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  <p:sldMasterId id="2147483676" r:id="rId2"/>
  </p:sldMasterIdLst>
  <p:sldIdLst>
    <p:sldId id="292" r:id="rId3"/>
    <p:sldId id="279" r:id="rId4"/>
    <p:sldId id="280" r:id="rId5"/>
    <p:sldId id="282" r:id="rId6"/>
    <p:sldId id="283" r:id="rId7"/>
    <p:sldId id="284" r:id="rId8"/>
    <p:sldId id="285" r:id="rId9"/>
    <p:sldId id="286" r:id="rId10"/>
    <p:sldId id="287" r:id="rId11"/>
    <p:sldId id="288" r:id="rId12"/>
    <p:sldId id="289" r:id="rId13"/>
    <p:sldId id="291" r:id="rId14"/>
  </p:sldIdLst>
  <p:sldSz cx="9144000" cy="6858000" type="screen4x3"/>
  <p:notesSz cx="6858000" cy="9144000"/>
  <p:custDataLst>
    <p:tags r:id="rId15"/>
  </p:custDataLst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28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28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28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28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28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8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8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8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8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00"/>
    <a:srgbClr val="0000FF"/>
    <a:srgbClr val="FF0000"/>
    <a:srgbClr val="666699"/>
    <a:srgbClr val="EDB1C6"/>
    <a:srgbClr val="006600"/>
    <a:srgbClr val="FFFF66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530" autoAdjust="0"/>
    <p:restoredTop sz="94660"/>
  </p:normalViewPr>
  <p:slideViewPr>
    <p:cSldViewPr>
      <p:cViewPr varScale="1">
        <p:scale>
          <a:sx n="70" d="100"/>
          <a:sy n="70" d="100"/>
        </p:scale>
        <p:origin x="-8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ags" Target="tags/tag1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png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9F6F8E-E5D7-477E-A64E-825641DB87E1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742859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7D3A6-483A-4D07-8811-83DBB6DAFBA3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723222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57B3C-6BD5-40DC-AF9E-36FA5FC33547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0397944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xmlns="" id="{582E883A-F8D5-41C4-8CFE-B55CF4FF303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xmlns="" id="{F1266FC3-CEC7-4C61-A121-C9DB7D7CCB3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xmlns="" id="{B26B8FCB-061E-461F-8F4D-AC31219774A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652D80B-CA10-4CE0-8EDB-9DEDE54643E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2505713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9F6F8E-E5D7-477E-A64E-825641DB87E1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81CAD0-3D4C-4F40-BE76-1F0A8AFB2B33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99400-8CB2-4133-9E69-4B50377A4C82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7794DF-DDA1-4605-8A72-6A454D342B66}" type="slidenum">
              <a:rPr lang="en-US" altLang="en-US" smtClean="0"/>
              <a:pPr/>
              <a:t>‹#›</a:t>
            </a:fld>
            <a:endParaRPr lang="en-US" alt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D49D0-BDD2-4A9C-808D-6F58D748FB51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F34F5-E20D-4638-A5F9-F6868AEDB1B1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A065A4-1520-4ECE-A99F-6D5DC4BDDB3F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81CAD0-3D4C-4F40-BE76-1F0A8AFB2B33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1952460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7879A9D-8DEC-4EED-9F22-532457EB2C17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8E9F2-B22F-45A9-967A-88272F2E8FDE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7D3A6-483A-4D07-8811-83DBB6DAFBA3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57B3C-6BD5-40DC-AF9E-36FA5FC33547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99400-8CB2-4133-9E69-4B50377A4C82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001016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7794DF-DDA1-4605-8A72-6A454D342B66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998758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D49D0-BDD2-4A9C-808D-6F58D748FB51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522676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F34F5-E20D-4638-A5F9-F6868AEDB1B1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016833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A065A4-1520-4ECE-A99F-6D5DC4BDDB3F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464091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79A9D-8DEC-4EED-9F22-532457EB2C17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590620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8E9F2-B22F-45A9-967A-88272F2E8FDE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783004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352774-B93D-4CB2-8AFC-FF99FB45E0E9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835794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  <p:sldLayoutId id="2147483674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b="0" i="0" u="none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b="0" i="0" u="none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7C352774-B93D-4CB2-8AFC-FF99FB45E0E9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6" name="Rectangle 26"/>
          <p:cNvSpPr>
            <a:spLocks noChangeArrowheads="1"/>
          </p:cNvSpPr>
          <p:nvPr/>
        </p:nvSpPr>
        <p:spPr bwMode="auto">
          <a:xfrm>
            <a:off x="1619250" y="5170488"/>
            <a:ext cx="5580063" cy="468312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2800" dirty="0" err="1">
                <a:solidFill>
                  <a:srgbClr val="003399"/>
                </a:solidFill>
                <a:latin typeface="Times New Roman" pitchFamily="18" charset="0"/>
              </a:rPr>
              <a:t>Giáo</a:t>
            </a:r>
            <a:r>
              <a:rPr lang="en-US" sz="2800" dirty="0">
                <a:solidFill>
                  <a:srgbClr val="003399"/>
                </a:solidFill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rgbClr val="003399"/>
                </a:solidFill>
                <a:latin typeface="Times New Roman" pitchFamily="18" charset="0"/>
              </a:rPr>
              <a:t>viên</a:t>
            </a:r>
            <a:r>
              <a:rPr lang="en-US" sz="2800" dirty="0">
                <a:solidFill>
                  <a:srgbClr val="003399"/>
                </a:solidFill>
                <a:latin typeface="Times New Roman" pitchFamily="18" charset="0"/>
              </a:rPr>
              <a:t>: </a:t>
            </a:r>
            <a:r>
              <a:rPr lang="en-US" sz="2800" dirty="0" err="1">
                <a:solidFill>
                  <a:srgbClr val="003399"/>
                </a:solidFill>
                <a:latin typeface="Times New Roman" pitchFamily="18" charset="0"/>
              </a:rPr>
              <a:t>Trần</a:t>
            </a:r>
            <a:r>
              <a:rPr lang="en-US" sz="2800" dirty="0">
                <a:solidFill>
                  <a:srgbClr val="003399"/>
                </a:solidFill>
                <a:latin typeface="Times New Roman" pitchFamily="18" charset="0"/>
              </a:rPr>
              <a:t> Minh </a:t>
            </a:r>
            <a:r>
              <a:rPr lang="en-US" sz="2800" dirty="0" err="1">
                <a:solidFill>
                  <a:srgbClr val="003399"/>
                </a:solidFill>
                <a:latin typeface="Times New Roman" pitchFamily="18" charset="0"/>
              </a:rPr>
              <a:t>Đông</a:t>
            </a:r>
            <a:endParaRPr lang="en-US" sz="2800" dirty="0">
              <a:solidFill>
                <a:srgbClr val="003399"/>
              </a:solidFill>
              <a:latin typeface="Times New Roman" pitchFamily="18" charset="0"/>
            </a:endParaRPr>
          </a:p>
        </p:txBody>
      </p:sp>
      <p:sp>
        <p:nvSpPr>
          <p:cNvPr id="81958" name="Rectangle 38"/>
          <p:cNvSpPr>
            <a:spLocks noChangeArrowheads="1"/>
          </p:cNvSpPr>
          <p:nvPr/>
        </p:nvSpPr>
        <p:spPr bwMode="auto">
          <a:xfrm>
            <a:off x="685800" y="2133600"/>
            <a:ext cx="1800225" cy="719138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320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Tiết</a:t>
            </a:r>
            <a:r>
              <a:rPr lang="en-US" sz="3200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32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8:</a:t>
            </a:r>
            <a:endParaRPr lang="en-US" sz="3200" dirty="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81959" name="Rectangle 39"/>
          <p:cNvSpPr>
            <a:spLocks noChangeArrowheads="1"/>
          </p:cNvSpPr>
          <p:nvPr/>
        </p:nvSpPr>
        <p:spPr bwMode="auto">
          <a:xfrm>
            <a:off x="34925" y="611188"/>
            <a:ext cx="4752975" cy="585787"/>
          </a:xfrm>
          <a:prstGeom prst="rect">
            <a:avLst/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92075" tIns="46038" rIns="92075" bIns="46038" anchor="b" anchorCtr="1"/>
          <a:lstStyle/>
          <a:p>
            <a:pPr algn="ctr">
              <a:defRPr/>
            </a:pPr>
            <a:r>
              <a:rPr lang="en-US" sz="3600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HÌNH HỌC 6</a:t>
            </a:r>
          </a:p>
        </p:txBody>
      </p:sp>
      <p:sp>
        <p:nvSpPr>
          <p:cNvPr id="39941" name="WordArt 41"/>
          <p:cNvSpPr>
            <a:spLocks noChangeArrowheads="1" noChangeShapeType="1" noTextEdit="1"/>
          </p:cNvSpPr>
          <p:nvPr/>
        </p:nvSpPr>
        <p:spPr bwMode="auto">
          <a:xfrm>
            <a:off x="1268412" y="3141663"/>
            <a:ext cx="6503988" cy="97313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 smtClean="0">
                <a:ln w="9525">
                  <a:solidFill>
                    <a:srgbClr val="800000"/>
                  </a:solidFill>
                  <a:round/>
                  <a:headEnd/>
                  <a:tailEnd/>
                </a:ln>
                <a:solidFill>
                  <a:srgbClr val="002060"/>
                </a:solidFill>
                <a:latin typeface="Times New Roman"/>
                <a:cs typeface="Times New Roman"/>
              </a:rPr>
              <a:t>ĐỘ DÀI ĐOẠN </a:t>
            </a:r>
            <a:r>
              <a:rPr lang="en-US" sz="3600" kern="10" dirty="0">
                <a:ln w="9525">
                  <a:solidFill>
                    <a:srgbClr val="800000"/>
                  </a:solidFill>
                  <a:round/>
                  <a:headEnd/>
                  <a:tailEnd/>
                </a:ln>
                <a:solidFill>
                  <a:srgbClr val="002060"/>
                </a:solidFill>
                <a:latin typeface="Times New Roman"/>
                <a:cs typeface="Times New Roman"/>
              </a:rPr>
              <a:t>THẲNG</a:t>
            </a:r>
          </a:p>
        </p:txBody>
      </p:sp>
    </p:spTree>
    <p:extLst>
      <p:ext uri="{BB962C8B-B14F-4D97-AF65-F5344CB8AC3E}">
        <p14:creationId xmlns:p14="http://schemas.microsoft.com/office/powerpoint/2010/main" val="1732135884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3">
            <a:extLst>
              <a:ext uri="{FF2B5EF4-FFF2-40B4-BE49-F238E27FC236}">
                <a16:creationId xmlns:a16="http://schemas.microsoft.com/office/drawing/2014/main" xmlns="" id="{B162E09C-D5A3-461D-BD7F-EE2E8A27E3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1524000"/>
            <a:ext cx="7772400" cy="2862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571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en-US" altLang="en-US" sz="3600" b="0">
                <a:solidFill>
                  <a:srgbClr val="0000FF"/>
                </a:solidFill>
                <a:latin typeface="Arial" panose="020B0604020202020204" pitchFamily="34" charset="0"/>
              </a:rPr>
              <a:t>So sánh xem đoạn thẳng nào dài hơn?</a:t>
            </a:r>
          </a:p>
          <a:p>
            <a:pPr algn="l" eaLnBrk="1" hangingPunct="1">
              <a:spcBef>
                <a:spcPct val="50000"/>
              </a:spcBef>
            </a:pPr>
            <a:r>
              <a:rPr lang="en-US" altLang="en-US" sz="3600" b="0">
                <a:solidFill>
                  <a:srgbClr val="0000FF"/>
                </a:solidFill>
                <a:latin typeface=".VnTime" panose="020B7200000000000000" pitchFamily="34" charset="0"/>
              </a:rPr>
              <a:t>	</a:t>
            </a:r>
            <a:r>
              <a:rPr lang="en-US" altLang="en-US" sz="3600" b="0">
                <a:solidFill>
                  <a:srgbClr val="0000FF"/>
                </a:solidFill>
                <a:latin typeface="Arial" panose="020B0604020202020204" pitchFamily="34" charset="0"/>
              </a:rPr>
              <a:t>Đoạn thẳng MN = 2 inch</a:t>
            </a:r>
          </a:p>
          <a:p>
            <a:pPr algn="l" eaLnBrk="1" hangingPunct="1">
              <a:spcBef>
                <a:spcPct val="50000"/>
              </a:spcBef>
            </a:pPr>
            <a:r>
              <a:rPr lang="en-US" altLang="en-US" sz="3600" b="0">
                <a:solidFill>
                  <a:srgbClr val="0000FF"/>
                </a:solidFill>
                <a:latin typeface=".VnTime" panose="020B7200000000000000" pitchFamily="34" charset="0"/>
              </a:rPr>
              <a:t>	</a:t>
            </a:r>
            <a:r>
              <a:rPr lang="en-US" altLang="en-US" sz="3600" b="0">
                <a:solidFill>
                  <a:srgbClr val="0000FF"/>
                </a:solidFill>
                <a:latin typeface="Arial" panose="020B0604020202020204" pitchFamily="34" charset="0"/>
              </a:rPr>
              <a:t>Đoạn thẳng PQ = 4 cm</a:t>
            </a:r>
          </a:p>
        </p:txBody>
      </p:sp>
      <p:grpSp>
        <p:nvGrpSpPr>
          <p:cNvPr id="2" name="Group 5">
            <a:extLst>
              <a:ext uri="{FF2B5EF4-FFF2-40B4-BE49-F238E27FC236}">
                <a16:creationId xmlns:a16="http://schemas.microsoft.com/office/drawing/2014/main" xmlns="" id="{3E8CFFC8-7D39-415B-9CD0-75BA4993D8CC}"/>
              </a:ext>
            </a:extLst>
          </p:cNvPr>
          <p:cNvGrpSpPr>
            <a:grpSpLocks/>
          </p:cNvGrpSpPr>
          <p:nvPr/>
        </p:nvGrpSpPr>
        <p:grpSpPr bwMode="auto">
          <a:xfrm>
            <a:off x="1447800" y="4419600"/>
            <a:ext cx="4953000" cy="1771650"/>
            <a:chOff x="912" y="2784"/>
            <a:chExt cx="3120" cy="1116"/>
          </a:xfrm>
        </p:grpSpPr>
        <p:sp>
          <p:nvSpPr>
            <p:cNvPr id="14340" name="AutoShape 6">
              <a:extLst>
                <a:ext uri="{FF2B5EF4-FFF2-40B4-BE49-F238E27FC236}">
                  <a16:creationId xmlns:a16="http://schemas.microsoft.com/office/drawing/2014/main" xmlns="" id="{BB5BF6C3-C30B-4DB0-ACF4-F1E86B1A55F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72" y="2784"/>
              <a:ext cx="2160" cy="720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57150">
              <a:solidFill>
                <a:srgbClr val="00FF00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r>
                <a:rPr lang="en-US" altLang="en-US" sz="4800" b="0">
                  <a:solidFill>
                    <a:srgbClr val="0000FF"/>
                  </a:solidFill>
                  <a:latin typeface="Arial" panose="020B0604020202020204" pitchFamily="34" charset="0"/>
                </a:rPr>
                <a:t>MN &gt; PQ</a:t>
              </a:r>
            </a:p>
          </p:txBody>
        </p:sp>
        <p:pic>
          <p:nvPicPr>
            <p:cNvPr id="14341" name="Picture 7" descr="tomato[1]">
              <a:extLst>
                <a:ext uri="{FF2B5EF4-FFF2-40B4-BE49-F238E27FC236}">
                  <a16:creationId xmlns:a16="http://schemas.microsoft.com/office/drawing/2014/main" xmlns="" id="{2C2C066D-D978-4706-982B-EC15AAD591AB}"/>
                </a:ext>
              </a:extLst>
            </p:cNvPr>
            <p:cNvPicPr>
              <a:picLocks noChangeAspect="1" noChangeArrowheads="1" noCrop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12" y="3120"/>
              <a:ext cx="1104" cy="7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</p:cSld>
  <p:clrMapOvr>
    <a:masterClrMapping/>
  </p:clrMapOvr>
  <p:transition>
    <p:comb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xmlns="" id="{797FB48A-FEFD-4EA0-9377-F7B22F35B0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4572000"/>
            <a:ext cx="754063" cy="1631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l"/>
            <a:r>
              <a:rPr lang="en-US" altLang="en-US" sz="10000">
                <a:solidFill>
                  <a:srgbClr val="0000FF"/>
                </a:solidFill>
                <a:latin typeface=".VnTifani HeavyH" panose="020B7200000000000000" pitchFamily="34" charset="0"/>
                <a:sym typeface="Symbol" panose="05050102010706020507" pitchFamily="18" charset="2"/>
              </a:rPr>
              <a:t></a:t>
            </a:r>
            <a:endParaRPr lang="en-US" altLang="en-US" sz="10000">
              <a:solidFill>
                <a:srgbClr val="0000FF"/>
              </a:solidFill>
              <a:latin typeface=".VnTifani HeavyH" panose="020B7200000000000000" pitchFamily="34" charset="0"/>
            </a:endParaRPr>
          </a:p>
        </p:txBody>
      </p:sp>
      <p:pic>
        <p:nvPicPr>
          <p:cNvPr id="15363" name="Picture 6" descr="tv">
            <a:extLst>
              <a:ext uri="{FF2B5EF4-FFF2-40B4-BE49-F238E27FC236}">
                <a16:creationId xmlns:a16="http://schemas.microsoft.com/office/drawing/2014/main" xmlns="" id="{C9C3BDA3-3F02-4521-ADCE-59DC470D383F}"/>
              </a:ext>
            </a:extLst>
          </p:cNvPr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124200" y="2362200"/>
            <a:ext cx="3048000" cy="2286000"/>
          </a:xfrm>
          <a:noFill/>
        </p:spPr>
      </p:pic>
      <p:sp>
        <p:nvSpPr>
          <p:cNvPr id="37896" name="Text Box 8">
            <a:extLst>
              <a:ext uri="{FF2B5EF4-FFF2-40B4-BE49-F238E27FC236}">
                <a16:creationId xmlns:a16="http://schemas.microsoft.com/office/drawing/2014/main" xmlns="" id="{7A99D919-426E-4680-84AA-97767589D1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81800" y="5105400"/>
            <a:ext cx="2209800" cy="641350"/>
          </a:xfrm>
          <a:prstGeom prst="rect">
            <a:avLst/>
          </a:prstGeom>
          <a:ln/>
          <a:ex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>
            <a:lvl1pPr eaLnBrk="0" hangingPunct="0"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en-US" altLang="en-US" sz="3600" b="0" dirty="0">
                <a:solidFill>
                  <a:srgbClr val="C00000"/>
                </a:solidFill>
                <a:latin typeface="Arial" panose="020B0604020202020204" pitchFamily="34" charset="0"/>
              </a:rPr>
              <a:t>43,18 cm</a:t>
            </a:r>
          </a:p>
        </p:txBody>
      </p:sp>
      <p:sp>
        <p:nvSpPr>
          <p:cNvPr id="15365" name="Text Box 9">
            <a:extLst>
              <a:ext uri="{FF2B5EF4-FFF2-40B4-BE49-F238E27FC236}">
                <a16:creationId xmlns:a16="http://schemas.microsoft.com/office/drawing/2014/main" xmlns="" id="{F20A9168-32CC-4BC3-8837-BC5ED5570A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1447800"/>
            <a:ext cx="83058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en-US" altLang="en-US" sz="2400" b="0">
                <a:solidFill>
                  <a:srgbClr val="0000FF"/>
                </a:solidFill>
                <a:latin typeface="Arial" panose="020B0604020202020204" pitchFamily="34" charset="0"/>
              </a:rPr>
              <a:t>Khi nói ti vi 14 inch có nghĩa là đường chéo màn hình ti vi đó có độ dài là 14 inch.</a:t>
            </a:r>
          </a:p>
        </p:txBody>
      </p:sp>
      <p:sp>
        <p:nvSpPr>
          <p:cNvPr id="15366" name="Text Box 11">
            <a:extLst>
              <a:ext uri="{FF2B5EF4-FFF2-40B4-BE49-F238E27FC236}">
                <a16:creationId xmlns:a16="http://schemas.microsoft.com/office/drawing/2014/main" xmlns="" id="{F4DDB8A3-8C6C-43E5-991F-AD19EFC70B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0600" y="5334000"/>
            <a:ext cx="411480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en-US" altLang="en-US" sz="2400" b="0" dirty="0" err="1">
                <a:solidFill>
                  <a:srgbClr val="0000FF"/>
                </a:solidFill>
                <a:latin typeface="Arial" panose="020B0604020202020204" pitchFamily="34" charset="0"/>
              </a:rPr>
              <a:t>Vậy</a:t>
            </a:r>
            <a:r>
              <a:rPr lang="en-US" altLang="en-US" sz="2400" b="0" dirty="0">
                <a:solidFill>
                  <a:srgbClr val="0000FF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400" b="0" dirty="0" err="1">
                <a:solidFill>
                  <a:srgbClr val="0000FF"/>
                </a:solidFill>
                <a:latin typeface="Arial" panose="020B0604020202020204" pitchFamily="34" charset="0"/>
              </a:rPr>
              <a:t>đường</a:t>
            </a:r>
            <a:r>
              <a:rPr lang="en-US" altLang="en-US" sz="2400" b="0" dirty="0">
                <a:solidFill>
                  <a:srgbClr val="0000FF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400" b="0" dirty="0" err="1">
                <a:solidFill>
                  <a:srgbClr val="0000FF"/>
                </a:solidFill>
                <a:latin typeface="Arial" panose="020B0604020202020204" pitchFamily="34" charset="0"/>
              </a:rPr>
              <a:t>chéo</a:t>
            </a:r>
            <a:r>
              <a:rPr lang="en-US" altLang="en-US" sz="2400" b="0" dirty="0">
                <a:solidFill>
                  <a:srgbClr val="0000FF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400" b="0" dirty="0" err="1">
                <a:solidFill>
                  <a:srgbClr val="0000FF"/>
                </a:solidFill>
                <a:latin typeface="Arial" panose="020B0604020202020204" pitchFamily="34" charset="0"/>
              </a:rPr>
              <a:t>màn</a:t>
            </a:r>
            <a:r>
              <a:rPr lang="en-US" altLang="en-US" sz="2400" b="0" dirty="0">
                <a:solidFill>
                  <a:srgbClr val="0000FF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400" b="0" dirty="0" err="1">
                <a:solidFill>
                  <a:srgbClr val="0000FF"/>
                </a:solidFill>
                <a:latin typeface="Arial" panose="020B0604020202020204" pitchFamily="34" charset="0"/>
              </a:rPr>
              <a:t>hình</a:t>
            </a:r>
            <a:r>
              <a:rPr lang="en-US" altLang="en-US" sz="2400" b="0" dirty="0">
                <a:solidFill>
                  <a:srgbClr val="0000FF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400" b="0" dirty="0" err="1">
                <a:solidFill>
                  <a:srgbClr val="0000FF"/>
                </a:solidFill>
                <a:latin typeface="Arial" panose="020B0604020202020204" pitchFamily="34" charset="0"/>
              </a:rPr>
              <a:t>ti</a:t>
            </a:r>
            <a:r>
              <a:rPr lang="en-US" altLang="en-US" sz="2400" b="0" dirty="0">
                <a:solidFill>
                  <a:srgbClr val="0000FF"/>
                </a:solidFill>
                <a:latin typeface="Arial" panose="020B0604020202020204" pitchFamily="34" charset="0"/>
              </a:rPr>
              <a:t> vi 17 inch co </a:t>
            </a:r>
            <a:r>
              <a:rPr lang="en-US" altLang="en-US" sz="2400" b="0" dirty="0" err="1">
                <a:solidFill>
                  <a:srgbClr val="0000FF"/>
                </a:solidFill>
                <a:latin typeface="Arial" panose="020B0604020202020204" pitchFamily="34" charset="0"/>
              </a:rPr>
              <a:t>độ</a:t>
            </a:r>
            <a:r>
              <a:rPr lang="en-US" altLang="en-US" sz="2400" b="0" dirty="0">
                <a:solidFill>
                  <a:srgbClr val="0000FF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400" b="0" dirty="0" err="1">
                <a:solidFill>
                  <a:srgbClr val="0000FF"/>
                </a:solidFill>
                <a:latin typeface="Arial" panose="020B0604020202020204" pitchFamily="34" charset="0"/>
              </a:rPr>
              <a:t>dài</a:t>
            </a:r>
            <a:r>
              <a:rPr lang="en-US" altLang="en-US" sz="2400" b="0" dirty="0">
                <a:solidFill>
                  <a:srgbClr val="0000FF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400" b="0" dirty="0" err="1">
                <a:solidFill>
                  <a:srgbClr val="0000FF"/>
                </a:solidFill>
                <a:latin typeface="Arial" panose="020B0604020202020204" pitchFamily="34" charset="0"/>
              </a:rPr>
              <a:t>là</a:t>
            </a:r>
            <a:r>
              <a:rPr lang="en-US" altLang="en-US" sz="2400" b="0" dirty="0">
                <a:solidFill>
                  <a:srgbClr val="0000FF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400" b="0" dirty="0" err="1">
                <a:solidFill>
                  <a:srgbClr val="0000FF"/>
                </a:solidFill>
                <a:latin typeface="Arial" panose="020B0604020202020204" pitchFamily="34" charset="0"/>
              </a:rPr>
              <a:t>bao</a:t>
            </a:r>
            <a:r>
              <a:rPr lang="en-US" altLang="en-US" sz="2400" b="0" dirty="0">
                <a:solidFill>
                  <a:srgbClr val="0000FF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400" b="0" dirty="0" err="1">
                <a:solidFill>
                  <a:srgbClr val="0000FF"/>
                </a:solidFill>
                <a:latin typeface="Arial" panose="020B0604020202020204" pitchFamily="34" charset="0"/>
              </a:rPr>
              <a:t>nhiêu</a:t>
            </a:r>
            <a:r>
              <a:rPr lang="en-US" altLang="en-US" sz="2400" b="0" dirty="0">
                <a:solidFill>
                  <a:srgbClr val="0000FF"/>
                </a:solidFill>
                <a:latin typeface="Arial" panose="020B0604020202020204" pitchFamily="34" charset="0"/>
              </a:rPr>
              <a:t>?</a:t>
            </a:r>
          </a:p>
        </p:txBody>
      </p:sp>
      <p:cxnSp>
        <p:nvCxnSpPr>
          <p:cNvPr id="3" name="Straight Arrow Connector 2"/>
          <p:cNvCxnSpPr/>
          <p:nvPr/>
        </p:nvCxnSpPr>
        <p:spPr>
          <a:xfrm flipV="1">
            <a:off x="3581400" y="2667000"/>
            <a:ext cx="1524000" cy="13716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pic>
        <p:nvPicPr>
          <p:cNvPr id="9" name="Picture 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72701" y="2749929"/>
            <a:ext cx="2341562" cy="1898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repeatCount="3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78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96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4">
            <a:extLst>
              <a:ext uri="{FF2B5EF4-FFF2-40B4-BE49-F238E27FC236}">
                <a16:creationId xmlns:a16="http://schemas.microsoft.com/office/drawing/2014/main" xmlns="" id="{00A66FE4-E5BD-4D36-8D97-DB68FCF439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2209800"/>
            <a:ext cx="8153400" cy="22467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l" eaLnBrk="1" hangingPunct="1">
              <a:spcBef>
                <a:spcPct val="50000"/>
              </a:spcBef>
              <a:buFontTx/>
              <a:buChar char="-"/>
            </a:pPr>
            <a:r>
              <a:rPr lang="en-US" altLang="en-US" b="0" dirty="0" err="1">
                <a:solidFill>
                  <a:srgbClr val="0000FF"/>
                </a:solidFill>
                <a:cs typeface="Times New Roman" pitchFamily="18" charset="0"/>
              </a:rPr>
              <a:t>Học</a:t>
            </a:r>
            <a:r>
              <a:rPr lang="en-US" altLang="en-US" b="0" dirty="0">
                <a:solidFill>
                  <a:srgbClr val="0000FF"/>
                </a:solidFill>
                <a:cs typeface="Times New Roman" pitchFamily="18" charset="0"/>
              </a:rPr>
              <a:t> </a:t>
            </a:r>
            <a:r>
              <a:rPr lang="en-US" altLang="en-US" b="0" dirty="0" err="1" smtClean="0">
                <a:solidFill>
                  <a:srgbClr val="0000FF"/>
                </a:solidFill>
                <a:cs typeface="Times New Roman" pitchFamily="18" charset="0"/>
              </a:rPr>
              <a:t>bài</a:t>
            </a:r>
            <a:r>
              <a:rPr lang="en-US" altLang="en-US" b="0" dirty="0" smtClean="0">
                <a:solidFill>
                  <a:srgbClr val="0000FF"/>
                </a:solidFill>
                <a:cs typeface="Times New Roman" pitchFamily="18" charset="0"/>
              </a:rPr>
              <a:t>: </a:t>
            </a:r>
            <a:r>
              <a:rPr lang="en-US" altLang="en-US" b="0" dirty="0" err="1" smtClean="0">
                <a:solidFill>
                  <a:srgbClr val="0000FF"/>
                </a:solidFill>
                <a:cs typeface="Times New Roman" pitchFamily="18" charset="0"/>
              </a:rPr>
              <a:t>Biết</a:t>
            </a:r>
            <a:r>
              <a:rPr lang="en-US" altLang="en-US" b="0" dirty="0" smtClean="0">
                <a:solidFill>
                  <a:srgbClr val="0000FF"/>
                </a:solidFill>
                <a:cs typeface="Times New Roman" pitchFamily="18" charset="0"/>
              </a:rPr>
              <a:t> </a:t>
            </a:r>
            <a:r>
              <a:rPr lang="en-US" altLang="en-US" b="0" dirty="0" err="1" smtClean="0">
                <a:solidFill>
                  <a:srgbClr val="0000FF"/>
                </a:solidFill>
                <a:cs typeface="Times New Roman" pitchFamily="18" charset="0"/>
              </a:rPr>
              <a:t>cách</a:t>
            </a:r>
            <a:r>
              <a:rPr lang="en-US" altLang="en-US" b="0" dirty="0" smtClean="0">
                <a:solidFill>
                  <a:srgbClr val="0000FF"/>
                </a:solidFill>
                <a:cs typeface="Times New Roman" pitchFamily="18" charset="0"/>
              </a:rPr>
              <a:t> </a:t>
            </a:r>
            <a:r>
              <a:rPr lang="en-US" altLang="en-US" b="0" dirty="0" err="1" smtClean="0">
                <a:solidFill>
                  <a:srgbClr val="0000FF"/>
                </a:solidFill>
                <a:cs typeface="Times New Roman" pitchFamily="18" charset="0"/>
              </a:rPr>
              <a:t>đo</a:t>
            </a:r>
            <a:r>
              <a:rPr lang="en-US" altLang="en-US" b="0" dirty="0" smtClean="0">
                <a:solidFill>
                  <a:srgbClr val="0000FF"/>
                </a:solidFill>
                <a:cs typeface="Times New Roman" pitchFamily="18" charset="0"/>
              </a:rPr>
              <a:t> </a:t>
            </a:r>
            <a:r>
              <a:rPr lang="en-US" altLang="en-US" b="0" dirty="0" err="1" smtClean="0">
                <a:solidFill>
                  <a:srgbClr val="0000FF"/>
                </a:solidFill>
                <a:cs typeface="Times New Roman" pitchFamily="18" charset="0"/>
              </a:rPr>
              <a:t>độ</a:t>
            </a:r>
            <a:r>
              <a:rPr lang="en-US" altLang="en-US" b="0" dirty="0" smtClean="0">
                <a:solidFill>
                  <a:srgbClr val="0000FF"/>
                </a:solidFill>
                <a:cs typeface="Times New Roman" pitchFamily="18" charset="0"/>
              </a:rPr>
              <a:t> </a:t>
            </a:r>
            <a:r>
              <a:rPr lang="en-US" altLang="en-US" b="0" dirty="0" err="1" smtClean="0">
                <a:solidFill>
                  <a:srgbClr val="0000FF"/>
                </a:solidFill>
                <a:cs typeface="Times New Roman" pitchFamily="18" charset="0"/>
              </a:rPr>
              <a:t>dài</a:t>
            </a:r>
            <a:r>
              <a:rPr lang="en-US" altLang="en-US" b="0" dirty="0" smtClean="0">
                <a:solidFill>
                  <a:srgbClr val="0000FF"/>
                </a:solidFill>
                <a:cs typeface="Times New Roman" pitchFamily="18" charset="0"/>
              </a:rPr>
              <a:t> </a:t>
            </a:r>
            <a:r>
              <a:rPr lang="en-US" altLang="en-US" b="0" dirty="0" err="1" smtClean="0">
                <a:solidFill>
                  <a:srgbClr val="0000FF"/>
                </a:solidFill>
                <a:cs typeface="Times New Roman" pitchFamily="18" charset="0"/>
              </a:rPr>
              <a:t>đoạn</a:t>
            </a:r>
            <a:r>
              <a:rPr lang="en-US" altLang="en-US" b="0" dirty="0" smtClean="0">
                <a:solidFill>
                  <a:srgbClr val="0000FF"/>
                </a:solidFill>
                <a:cs typeface="Times New Roman" pitchFamily="18" charset="0"/>
              </a:rPr>
              <a:t> </a:t>
            </a:r>
            <a:r>
              <a:rPr lang="en-US" altLang="en-US" b="0" dirty="0" err="1" smtClean="0">
                <a:solidFill>
                  <a:srgbClr val="0000FF"/>
                </a:solidFill>
                <a:cs typeface="Times New Roman" pitchFamily="18" charset="0"/>
              </a:rPr>
              <a:t>thẳng</a:t>
            </a:r>
            <a:r>
              <a:rPr lang="en-US" altLang="en-US" b="0" dirty="0" smtClean="0">
                <a:solidFill>
                  <a:srgbClr val="0000FF"/>
                </a:solidFill>
                <a:cs typeface="Times New Roman" pitchFamily="18" charset="0"/>
              </a:rPr>
              <a:t> </a:t>
            </a:r>
            <a:r>
              <a:rPr lang="en-US" altLang="en-US" b="0" dirty="0" err="1" smtClean="0">
                <a:solidFill>
                  <a:srgbClr val="0000FF"/>
                </a:solidFill>
                <a:cs typeface="Times New Roman" pitchFamily="18" charset="0"/>
              </a:rPr>
              <a:t>bất</a:t>
            </a:r>
            <a:r>
              <a:rPr lang="en-US" altLang="en-US" b="0" dirty="0" smtClean="0">
                <a:solidFill>
                  <a:srgbClr val="0000FF"/>
                </a:solidFill>
                <a:cs typeface="Times New Roman" pitchFamily="18" charset="0"/>
              </a:rPr>
              <a:t> </a:t>
            </a:r>
            <a:r>
              <a:rPr lang="en-US" altLang="en-US" b="0" dirty="0" err="1" smtClean="0">
                <a:solidFill>
                  <a:srgbClr val="0000FF"/>
                </a:solidFill>
                <a:cs typeface="Times New Roman" pitchFamily="18" charset="0"/>
              </a:rPr>
              <a:t>kì</a:t>
            </a:r>
            <a:r>
              <a:rPr lang="en-US" altLang="en-US" b="0" dirty="0" smtClean="0">
                <a:solidFill>
                  <a:srgbClr val="0000FF"/>
                </a:solidFill>
                <a:cs typeface="Times New Roman" pitchFamily="18" charset="0"/>
              </a:rPr>
              <a:t>; So </a:t>
            </a:r>
            <a:r>
              <a:rPr lang="en-US" altLang="en-US" b="0" dirty="0" err="1" smtClean="0">
                <a:solidFill>
                  <a:srgbClr val="0000FF"/>
                </a:solidFill>
                <a:cs typeface="Times New Roman" pitchFamily="18" charset="0"/>
              </a:rPr>
              <a:t>sánh</a:t>
            </a:r>
            <a:r>
              <a:rPr lang="en-US" altLang="en-US" b="0" dirty="0" smtClean="0">
                <a:solidFill>
                  <a:srgbClr val="0000FF"/>
                </a:solidFill>
                <a:cs typeface="Times New Roman" pitchFamily="18" charset="0"/>
              </a:rPr>
              <a:t> </a:t>
            </a:r>
            <a:r>
              <a:rPr lang="en-US" altLang="en-US" b="0" dirty="0" err="1" smtClean="0">
                <a:solidFill>
                  <a:srgbClr val="0000FF"/>
                </a:solidFill>
                <a:cs typeface="Times New Roman" pitchFamily="18" charset="0"/>
              </a:rPr>
              <a:t>hai</a:t>
            </a:r>
            <a:r>
              <a:rPr lang="en-US" altLang="en-US" b="0" dirty="0" smtClean="0">
                <a:solidFill>
                  <a:srgbClr val="0000FF"/>
                </a:solidFill>
                <a:cs typeface="Times New Roman" pitchFamily="18" charset="0"/>
              </a:rPr>
              <a:t> </a:t>
            </a:r>
            <a:r>
              <a:rPr lang="en-US" altLang="en-US" b="0" dirty="0" err="1" smtClean="0">
                <a:solidFill>
                  <a:srgbClr val="0000FF"/>
                </a:solidFill>
                <a:cs typeface="Times New Roman" pitchFamily="18" charset="0"/>
              </a:rPr>
              <a:t>đoạn</a:t>
            </a:r>
            <a:r>
              <a:rPr lang="en-US" altLang="en-US" b="0" dirty="0" smtClean="0">
                <a:solidFill>
                  <a:srgbClr val="0000FF"/>
                </a:solidFill>
                <a:cs typeface="Times New Roman" pitchFamily="18" charset="0"/>
              </a:rPr>
              <a:t> </a:t>
            </a:r>
            <a:r>
              <a:rPr lang="en-US" altLang="en-US" b="0" dirty="0" err="1" smtClean="0">
                <a:solidFill>
                  <a:srgbClr val="0000FF"/>
                </a:solidFill>
                <a:cs typeface="Times New Roman" pitchFamily="18" charset="0"/>
              </a:rPr>
              <a:t>thẳng</a:t>
            </a:r>
            <a:r>
              <a:rPr lang="en-US" altLang="en-US" b="0" dirty="0" smtClean="0">
                <a:solidFill>
                  <a:srgbClr val="0000FF"/>
                </a:solidFill>
                <a:cs typeface="Times New Roman" pitchFamily="18" charset="0"/>
              </a:rPr>
              <a:t>.</a:t>
            </a:r>
            <a:endParaRPr lang="en-US" altLang="en-US" b="0" dirty="0">
              <a:solidFill>
                <a:srgbClr val="0000FF"/>
              </a:solidFill>
              <a:cs typeface="Times New Roman" pitchFamily="18" charset="0"/>
            </a:endParaRPr>
          </a:p>
          <a:p>
            <a:pPr algn="l" eaLnBrk="1" hangingPunct="1">
              <a:spcBef>
                <a:spcPct val="50000"/>
              </a:spcBef>
              <a:buFontTx/>
              <a:buChar char="-"/>
            </a:pPr>
            <a:r>
              <a:rPr lang="en-US" altLang="en-US" b="0" dirty="0" err="1">
                <a:solidFill>
                  <a:srgbClr val="0000FF"/>
                </a:solidFill>
                <a:cs typeface="Times New Roman" pitchFamily="18" charset="0"/>
              </a:rPr>
              <a:t>Làm</a:t>
            </a:r>
            <a:r>
              <a:rPr lang="en-US" altLang="en-US" b="0" dirty="0">
                <a:solidFill>
                  <a:srgbClr val="0000FF"/>
                </a:solidFill>
                <a:cs typeface="Times New Roman" pitchFamily="18" charset="0"/>
              </a:rPr>
              <a:t> </a:t>
            </a:r>
            <a:r>
              <a:rPr lang="en-US" altLang="en-US" b="0" dirty="0" err="1">
                <a:solidFill>
                  <a:srgbClr val="0000FF"/>
                </a:solidFill>
                <a:cs typeface="Times New Roman" pitchFamily="18" charset="0"/>
              </a:rPr>
              <a:t>các</a:t>
            </a:r>
            <a:r>
              <a:rPr lang="en-US" altLang="en-US" b="0" dirty="0">
                <a:solidFill>
                  <a:srgbClr val="0000FF"/>
                </a:solidFill>
                <a:cs typeface="Times New Roman" pitchFamily="18" charset="0"/>
              </a:rPr>
              <a:t> </a:t>
            </a:r>
            <a:r>
              <a:rPr lang="en-US" altLang="en-US" b="0" dirty="0" err="1">
                <a:solidFill>
                  <a:srgbClr val="0000FF"/>
                </a:solidFill>
                <a:cs typeface="Times New Roman" pitchFamily="18" charset="0"/>
              </a:rPr>
              <a:t>bài</a:t>
            </a:r>
            <a:r>
              <a:rPr lang="en-US" altLang="en-US" b="0" dirty="0">
                <a:solidFill>
                  <a:srgbClr val="0000FF"/>
                </a:solidFill>
                <a:cs typeface="Times New Roman" pitchFamily="18" charset="0"/>
              </a:rPr>
              <a:t> </a:t>
            </a:r>
            <a:r>
              <a:rPr lang="en-US" altLang="en-US" b="0" dirty="0" err="1">
                <a:solidFill>
                  <a:srgbClr val="0000FF"/>
                </a:solidFill>
                <a:cs typeface="Times New Roman" pitchFamily="18" charset="0"/>
              </a:rPr>
              <a:t>tập</a:t>
            </a:r>
            <a:r>
              <a:rPr lang="en-US" altLang="en-US" b="0" dirty="0">
                <a:solidFill>
                  <a:srgbClr val="0000FF"/>
                </a:solidFill>
                <a:cs typeface="Times New Roman" pitchFamily="18" charset="0"/>
              </a:rPr>
              <a:t> 41, 42, 43, </a:t>
            </a:r>
            <a:r>
              <a:rPr lang="en-US" altLang="en-US" b="0" dirty="0" smtClean="0">
                <a:solidFill>
                  <a:srgbClr val="0000FF"/>
                </a:solidFill>
                <a:cs typeface="Times New Roman" pitchFamily="18" charset="0"/>
              </a:rPr>
              <a:t>44, 45.</a:t>
            </a:r>
            <a:endParaRPr lang="en-US" altLang="en-US" b="0" dirty="0">
              <a:solidFill>
                <a:srgbClr val="0000FF"/>
              </a:solidFill>
              <a:cs typeface="Times New Roman" pitchFamily="18" charset="0"/>
            </a:endParaRPr>
          </a:p>
          <a:p>
            <a:pPr algn="l" eaLnBrk="1" hangingPunct="1">
              <a:spcBef>
                <a:spcPct val="50000"/>
              </a:spcBef>
              <a:buFontTx/>
              <a:buChar char="-"/>
            </a:pPr>
            <a:r>
              <a:rPr lang="en-US" altLang="en-US" b="0" dirty="0" err="1" smtClean="0">
                <a:solidFill>
                  <a:srgbClr val="0000FF"/>
                </a:solidFill>
                <a:cs typeface="Times New Roman" pitchFamily="18" charset="0"/>
              </a:rPr>
              <a:t>Đọc</a:t>
            </a:r>
            <a:r>
              <a:rPr lang="en-US" altLang="en-US" b="0" dirty="0" smtClean="0">
                <a:solidFill>
                  <a:srgbClr val="0000FF"/>
                </a:solidFill>
                <a:cs typeface="Times New Roman" pitchFamily="18" charset="0"/>
              </a:rPr>
              <a:t> </a:t>
            </a:r>
            <a:r>
              <a:rPr lang="en-US" altLang="en-US" b="0" dirty="0" err="1">
                <a:solidFill>
                  <a:srgbClr val="0000FF"/>
                </a:solidFill>
                <a:cs typeface="Times New Roman" pitchFamily="18" charset="0"/>
              </a:rPr>
              <a:t>trước</a:t>
            </a:r>
            <a:r>
              <a:rPr lang="en-US" altLang="en-US" b="0" dirty="0">
                <a:solidFill>
                  <a:srgbClr val="0000FF"/>
                </a:solidFill>
                <a:cs typeface="Times New Roman" pitchFamily="18" charset="0"/>
              </a:rPr>
              <a:t> </a:t>
            </a:r>
            <a:r>
              <a:rPr lang="en-US" altLang="en-US" b="0" dirty="0" err="1">
                <a:solidFill>
                  <a:srgbClr val="0000FF"/>
                </a:solidFill>
                <a:cs typeface="Times New Roman" pitchFamily="18" charset="0"/>
              </a:rPr>
              <a:t>bài</a:t>
            </a:r>
            <a:r>
              <a:rPr lang="en-US" altLang="en-US" b="0" dirty="0">
                <a:solidFill>
                  <a:srgbClr val="0000FF"/>
                </a:solidFill>
                <a:cs typeface="Times New Roman" pitchFamily="18" charset="0"/>
              </a:rPr>
              <a:t>: </a:t>
            </a:r>
            <a:r>
              <a:rPr lang="en-US" altLang="en-US" i="1" dirty="0" err="1">
                <a:solidFill>
                  <a:srgbClr val="0000FF"/>
                </a:solidFill>
                <a:cs typeface="Times New Roman" pitchFamily="18" charset="0"/>
              </a:rPr>
              <a:t>Khi</a:t>
            </a:r>
            <a:r>
              <a:rPr lang="en-US" altLang="en-US" i="1" dirty="0">
                <a:solidFill>
                  <a:srgbClr val="0000FF"/>
                </a:solidFill>
                <a:cs typeface="Times New Roman" pitchFamily="18" charset="0"/>
              </a:rPr>
              <a:t> </a:t>
            </a:r>
            <a:r>
              <a:rPr lang="en-US" altLang="en-US" i="1" dirty="0" err="1">
                <a:solidFill>
                  <a:srgbClr val="0000FF"/>
                </a:solidFill>
                <a:cs typeface="Times New Roman" pitchFamily="18" charset="0"/>
              </a:rPr>
              <a:t>nào</a:t>
            </a:r>
            <a:r>
              <a:rPr lang="en-US" altLang="en-US" i="1" dirty="0">
                <a:solidFill>
                  <a:srgbClr val="0000FF"/>
                </a:solidFill>
                <a:cs typeface="Times New Roman" pitchFamily="18" charset="0"/>
              </a:rPr>
              <a:t> </a:t>
            </a:r>
            <a:r>
              <a:rPr lang="en-US" altLang="en-US" i="1" dirty="0" err="1">
                <a:solidFill>
                  <a:srgbClr val="0000FF"/>
                </a:solidFill>
                <a:cs typeface="Times New Roman" pitchFamily="18" charset="0"/>
              </a:rPr>
              <a:t>thì</a:t>
            </a:r>
            <a:r>
              <a:rPr lang="en-US" altLang="en-US" i="1" dirty="0">
                <a:solidFill>
                  <a:srgbClr val="0000FF"/>
                </a:solidFill>
                <a:cs typeface="Times New Roman" pitchFamily="18" charset="0"/>
              </a:rPr>
              <a:t> AM + MB = AB</a:t>
            </a:r>
          </a:p>
        </p:txBody>
      </p:sp>
      <p:sp>
        <p:nvSpPr>
          <p:cNvPr id="3" name="Text Box 33"/>
          <p:cNvSpPr txBox="1">
            <a:spLocks noChangeArrowheads="1"/>
          </p:cNvSpPr>
          <p:nvPr/>
        </p:nvSpPr>
        <p:spPr bwMode="auto">
          <a:xfrm>
            <a:off x="1295400" y="274638"/>
            <a:ext cx="6324600" cy="80010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altLang="en-US" sz="4400" dirty="0" err="1">
                <a:solidFill>
                  <a:srgbClr val="CC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Hướng</a:t>
            </a:r>
            <a:r>
              <a:rPr lang="en-US" altLang="en-US" sz="4400" dirty="0">
                <a:solidFill>
                  <a:srgbClr val="CC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altLang="en-US" sz="4400" dirty="0" err="1">
                <a:solidFill>
                  <a:srgbClr val="CC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dẫn</a:t>
            </a:r>
            <a:r>
              <a:rPr lang="en-US" altLang="en-US" sz="4400" dirty="0">
                <a:solidFill>
                  <a:srgbClr val="CC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altLang="en-US" sz="4400" dirty="0" err="1">
                <a:solidFill>
                  <a:srgbClr val="CC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về</a:t>
            </a:r>
            <a:r>
              <a:rPr lang="en-US" altLang="en-US" sz="4400" dirty="0">
                <a:solidFill>
                  <a:srgbClr val="CC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altLang="en-US" sz="4400" dirty="0" err="1">
                <a:solidFill>
                  <a:srgbClr val="CC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nhà</a:t>
            </a:r>
            <a:endParaRPr lang="en-US" altLang="en-US" sz="4400" dirty="0">
              <a:solidFill>
                <a:srgbClr val="CC33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Text Box 5">
            <a:extLst>
              <a:ext uri="{FF2B5EF4-FFF2-40B4-BE49-F238E27FC236}">
                <a16:creationId xmlns:a16="http://schemas.microsoft.com/office/drawing/2014/main" xmlns="" id="{EFDD9E30-06E3-4972-977D-F0707E617A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8900" y="863600"/>
            <a:ext cx="425450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altLang="en-US" sz="2400" i="1" dirty="0">
                <a:solidFill>
                  <a:srgbClr val="FF0000"/>
                </a:solidFill>
                <a:cs typeface="Times New Roman" pitchFamily="18" charset="0"/>
              </a:rPr>
              <a:t>1</a:t>
            </a:r>
            <a:r>
              <a:rPr lang="en-US" altLang="en-US" sz="2400" i="1" dirty="0">
                <a:cs typeface="Times New Roman" pitchFamily="18" charset="0"/>
              </a:rPr>
              <a:t>. </a:t>
            </a:r>
            <a:r>
              <a:rPr lang="en-US" altLang="en-US" sz="2400" i="1" dirty="0" err="1">
                <a:cs typeface="Times New Roman" pitchFamily="18" charset="0"/>
              </a:rPr>
              <a:t>Đoạn</a:t>
            </a:r>
            <a:r>
              <a:rPr lang="en-US" altLang="en-US" sz="2400" i="1" dirty="0">
                <a:cs typeface="Times New Roman" pitchFamily="18" charset="0"/>
              </a:rPr>
              <a:t> </a:t>
            </a:r>
            <a:r>
              <a:rPr lang="en-US" altLang="en-US" sz="2400" i="1" dirty="0" err="1">
                <a:cs typeface="Times New Roman" pitchFamily="18" charset="0"/>
              </a:rPr>
              <a:t>thẳng</a:t>
            </a:r>
            <a:r>
              <a:rPr lang="en-US" altLang="en-US" sz="2400" i="1" dirty="0">
                <a:cs typeface="Times New Roman" pitchFamily="18" charset="0"/>
              </a:rPr>
              <a:t> AB là </a:t>
            </a:r>
            <a:r>
              <a:rPr lang="en-US" altLang="en-US" sz="2400" i="1" dirty="0" err="1">
                <a:cs typeface="Times New Roman" pitchFamily="18" charset="0"/>
              </a:rPr>
              <a:t>gi</a:t>
            </a:r>
            <a:r>
              <a:rPr lang="en-US" altLang="en-US" sz="2400" i="1" dirty="0">
                <a:cs typeface="Times New Roman" pitchFamily="18" charset="0"/>
              </a:rPr>
              <a:t>̀? </a:t>
            </a:r>
            <a:r>
              <a:rPr lang="en-US" altLang="en-US" sz="2400" i="1" dirty="0" err="1">
                <a:cs typeface="Times New Roman" pitchFamily="18" charset="0"/>
              </a:rPr>
              <a:t>Hãy</a:t>
            </a:r>
            <a:r>
              <a:rPr lang="en-US" altLang="en-US" sz="2400" i="1" dirty="0">
                <a:cs typeface="Times New Roman" pitchFamily="18" charset="0"/>
              </a:rPr>
              <a:t> </a:t>
            </a:r>
            <a:r>
              <a:rPr lang="en-US" altLang="en-US" sz="2400" i="1" dirty="0" err="1">
                <a:cs typeface="Times New Roman" pitchFamily="18" charset="0"/>
              </a:rPr>
              <a:t>ve</a:t>
            </a:r>
            <a:r>
              <a:rPr lang="en-US" altLang="en-US" sz="2400" i="1" dirty="0">
                <a:cs typeface="Times New Roman" pitchFamily="18" charset="0"/>
              </a:rPr>
              <a:t>̃ </a:t>
            </a:r>
            <a:r>
              <a:rPr lang="en-US" altLang="en-US" sz="2400" i="1" dirty="0" err="1">
                <a:cs typeface="Times New Roman" pitchFamily="18" charset="0"/>
              </a:rPr>
              <a:t>đoạn</a:t>
            </a:r>
            <a:r>
              <a:rPr lang="en-US" altLang="en-US" sz="2400" i="1" dirty="0">
                <a:cs typeface="Times New Roman" pitchFamily="18" charset="0"/>
              </a:rPr>
              <a:t> </a:t>
            </a:r>
            <a:r>
              <a:rPr lang="en-US" altLang="en-US" sz="2400" i="1" dirty="0" err="1">
                <a:cs typeface="Times New Roman" pitchFamily="18" charset="0"/>
              </a:rPr>
              <a:t>thẳng</a:t>
            </a:r>
            <a:r>
              <a:rPr lang="en-US" altLang="en-US" sz="2400" i="1" dirty="0">
                <a:cs typeface="Times New Roman" pitchFamily="18" charset="0"/>
              </a:rPr>
              <a:t> AB. Chỉ </a:t>
            </a:r>
            <a:r>
              <a:rPr lang="en-US" altLang="en-US" sz="2400" i="1" dirty="0" err="1">
                <a:cs typeface="Times New Roman" pitchFamily="18" charset="0"/>
              </a:rPr>
              <a:t>ro</a:t>
            </a:r>
            <a:r>
              <a:rPr lang="en-US" altLang="en-US" sz="2400" i="1" dirty="0">
                <a:cs typeface="Times New Roman" pitchFamily="18" charset="0"/>
              </a:rPr>
              <a:t>̃ </a:t>
            </a:r>
            <a:r>
              <a:rPr lang="en-US" altLang="en-US" sz="2400" i="1" dirty="0" err="1">
                <a:cs typeface="Times New Roman" pitchFamily="18" charset="0"/>
              </a:rPr>
              <a:t>mút</a:t>
            </a:r>
            <a:r>
              <a:rPr lang="en-US" altLang="en-US" sz="2400" i="1" dirty="0">
                <a:cs typeface="Times New Roman" pitchFamily="18" charset="0"/>
              </a:rPr>
              <a:t> </a:t>
            </a:r>
            <a:r>
              <a:rPr lang="en-US" altLang="en-US" sz="2400" i="1" dirty="0" err="1">
                <a:cs typeface="Times New Roman" pitchFamily="18" charset="0"/>
              </a:rPr>
              <a:t>của</a:t>
            </a:r>
            <a:r>
              <a:rPr lang="en-US" altLang="en-US" sz="2400" i="1" dirty="0">
                <a:cs typeface="Times New Roman" pitchFamily="18" charset="0"/>
              </a:rPr>
              <a:t> </a:t>
            </a:r>
            <a:r>
              <a:rPr lang="en-US" altLang="en-US" sz="2400" i="1" dirty="0" err="1">
                <a:cs typeface="Times New Roman" pitchFamily="18" charset="0"/>
              </a:rPr>
              <a:t>đoạn</a:t>
            </a:r>
            <a:r>
              <a:rPr lang="en-US" altLang="en-US" sz="2400" i="1" dirty="0">
                <a:cs typeface="Times New Roman" pitchFamily="18" charset="0"/>
              </a:rPr>
              <a:t> </a:t>
            </a:r>
            <a:r>
              <a:rPr lang="en-US" altLang="en-US" sz="2400" i="1" dirty="0" err="1">
                <a:cs typeface="Times New Roman" pitchFamily="18" charset="0"/>
              </a:rPr>
              <a:t>thẳng</a:t>
            </a:r>
            <a:r>
              <a:rPr lang="en-US" altLang="en-US" sz="2400" i="1" dirty="0">
                <a:cs typeface="Times New Roman" pitchFamily="18" charset="0"/>
              </a:rPr>
              <a:t> </a:t>
            </a:r>
            <a:r>
              <a:rPr lang="en-US" altLang="en-US" sz="2400" i="1" dirty="0" err="1">
                <a:cs typeface="Times New Roman" pitchFamily="18" charset="0"/>
              </a:rPr>
              <a:t>ấy</a:t>
            </a:r>
            <a:r>
              <a:rPr lang="en-US" altLang="en-US" sz="2400" i="1" dirty="0">
                <a:cs typeface="Times New Roman" pitchFamily="18" charset="0"/>
              </a:rPr>
              <a:t>.</a:t>
            </a:r>
          </a:p>
        </p:txBody>
      </p:sp>
      <p:sp>
        <p:nvSpPr>
          <p:cNvPr id="26630" name="Text Box 6">
            <a:extLst>
              <a:ext uri="{FF2B5EF4-FFF2-40B4-BE49-F238E27FC236}">
                <a16:creationId xmlns:a16="http://schemas.microsoft.com/office/drawing/2014/main" xmlns="" id="{6BD8691F-AEF6-429C-9E89-BDC92B67EB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21200" y="876300"/>
            <a:ext cx="457200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altLang="en-US" sz="2400" i="1" dirty="0" err="1">
                <a:solidFill>
                  <a:srgbClr val="990099"/>
                </a:solidFill>
                <a:cs typeface="Times New Roman" pitchFamily="18" charset="0"/>
              </a:rPr>
              <a:t>Hình</a:t>
            </a:r>
            <a:r>
              <a:rPr lang="en-US" altLang="en-US" sz="2400" i="1" dirty="0">
                <a:solidFill>
                  <a:srgbClr val="990099"/>
                </a:solidFill>
                <a:cs typeface="Times New Roman" pitchFamily="18" charset="0"/>
              </a:rPr>
              <a:t> </a:t>
            </a:r>
            <a:r>
              <a:rPr lang="en-US" altLang="en-US" sz="2400" i="1" dirty="0" err="1">
                <a:solidFill>
                  <a:srgbClr val="990099"/>
                </a:solidFill>
                <a:cs typeface="Times New Roman" pitchFamily="18" charset="0"/>
              </a:rPr>
              <a:t>gồm</a:t>
            </a:r>
            <a:r>
              <a:rPr lang="en-US" altLang="en-US" sz="2400" i="1" dirty="0">
                <a:solidFill>
                  <a:srgbClr val="990099"/>
                </a:solidFill>
                <a:cs typeface="Times New Roman" pitchFamily="18" charset="0"/>
              </a:rPr>
              <a:t> </a:t>
            </a:r>
            <a:r>
              <a:rPr lang="en-US" altLang="en-US" sz="2400" i="1" dirty="0" err="1">
                <a:solidFill>
                  <a:srgbClr val="990099"/>
                </a:solidFill>
                <a:cs typeface="Times New Roman" pitchFamily="18" charset="0"/>
              </a:rPr>
              <a:t>điểm</a:t>
            </a:r>
            <a:r>
              <a:rPr lang="en-US" altLang="en-US" sz="2400" i="1" dirty="0">
                <a:solidFill>
                  <a:srgbClr val="990099"/>
                </a:solidFill>
                <a:cs typeface="Times New Roman" pitchFamily="18" charset="0"/>
              </a:rPr>
              <a:t> A, </a:t>
            </a:r>
            <a:r>
              <a:rPr lang="en-US" altLang="en-US" sz="2400" i="1" dirty="0" err="1">
                <a:solidFill>
                  <a:srgbClr val="990099"/>
                </a:solidFill>
                <a:cs typeface="Times New Roman" pitchFamily="18" charset="0"/>
              </a:rPr>
              <a:t>điểm</a:t>
            </a:r>
            <a:r>
              <a:rPr lang="en-US" altLang="en-US" sz="2400" i="1" dirty="0">
                <a:solidFill>
                  <a:srgbClr val="990099"/>
                </a:solidFill>
                <a:cs typeface="Times New Roman" pitchFamily="18" charset="0"/>
              </a:rPr>
              <a:t> B </a:t>
            </a:r>
            <a:r>
              <a:rPr lang="en-US" altLang="en-US" sz="2400" i="1" dirty="0" err="1">
                <a:solidFill>
                  <a:srgbClr val="990099"/>
                </a:solidFill>
                <a:cs typeface="Times New Roman" pitchFamily="18" charset="0"/>
              </a:rPr>
              <a:t>va</a:t>
            </a:r>
            <a:r>
              <a:rPr lang="en-US" altLang="en-US" sz="2400" i="1" dirty="0">
                <a:solidFill>
                  <a:srgbClr val="990099"/>
                </a:solidFill>
                <a:cs typeface="Times New Roman" pitchFamily="18" charset="0"/>
              </a:rPr>
              <a:t>̀ </a:t>
            </a:r>
            <a:r>
              <a:rPr lang="en-US" altLang="en-US" sz="2400" i="1" dirty="0" err="1">
                <a:solidFill>
                  <a:srgbClr val="990099"/>
                </a:solidFill>
                <a:cs typeface="Times New Roman" pitchFamily="18" charset="0"/>
              </a:rPr>
              <a:t>tất</a:t>
            </a:r>
            <a:r>
              <a:rPr lang="en-US" altLang="en-US" sz="2400" i="1" dirty="0">
                <a:solidFill>
                  <a:srgbClr val="990099"/>
                </a:solidFill>
                <a:cs typeface="Times New Roman" pitchFamily="18" charset="0"/>
              </a:rPr>
              <a:t> </a:t>
            </a:r>
            <a:r>
              <a:rPr lang="en-US" altLang="en-US" sz="2400" i="1" dirty="0" err="1">
                <a:solidFill>
                  <a:srgbClr val="990099"/>
                </a:solidFill>
                <a:cs typeface="Times New Roman" pitchFamily="18" charset="0"/>
              </a:rPr>
              <a:t>ca</a:t>
            </a:r>
            <a:r>
              <a:rPr lang="en-US" altLang="en-US" sz="2400" i="1" dirty="0">
                <a:solidFill>
                  <a:srgbClr val="990099"/>
                </a:solidFill>
                <a:cs typeface="Times New Roman" pitchFamily="18" charset="0"/>
              </a:rPr>
              <a:t>̉ </a:t>
            </a:r>
            <a:r>
              <a:rPr lang="en-US" altLang="en-US" sz="2400" i="1" dirty="0" err="1">
                <a:solidFill>
                  <a:srgbClr val="990099"/>
                </a:solidFill>
                <a:cs typeface="Times New Roman" pitchFamily="18" charset="0"/>
              </a:rPr>
              <a:t>các</a:t>
            </a:r>
            <a:r>
              <a:rPr lang="en-US" altLang="en-US" sz="2400" i="1" dirty="0">
                <a:solidFill>
                  <a:srgbClr val="990099"/>
                </a:solidFill>
                <a:cs typeface="Times New Roman" pitchFamily="18" charset="0"/>
              </a:rPr>
              <a:t> </a:t>
            </a:r>
            <a:r>
              <a:rPr lang="en-US" altLang="en-US" sz="2400" i="1" dirty="0" err="1">
                <a:solidFill>
                  <a:srgbClr val="990099"/>
                </a:solidFill>
                <a:cs typeface="Times New Roman" pitchFamily="18" charset="0"/>
              </a:rPr>
              <a:t>điểm</a:t>
            </a:r>
            <a:r>
              <a:rPr lang="en-US" altLang="en-US" sz="2400" i="1" dirty="0">
                <a:solidFill>
                  <a:srgbClr val="990099"/>
                </a:solidFill>
                <a:cs typeface="Times New Roman" pitchFamily="18" charset="0"/>
              </a:rPr>
              <a:t> </a:t>
            </a:r>
            <a:r>
              <a:rPr lang="en-US" altLang="en-US" sz="2400" i="1" dirty="0" err="1">
                <a:solidFill>
                  <a:srgbClr val="990099"/>
                </a:solidFill>
                <a:cs typeface="Times New Roman" pitchFamily="18" charset="0"/>
              </a:rPr>
              <a:t>nằm</a:t>
            </a:r>
            <a:r>
              <a:rPr lang="en-US" altLang="en-US" sz="2400" i="1" dirty="0">
                <a:solidFill>
                  <a:srgbClr val="990099"/>
                </a:solidFill>
                <a:cs typeface="Times New Roman" pitchFamily="18" charset="0"/>
              </a:rPr>
              <a:t> </a:t>
            </a:r>
            <a:r>
              <a:rPr lang="en-US" altLang="en-US" sz="2400" i="1" dirty="0" err="1">
                <a:solidFill>
                  <a:srgbClr val="990099"/>
                </a:solidFill>
                <a:cs typeface="Times New Roman" pitchFamily="18" charset="0"/>
              </a:rPr>
              <a:t>giữa</a:t>
            </a:r>
            <a:r>
              <a:rPr lang="en-US" altLang="en-US" sz="2400" i="1" dirty="0">
                <a:solidFill>
                  <a:srgbClr val="990099"/>
                </a:solidFill>
                <a:cs typeface="Times New Roman" pitchFamily="18" charset="0"/>
              </a:rPr>
              <a:t> A </a:t>
            </a:r>
            <a:r>
              <a:rPr lang="en-US" altLang="en-US" sz="2400" i="1" dirty="0" err="1">
                <a:solidFill>
                  <a:srgbClr val="990099"/>
                </a:solidFill>
                <a:cs typeface="Times New Roman" pitchFamily="18" charset="0"/>
              </a:rPr>
              <a:t>va</a:t>
            </a:r>
            <a:r>
              <a:rPr lang="en-US" altLang="en-US" sz="2400" i="1" dirty="0">
                <a:solidFill>
                  <a:srgbClr val="990099"/>
                </a:solidFill>
                <a:cs typeface="Times New Roman" pitchFamily="18" charset="0"/>
              </a:rPr>
              <a:t>̀ B </a:t>
            </a:r>
            <a:r>
              <a:rPr lang="en-US" altLang="en-US" sz="2400" i="1" dirty="0" err="1">
                <a:solidFill>
                  <a:srgbClr val="990099"/>
                </a:solidFill>
                <a:cs typeface="Times New Roman" pitchFamily="18" charset="0"/>
              </a:rPr>
              <a:t>gọi</a:t>
            </a:r>
            <a:r>
              <a:rPr lang="en-US" altLang="en-US" sz="2400" i="1" dirty="0">
                <a:solidFill>
                  <a:srgbClr val="990099"/>
                </a:solidFill>
                <a:cs typeface="Times New Roman" pitchFamily="18" charset="0"/>
              </a:rPr>
              <a:t> là </a:t>
            </a:r>
            <a:r>
              <a:rPr lang="en-US" altLang="en-US" sz="2400" i="1" dirty="0" err="1">
                <a:solidFill>
                  <a:srgbClr val="990099"/>
                </a:solidFill>
                <a:cs typeface="Times New Roman" pitchFamily="18" charset="0"/>
              </a:rPr>
              <a:t>đoạn</a:t>
            </a:r>
            <a:r>
              <a:rPr lang="en-US" altLang="en-US" sz="2400" i="1" dirty="0">
                <a:solidFill>
                  <a:srgbClr val="990099"/>
                </a:solidFill>
                <a:cs typeface="Times New Roman" pitchFamily="18" charset="0"/>
              </a:rPr>
              <a:t> </a:t>
            </a:r>
            <a:r>
              <a:rPr lang="en-US" altLang="en-US" sz="2400" i="1" dirty="0" err="1">
                <a:solidFill>
                  <a:srgbClr val="990099"/>
                </a:solidFill>
                <a:cs typeface="Times New Roman" pitchFamily="18" charset="0"/>
              </a:rPr>
              <a:t>thẳng</a:t>
            </a:r>
            <a:r>
              <a:rPr lang="en-US" altLang="en-US" sz="2400" i="1" dirty="0">
                <a:solidFill>
                  <a:srgbClr val="990099"/>
                </a:solidFill>
                <a:cs typeface="Times New Roman" pitchFamily="18" charset="0"/>
              </a:rPr>
              <a:t> AB.</a:t>
            </a:r>
          </a:p>
        </p:txBody>
      </p:sp>
      <p:sp>
        <p:nvSpPr>
          <p:cNvPr id="26631" name="Text Box 7">
            <a:extLst>
              <a:ext uri="{FF2B5EF4-FFF2-40B4-BE49-F238E27FC236}">
                <a16:creationId xmlns:a16="http://schemas.microsoft.com/office/drawing/2014/main" xmlns="" id="{EE9AC11F-25B3-41B8-9D54-CE215A857E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46600" y="2730500"/>
            <a:ext cx="449580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en-US" altLang="en-US" sz="2400" i="1" dirty="0" err="1">
                <a:cs typeface="Times New Roman" pitchFamily="18" charset="0"/>
              </a:rPr>
              <a:t>Hai</a:t>
            </a:r>
            <a:r>
              <a:rPr lang="en-US" altLang="en-US" sz="2400" i="1" dirty="0">
                <a:cs typeface="Times New Roman" pitchFamily="18" charset="0"/>
              </a:rPr>
              <a:t> </a:t>
            </a:r>
            <a:r>
              <a:rPr lang="en-US" altLang="en-US" sz="2400" i="1" dirty="0" err="1">
                <a:cs typeface="Times New Roman" pitchFamily="18" charset="0"/>
              </a:rPr>
              <a:t>điểm</a:t>
            </a:r>
            <a:r>
              <a:rPr lang="en-US" altLang="en-US" sz="2400" i="1" dirty="0">
                <a:cs typeface="Times New Roman" pitchFamily="18" charset="0"/>
              </a:rPr>
              <a:t> A </a:t>
            </a:r>
            <a:r>
              <a:rPr lang="en-US" altLang="en-US" sz="2400" i="1" dirty="0" err="1">
                <a:cs typeface="Times New Roman" pitchFamily="18" charset="0"/>
              </a:rPr>
              <a:t>va</a:t>
            </a:r>
            <a:r>
              <a:rPr lang="en-US" altLang="en-US" sz="2400" i="1" dirty="0">
                <a:cs typeface="Times New Roman" pitchFamily="18" charset="0"/>
              </a:rPr>
              <a:t>̀ B </a:t>
            </a:r>
            <a:r>
              <a:rPr lang="en-US" altLang="en-US" sz="2400" i="1" dirty="0" err="1">
                <a:cs typeface="Times New Roman" pitchFamily="18" charset="0"/>
              </a:rPr>
              <a:t>gọi</a:t>
            </a:r>
            <a:r>
              <a:rPr lang="en-US" altLang="en-US" sz="2400" i="1" dirty="0">
                <a:cs typeface="Times New Roman" pitchFamily="18" charset="0"/>
              </a:rPr>
              <a:t> là </a:t>
            </a:r>
            <a:r>
              <a:rPr lang="en-US" altLang="en-US" sz="2400" i="1" dirty="0" err="1">
                <a:cs typeface="Times New Roman" pitchFamily="18" charset="0"/>
              </a:rPr>
              <a:t>hai</a:t>
            </a:r>
            <a:r>
              <a:rPr lang="en-US" altLang="en-US" sz="2400" i="1" dirty="0">
                <a:cs typeface="Times New Roman" pitchFamily="18" charset="0"/>
              </a:rPr>
              <a:t> </a:t>
            </a:r>
            <a:r>
              <a:rPr lang="en-US" altLang="en-US" sz="2400" i="1" dirty="0" err="1">
                <a:solidFill>
                  <a:srgbClr val="FF0000"/>
                </a:solidFill>
                <a:cs typeface="Times New Roman" pitchFamily="18" charset="0"/>
              </a:rPr>
              <a:t>mút</a:t>
            </a:r>
            <a:r>
              <a:rPr lang="en-US" altLang="en-US" sz="2400" i="1" dirty="0">
                <a:cs typeface="Times New Roman" pitchFamily="18" charset="0"/>
              </a:rPr>
              <a:t> (</a:t>
            </a:r>
            <a:r>
              <a:rPr lang="en-US" altLang="en-US" sz="2400" i="1" dirty="0" err="1">
                <a:cs typeface="Times New Roman" pitchFamily="18" charset="0"/>
              </a:rPr>
              <a:t>hoặc</a:t>
            </a:r>
            <a:r>
              <a:rPr lang="en-US" altLang="en-US" sz="2400" i="1" dirty="0">
                <a:cs typeface="Times New Roman" pitchFamily="18" charset="0"/>
              </a:rPr>
              <a:t> </a:t>
            </a:r>
            <a:r>
              <a:rPr lang="en-US" altLang="en-US" sz="2400" i="1" dirty="0" err="1">
                <a:cs typeface="Times New Roman" pitchFamily="18" charset="0"/>
              </a:rPr>
              <a:t>hai</a:t>
            </a:r>
            <a:r>
              <a:rPr lang="en-US" altLang="en-US" sz="2400" i="1" dirty="0">
                <a:cs typeface="Times New Roman" pitchFamily="18" charset="0"/>
              </a:rPr>
              <a:t> </a:t>
            </a:r>
            <a:r>
              <a:rPr lang="en-US" altLang="en-US" sz="2400" i="1" dirty="0" err="1">
                <a:solidFill>
                  <a:srgbClr val="FF0000"/>
                </a:solidFill>
                <a:cs typeface="Times New Roman" pitchFamily="18" charset="0"/>
              </a:rPr>
              <a:t>đầu</a:t>
            </a:r>
            <a:r>
              <a:rPr lang="en-US" altLang="en-US" sz="2400" i="1" dirty="0">
                <a:cs typeface="Times New Roman" pitchFamily="18" charset="0"/>
              </a:rPr>
              <a:t>) </a:t>
            </a:r>
            <a:r>
              <a:rPr lang="en-US" altLang="en-US" sz="2400" i="1" dirty="0" err="1">
                <a:cs typeface="Times New Roman" pitchFamily="18" charset="0"/>
              </a:rPr>
              <a:t>của</a:t>
            </a:r>
            <a:r>
              <a:rPr lang="en-US" altLang="en-US" sz="2400" i="1" dirty="0">
                <a:cs typeface="Times New Roman" pitchFamily="18" charset="0"/>
              </a:rPr>
              <a:t> </a:t>
            </a:r>
            <a:r>
              <a:rPr lang="en-US" altLang="en-US" sz="2400" i="1" dirty="0" err="1">
                <a:cs typeface="Times New Roman" pitchFamily="18" charset="0"/>
              </a:rPr>
              <a:t>đoạn</a:t>
            </a:r>
            <a:r>
              <a:rPr lang="en-US" altLang="en-US" sz="2400" i="1" dirty="0">
                <a:cs typeface="Times New Roman" pitchFamily="18" charset="0"/>
              </a:rPr>
              <a:t> </a:t>
            </a:r>
            <a:r>
              <a:rPr lang="en-US" altLang="en-US" sz="2400" i="1" dirty="0" err="1">
                <a:cs typeface="Times New Roman" pitchFamily="18" charset="0"/>
              </a:rPr>
              <a:t>thẳng</a:t>
            </a:r>
            <a:r>
              <a:rPr lang="en-US" altLang="en-US" sz="2400" i="1" dirty="0">
                <a:cs typeface="Times New Roman" pitchFamily="18" charset="0"/>
              </a:rPr>
              <a:t> AB.</a:t>
            </a:r>
          </a:p>
        </p:txBody>
      </p:sp>
      <p:sp>
        <p:nvSpPr>
          <p:cNvPr id="26632" name="Text Box 8">
            <a:extLst>
              <a:ext uri="{FF2B5EF4-FFF2-40B4-BE49-F238E27FC236}">
                <a16:creationId xmlns:a16="http://schemas.microsoft.com/office/drawing/2014/main" xmlns="" id="{93691E3F-0973-4909-ACC6-8FFDB2C08C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8900" y="3962400"/>
            <a:ext cx="4191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en-US" altLang="en-US" sz="2400" i="1" dirty="0">
                <a:solidFill>
                  <a:srgbClr val="FF0000"/>
                </a:solidFill>
                <a:cs typeface="Times New Roman" pitchFamily="18" charset="0"/>
              </a:rPr>
              <a:t>2. </a:t>
            </a:r>
            <a:r>
              <a:rPr lang="en-US" altLang="en-US" sz="2400" i="1" dirty="0">
                <a:cs typeface="Times New Roman" pitchFamily="18" charset="0"/>
              </a:rPr>
              <a:t>Cho </a:t>
            </a:r>
            <a:r>
              <a:rPr lang="en-US" altLang="en-US" sz="2400" i="1" dirty="0" err="1">
                <a:cs typeface="Times New Roman" pitchFamily="18" charset="0"/>
              </a:rPr>
              <a:t>hình</a:t>
            </a:r>
            <a:r>
              <a:rPr lang="en-US" altLang="en-US" sz="2400" i="1" dirty="0">
                <a:cs typeface="Times New Roman" pitchFamily="18" charset="0"/>
              </a:rPr>
              <a:t> </a:t>
            </a:r>
            <a:r>
              <a:rPr lang="en-US" altLang="en-US" sz="2400" i="1" dirty="0" err="1">
                <a:cs typeface="Times New Roman" pitchFamily="18" charset="0"/>
              </a:rPr>
              <a:t>ve</a:t>
            </a:r>
            <a:r>
              <a:rPr lang="en-US" altLang="en-US" sz="2400" i="1" dirty="0">
                <a:cs typeface="Times New Roman" pitchFamily="18" charset="0"/>
              </a:rPr>
              <a:t>̃ </a:t>
            </a:r>
            <a:r>
              <a:rPr lang="en-US" altLang="en-US" sz="2400" i="1" dirty="0" err="1">
                <a:cs typeface="Times New Roman" pitchFamily="18" charset="0"/>
              </a:rPr>
              <a:t>bên</a:t>
            </a:r>
            <a:r>
              <a:rPr lang="en-US" altLang="en-US" sz="2400" i="1" dirty="0">
                <a:cs typeface="Times New Roman" pitchFamily="18" charset="0"/>
              </a:rPr>
              <a:t>. </a:t>
            </a:r>
          </a:p>
        </p:txBody>
      </p:sp>
      <p:sp>
        <p:nvSpPr>
          <p:cNvPr id="26633" name="Text Box 9">
            <a:extLst>
              <a:ext uri="{FF2B5EF4-FFF2-40B4-BE49-F238E27FC236}">
                <a16:creationId xmlns:a16="http://schemas.microsoft.com/office/drawing/2014/main" xmlns="" id="{51BB3E4F-07FA-48F3-AF20-CE70C7DBBC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62400" y="5842000"/>
            <a:ext cx="50292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en-US" altLang="en-US" sz="2400" i="1" dirty="0">
                <a:cs typeface="Times New Roman" pitchFamily="18" charset="0"/>
              </a:rPr>
              <a:t>Có 3 </a:t>
            </a:r>
            <a:r>
              <a:rPr lang="en-US" altLang="en-US" sz="2400" i="1" dirty="0" err="1">
                <a:cs typeface="Times New Roman" pitchFamily="18" charset="0"/>
              </a:rPr>
              <a:t>đoạn</a:t>
            </a:r>
            <a:r>
              <a:rPr lang="en-US" altLang="en-US" sz="2400" i="1" dirty="0">
                <a:cs typeface="Times New Roman" pitchFamily="18" charset="0"/>
              </a:rPr>
              <a:t> </a:t>
            </a:r>
            <a:r>
              <a:rPr lang="en-US" altLang="en-US" sz="2400" i="1" dirty="0" err="1">
                <a:cs typeface="Times New Roman" pitchFamily="18" charset="0"/>
              </a:rPr>
              <a:t>thẳng</a:t>
            </a:r>
            <a:r>
              <a:rPr lang="en-US" altLang="en-US" sz="2400" i="1" dirty="0">
                <a:cs typeface="Times New Roman" pitchFamily="18" charset="0"/>
              </a:rPr>
              <a:t> </a:t>
            </a:r>
            <a:r>
              <a:rPr lang="en-US" altLang="en-US" sz="2400" i="1" dirty="0" err="1">
                <a:cs typeface="Times New Roman" pitchFamily="18" charset="0"/>
              </a:rPr>
              <a:t>trên</a:t>
            </a:r>
            <a:r>
              <a:rPr lang="en-US" altLang="en-US" sz="2400" i="1" dirty="0">
                <a:cs typeface="Times New Roman" pitchFamily="18" charset="0"/>
              </a:rPr>
              <a:t> </a:t>
            </a:r>
            <a:r>
              <a:rPr lang="en-US" altLang="en-US" sz="2400" i="1" dirty="0" err="1">
                <a:cs typeface="Times New Roman" pitchFamily="18" charset="0"/>
              </a:rPr>
              <a:t>hình</a:t>
            </a:r>
            <a:r>
              <a:rPr lang="en-US" altLang="en-US" sz="2400" i="1" dirty="0">
                <a:cs typeface="Times New Roman" pitchFamily="18" charset="0"/>
              </a:rPr>
              <a:t> </a:t>
            </a:r>
            <a:r>
              <a:rPr lang="en-US" altLang="en-US" sz="2400" i="1" dirty="0" err="1">
                <a:cs typeface="Times New Roman" pitchFamily="18" charset="0"/>
              </a:rPr>
              <a:t>ve</a:t>
            </a:r>
            <a:r>
              <a:rPr lang="en-US" altLang="en-US" sz="2400" i="1" dirty="0">
                <a:cs typeface="Times New Roman" pitchFamily="18" charset="0"/>
              </a:rPr>
              <a:t>̃ là:</a:t>
            </a:r>
          </a:p>
        </p:txBody>
      </p:sp>
      <p:sp>
        <p:nvSpPr>
          <p:cNvPr id="26634" name="Text Box 10">
            <a:extLst>
              <a:ext uri="{FF2B5EF4-FFF2-40B4-BE49-F238E27FC236}">
                <a16:creationId xmlns:a16="http://schemas.microsoft.com/office/drawing/2014/main" xmlns="" id="{FF79DA52-9E5D-45C8-9477-7DA634B73B3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05400" y="6299200"/>
            <a:ext cx="3429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en-US" altLang="en-US" sz="2400" dirty="0">
                <a:solidFill>
                  <a:srgbClr val="FF0000"/>
                </a:solidFill>
                <a:cs typeface="Times New Roman" pitchFamily="18" charset="0"/>
              </a:rPr>
              <a:t>AB, BC, </a:t>
            </a:r>
            <a:r>
              <a:rPr lang="en-US" altLang="en-US" sz="2400" dirty="0" smtClean="0">
                <a:solidFill>
                  <a:srgbClr val="FF0000"/>
                </a:solidFill>
                <a:cs typeface="Times New Roman" pitchFamily="18" charset="0"/>
              </a:rPr>
              <a:t>AC</a:t>
            </a:r>
            <a:r>
              <a:rPr lang="en-US" altLang="en-US" sz="2400" dirty="0" smtClean="0">
                <a:solidFill>
                  <a:srgbClr val="FF0000"/>
                </a:solidFill>
                <a:cs typeface="Times New Roman" pitchFamily="18" charset="0"/>
              </a:rPr>
              <a:t>.</a:t>
            </a:r>
            <a:endParaRPr lang="en-US" altLang="en-US" sz="2400" dirty="0">
              <a:solidFill>
                <a:srgbClr val="FF0000"/>
              </a:solidFill>
              <a:cs typeface="Times New Roman" pitchFamily="18" charset="0"/>
            </a:endParaRPr>
          </a:p>
        </p:txBody>
      </p:sp>
      <p:pic>
        <p:nvPicPr>
          <p:cNvPr id="26635" name="Picture 11">
            <a:extLst>
              <a:ext uri="{FF2B5EF4-FFF2-40B4-BE49-F238E27FC236}">
                <a16:creationId xmlns:a16="http://schemas.microsoft.com/office/drawing/2014/main" xmlns="" id="{00027B7F-FB5C-4B67-9DBB-C44B22AAF8D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0200" y="2120900"/>
            <a:ext cx="2057400" cy="50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6636" name="Picture 12">
            <a:extLst>
              <a:ext uri="{FF2B5EF4-FFF2-40B4-BE49-F238E27FC236}">
                <a16:creationId xmlns:a16="http://schemas.microsoft.com/office/drawing/2014/main" xmlns="" id="{2F5E58E2-4047-4ECB-8DCE-287FEED479C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4051300"/>
            <a:ext cx="2924175" cy="172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6637" name="Rectangle 13">
            <a:extLst>
              <a:ext uri="{FF2B5EF4-FFF2-40B4-BE49-F238E27FC236}">
                <a16:creationId xmlns:a16="http://schemas.microsoft.com/office/drawing/2014/main" xmlns="" id="{54E9C64B-BDD9-462A-AD07-9F1A6E0DB1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800" y="4362450"/>
            <a:ext cx="41148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en-US" altLang="en-US" sz="2400" i="1" dirty="0">
                <a:cs typeface="Times New Roman" pitchFamily="18" charset="0"/>
              </a:rPr>
              <a:t>Có </a:t>
            </a:r>
            <a:r>
              <a:rPr lang="en-US" altLang="en-US" sz="2400" i="1" dirty="0" err="1">
                <a:cs typeface="Times New Roman" pitchFamily="18" charset="0"/>
              </a:rPr>
              <a:t>bao</a:t>
            </a:r>
            <a:r>
              <a:rPr lang="en-US" altLang="en-US" sz="2400" i="1" dirty="0">
                <a:cs typeface="Times New Roman" pitchFamily="18" charset="0"/>
              </a:rPr>
              <a:t> </a:t>
            </a:r>
            <a:r>
              <a:rPr lang="en-US" altLang="en-US" sz="2400" i="1" dirty="0" err="1">
                <a:cs typeface="Times New Roman" pitchFamily="18" charset="0"/>
              </a:rPr>
              <a:t>nhiêu</a:t>
            </a:r>
            <a:r>
              <a:rPr lang="en-US" altLang="en-US" sz="2400" i="1" dirty="0">
                <a:cs typeface="Times New Roman" pitchFamily="18" charset="0"/>
              </a:rPr>
              <a:t> </a:t>
            </a:r>
            <a:r>
              <a:rPr lang="en-US" altLang="en-US" sz="2400" i="1" dirty="0" err="1">
                <a:cs typeface="Times New Roman" pitchFamily="18" charset="0"/>
              </a:rPr>
              <a:t>đoạn</a:t>
            </a:r>
            <a:r>
              <a:rPr lang="en-US" altLang="en-US" sz="2400" i="1" dirty="0">
                <a:cs typeface="Times New Roman" pitchFamily="18" charset="0"/>
              </a:rPr>
              <a:t> </a:t>
            </a:r>
            <a:r>
              <a:rPr lang="en-US" altLang="en-US" sz="2400" i="1" dirty="0" err="1">
                <a:cs typeface="Times New Roman" pitchFamily="18" charset="0"/>
              </a:rPr>
              <a:t>thẳng</a:t>
            </a:r>
            <a:r>
              <a:rPr lang="en-US" altLang="en-US" sz="2400" i="1" dirty="0">
                <a:cs typeface="Times New Roman" pitchFamily="18" charset="0"/>
              </a:rPr>
              <a:t> </a:t>
            </a:r>
            <a:r>
              <a:rPr lang="en-US" altLang="en-US" sz="2400" i="1" dirty="0" err="1">
                <a:cs typeface="Times New Roman" pitchFamily="18" charset="0"/>
              </a:rPr>
              <a:t>tất</a:t>
            </a:r>
            <a:r>
              <a:rPr lang="en-US" altLang="en-US" sz="2400" i="1" dirty="0">
                <a:cs typeface="Times New Roman" pitchFamily="18" charset="0"/>
              </a:rPr>
              <a:t> </a:t>
            </a:r>
            <a:r>
              <a:rPr lang="en-US" altLang="en-US" sz="2400" i="1" dirty="0" err="1">
                <a:cs typeface="Times New Roman" pitchFamily="18" charset="0"/>
              </a:rPr>
              <a:t>ca</a:t>
            </a:r>
            <a:r>
              <a:rPr lang="en-US" altLang="en-US" sz="2400" i="1" dirty="0">
                <a:cs typeface="Times New Roman" pitchFamily="18" charset="0"/>
              </a:rPr>
              <a:t>̉, </a:t>
            </a:r>
            <a:r>
              <a:rPr lang="en-US" altLang="en-US" sz="2400" i="1" dirty="0" err="1">
                <a:cs typeface="Times New Roman" pitchFamily="18" charset="0"/>
              </a:rPr>
              <a:t>hãy</a:t>
            </a:r>
            <a:r>
              <a:rPr lang="en-US" altLang="en-US" sz="2400" i="1" dirty="0">
                <a:cs typeface="Times New Roman" pitchFamily="18" charset="0"/>
              </a:rPr>
              <a:t> </a:t>
            </a:r>
            <a:r>
              <a:rPr lang="en-US" altLang="en-US" sz="2400" i="1" dirty="0" err="1">
                <a:cs typeface="Times New Roman" pitchFamily="18" charset="0"/>
              </a:rPr>
              <a:t>kê</a:t>
            </a:r>
            <a:r>
              <a:rPr lang="en-US" altLang="en-US" sz="2400" i="1" dirty="0">
                <a:cs typeface="Times New Roman" pitchFamily="18" charset="0"/>
              </a:rPr>
              <a:t>̉ </a:t>
            </a:r>
            <a:r>
              <a:rPr lang="en-US" altLang="en-US" sz="2400" i="1" dirty="0" err="1">
                <a:cs typeface="Times New Roman" pitchFamily="18" charset="0"/>
              </a:rPr>
              <a:t>tên</a:t>
            </a:r>
            <a:r>
              <a:rPr lang="en-US" altLang="en-US" sz="2400" i="1" dirty="0">
                <a:cs typeface="Times New Roman" pitchFamily="18" charset="0"/>
              </a:rPr>
              <a:t>?</a:t>
            </a:r>
          </a:p>
        </p:txBody>
      </p:sp>
      <p:sp>
        <p:nvSpPr>
          <p:cNvPr id="12" name="Text Box 32"/>
          <p:cNvSpPr txBox="1">
            <a:spLocks noChangeArrowheads="1"/>
          </p:cNvSpPr>
          <p:nvPr/>
        </p:nvSpPr>
        <p:spPr bwMode="auto">
          <a:xfrm>
            <a:off x="2209800" y="223838"/>
            <a:ext cx="4114800" cy="461962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en-US" altLang="en-US" sz="2400" dirty="0">
                <a:solidFill>
                  <a:srgbClr val="FF0000"/>
                </a:solidFill>
              </a:rPr>
              <a:t>KIỂM TRA KIẾN THỨC</a:t>
            </a:r>
          </a:p>
        </p:txBody>
      </p:sp>
    </p:spTree>
  </p:cSld>
  <p:clrMapOvr>
    <a:masterClrMapping/>
  </p:clrMapOvr>
  <p:transition spd="slow"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66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66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66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66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66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66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266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266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66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66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66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266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7" dur="2000"/>
                                        <p:tgtEl>
                                          <p:spTgt spid="266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66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266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66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66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9" grpId="0"/>
      <p:bldP spid="26630" grpId="0"/>
      <p:bldP spid="26631" grpId="0"/>
      <p:bldP spid="26632" grpId="0"/>
      <p:bldP spid="26633" grpId="0"/>
      <p:bldP spid="26634" grpId="0"/>
      <p:bldP spid="2663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Line 3">
            <a:extLst>
              <a:ext uri="{FF2B5EF4-FFF2-40B4-BE49-F238E27FC236}">
                <a16:creationId xmlns:a16="http://schemas.microsoft.com/office/drawing/2014/main" xmlns="" id="{E4596A1B-55CD-4862-AFC4-6E9A4E09FAB1}"/>
              </a:ext>
            </a:extLst>
          </p:cNvPr>
          <p:cNvSpPr>
            <a:spLocks noChangeShapeType="1"/>
          </p:cNvSpPr>
          <p:nvPr/>
        </p:nvSpPr>
        <p:spPr bwMode="auto">
          <a:xfrm>
            <a:off x="4648200" y="838200"/>
            <a:ext cx="0" cy="60198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b="0">
              <a:solidFill>
                <a:srgbClr val="002060"/>
              </a:solidFill>
              <a:cs typeface="Times New Roman" pitchFamily="18" charset="0"/>
            </a:endParaRPr>
          </a:p>
        </p:txBody>
      </p:sp>
      <p:sp>
        <p:nvSpPr>
          <p:cNvPr id="27652" name="Text Box 4">
            <a:extLst>
              <a:ext uri="{FF2B5EF4-FFF2-40B4-BE49-F238E27FC236}">
                <a16:creationId xmlns:a16="http://schemas.microsoft.com/office/drawing/2014/main" xmlns="" id="{052592F2-5608-4196-BA3F-D043D4298C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838200"/>
            <a:ext cx="4419600" cy="457200"/>
          </a:xfrm>
          <a:prstGeom prst="rect">
            <a:avLst/>
          </a:prstGeom>
          <a:ln/>
          <a:ex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>
            <a:lvl1pPr eaLnBrk="0" hangingPunct="0"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en-US" altLang="en-US" sz="2400" b="0" dirty="0">
                <a:solidFill>
                  <a:srgbClr val="C00000"/>
                </a:solidFill>
                <a:cs typeface="Times New Roman" pitchFamily="18" charset="0"/>
              </a:rPr>
              <a:t>1. </a:t>
            </a:r>
            <a:r>
              <a:rPr lang="en-US" altLang="en-US" sz="2400" b="0" dirty="0" err="1">
                <a:solidFill>
                  <a:srgbClr val="C00000"/>
                </a:solidFill>
                <a:cs typeface="Times New Roman" pitchFamily="18" charset="0"/>
              </a:rPr>
              <a:t>Đo</a:t>
            </a:r>
            <a:r>
              <a:rPr lang="en-US" altLang="en-US" sz="2400" b="0" dirty="0">
                <a:solidFill>
                  <a:srgbClr val="C00000"/>
                </a:solidFill>
                <a:cs typeface="Times New Roman" pitchFamily="18" charset="0"/>
              </a:rPr>
              <a:t> </a:t>
            </a:r>
            <a:r>
              <a:rPr lang="en-US" altLang="en-US" sz="2400" b="0" dirty="0" err="1">
                <a:solidFill>
                  <a:srgbClr val="C00000"/>
                </a:solidFill>
                <a:cs typeface="Times New Roman" pitchFamily="18" charset="0"/>
              </a:rPr>
              <a:t>đoạn</a:t>
            </a:r>
            <a:r>
              <a:rPr lang="en-US" altLang="en-US" sz="2400" b="0" dirty="0">
                <a:solidFill>
                  <a:srgbClr val="C00000"/>
                </a:solidFill>
                <a:cs typeface="Times New Roman" pitchFamily="18" charset="0"/>
              </a:rPr>
              <a:t> </a:t>
            </a:r>
            <a:r>
              <a:rPr lang="en-US" altLang="en-US" sz="2400" b="0" dirty="0" err="1">
                <a:solidFill>
                  <a:srgbClr val="C00000"/>
                </a:solidFill>
                <a:cs typeface="Times New Roman" pitchFamily="18" charset="0"/>
              </a:rPr>
              <a:t>thẳng</a:t>
            </a:r>
            <a:endParaRPr lang="en-US" altLang="en-US" sz="2400" b="0" dirty="0">
              <a:solidFill>
                <a:srgbClr val="C00000"/>
              </a:solidFill>
              <a:cs typeface="Times New Roman" pitchFamily="18" charset="0"/>
            </a:endParaRPr>
          </a:p>
        </p:txBody>
      </p:sp>
      <p:sp>
        <p:nvSpPr>
          <p:cNvPr id="27653" name="Text Box 5">
            <a:extLst>
              <a:ext uri="{FF2B5EF4-FFF2-40B4-BE49-F238E27FC236}">
                <a16:creationId xmlns:a16="http://schemas.microsoft.com/office/drawing/2014/main" xmlns="" id="{2AD1719B-C474-4F12-88CE-4F7F4BC8CD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295400"/>
            <a:ext cx="2133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en-US" altLang="en-US" sz="2400" b="0">
                <a:solidFill>
                  <a:srgbClr val="002060"/>
                </a:solidFill>
                <a:cs typeface="Times New Roman" pitchFamily="18" charset="0"/>
              </a:rPr>
              <a:t>a) Dụng cụ: </a:t>
            </a:r>
          </a:p>
        </p:txBody>
      </p:sp>
      <p:sp>
        <p:nvSpPr>
          <p:cNvPr id="27654" name="Text Box 6">
            <a:extLst>
              <a:ext uri="{FF2B5EF4-FFF2-40B4-BE49-F238E27FC236}">
                <a16:creationId xmlns:a16="http://schemas.microsoft.com/office/drawing/2014/main" xmlns="" id="{A38D54D6-93D8-4182-AA84-4AFB3D8741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676400"/>
            <a:ext cx="44196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en-US" altLang="en-US" sz="2400" b="0" i="1" dirty="0" err="1">
                <a:solidFill>
                  <a:srgbClr val="002060"/>
                </a:solidFill>
                <a:cs typeface="Times New Roman" pitchFamily="18" charset="0"/>
              </a:rPr>
              <a:t>Thước</a:t>
            </a:r>
            <a:r>
              <a:rPr lang="en-US" altLang="en-US" sz="2400" b="0" i="1" dirty="0">
                <a:solidFill>
                  <a:srgbClr val="002060"/>
                </a:solidFill>
                <a:cs typeface="Times New Roman" pitchFamily="18" charset="0"/>
              </a:rPr>
              <a:t> </a:t>
            </a:r>
            <a:r>
              <a:rPr lang="en-US" altLang="en-US" sz="2400" b="0" i="1" dirty="0" err="1">
                <a:solidFill>
                  <a:srgbClr val="002060"/>
                </a:solidFill>
                <a:cs typeface="Times New Roman" pitchFamily="18" charset="0"/>
              </a:rPr>
              <a:t>thẳng</a:t>
            </a:r>
            <a:r>
              <a:rPr lang="en-US" altLang="en-US" sz="2400" b="0" i="1" dirty="0">
                <a:solidFill>
                  <a:srgbClr val="002060"/>
                </a:solidFill>
                <a:cs typeface="Times New Roman" pitchFamily="18" charset="0"/>
              </a:rPr>
              <a:t> có chia </a:t>
            </a:r>
            <a:r>
              <a:rPr lang="en-US" altLang="en-US" sz="2400" b="0" i="1" dirty="0" err="1">
                <a:solidFill>
                  <a:srgbClr val="002060"/>
                </a:solidFill>
                <a:cs typeface="Times New Roman" pitchFamily="18" charset="0"/>
              </a:rPr>
              <a:t>khoảng</a:t>
            </a:r>
            <a:r>
              <a:rPr lang="en-US" altLang="en-US" sz="2400" b="0" i="1" dirty="0">
                <a:solidFill>
                  <a:srgbClr val="002060"/>
                </a:solidFill>
                <a:cs typeface="Times New Roman" pitchFamily="18" charset="0"/>
              </a:rPr>
              <a:t> mm (</a:t>
            </a:r>
            <a:r>
              <a:rPr lang="en-US" altLang="en-US" sz="2400" b="0" i="1" dirty="0" err="1">
                <a:solidFill>
                  <a:srgbClr val="002060"/>
                </a:solidFill>
                <a:cs typeface="Times New Roman" pitchFamily="18" charset="0"/>
              </a:rPr>
              <a:t>thước</a:t>
            </a:r>
            <a:r>
              <a:rPr lang="en-US" altLang="en-US" sz="2400" b="0" i="1" dirty="0">
                <a:solidFill>
                  <a:srgbClr val="002060"/>
                </a:solidFill>
                <a:cs typeface="Times New Roman" pitchFamily="18" charset="0"/>
              </a:rPr>
              <a:t> </a:t>
            </a:r>
            <a:r>
              <a:rPr lang="en-US" altLang="en-US" sz="2400" b="0" i="1" dirty="0" err="1">
                <a:solidFill>
                  <a:srgbClr val="002060"/>
                </a:solidFill>
                <a:cs typeface="Times New Roman" pitchFamily="18" charset="0"/>
              </a:rPr>
              <a:t>đo</a:t>
            </a:r>
            <a:r>
              <a:rPr lang="en-US" altLang="en-US" sz="2400" b="0" i="1" dirty="0">
                <a:solidFill>
                  <a:srgbClr val="002060"/>
                </a:solidFill>
                <a:cs typeface="Times New Roman" pitchFamily="18" charset="0"/>
              </a:rPr>
              <a:t> </a:t>
            </a:r>
            <a:r>
              <a:rPr lang="en-US" altLang="en-US" sz="2400" b="0" i="1" dirty="0" err="1">
                <a:solidFill>
                  <a:srgbClr val="002060"/>
                </a:solidFill>
                <a:cs typeface="Times New Roman" pitchFamily="18" charset="0"/>
              </a:rPr>
              <a:t>đô</a:t>
            </a:r>
            <a:r>
              <a:rPr lang="en-US" altLang="en-US" sz="2400" b="0" i="1" dirty="0">
                <a:solidFill>
                  <a:srgbClr val="002060"/>
                </a:solidFill>
                <a:cs typeface="Times New Roman" pitchFamily="18" charset="0"/>
              </a:rPr>
              <a:t>̣ </a:t>
            </a:r>
            <a:r>
              <a:rPr lang="en-US" altLang="en-US" sz="2400" b="0" i="1" dirty="0" err="1">
                <a:solidFill>
                  <a:srgbClr val="002060"/>
                </a:solidFill>
                <a:cs typeface="Times New Roman" pitchFamily="18" charset="0"/>
              </a:rPr>
              <a:t>dài</a:t>
            </a:r>
            <a:r>
              <a:rPr lang="en-US" altLang="en-US" sz="2400" b="0" i="1" dirty="0">
                <a:solidFill>
                  <a:srgbClr val="002060"/>
                </a:solidFill>
                <a:cs typeface="Times New Roman" pitchFamily="18" charset="0"/>
              </a:rPr>
              <a:t>)</a:t>
            </a:r>
          </a:p>
        </p:txBody>
      </p:sp>
      <p:sp>
        <p:nvSpPr>
          <p:cNvPr id="27655" name="Text Box 7">
            <a:extLst>
              <a:ext uri="{FF2B5EF4-FFF2-40B4-BE49-F238E27FC236}">
                <a16:creationId xmlns:a16="http://schemas.microsoft.com/office/drawing/2014/main" xmlns="" id="{77CE57B3-2A17-4EBA-8567-AE2DFD7AB1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2590800"/>
            <a:ext cx="2133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en-US" altLang="en-US" sz="2400" b="0">
                <a:solidFill>
                  <a:srgbClr val="002060"/>
                </a:solidFill>
                <a:cs typeface="Times New Roman" pitchFamily="18" charset="0"/>
              </a:rPr>
              <a:t>b) Cách đo: </a:t>
            </a:r>
          </a:p>
        </p:txBody>
      </p:sp>
      <p:sp>
        <p:nvSpPr>
          <p:cNvPr id="27656" name="Text Box 8">
            <a:extLst>
              <a:ext uri="{FF2B5EF4-FFF2-40B4-BE49-F238E27FC236}">
                <a16:creationId xmlns:a16="http://schemas.microsoft.com/office/drawing/2014/main" xmlns="" id="{16829410-59AB-4717-A30B-6CF8AB03D7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79600" y="2578100"/>
            <a:ext cx="2590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en-US" altLang="en-US" sz="2400" b="0" i="1" dirty="0">
                <a:solidFill>
                  <a:srgbClr val="C00000"/>
                </a:solidFill>
                <a:cs typeface="Times New Roman" pitchFamily="18" charset="0"/>
              </a:rPr>
              <a:t>(SGK </a:t>
            </a:r>
            <a:r>
              <a:rPr lang="en-US" altLang="en-US" sz="2400" b="0" i="1" dirty="0" err="1">
                <a:solidFill>
                  <a:srgbClr val="C00000"/>
                </a:solidFill>
                <a:cs typeface="Times New Roman" pitchFamily="18" charset="0"/>
              </a:rPr>
              <a:t>trang</a:t>
            </a:r>
            <a:r>
              <a:rPr lang="en-US" altLang="en-US" sz="2400" b="0" i="1" dirty="0">
                <a:solidFill>
                  <a:srgbClr val="C00000"/>
                </a:solidFill>
                <a:cs typeface="Times New Roman" pitchFamily="18" charset="0"/>
              </a:rPr>
              <a:t> 117)</a:t>
            </a:r>
          </a:p>
        </p:txBody>
      </p:sp>
      <p:sp>
        <p:nvSpPr>
          <p:cNvPr id="27657" name="Text Box 9">
            <a:extLst>
              <a:ext uri="{FF2B5EF4-FFF2-40B4-BE49-F238E27FC236}">
                <a16:creationId xmlns:a16="http://schemas.microsoft.com/office/drawing/2014/main" xmlns="" id="{CDCE404D-0226-45FF-BDAA-FF155CB884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00600" y="2514600"/>
            <a:ext cx="434340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en-US" altLang="en-US" sz="2400" b="0" dirty="0">
                <a:solidFill>
                  <a:srgbClr val="002060"/>
                </a:solidFill>
                <a:cs typeface="Times New Roman" pitchFamily="18" charset="0"/>
              </a:rPr>
              <a:t>-</a:t>
            </a:r>
            <a:r>
              <a:rPr lang="en-US" altLang="en-US" sz="2400" b="0" dirty="0" err="1">
                <a:solidFill>
                  <a:srgbClr val="002060"/>
                </a:solidFill>
                <a:cs typeface="Times New Roman" pitchFamily="18" charset="0"/>
              </a:rPr>
              <a:t>Đặt</a:t>
            </a:r>
            <a:r>
              <a:rPr lang="en-US" altLang="en-US" sz="2400" b="0" dirty="0">
                <a:solidFill>
                  <a:srgbClr val="002060"/>
                </a:solidFill>
                <a:cs typeface="Times New Roman" pitchFamily="18" charset="0"/>
              </a:rPr>
              <a:t> </a:t>
            </a:r>
            <a:r>
              <a:rPr lang="en-US" altLang="en-US" sz="2400" b="0" dirty="0" err="1">
                <a:solidFill>
                  <a:srgbClr val="002060"/>
                </a:solidFill>
                <a:cs typeface="Times New Roman" pitchFamily="18" charset="0"/>
              </a:rPr>
              <a:t>cạnh</a:t>
            </a:r>
            <a:r>
              <a:rPr lang="en-US" altLang="en-US" sz="2400" b="0" dirty="0">
                <a:solidFill>
                  <a:srgbClr val="002060"/>
                </a:solidFill>
                <a:cs typeface="Times New Roman" pitchFamily="18" charset="0"/>
              </a:rPr>
              <a:t> </a:t>
            </a:r>
            <a:r>
              <a:rPr lang="en-US" altLang="en-US" sz="2400" b="0" dirty="0" err="1">
                <a:solidFill>
                  <a:srgbClr val="002060"/>
                </a:solidFill>
                <a:cs typeface="Times New Roman" pitchFamily="18" charset="0"/>
              </a:rPr>
              <a:t>của</a:t>
            </a:r>
            <a:r>
              <a:rPr lang="en-US" altLang="en-US" sz="2400" b="0" dirty="0">
                <a:solidFill>
                  <a:srgbClr val="002060"/>
                </a:solidFill>
                <a:cs typeface="Times New Roman" pitchFamily="18" charset="0"/>
              </a:rPr>
              <a:t> </a:t>
            </a:r>
            <a:r>
              <a:rPr lang="en-US" altLang="en-US" sz="2400" b="0" dirty="0" err="1">
                <a:solidFill>
                  <a:srgbClr val="002060"/>
                </a:solidFill>
                <a:cs typeface="Times New Roman" pitchFamily="18" charset="0"/>
              </a:rPr>
              <a:t>thước</a:t>
            </a:r>
            <a:r>
              <a:rPr lang="en-US" altLang="en-US" sz="2400" b="0" dirty="0">
                <a:solidFill>
                  <a:srgbClr val="002060"/>
                </a:solidFill>
                <a:cs typeface="Times New Roman" pitchFamily="18" charset="0"/>
              </a:rPr>
              <a:t> </a:t>
            </a:r>
            <a:r>
              <a:rPr lang="en-US" altLang="en-US" sz="2400" b="0" dirty="0" err="1">
                <a:solidFill>
                  <a:srgbClr val="002060"/>
                </a:solidFill>
                <a:cs typeface="Times New Roman" pitchFamily="18" charset="0"/>
              </a:rPr>
              <a:t>đi</a:t>
            </a:r>
            <a:r>
              <a:rPr lang="en-US" altLang="en-US" sz="2400" b="0" dirty="0">
                <a:solidFill>
                  <a:srgbClr val="002060"/>
                </a:solidFill>
                <a:cs typeface="Times New Roman" pitchFamily="18" charset="0"/>
              </a:rPr>
              <a:t> qua </a:t>
            </a:r>
            <a:r>
              <a:rPr lang="en-US" altLang="en-US" sz="2400" b="0" dirty="0" err="1">
                <a:solidFill>
                  <a:srgbClr val="002060"/>
                </a:solidFill>
                <a:cs typeface="Times New Roman" pitchFamily="18" charset="0"/>
              </a:rPr>
              <a:t>hai</a:t>
            </a:r>
            <a:r>
              <a:rPr lang="en-US" altLang="en-US" sz="2400" b="0" dirty="0">
                <a:solidFill>
                  <a:srgbClr val="002060"/>
                </a:solidFill>
                <a:cs typeface="Times New Roman" pitchFamily="18" charset="0"/>
              </a:rPr>
              <a:t> </a:t>
            </a:r>
            <a:r>
              <a:rPr lang="en-US" altLang="en-US" sz="2400" b="0" dirty="0" err="1">
                <a:solidFill>
                  <a:srgbClr val="002060"/>
                </a:solidFill>
                <a:cs typeface="Times New Roman" pitchFamily="18" charset="0"/>
              </a:rPr>
              <a:t>điểm</a:t>
            </a:r>
            <a:r>
              <a:rPr lang="en-US" altLang="en-US" sz="2400" b="0" dirty="0">
                <a:solidFill>
                  <a:srgbClr val="002060"/>
                </a:solidFill>
                <a:cs typeface="Times New Roman" pitchFamily="18" charset="0"/>
              </a:rPr>
              <a:t> A </a:t>
            </a:r>
            <a:r>
              <a:rPr lang="en-US" altLang="en-US" sz="2400" b="0" dirty="0" err="1">
                <a:solidFill>
                  <a:srgbClr val="002060"/>
                </a:solidFill>
                <a:cs typeface="Times New Roman" pitchFamily="18" charset="0"/>
              </a:rPr>
              <a:t>va</a:t>
            </a:r>
            <a:r>
              <a:rPr lang="en-US" altLang="en-US" sz="2400" b="0" dirty="0">
                <a:solidFill>
                  <a:srgbClr val="002060"/>
                </a:solidFill>
                <a:cs typeface="Times New Roman" pitchFamily="18" charset="0"/>
              </a:rPr>
              <a:t>̀ B </a:t>
            </a:r>
            <a:r>
              <a:rPr lang="en-US" altLang="en-US" sz="2400" b="0" dirty="0" err="1">
                <a:solidFill>
                  <a:srgbClr val="002060"/>
                </a:solidFill>
                <a:cs typeface="Times New Roman" pitchFamily="18" charset="0"/>
              </a:rPr>
              <a:t>sao</a:t>
            </a:r>
            <a:r>
              <a:rPr lang="en-US" altLang="en-US" sz="2400" b="0" dirty="0">
                <a:solidFill>
                  <a:srgbClr val="002060"/>
                </a:solidFill>
                <a:cs typeface="Times New Roman" pitchFamily="18" charset="0"/>
              </a:rPr>
              <a:t> </a:t>
            </a:r>
            <a:r>
              <a:rPr lang="en-US" altLang="en-US" sz="2400" b="0" dirty="0" err="1">
                <a:solidFill>
                  <a:srgbClr val="002060"/>
                </a:solidFill>
                <a:cs typeface="Times New Roman" pitchFamily="18" charset="0"/>
              </a:rPr>
              <a:t>cho</a:t>
            </a:r>
            <a:r>
              <a:rPr lang="en-US" altLang="en-US" sz="2400" b="0" dirty="0">
                <a:solidFill>
                  <a:srgbClr val="002060"/>
                </a:solidFill>
                <a:cs typeface="Times New Roman" pitchFamily="18" charset="0"/>
              </a:rPr>
              <a:t> </a:t>
            </a:r>
            <a:r>
              <a:rPr lang="en-US" altLang="en-US" sz="2400" b="0" dirty="0" err="1">
                <a:solidFill>
                  <a:srgbClr val="002060"/>
                </a:solidFill>
                <a:cs typeface="Times New Roman" pitchFamily="18" charset="0"/>
              </a:rPr>
              <a:t>điểm</a:t>
            </a:r>
            <a:r>
              <a:rPr lang="en-US" altLang="en-US" sz="2400" b="0" dirty="0">
                <a:solidFill>
                  <a:srgbClr val="002060"/>
                </a:solidFill>
                <a:cs typeface="Times New Roman" pitchFamily="18" charset="0"/>
              </a:rPr>
              <a:t> A </a:t>
            </a:r>
            <a:r>
              <a:rPr lang="en-US" altLang="en-US" sz="2400" b="0" dirty="0" err="1">
                <a:solidFill>
                  <a:srgbClr val="002060"/>
                </a:solidFill>
                <a:cs typeface="Times New Roman" pitchFamily="18" charset="0"/>
              </a:rPr>
              <a:t>trùng</a:t>
            </a:r>
            <a:r>
              <a:rPr lang="en-US" altLang="en-US" sz="2400" b="0" dirty="0">
                <a:solidFill>
                  <a:srgbClr val="002060"/>
                </a:solidFill>
                <a:cs typeface="Times New Roman" pitchFamily="18" charset="0"/>
              </a:rPr>
              <a:t> </a:t>
            </a:r>
            <a:r>
              <a:rPr lang="en-US" altLang="en-US" sz="2400" b="0" dirty="0" err="1">
                <a:solidFill>
                  <a:srgbClr val="002060"/>
                </a:solidFill>
                <a:cs typeface="Times New Roman" pitchFamily="18" charset="0"/>
              </a:rPr>
              <a:t>với</a:t>
            </a:r>
            <a:r>
              <a:rPr lang="en-US" altLang="en-US" sz="2400" b="0" dirty="0">
                <a:solidFill>
                  <a:srgbClr val="002060"/>
                </a:solidFill>
                <a:cs typeface="Times New Roman" pitchFamily="18" charset="0"/>
              </a:rPr>
              <a:t> </a:t>
            </a:r>
            <a:r>
              <a:rPr lang="en-US" altLang="en-US" sz="2400" b="0" dirty="0" err="1">
                <a:solidFill>
                  <a:srgbClr val="002060"/>
                </a:solidFill>
                <a:cs typeface="Times New Roman" pitchFamily="18" charset="0"/>
              </a:rPr>
              <a:t>vạch</a:t>
            </a:r>
            <a:r>
              <a:rPr lang="en-US" altLang="en-US" sz="2400" b="0" dirty="0">
                <a:solidFill>
                  <a:srgbClr val="002060"/>
                </a:solidFill>
                <a:cs typeface="Times New Roman" pitchFamily="18" charset="0"/>
              </a:rPr>
              <a:t> </a:t>
            </a:r>
            <a:r>
              <a:rPr lang="en-US" altLang="en-US" sz="2400" b="0" dirty="0" err="1">
                <a:solidFill>
                  <a:srgbClr val="002060"/>
                </a:solidFill>
                <a:cs typeface="Times New Roman" pitchFamily="18" charset="0"/>
              </a:rPr>
              <a:t>sô</a:t>
            </a:r>
            <a:r>
              <a:rPr lang="en-US" altLang="en-US" sz="2400" b="0" dirty="0">
                <a:solidFill>
                  <a:srgbClr val="002060"/>
                </a:solidFill>
                <a:cs typeface="Times New Roman" pitchFamily="18" charset="0"/>
              </a:rPr>
              <a:t>́ 0.</a:t>
            </a:r>
          </a:p>
        </p:txBody>
      </p:sp>
      <p:sp>
        <p:nvSpPr>
          <p:cNvPr id="27658" name="Text Box 10">
            <a:extLst>
              <a:ext uri="{FF2B5EF4-FFF2-40B4-BE49-F238E27FC236}">
                <a16:creationId xmlns:a16="http://schemas.microsoft.com/office/drawing/2014/main" xmlns="" id="{6DE7995C-DAAA-4FC4-88F0-0F6A6DCC38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24400" y="3808413"/>
            <a:ext cx="434340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en-US" altLang="en-US" sz="2400" b="0" dirty="0">
                <a:solidFill>
                  <a:srgbClr val="002060"/>
                </a:solidFill>
                <a:cs typeface="Times New Roman" pitchFamily="18" charset="0"/>
              </a:rPr>
              <a:t>- </a:t>
            </a:r>
            <a:r>
              <a:rPr lang="en-US" altLang="en-US" sz="2400" b="0" dirty="0" err="1">
                <a:solidFill>
                  <a:srgbClr val="002060"/>
                </a:solidFill>
                <a:cs typeface="Times New Roman" pitchFamily="18" charset="0"/>
              </a:rPr>
              <a:t>Điểm</a:t>
            </a:r>
            <a:r>
              <a:rPr lang="en-US" altLang="en-US" sz="2400" b="0" dirty="0">
                <a:solidFill>
                  <a:srgbClr val="002060"/>
                </a:solidFill>
                <a:cs typeface="Times New Roman" pitchFamily="18" charset="0"/>
              </a:rPr>
              <a:t> B </a:t>
            </a:r>
            <a:r>
              <a:rPr lang="en-US" altLang="en-US" sz="2400" b="0" dirty="0" err="1">
                <a:solidFill>
                  <a:srgbClr val="002060"/>
                </a:solidFill>
                <a:cs typeface="Times New Roman" pitchFamily="18" charset="0"/>
              </a:rPr>
              <a:t>trùng</a:t>
            </a:r>
            <a:r>
              <a:rPr lang="en-US" altLang="en-US" sz="2400" b="0" dirty="0">
                <a:solidFill>
                  <a:srgbClr val="002060"/>
                </a:solidFill>
                <a:cs typeface="Times New Roman" pitchFamily="18" charset="0"/>
              </a:rPr>
              <a:t> </a:t>
            </a:r>
            <a:r>
              <a:rPr lang="en-US" altLang="en-US" sz="2400" b="0" dirty="0" err="1">
                <a:solidFill>
                  <a:srgbClr val="002060"/>
                </a:solidFill>
                <a:cs typeface="Times New Roman" pitchFamily="18" charset="0"/>
              </a:rPr>
              <a:t>với</a:t>
            </a:r>
            <a:r>
              <a:rPr lang="en-US" altLang="en-US" sz="2400" b="0" dirty="0">
                <a:solidFill>
                  <a:srgbClr val="002060"/>
                </a:solidFill>
                <a:cs typeface="Times New Roman" pitchFamily="18" charset="0"/>
              </a:rPr>
              <a:t> </a:t>
            </a:r>
            <a:r>
              <a:rPr lang="en-US" altLang="en-US" sz="2400" b="0" dirty="0" err="1">
                <a:solidFill>
                  <a:srgbClr val="002060"/>
                </a:solidFill>
                <a:cs typeface="Times New Roman" pitchFamily="18" charset="0"/>
              </a:rPr>
              <a:t>vạch</a:t>
            </a:r>
            <a:r>
              <a:rPr lang="en-US" altLang="en-US" sz="2400" b="0" dirty="0">
                <a:solidFill>
                  <a:srgbClr val="002060"/>
                </a:solidFill>
                <a:cs typeface="Times New Roman" pitchFamily="18" charset="0"/>
              </a:rPr>
              <a:t> </a:t>
            </a:r>
            <a:r>
              <a:rPr lang="en-US" altLang="en-US" sz="2400" b="0" dirty="0" err="1">
                <a:solidFill>
                  <a:srgbClr val="002060"/>
                </a:solidFill>
                <a:cs typeface="Times New Roman" pitchFamily="18" charset="0"/>
              </a:rPr>
              <a:t>nào</a:t>
            </a:r>
            <a:r>
              <a:rPr lang="en-US" altLang="en-US" sz="2400" b="0" dirty="0">
                <a:solidFill>
                  <a:srgbClr val="002060"/>
                </a:solidFill>
                <a:cs typeface="Times New Roman" pitchFamily="18" charset="0"/>
              </a:rPr>
              <a:t> </a:t>
            </a:r>
            <a:r>
              <a:rPr lang="en-US" altLang="en-US" sz="2400" b="0" dirty="0" err="1">
                <a:solidFill>
                  <a:srgbClr val="002060"/>
                </a:solidFill>
                <a:cs typeface="Times New Roman" pitchFamily="18" charset="0"/>
              </a:rPr>
              <a:t>trên</a:t>
            </a:r>
            <a:r>
              <a:rPr lang="en-US" altLang="en-US" sz="2400" b="0" dirty="0">
                <a:solidFill>
                  <a:srgbClr val="002060"/>
                </a:solidFill>
                <a:cs typeface="Times New Roman" pitchFamily="18" charset="0"/>
              </a:rPr>
              <a:t> </a:t>
            </a:r>
            <a:r>
              <a:rPr lang="en-US" altLang="en-US" sz="2400" b="0" dirty="0" err="1">
                <a:solidFill>
                  <a:srgbClr val="002060"/>
                </a:solidFill>
                <a:cs typeface="Times New Roman" pitchFamily="18" charset="0"/>
              </a:rPr>
              <a:t>thước</a:t>
            </a:r>
            <a:r>
              <a:rPr lang="en-US" altLang="en-US" sz="2400" b="0" dirty="0">
                <a:solidFill>
                  <a:srgbClr val="002060"/>
                </a:solidFill>
                <a:cs typeface="Times New Roman" pitchFamily="18" charset="0"/>
              </a:rPr>
              <a:t> </a:t>
            </a:r>
            <a:r>
              <a:rPr lang="en-US" altLang="en-US" sz="2400" b="0" dirty="0" err="1">
                <a:solidFill>
                  <a:srgbClr val="002060"/>
                </a:solidFill>
                <a:cs typeface="Times New Roman" pitchFamily="18" charset="0"/>
              </a:rPr>
              <a:t>thì</a:t>
            </a:r>
            <a:r>
              <a:rPr lang="en-US" altLang="en-US" sz="2400" b="0" dirty="0">
                <a:solidFill>
                  <a:srgbClr val="002060"/>
                </a:solidFill>
                <a:cs typeface="Times New Roman" pitchFamily="18" charset="0"/>
              </a:rPr>
              <a:t> </a:t>
            </a:r>
            <a:r>
              <a:rPr lang="en-US" altLang="en-US" sz="2400" b="0" dirty="0" err="1">
                <a:solidFill>
                  <a:srgbClr val="002060"/>
                </a:solidFill>
                <a:cs typeface="Times New Roman" pitchFamily="18" charset="0"/>
              </a:rPr>
              <a:t>đo</a:t>
            </a:r>
            <a:r>
              <a:rPr lang="en-US" altLang="en-US" sz="2400" b="0" dirty="0">
                <a:solidFill>
                  <a:srgbClr val="002060"/>
                </a:solidFill>
                <a:cs typeface="Times New Roman" pitchFamily="18" charset="0"/>
              </a:rPr>
              <a:t>́ </a:t>
            </a:r>
            <a:r>
              <a:rPr lang="en-US" altLang="en-US" sz="2400" b="0" dirty="0" err="1">
                <a:solidFill>
                  <a:srgbClr val="002060"/>
                </a:solidFill>
                <a:cs typeface="Times New Roman" pitchFamily="18" charset="0"/>
              </a:rPr>
              <a:t>chính</a:t>
            </a:r>
            <a:r>
              <a:rPr lang="en-US" altLang="en-US" sz="2400" b="0" dirty="0">
                <a:solidFill>
                  <a:srgbClr val="002060"/>
                </a:solidFill>
                <a:cs typeface="Times New Roman" pitchFamily="18" charset="0"/>
              </a:rPr>
              <a:t> </a:t>
            </a:r>
            <a:r>
              <a:rPr lang="en-US" altLang="en-US" sz="2400" b="0" dirty="0" err="1">
                <a:solidFill>
                  <a:srgbClr val="002060"/>
                </a:solidFill>
                <a:cs typeface="Times New Roman" pitchFamily="18" charset="0"/>
              </a:rPr>
              <a:t>là</a:t>
            </a:r>
            <a:r>
              <a:rPr lang="en-US" altLang="en-US" sz="2400" b="0" dirty="0">
                <a:solidFill>
                  <a:srgbClr val="002060"/>
                </a:solidFill>
                <a:cs typeface="Times New Roman" pitchFamily="18" charset="0"/>
              </a:rPr>
              <a:t> </a:t>
            </a:r>
            <a:r>
              <a:rPr lang="en-US" altLang="en-US" sz="2400" b="0" dirty="0" err="1">
                <a:solidFill>
                  <a:srgbClr val="002060"/>
                </a:solidFill>
                <a:cs typeface="Times New Roman" pitchFamily="18" charset="0"/>
              </a:rPr>
              <a:t>sô</a:t>
            </a:r>
            <a:r>
              <a:rPr lang="en-US" altLang="en-US" sz="2400" b="0" dirty="0">
                <a:solidFill>
                  <a:srgbClr val="002060"/>
                </a:solidFill>
                <a:cs typeface="Times New Roman" pitchFamily="18" charset="0"/>
              </a:rPr>
              <a:t>́ </a:t>
            </a:r>
            <a:r>
              <a:rPr lang="en-US" altLang="en-US" sz="2400" b="0" dirty="0" err="1">
                <a:solidFill>
                  <a:srgbClr val="002060"/>
                </a:solidFill>
                <a:cs typeface="Times New Roman" pitchFamily="18" charset="0"/>
              </a:rPr>
              <a:t>đo</a:t>
            </a:r>
            <a:r>
              <a:rPr lang="en-US" altLang="en-US" sz="2400" b="0" dirty="0">
                <a:solidFill>
                  <a:srgbClr val="002060"/>
                </a:solidFill>
                <a:cs typeface="Times New Roman" pitchFamily="18" charset="0"/>
              </a:rPr>
              <a:t> </a:t>
            </a:r>
            <a:r>
              <a:rPr lang="en-US" altLang="en-US" sz="2400" b="0" dirty="0" err="1">
                <a:solidFill>
                  <a:srgbClr val="002060"/>
                </a:solidFill>
                <a:cs typeface="Times New Roman" pitchFamily="18" charset="0"/>
              </a:rPr>
              <a:t>của</a:t>
            </a:r>
            <a:r>
              <a:rPr lang="en-US" altLang="en-US" sz="2400" b="0" dirty="0">
                <a:solidFill>
                  <a:srgbClr val="002060"/>
                </a:solidFill>
                <a:cs typeface="Times New Roman" pitchFamily="18" charset="0"/>
              </a:rPr>
              <a:t> </a:t>
            </a:r>
            <a:r>
              <a:rPr lang="en-US" altLang="en-US" sz="2400" b="0" dirty="0" err="1">
                <a:solidFill>
                  <a:srgbClr val="002060"/>
                </a:solidFill>
                <a:cs typeface="Times New Roman" pitchFamily="18" charset="0"/>
              </a:rPr>
              <a:t>đoạn</a:t>
            </a:r>
            <a:r>
              <a:rPr lang="en-US" altLang="en-US" sz="2400" b="0" dirty="0">
                <a:solidFill>
                  <a:srgbClr val="002060"/>
                </a:solidFill>
                <a:cs typeface="Times New Roman" pitchFamily="18" charset="0"/>
              </a:rPr>
              <a:t> </a:t>
            </a:r>
            <a:r>
              <a:rPr lang="en-US" altLang="en-US" sz="2400" b="0" dirty="0" err="1">
                <a:solidFill>
                  <a:srgbClr val="002060"/>
                </a:solidFill>
                <a:cs typeface="Times New Roman" pitchFamily="18" charset="0"/>
              </a:rPr>
              <a:t>thẳng</a:t>
            </a:r>
            <a:r>
              <a:rPr lang="en-US" altLang="en-US" sz="2400" b="0" dirty="0">
                <a:solidFill>
                  <a:srgbClr val="002060"/>
                </a:solidFill>
                <a:cs typeface="Times New Roman" pitchFamily="18" charset="0"/>
              </a:rPr>
              <a:t> AB</a:t>
            </a:r>
          </a:p>
        </p:txBody>
      </p:sp>
      <p:pic>
        <p:nvPicPr>
          <p:cNvPr id="27664" name="Picture 16">
            <a:extLst>
              <a:ext uri="{FF2B5EF4-FFF2-40B4-BE49-F238E27FC236}">
                <a16:creationId xmlns:a16="http://schemas.microsoft.com/office/drawing/2014/main" xmlns="" id="{378660A3-D9E8-4E6F-9F78-E9C5D24E49D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lum contrast="-12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06" r="59200" b="33725"/>
          <a:stretch>
            <a:fillRect/>
          </a:stretch>
        </p:blipFill>
        <p:spPr bwMode="auto">
          <a:xfrm>
            <a:off x="1057275" y="3490913"/>
            <a:ext cx="3255963" cy="1004887"/>
          </a:xfrm>
          <a:prstGeom prst="rect">
            <a:avLst/>
          </a:prstGeom>
          <a:solidFill>
            <a:srgbClr val="33CC33"/>
          </a:solidFill>
          <a:ln w="38100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27665" name="Line 17">
            <a:extLst>
              <a:ext uri="{FF2B5EF4-FFF2-40B4-BE49-F238E27FC236}">
                <a16:creationId xmlns:a16="http://schemas.microsoft.com/office/drawing/2014/main" xmlns="" id="{0B388346-C4E3-4E02-807E-86DE1F129660}"/>
              </a:ext>
            </a:extLst>
          </p:cNvPr>
          <p:cNvSpPr>
            <a:spLocks noChangeShapeType="1"/>
          </p:cNvSpPr>
          <p:nvPr/>
        </p:nvSpPr>
        <p:spPr bwMode="auto">
          <a:xfrm>
            <a:off x="2559050" y="3149600"/>
            <a:ext cx="0" cy="4318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b="0">
              <a:solidFill>
                <a:srgbClr val="002060"/>
              </a:solidFill>
              <a:cs typeface="Times New Roman" pitchFamily="18" charset="0"/>
            </a:endParaRPr>
          </a:p>
        </p:txBody>
      </p:sp>
      <p:sp>
        <p:nvSpPr>
          <p:cNvPr id="27667" name="Text Box 19">
            <a:extLst>
              <a:ext uri="{FF2B5EF4-FFF2-40B4-BE49-F238E27FC236}">
                <a16:creationId xmlns:a16="http://schemas.microsoft.com/office/drawing/2014/main" xmlns="" id="{EB1D74A4-2860-4FD1-8A80-6B3E100BE3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3657600"/>
            <a:ext cx="46482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en-US" altLang="en-US" sz="2400" b="0">
                <a:solidFill>
                  <a:srgbClr val="002060"/>
                </a:solidFill>
                <a:cs typeface="Times New Roman" pitchFamily="18" charset="0"/>
              </a:rPr>
              <a:t>Vậy: AB=17mm hoặc BA=17mm.</a:t>
            </a:r>
          </a:p>
        </p:txBody>
      </p:sp>
      <p:sp>
        <p:nvSpPr>
          <p:cNvPr id="27668" name="Text Box 20">
            <a:extLst>
              <a:ext uri="{FF2B5EF4-FFF2-40B4-BE49-F238E27FC236}">
                <a16:creationId xmlns:a16="http://schemas.microsoft.com/office/drawing/2014/main" xmlns="" id="{9B1BF600-6DCC-4A28-9D3F-6A3E050D2E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48200" y="5200650"/>
            <a:ext cx="464820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en-US" altLang="en-US" sz="2400" b="0" i="1" dirty="0" err="1">
                <a:solidFill>
                  <a:srgbClr val="002060"/>
                </a:solidFill>
                <a:cs typeface="Times New Roman" pitchFamily="18" charset="0"/>
              </a:rPr>
              <a:t>Ve</a:t>
            </a:r>
            <a:r>
              <a:rPr lang="en-US" altLang="en-US" sz="2400" b="0" i="1" dirty="0">
                <a:solidFill>
                  <a:srgbClr val="002060"/>
                </a:solidFill>
                <a:cs typeface="Times New Roman" pitchFamily="18" charset="0"/>
              </a:rPr>
              <a:t>̃ </a:t>
            </a:r>
            <a:r>
              <a:rPr lang="en-US" altLang="en-US" sz="2400" b="0" i="1" dirty="0" err="1">
                <a:solidFill>
                  <a:srgbClr val="002060"/>
                </a:solidFill>
                <a:cs typeface="Times New Roman" pitchFamily="18" charset="0"/>
              </a:rPr>
              <a:t>đoạn</a:t>
            </a:r>
            <a:r>
              <a:rPr lang="en-US" altLang="en-US" sz="2400" b="0" i="1" dirty="0">
                <a:solidFill>
                  <a:srgbClr val="002060"/>
                </a:solidFill>
                <a:cs typeface="Times New Roman" pitchFamily="18" charset="0"/>
              </a:rPr>
              <a:t> </a:t>
            </a:r>
            <a:r>
              <a:rPr lang="en-US" altLang="en-US" sz="2400" b="0" i="1" dirty="0" err="1">
                <a:solidFill>
                  <a:srgbClr val="002060"/>
                </a:solidFill>
                <a:cs typeface="Times New Roman" pitchFamily="18" charset="0"/>
              </a:rPr>
              <a:t>thẳng</a:t>
            </a:r>
            <a:r>
              <a:rPr lang="en-US" altLang="en-US" sz="2400" b="0" i="1" dirty="0">
                <a:solidFill>
                  <a:srgbClr val="002060"/>
                </a:solidFill>
                <a:cs typeface="Times New Roman" pitchFamily="18" charset="0"/>
              </a:rPr>
              <a:t> AB. </a:t>
            </a:r>
            <a:r>
              <a:rPr lang="en-US" altLang="en-US" sz="2400" b="0" i="1" dirty="0" err="1">
                <a:solidFill>
                  <a:srgbClr val="002060"/>
                </a:solidFill>
                <a:cs typeface="Times New Roman" pitchFamily="18" charset="0"/>
              </a:rPr>
              <a:t>Thực</a:t>
            </a:r>
            <a:r>
              <a:rPr lang="en-US" altLang="en-US" sz="2400" b="0" i="1" dirty="0">
                <a:solidFill>
                  <a:srgbClr val="002060"/>
                </a:solidFill>
                <a:cs typeface="Times New Roman" pitchFamily="18" charset="0"/>
              </a:rPr>
              <a:t> </a:t>
            </a:r>
            <a:r>
              <a:rPr lang="en-US" altLang="en-US" sz="2400" b="0" i="1" dirty="0" err="1">
                <a:solidFill>
                  <a:srgbClr val="002060"/>
                </a:solidFill>
                <a:cs typeface="Times New Roman" pitchFamily="18" charset="0"/>
              </a:rPr>
              <a:t>hành</a:t>
            </a:r>
            <a:r>
              <a:rPr lang="en-US" altLang="en-US" sz="2400" b="0" i="1" dirty="0">
                <a:solidFill>
                  <a:srgbClr val="002060"/>
                </a:solidFill>
                <a:cs typeface="Times New Roman" pitchFamily="18" charset="0"/>
              </a:rPr>
              <a:t> </a:t>
            </a:r>
            <a:r>
              <a:rPr lang="en-US" altLang="en-US" sz="2400" b="0" i="1" dirty="0" err="1">
                <a:solidFill>
                  <a:srgbClr val="002060"/>
                </a:solidFill>
                <a:cs typeface="Times New Roman" pitchFamily="18" charset="0"/>
              </a:rPr>
              <a:t>đo</a:t>
            </a:r>
            <a:r>
              <a:rPr lang="en-US" altLang="en-US" sz="2400" b="0" i="1" dirty="0">
                <a:solidFill>
                  <a:srgbClr val="002060"/>
                </a:solidFill>
                <a:cs typeface="Times New Roman" pitchFamily="18" charset="0"/>
              </a:rPr>
              <a:t> </a:t>
            </a:r>
            <a:r>
              <a:rPr lang="en-US" altLang="en-US" sz="2400" b="0" i="1" dirty="0" err="1">
                <a:solidFill>
                  <a:srgbClr val="002060"/>
                </a:solidFill>
                <a:cs typeface="Times New Roman" pitchFamily="18" charset="0"/>
              </a:rPr>
              <a:t>đoạn</a:t>
            </a:r>
            <a:r>
              <a:rPr lang="en-US" altLang="en-US" sz="2400" b="0" i="1" dirty="0">
                <a:solidFill>
                  <a:srgbClr val="002060"/>
                </a:solidFill>
                <a:cs typeface="Times New Roman" pitchFamily="18" charset="0"/>
              </a:rPr>
              <a:t> </a:t>
            </a:r>
            <a:r>
              <a:rPr lang="en-US" altLang="en-US" sz="2400" b="0" i="1" dirty="0" err="1">
                <a:solidFill>
                  <a:srgbClr val="002060"/>
                </a:solidFill>
                <a:cs typeface="Times New Roman" pitchFamily="18" charset="0"/>
              </a:rPr>
              <a:t>thẳng</a:t>
            </a:r>
            <a:r>
              <a:rPr lang="en-US" altLang="en-US" sz="2400" b="0" i="1" dirty="0">
                <a:solidFill>
                  <a:srgbClr val="002060"/>
                </a:solidFill>
                <a:cs typeface="Times New Roman" pitchFamily="18" charset="0"/>
              </a:rPr>
              <a:t> AB 3 </a:t>
            </a:r>
            <a:r>
              <a:rPr lang="en-US" altLang="en-US" sz="2400" b="0" i="1" dirty="0" err="1">
                <a:solidFill>
                  <a:srgbClr val="002060"/>
                </a:solidFill>
                <a:cs typeface="Times New Roman" pitchFamily="18" charset="0"/>
              </a:rPr>
              <a:t>lần</a:t>
            </a:r>
            <a:r>
              <a:rPr lang="en-US" altLang="en-US" sz="2400" b="0" i="1" dirty="0">
                <a:solidFill>
                  <a:srgbClr val="002060"/>
                </a:solidFill>
                <a:cs typeface="Times New Roman" pitchFamily="18" charset="0"/>
              </a:rPr>
              <a:t> </a:t>
            </a:r>
            <a:r>
              <a:rPr lang="en-US" altLang="en-US" sz="2400" b="0" i="1" dirty="0" err="1">
                <a:solidFill>
                  <a:srgbClr val="002060"/>
                </a:solidFill>
                <a:cs typeface="Times New Roman" pitchFamily="18" charset="0"/>
              </a:rPr>
              <a:t>va</a:t>
            </a:r>
            <a:r>
              <a:rPr lang="en-US" altLang="en-US" sz="2400" b="0" i="1" dirty="0">
                <a:solidFill>
                  <a:srgbClr val="002060"/>
                </a:solidFill>
                <a:cs typeface="Times New Roman" pitchFamily="18" charset="0"/>
              </a:rPr>
              <a:t>̀ </a:t>
            </a:r>
            <a:r>
              <a:rPr lang="en-US" altLang="en-US" sz="2400" b="0" i="1" dirty="0" err="1">
                <a:solidFill>
                  <a:srgbClr val="002060"/>
                </a:solidFill>
                <a:cs typeface="Times New Roman" pitchFamily="18" charset="0"/>
              </a:rPr>
              <a:t>ghi</a:t>
            </a:r>
            <a:r>
              <a:rPr lang="en-US" altLang="en-US" sz="2400" b="0" i="1" dirty="0">
                <a:solidFill>
                  <a:srgbClr val="002060"/>
                </a:solidFill>
                <a:cs typeface="Times New Roman" pitchFamily="18" charset="0"/>
              </a:rPr>
              <a:t> </a:t>
            </a:r>
            <a:r>
              <a:rPr lang="en-US" altLang="en-US" sz="2400" b="0" i="1" dirty="0" err="1">
                <a:solidFill>
                  <a:srgbClr val="002060"/>
                </a:solidFill>
                <a:cs typeface="Times New Roman" pitchFamily="18" charset="0"/>
              </a:rPr>
              <a:t>kết</a:t>
            </a:r>
            <a:r>
              <a:rPr lang="en-US" altLang="en-US" sz="2400" b="0" i="1" dirty="0">
                <a:solidFill>
                  <a:srgbClr val="002060"/>
                </a:solidFill>
                <a:cs typeface="Times New Roman" pitchFamily="18" charset="0"/>
              </a:rPr>
              <a:t> quả </a:t>
            </a:r>
            <a:r>
              <a:rPr lang="en-US" altLang="en-US" sz="2400" b="0" i="1" dirty="0" err="1">
                <a:solidFill>
                  <a:srgbClr val="002060"/>
                </a:solidFill>
                <a:cs typeface="Times New Roman" pitchFamily="18" charset="0"/>
              </a:rPr>
              <a:t>vào</a:t>
            </a:r>
            <a:r>
              <a:rPr lang="en-US" altLang="en-US" sz="2400" b="0" i="1" dirty="0">
                <a:solidFill>
                  <a:srgbClr val="002060"/>
                </a:solidFill>
                <a:cs typeface="Times New Roman" pitchFamily="18" charset="0"/>
              </a:rPr>
              <a:t> </a:t>
            </a:r>
            <a:r>
              <a:rPr lang="en-US" altLang="en-US" sz="2400" b="0" i="1" dirty="0" err="1">
                <a:solidFill>
                  <a:srgbClr val="002060"/>
                </a:solidFill>
                <a:cs typeface="Times New Roman" pitchFamily="18" charset="0"/>
              </a:rPr>
              <a:t>vơ</a:t>
            </a:r>
            <a:r>
              <a:rPr lang="en-US" altLang="en-US" sz="2400" b="0" i="1" dirty="0">
                <a:solidFill>
                  <a:srgbClr val="002060"/>
                </a:solidFill>
                <a:cs typeface="Times New Roman" pitchFamily="18" charset="0"/>
              </a:rPr>
              <a:t>̉.</a:t>
            </a:r>
          </a:p>
        </p:txBody>
      </p:sp>
      <p:sp>
        <p:nvSpPr>
          <p:cNvPr id="27670" name="Text Box 22">
            <a:extLst>
              <a:ext uri="{FF2B5EF4-FFF2-40B4-BE49-F238E27FC236}">
                <a16:creationId xmlns:a16="http://schemas.microsoft.com/office/drawing/2014/main" xmlns="" id="{FEB674BC-9ADB-492F-8D21-1AA5A69087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" y="4662488"/>
            <a:ext cx="2514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en-US" altLang="en-US" sz="2400" b="0" i="1" dirty="0" err="1">
                <a:solidFill>
                  <a:srgbClr val="C00000"/>
                </a:solidFill>
                <a:cs typeface="Times New Roman" pitchFamily="18" charset="0"/>
              </a:rPr>
              <a:t>Nhận</a:t>
            </a:r>
            <a:r>
              <a:rPr lang="en-US" altLang="en-US" sz="2400" b="0" i="1" dirty="0">
                <a:solidFill>
                  <a:srgbClr val="C00000"/>
                </a:solidFill>
                <a:cs typeface="Times New Roman" pitchFamily="18" charset="0"/>
              </a:rPr>
              <a:t> </a:t>
            </a:r>
            <a:r>
              <a:rPr lang="en-US" altLang="en-US" sz="2400" b="0" i="1" dirty="0" err="1">
                <a:solidFill>
                  <a:srgbClr val="C00000"/>
                </a:solidFill>
                <a:cs typeface="Times New Roman" pitchFamily="18" charset="0"/>
              </a:rPr>
              <a:t>xét</a:t>
            </a:r>
            <a:r>
              <a:rPr lang="en-US" altLang="en-US" sz="2400" b="0" i="1" dirty="0">
                <a:solidFill>
                  <a:srgbClr val="C00000"/>
                </a:solidFill>
                <a:cs typeface="Times New Roman" pitchFamily="18" charset="0"/>
              </a:rPr>
              <a:t>:</a:t>
            </a:r>
          </a:p>
        </p:txBody>
      </p:sp>
      <p:sp>
        <p:nvSpPr>
          <p:cNvPr id="27671" name="Rectangle 23">
            <a:extLst>
              <a:ext uri="{FF2B5EF4-FFF2-40B4-BE49-F238E27FC236}">
                <a16:creationId xmlns:a16="http://schemas.microsoft.com/office/drawing/2014/main" xmlns="" id="{16731708-B096-4616-AC11-8264C093F7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5105400"/>
            <a:ext cx="4343400" cy="144780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2400" b="0" i="1" dirty="0" err="1">
                <a:solidFill>
                  <a:srgbClr val="002060"/>
                </a:solidFill>
                <a:cs typeface="Times New Roman" pitchFamily="18" charset="0"/>
              </a:rPr>
              <a:t>Mỗi</a:t>
            </a:r>
            <a:r>
              <a:rPr lang="en-US" altLang="en-US" sz="2400" b="0" i="1" dirty="0">
                <a:solidFill>
                  <a:srgbClr val="002060"/>
                </a:solidFill>
                <a:cs typeface="Times New Roman" pitchFamily="18" charset="0"/>
              </a:rPr>
              <a:t> </a:t>
            </a:r>
            <a:r>
              <a:rPr lang="en-US" altLang="en-US" sz="2400" b="0" i="1" dirty="0" err="1">
                <a:solidFill>
                  <a:srgbClr val="002060"/>
                </a:solidFill>
                <a:cs typeface="Times New Roman" pitchFamily="18" charset="0"/>
              </a:rPr>
              <a:t>đoạn</a:t>
            </a:r>
            <a:r>
              <a:rPr lang="en-US" altLang="en-US" sz="2400" b="0" i="1" dirty="0">
                <a:solidFill>
                  <a:srgbClr val="002060"/>
                </a:solidFill>
                <a:cs typeface="Times New Roman" pitchFamily="18" charset="0"/>
              </a:rPr>
              <a:t> </a:t>
            </a:r>
            <a:r>
              <a:rPr lang="en-US" altLang="en-US" sz="2400" b="0" i="1" dirty="0" err="1">
                <a:solidFill>
                  <a:srgbClr val="002060"/>
                </a:solidFill>
                <a:cs typeface="Times New Roman" pitchFamily="18" charset="0"/>
              </a:rPr>
              <a:t>thẳng</a:t>
            </a:r>
            <a:r>
              <a:rPr lang="en-US" altLang="en-US" sz="2400" b="0" i="1" dirty="0">
                <a:solidFill>
                  <a:srgbClr val="002060"/>
                </a:solidFill>
                <a:cs typeface="Times New Roman" pitchFamily="18" charset="0"/>
              </a:rPr>
              <a:t> có </a:t>
            </a:r>
            <a:r>
              <a:rPr lang="en-US" altLang="en-US" sz="2400" b="0" i="1" dirty="0" err="1">
                <a:solidFill>
                  <a:srgbClr val="002060"/>
                </a:solidFill>
                <a:cs typeface="Times New Roman" pitchFamily="18" charset="0"/>
              </a:rPr>
              <a:t>một</a:t>
            </a:r>
            <a:r>
              <a:rPr lang="en-US" altLang="en-US" sz="2400" b="0" i="1" dirty="0">
                <a:solidFill>
                  <a:srgbClr val="002060"/>
                </a:solidFill>
                <a:cs typeface="Times New Roman" pitchFamily="18" charset="0"/>
              </a:rPr>
              <a:t> </a:t>
            </a:r>
            <a:r>
              <a:rPr lang="en-US" altLang="en-US" sz="2400" b="0" i="1" dirty="0" err="1">
                <a:solidFill>
                  <a:srgbClr val="002060"/>
                </a:solidFill>
                <a:cs typeface="Times New Roman" pitchFamily="18" charset="0"/>
              </a:rPr>
              <a:t>đô</a:t>
            </a:r>
            <a:r>
              <a:rPr lang="en-US" altLang="en-US" sz="2400" b="0" i="1" dirty="0">
                <a:solidFill>
                  <a:srgbClr val="002060"/>
                </a:solidFill>
                <a:cs typeface="Times New Roman" pitchFamily="18" charset="0"/>
              </a:rPr>
              <a:t>̣ </a:t>
            </a:r>
          </a:p>
          <a:p>
            <a:pPr eaLnBrk="1" hangingPunct="1"/>
            <a:r>
              <a:rPr lang="en-US" altLang="en-US" sz="2400" b="0" i="1" dirty="0" err="1">
                <a:solidFill>
                  <a:srgbClr val="002060"/>
                </a:solidFill>
                <a:cs typeface="Times New Roman" pitchFamily="18" charset="0"/>
              </a:rPr>
              <a:t>dài</a:t>
            </a:r>
            <a:r>
              <a:rPr lang="en-US" altLang="en-US" sz="2400" b="0" i="1" dirty="0">
                <a:solidFill>
                  <a:srgbClr val="002060"/>
                </a:solidFill>
                <a:cs typeface="Times New Roman" pitchFamily="18" charset="0"/>
              </a:rPr>
              <a:t>. </a:t>
            </a:r>
            <a:r>
              <a:rPr lang="en-US" altLang="en-US" sz="2400" b="0" i="1" dirty="0" err="1">
                <a:solidFill>
                  <a:srgbClr val="002060"/>
                </a:solidFill>
                <a:cs typeface="Times New Roman" pitchFamily="18" charset="0"/>
              </a:rPr>
              <a:t>Đô</a:t>
            </a:r>
            <a:r>
              <a:rPr lang="en-US" altLang="en-US" sz="2400" b="0" i="1" dirty="0">
                <a:solidFill>
                  <a:srgbClr val="002060"/>
                </a:solidFill>
                <a:cs typeface="Times New Roman" pitchFamily="18" charset="0"/>
              </a:rPr>
              <a:t>̣ </a:t>
            </a:r>
            <a:r>
              <a:rPr lang="en-US" altLang="en-US" sz="2400" b="0" i="1" dirty="0" err="1">
                <a:solidFill>
                  <a:srgbClr val="002060"/>
                </a:solidFill>
                <a:cs typeface="Times New Roman" pitchFamily="18" charset="0"/>
              </a:rPr>
              <a:t>dài</a:t>
            </a:r>
            <a:r>
              <a:rPr lang="en-US" altLang="en-US" sz="2400" b="0" i="1" dirty="0">
                <a:solidFill>
                  <a:srgbClr val="002060"/>
                </a:solidFill>
                <a:cs typeface="Times New Roman" pitchFamily="18" charset="0"/>
              </a:rPr>
              <a:t> </a:t>
            </a:r>
            <a:r>
              <a:rPr lang="en-US" altLang="en-US" sz="2400" b="0" i="1" dirty="0" err="1">
                <a:solidFill>
                  <a:srgbClr val="002060"/>
                </a:solidFill>
                <a:cs typeface="Times New Roman" pitchFamily="18" charset="0"/>
              </a:rPr>
              <a:t>đoạn</a:t>
            </a:r>
            <a:r>
              <a:rPr lang="en-US" altLang="en-US" sz="2400" b="0" i="1" dirty="0">
                <a:solidFill>
                  <a:srgbClr val="002060"/>
                </a:solidFill>
                <a:cs typeface="Times New Roman" pitchFamily="18" charset="0"/>
              </a:rPr>
              <a:t> </a:t>
            </a:r>
            <a:r>
              <a:rPr lang="en-US" altLang="en-US" sz="2400" b="0" i="1" dirty="0" err="1">
                <a:solidFill>
                  <a:srgbClr val="002060"/>
                </a:solidFill>
                <a:cs typeface="Times New Roman" pitchFamily="18" charset="0"/>
              </a:rPr>
              <a:t>thẳng</a:t>
            </a:r>
            <a:r>
              <a:rPr lang="en-US" altLang="en-US" sz="2400" b="0" i="1" dirty="0">
                <a:solidFill>
                  <a:srgbClr val="002060"/>
                </a:solidFill>
                <a:cs typeface="Times New Roman" pitchFamily="18" charset="0"/>
              </a:rPr>
              <a:t> là </a:t>
            </a:r>
          </a:p>
          <a:p>
            <a:pPr eaLnBrk="1" hangingPunct="1"/>
            <a:r>
              <a:rPr lang="en-US" altLang="en-US" sz="2400" b="0" i="1" dirty="0" err="1">
                <a:solidFill>
                  <a:srgbClr val="002060"/>
                </a:solidFill>
                <a:cs typeface="Times New Roman" pitchFamily="18" charset="0"/>
              </a:rPr>
              <a:t>một</a:t>
            </a:r>
            <a:r>
              <a:rPr lang="en-US" altLang="en-US" sz="2400" b="0" i="1" dirty="0">
                <a:solidFill>
                  <a:srgbClr val="002060"/>
                </a:solidFill>
                <a:cs typeface="Times New Roman" pitchFamily="18" charset="0"/>
              </a:rPr>
              <a:t> </a:t>
            </a:r>
            <a:r>
              <a:rPr lang="en-US" altLang="en-US" sz="2400" b="0" i="1" dirty="0" err="1">
                <a:solidFill>
                  <a:srgbClr val="002060"/>
                </a:solidFill>
                <a:cs typeface="Times New Roman" pitchFamily="18" charset="0"/>
              </a:rPr>
              <a:t>sô</a:t>
            </a:r>
            <a:r>
              <a:rPr lang="en-US" altLang="en-US" sz="2400" b="0" i="1" dirty="0">
                <a:solidFill>
                  <a:srgbClr val="002060"/>
                </a:solidFill>
                <a:cs typeface="Times New Roman" pitchFamily="18" charset="0"/>
              </a:rPr>
              <a:t>́ </a:t>
            </a:r>
            <a:r>
              <a:rPr lang="en-US" altLang="en-US" sz="2400" b="0" i="1" dirty="0" err="1">
                <a:solidFill>
                  <a:srgbClr val="002060"/>
                </a:solidFill>
                <a:cs typeface="Times New Roman" pitchFamily="18" charset="0"/>
              </a:rPr>
              <a:t>lớn</a:t>
            </a:r>
            <a:r>
              <a:rPr lang="en-US" altLang="en-US" sz="2400" b="0" i="1" dirty="0">
                <a:solidFill>
                  <a:srgbClr val="002060"/>
                </a:solidFill>
                <a:cs typeface="Times New Roman" pitchFamily="18" charset="0"/>
              </a:rPr>
              <a:t> </a:t>
            </a:r>
            <a:r>
              <a:rPr lang="en-US" altLang="en-US" sz="2400" b="0" i="1" dirty="0" err="1">
                <a:solidFill>
                  <a:srgbClr val="002060"/>
                </a:solidFill>
                <a:cs typeface="Times New Roman" pitchFamily="18" charset="0"/>
              </a:rPr>
              <a:t>hơn</a:t>
            </a:r>
            <a:r>
              <a:rPr lang="en-US" altLang="en-US" sz="2400" b="0" i="1" dirty="0">
                <a:solidFill>
                  <a:srgbClr val="002060"/>
                </a:solidFill>
                <a:cs typeface="Times New Roman" pitchFamily="18" charset="0"/>
              </a:rPr>
              <a:t> 0.</a:t>
            </a:r>
          </a:p>
        </p:txBody>
      </p:sp>
      <p:grpSp>
        <p:nvGrpSpPr>
          <p:cNvPr id="2" name="Group 25">
            <a:extLst>
              <a:ext uri="{FF2B5EF4-FFF2-40B4-BE49-F238E27FC236}">
                <a16:creationId xmlns:a16="http://schemas.microsoft.com/office/drawing/2014/main" xmlns="" id="{484707D2-19FC-4540-ADE7-1C28DABCD177}"/>
              </a:ext>
            </a:extLst>
          </p:cNvPr>
          <p:cNvGrpSpPr>
            <a:grpSpLocks/>
          </p:cNvGrpSpPr>
          <p:nvPr/>
        </p:nvGrpSpPr>
        <p:grpSpPr bwMode="auto">
          <a:xfrm>
            <a:off x="1076325" y="3148013"/>
            <a:ext cx="1704975" cy="433387"/>
            <a:chOff x="672" y="1920"/>
            <a:chExt cx="1074" cy="273"/>
          </a:xfrm>
        </p:grpSpPr>
        <p:sp>
          <p:nvSpPr>
            <p:cNvPr id="8213" name="Line 26">
              <a:extLst>
                <a:ext uri="{FF2B5EF4-FFF2-40B4-BE49-F238E27FC236}">
                  <a16:creationId xmlns:a16="http://schemas.microsoft.com/office/drawing/2014/main" xmlns="" id="{61B1614C-6ED6-40FC-9AC3-973D420EB60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11" y="2112"/>
              <a:ext cx="777" cy="0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b="0">
                <a:solidFill>
                  <a:srgbClr val="002060"/>
                </a:solidFill>
                <a:cs typeface="Times New Roman" pitchFamily="18" charset="0"/>
              </a:endParaRPr>
            </a:p>
          </p:txBody>
        </p:sp>
        <p:sp>
          <p:nvSpPr>
            <p:cNvPr id="8214" name="Rectangle 27">
              <a:extLst>
                <a:ext uri="{FF2B5EF4-FFF2-40B4-BE49-F238E27FC236}">
                  <a16:creationId xmlns:a16="http://schemas.microsoft.com/office/drawing/2014/main" xmlns="" id="{8C577F07-527A-43A4-91BB-F183617F580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72" y="1921"/>
              <a:ext cx="161" cy="2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r>
                <a:rPr lang="en-US" altLang="en-US" sz="2400" b="0">
                  <a:solidFill>
                    <a:srgbClr val="002060"/>
                  </a:solidFill>
                  <a:cs typeface="Times New Roman" pitchFamily="18" charset="0"/>
                </a:rPr>
                <a:t>A.</a:t>
              </a:r>
            </a:p>
          </p:txBody>
        </p:sp>
        <p:sp>
          <p:nvSpPr>
            <p:cNvPr id="8215" name="Rectangle 28">
              <a:extLst>
                <a:ext uri="{FF2B5EF4-FFF2-40B4-BE49-F238E27FC236}">
                  <a16:creationId xmlns:a16="http://schemas.microsoft.com/office/drawing/2014/main" xmlns="" id="{66525232-3D7A-48B9-ADB2-711F1400719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85" y="1920"/>
              <a:ext cx="161" cy="2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r>
                <a:rPr lang="en-US" altLang="en-US" sz="2400" b="0">
                  <a:solidFill>
                    <a:srgbClr val="002060"/>
                  </a:solidFill>
                  <a:cs typeface="Times New Roman" pitchFamily="18" charset="0"/>
                </a:rPr>
                <a:t>.B</a:t>
              </a:r>
            </a:p>
          </p:txBody>
        </p:sp>
      </p:grpSp>
      <p:sp>
        <p:nvSpPr>
          <p:cNvPr id="24" name="Text Box 2" descr="Blue tissue paper">
            <a:extLst>
              <a:ext uri="{FF2B5EF4-FFF2-40B4-BE49-F238E27FC236}">
                <a16:creationId xmlns:a16="http://schemas.microsoft.com/office/drawing/2014/main" xmlns="" id="{CF6A7351-E1A4-480B-A854-373B375634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57400" y="76200"/>
            <a:ext cx="5105400" cy="46166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400" b="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ĐỘ </a:t>
            </a:r>
            <a:r>
              <a:rPr lang="en-US" sz="2400" b="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DÀI ĐOẠN THẲNG</a:t>
            </a:r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80"/>
                                        <p:tgtEl>
                                          <p:spTgt spid="2765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80"/>
                                        <p:tgtEl>
                                          <p:spTgt spid="2765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80"/>
                                        <p:tgtEl>
                                          <p:spTgt spid="2765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276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76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76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6" dur="1000"/>
                                        <p:tgtEl>
                                          <p:spTgt spid="276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276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276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76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276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6" dur="1000"/>
                                        <p:tgtEl>
                                          <p:spTgt spid="276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2766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276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276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76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276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276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2766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276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276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18" presetClass="exit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71" dur="500"/>
                                        <p:tgtEl>
                                          <p:spTgt spid="276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6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8" presetClass="exit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74" dur="500"/>
                                        <p:tgtEl>
                                          <p:spTgt spid="276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6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 nodeType="clickPar">
                      <p:stCondLst>
                        <p:cond delay="indefinite"/>
                      </p:stCondLst>
                      <p:childTnLst>
                        <p:par>
                          <p:cTn id="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8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80" dur="80"/>
                                        <p:tgtEl>
                                          <p:spTgt spid="2766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1" dur="80"/>
                                        <p:tgtEl>
                                          <p:spTgt spid="2766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2" dur="80"/>
                                        <p:tgtEl>
                                          <p:spTgt spid="2766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276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276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2766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276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 nodeType="clickPar">
                      <p:stCondLst>
                        <p:cond delay="indefinite"/>
                      </p:stCondLst>
                      <p:childTnLst>
                        <p:par>
                          <p:cTn id="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3" presetID="18" presetClass="exit" presetSubtype="1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94" dur="500"/>
                                        <p:tgtEl>
                                          <p:spTgt spid="276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6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 nodeType="clickPar">
                      <p:stCondLst>
                        <p:cond delay="indefinite"/>
                      </p:stCondLst>
                      <p:childTnLst>
                        <p:par>
                          <p:cTn id="9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8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1000"/>
                                        <p:tgtEl>
                                          <p:spTgt spid="2767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276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276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 nodeType="clickPar">
                      <p:stCondLst>
                        <p:cond delay="indefinite"/>
                      </p:stCondLst>
                      <p:childTnLst>
                        <p:par>
                          <p:cTn id="1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276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1000" fill="hold"/>
                                        <p:tgtEl>
                                          <p:spTgt spid="276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9" dur="1000"/>
                                        <p:tgtEl>
                                          <p:spTgt spid="276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2" grpId="0" animBg="1"/>
      <p:bldP spid="27653" grpId="0"/>
      <p:bldP spid="27654" grpId="0"/>
      <p:bldP spid="27655" grpId="0"/>
      <p:bldP spid="27656" grpId="0"/>
      <p:bldP spid="27657" grpId="0"/>
      <p:bldP spid="27658" grpId="0"/>
      <p:bldP spid="27667" grpId="0"/>
      <p:bldP spid="27668" grpId="0"/>
      <p:bldP spid="27668" grpId="1"/>
      <p:bldP spid="27670" grpId="0"/>
      <p:bldP spid="27671" grpId="0" animBg="1"/>
      <p:bldP spid="2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Line 3">
            <a:extLst>
              <a:ext uri="{FF2B5EF4-FFF2-40B4-BE49-F238E27FC236}">
                <a16:creationId xmlns:a16="http://schemas.microsoft.com/office/drawing/2014/main" xmlns="" id="{A8294B0A-94A1-46D7-A423-CA12A392BE3A}"/>
              </a:ext>
            </a:extLst>
          </p:cNvPr>
          <p:cNvSpPr>
            <a:spLocks noChangeShapeType="1"/>
          </p:cNvSpPr>
          <p:nvPr/>
        </p:nvSpPr>
        <p:spPr bwMode="auto">
          <a:xfrm>
            <a:off x="4648200" y="838200"/>
            <a:ext cx="0" cy="60198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cs typeface="Times New Roman" pitchFamily="18" charset="0"/>
            </a:endParaRPr>
          </a:p>
        </p:txBody>
      </p:sp>
      <p:sp>
        <p:nvSpPr>
          <p:cNvPr id="30725" name="Text Box 5">
            <a:extLst>
              <a:ext uri="{FF2B5EF4-FFF2-40B4-BE49-F238E27FC236}">
                <a16:creationId xmlns:a16="http://schemas.microsoft.com/office/drawing/2014/main" xmlns="" id="{E1D8E4A1-EC14-4D84-ABA2-5743FE41DD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762000"/>
            <a:ext cx="4191000" cy="457200"/>
          </a:xfrm>
          <a:prstGeom prst="rect">
            <a:avLst/>
          </a:prstGeom>
          <a:ln/>
          <a:ex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>
            <a:lvl1pPr eaLnBrk="0" hangingPunct="0"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en-US" altLang="en-US" sz="2400" dirty="0">
                <a:solidFill>
                  <a:srgbClr val="C00000"/>
                </a:solidFill>
                <a:cs typeface="Times New Roman" pitchFamily="18" charset="0"/>
              </a:rPr>
              <a:t>2.</a:t>
            </a:r>
            <a:r>
              <a:rPr lang="en-US" altLang="en-US" sz="2400" u="sng" dirty="0">
                <a:solidFill>
                  <a:srgbClr val="C00000"/>
                </a:solidFill>
                <a:cs typeface="Times New Roman" pitchFamily="18" charset="0"/>
              </a:rPr>
              <a:t> So </a:t>
            </a:r>
            <a:r>
              <a:rPr lang="en-US" altLang="en-US" sz="2400" u="sng" dirty="0" err="1">
                <a:solidFill>
                  <a:srgbClr val="C00000"/>
                </a:solidFill>
                <a:cs typeface="Times New Roman" pitchFamily="18" charset="0"/>
              </a:rPr>
              <a:t>sánh</a:t>
            </a:r>
            <a:r>
              <a:rPr lang="en-US" altLang="en-US" sz="2400" u="sng" dirty="0">
                <a:solidFill>
                  <a:srgbClr val="C00000"/>
                </a:solidFill>
                <a:cs typeface="Times New Roman" pitchFamily="18" charset="0"/>
              </a:rPr>
              <a:t> </a:t>
            </a:r>
            <a:r>
              <a:rPr lang="en-US" altLang="en-US" sz="2400" u="sng" dirty="0" err="1">
                <a:solidFill>
                  <a:srgbClr val="C00000"/>
                </a:solidFill>
                <a:cs typeface="Times New Roman" pitchFamily="18" charset="0"/>
              </a:rPr>
              <a:t>hai</a:t>
            </a:r>
            <a:r>
              <a:rPr lang="en-US" altLang="en-US" sz="2400" u="sng" dirty="0">
                <a:solidFill>
                  <a:srgbClr val="C00000"/>
                </a:solidFill>
                <a:cs typeface="Times New Roman" pitchFamily="18" charset="0"/>
              </a:rPr>
              <a:t> </a:t>
            </a:r>
            <a:r>
              <a:rPr lang="en-US" altLang="en-US" sz="2400" u="sng" dirty="0" err="1">
                <a:solidFill>
                  <a:srgbClr val="C00000"/>
                </a:solidFill>
                <a:cs typeface="Times New Roman" pitchFamily="18" charset="0"/>
              </a:rPr>
              <a:t>đoạn</a:t>
            </a:r>
            <a:r>
              <a:rPr lang="en-US" altLang="en-US" sz="2400" u="sng" dirty="0">
                <a:solidFill>
                  <a:srgbClr val="C00000"/>
                </a:solidFill>
                <a:cs typeface="Times New Roman" pitchFamily="18" charset="0"/>
              </a:rPr>
              <a:t> </a:t>
            </a:r>
            <a:r>
              <a:rPr lang="en-US" altLang="en-US" sz="2400" u="sng" dirty="0" err="1">
                <a:solidFill>
                  <a:srgbClr val="C00000"/>
                </a:solidFill>
                <a:cs typeface="Times New Roman" pitchFamily="18" charset="0"/>
              </a:rPr>
              <a:t>thẳng</a:t>
            </a:r>
            <a:endParaRPr lang="en-US" altLang="en-US" sz="2400" u="sng" dirty="0">
              <a:solidFill>
                <a:srgbClr val="C00000"/>
              </a:solidFill>
              <a:cs typeface="Times New Roman" pitchFamily="18" charset="0"/>
            </a:endParaRPr>
          </a:p>
        </p:txBody>
      </p:sp>
      <p:grpSp>
        <p:nvGrpSpPr>
          <p:cNvPr id="2" name="Group 6">
            <a:extLst>
              <a:ext uri="{FF2B5EF4-FFF2-40B4-BE49-F238E27FC236}">
                <a16:creationId xmlns:a16="http://schemas.microsoft.com/office/drawing/2014/main" xmlns="" id="{97993A05-5649-4714-A2B0-7AF3070F1C65}"/>
              </a:ext>
            </a:extLst>
          </p:cNvPr>
          <p:cNvGrpSpPr>
            <a:grpSpLocks/>
          </p:cNvGrpSpPr>
          <p:nvPr/>
        </p:nvGrpSpPr>
        <p:grpSpPr bwMode="auto">
          <a:xfrm>
            <a:off x="533400" y="2819400"/>
            <a:ext cx="3532188" cy="977900"/>
            <a:chOff x="280" y="2934"/>
            <a:chExt cx="2225" cy="616"/>
          </a:xfrm>
        </p:grpSpPr>
        <p:grpSp>
          <p:nvGrpSpPr>
            <p:cNvPr id="9230" name="Group 7">
              <a:extLst>
                <a:ext uri="{FF2B5EF4-FFF2-40B4-BE49-F238E27FC236}">
                  <a16:creationId xmlns:a16="http://schemas.microsoft.com/office/drawing/2014/main" xmlns="" id="{C2EA4CE5-48FC-4F33-84C7-CEB2540A71D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95" y="2934"/>
              <a:ext cx="1835" cy="284"/>
              <a:chOff x="537" y="3230"/>
              <a:chExt cx="1835" cy="284"/>
            </a:xfrm>
          </p:grpSpPr>
          <p:sp>
            <p:nvSpPr>
              <p:cNvPr id="9248" name="Line 8">
                <a:extLst>
                  <a:ext uri="{FF2B5EF4-FFF2-40B4-BE49-F238E27FC236}">
                    <a16:creationId xmlns:a16="http://schemas.microsoft.com/office/drawing/2014/main" xmlns="" id="{DA2AEF95-84A5-4839-BF45-711D71A4011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763" y="3408"/>
                <a:ext cx="1361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>
                  <a:cs typeface="Times New Roman" pitchFamily="18" charset="0"/>
                </a:endParaRPr>
              </a:p>
            </p:txBody>
          </p:sp>
          <p:sp>
            <p:nvSpPr>
              <p:cNvPr id="9249" name="Rectangle 9">
                <a:extLst>
                  <a:ext uri="{FF2B5EF4-FFF2-40B4-BE49-F238E27FC236}">
                    <a16:creationId xmlns:a16="http://schemas.microsoft.com/office/drawing/2014/main" xmlns="" id="{55376EC4-B193-47D5-8BA2-F35B8579286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37" y="3230"/>
                <a:ext cx="187" cy="25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8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8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8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8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8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r>
                  <a:rPr lang="en-US" altLang="en-US" sz="1800">
                    <a:cs typeface="Times New Roman" pitchFamily="18" charset="0"/>
                  </a:rPr>
                  <a:t>  A</a:t>
                </a:r>
              </a:p>
            </p:txBody>
          </p:sp>
          <p:sp>
            <p:nvSpPr>
              <p:cNvPr id="9250" name="Rectangle 10">
                <a:extLst>
                  <a:ext uri="{FF2B5EF4-FFF2-40B4-BE49-F238E27FC236}">
                    <a16:creationId xmlns:a16="http://schemas.microsoft.com/office/drawing/2014/main" xmlns="" id="{5FF66066-A9A9-4B10-9571-14AB28EE738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185" y="3259"/>
                <a:ext cx="187" cy="25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8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8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8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8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8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r>
                  <a:rPr lang="en-US" altLang="en-US" sz="1800">
                    <a:cs typeface="Times New Roman" pitchFamily="18" charset="0"/>
                  </a:rPr>
                  <a:t>B</a:t>
                </a:r>
              </a:p>
            </p:txBody>
          </p:sp>
          <p:sp>
            <p:nvSpPr>
              <p:cNvPr id="9251" name="Line 11">
                <a:extLst>
                  <a:ext uri="{FF2B5EF4-FFF2-40B4-BE49-F238E27FC236}">
                    <a16:creationId xmlns:a16="http://schemas.microsoft.com/office/drawing/2014/main" xmlns="" id="{38DFE589-96FA-4B65-9722-EF68D3393BC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763" y="3363"/>
                <a:ext cx="0" cy="91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>
                  <a:cs typeface="Times New Roman" pitchFamily="18" charset="0"/>
                </a:endParaRPr>
              </a:p>
            </p:txBody>
          </p:sp>
          <p:sp>
            <p:nvSpPr>
              <p:cNvPr id="9252" name="Line 12">
                <a:extLst>
                  <a:ext uri="{FF2B5EF4-FFF2-40B4-BE49-F238E27FC236}">
                    <a16:creationId xmlns:a16="http://schemas.microsoft.com/office/drawing/2014/main" xmlns="" id="{12BFE725-CE0B-452B-AD1F-F17A9326EAF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229" y="3365"/>
                <a:ext cx="0" cy="91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>
                  <a:cs typeface="Times New Roman" pitchFamily="18" charset="0"/>
                </a:endParaRPr>
              </a:p>
            </p:txBody>
          </p:sp>
          <p:sp>
            <p:nvSpPr>
              <p:cNvPr id="9253" name="Line 13">
                <a:extLst>
                  <a:ext uri="{FF2B5EF4-FFF2-40B4-BE49-F238E27FC236}">
                    <a16:creationId xmlns:a16="http://schemas.microsoft.com/office/drawing/2014/main" xmlns="" id="{C82E0CC1-B385-4179-9427-49E97DED8B6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680" y="3363"/>
                <a:ext cx="0" cy="91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>
                  <a:cs typeface="Times New Roman" pitchFamily="18" charset="0"/>
                </a:endParaRPr>
              </a:p>
            </p:txBody>
          </p:sp>
          <p:sp>
            <p:nvSpPr>
              <p:cNvPr id="9254" name="Line 14">
                <a:extLst>
                  <a:ext uri="{FF2B5EF4-FFF2-40B4-BE49-F238E27FC236}">
                    <a16:creationId xmlns:a16="http://schemas.microsoft.com/office/drawing/2014/main" xmlns="" id="{BFE86D38-8BE4-41CC-9605-0D87F1DF500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127" y="3363"/>
                <a:ext cx="0" cy="91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>
                  <a:cs typeface="Times New Roman" pitchFamily="18" charset="0"/>
                </a:endParaRPr>
              </a:p>
            </p:txBody>
          </p:sp>
        </p:grpSp>
        <p:grpSp>
          <p:nvGrpSpPr>
            <p:cNvPr id="9231" name="Group 15">
              <a:extLst>
                <a:ext uri="{FF2B5EF4-FFF2-40B4-BE49-F238E27FC236}">
                  <a16:creationId xmlns:a16="http://schemas.microsoft.com/office/drawing/2014/main" xmlns="" id="{2ECC15EF-F56B-4609-944D-42E0FC5A619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92" y="3101"/>
              <a:ext cx="1835" cy="284"/>
              <a:chOff x="537" y="3230"/>
              <a:chExt cx="1835" cy="284"/>
            </a:xfrm>
          </p:grpSpPr>
          <p:sp>
            <p:nvSpPr>
              <p:cNvPr id="9241" name="Line 16">
                <a:extLst>
                  <a:ext uri="{FF2B5EF4-FFF2-40B4-BE49-F238E27FC236}">
                    <a16:creationId xmlns:a16="http://schemas.microsoft.com/office/drawing/2014/main" xmlns="" id="{0E6CE4C1-3E59-497D-8D5F-256D905AA84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763" y="3408"/>
                <a:ext cx="1361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>
                  <a:cs typeface="Times New Roman" pitchFamily="18" charset="0"/>
                </a:endParaRPr>
              </a:p>
            </p:txBody>
          </p:sp>
          <p:sp>
            <p:nvSpPr>
              <p:cNvPr id="9242" name="Rectangle 17">
                <a:extLst>
                  <a:ext uri="{FF2B5EF4-FFF2-40B4-BE49-F238E27FC236}">
                    <a16:creationId xmlns:a16="http://schemas.microsoft.com/office/drawing/2014/main" xmlns="" id="{A887CCFB-7FFB-4E28-A8FD-452155F1B8E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37" y="3230"/>
                <a:ext cx="187" cy="25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8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8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8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8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8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r>
                  <a:rPr lang="en-US" altLang="en-US" sz="1800">
                    <a:cs typeface="Times New Roman" pitchFamily="18" charset="0"/>
                  </a:rPr>
                  <a:t>  C</a:t>
                </a:r>
              </a:p>
            </p:txBody>
          </p:sp>
          <p:sp>
            <p:nvSpPr>
              <p:cNvPr id="9243" name="Rectangle 18">
                <a:extLst>
                  <a:ext uri="{FF2B5EF4-FFF2-40B4-BE49-F238E27FC236}">
                    <a16:creationId xmlns:a16="http://schemas.microsoft.com/office/drawing/2014/main" xmlns="" id="{D1EAF54A-6F17-491C-9CCE-B15E9C03BD6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185" y="3259"/>
                <a:ext cx="187" cy="25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8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8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8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8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8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r>
                  <a:rPr lang="en-US" altLang="en-US" sz="1800">
                    <a:cs typeface="Times New Roman" pitchFamily="18" charset="0"/>
                  </a:rPr>
                  <a:t>D</a:t>
                </a:r>
              </a:p>
            </p:txBody>
          </p:sp>
          <p:sp>
            <p:nvSpPr>
              <p:cNvPr id="9244" name="Line 19">
                <a:extLst>
                  <a:ext uri="{FF2B5EF4-FFF2-40B4-BE49-F238E27FC236}">
                    <a16:creationId xmlns:a16="http://schemas.microsoft.com/office/drawing/2014/main" xmlns="" id="{AA535A81-AC70-4D79-8594-C9A76387671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763" y="3363"/>
                <a:ext cx="0" cy="91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>
                  <a:cs typeface="Times New Roman" pitchFamily="18" charset="0"/>
                </a:endParaRPr>
              </a:p>
            </p:txBody>
          </p:sp>
          <p:sp>
            <p:nvSpPr>
              <p:cNvPr id="9245" name="Line 20">
                <a:extLst>
                  <a:ext uri="{FF2B5EF4-FFF2-40B4-BE49-F238E27FC236}">
                    <a16:creationId xmlns:a16="http://schemas.microsoft.com/office/drawing/2014/main" xmlns="" id="{6A8052C6-331C-40A4-8E3D-AE180A59FC3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229" y="3365"/>
                <a:ext cx="0" cy="91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>
                  <a:cs typeface="Times New Roman" pitchFamily="18" charset="0"/>
                </a:endParaRPr>
              </a:p>
            </p:txBody>
          </p:sp>
          <p:sp>
            <p:nvSpPr>
              <p:cNvPr id="9246" name="Line 21">
                <a:extLst>
                  <a:ext uri="{FF2B5EF4-FFF2-40B4-BE49-F238E27FC236}">
                    <a16:creationId xmlns:a16="http://schemas.microsoft.com/office/drawing/2014/main" xmlns="" id="{8A28A1F5-C8B5-4362-B946-F0AA683CF97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680" y="3363"/>
                <a:ext cx="0" cy="91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>
                  <a:cs typeface="Times New Roman" pitchFamily="18" charset="0"/>
                </a:endParaRPr>
              </a:p>
            </p:txBody>
          </p:sp>
          <p:sp>
            <p:nvSpPr>
              <p:cNvPr id="9247" name="Line 22">
                <a:extLst>
                  <a:ext uri="{FF2B5EF4-FFF2-40B4-BE49-F238E27FC236}">
                    <a16:creationId xmlns:a16="http://schemas.microsoft.com/office/drawing/2014/main" xmlns="" id="{61D75E21-9850-46E8-BD8B-9BDD440C730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127" y="3363"/>
                <a:ext cx="0" cy="91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>
                  <a:cs typeface="Times New Roman" pitchFamily="18" charset="0"/>
                </a:endParaRPr>
              </a:p>
            </p:txBody>
          </p:sp>
        </p:grpSp>
        <p:grpSp>
          <p:nvGrpSpPr>
            <p:cNvPr id="9232" name="Group 23">
              <a:extLst>
                <a:ext uri="{FF2B5EF4-FFF2-40B4-BE49-F238E27FC236}">
                  <a16:creationId xmlns:a16="http://schemas.microsoft.com/office/drawing/2014/main" xmlns="" id="{91A7E617-A557-43B8-9366-7901B12C114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80" y="3277"/>
              <a:ext cx="2225" cy="273"/>
              <a:chOff x="280" y="3427"/>
              <a:chExt cx="2225" cy="273"/>
            </a:xfrm>
          </p:grpSpPr>
          <p:sp>
            <p:nvSpPr>
              <p:cNvPr id="9233" name="Line 24">
                <a:extLst>
                  <a:ext uri="{FF2B5EF4-FFF2-40B4-BE49-F238E27FC236}">
                    <a16:creationId xmlns:a16="http://schemas.microsoft.com/office/drawing/2014/main" xmlns="" id="{E5DDA96D-5C76-42B9-AF7C-3A565279413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290" y="3549"/>
                <a:ext cx="0" cy="91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>
                  <a:cs typeface="Times New Roman" pitchFamily="18" charset="0"/>
                </a:endParaRPr>
              </a:p>
            </p:txBody>
          </p:sp>
          <p:sp>
            <p:nvSpPr>
              <p:cNvPr id="9234" name="Line 25">
                <a:extLst>
                  <a:ext uri="{FF2B5EF4-FFF2-40B4-BE49-F238E27FC236}">
                    <a16:creationId xmlns:a16="http://schemas.microsoft.com/office/drawing/2014/main" xmlns="" id="{605C0543-CE2E-473E-9042-FC193A2C307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13" y="3587"/>
                <a:ext cx="1784" cy="7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>
                  <a:cs typeface="Times New Roman" pitchFamily="18" charset="0"/>
                </a:endParaRPr>
              </a:p>
            </p:txBody>
          </p:sp>
          <p:sp>
            <p:nvSpPr>
              <p:cNvPr id="9235" name="Rectangle 26">
                <a:extLst>
                  <a:ext uri="{FF2B5EF4-FFF2-40B4-BE49-F238E27FC236}">
                    <a16:creationId xmlns:a16="http://schemas.microsoft.com/office/drawing/2014/main" xmlns="" id="{F3A76BEE-640D-4BC5-A562-C2B9B6F15AC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0" y="3427"/>
                <a:ext cx="187" cy="25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8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8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8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8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8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r>
                  <a:rPr lang="en-US" altLang="en-US" sz="1800">
                    <a:cs typeface="Times New Roman" pitchFamily="18" charset="0"/>
                  </a:rPr>
                  <a:t>  E</a:t>
                </a:r>
              </a:p>
            </p:txBody>
          </p:sp>
          <p:sp>
            <p:nvSpPr>
              <p:cNvPr id="9236" name="Rectangle 27">
                <a:extLst>
                  <a:ext uri="{FF2B5EF4-FFF2-40B4-BE49-F238E27FC236}">
                    <a16:creationId xmlns:a16="http://schemas.microsoft.com/office/drawing/2014/main" xmlns="" id="{D23912B5-B74C-4258-9A34-C99FAA94023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318" y="3445"/>
                <a:ext cx="187" cy="255"/>
              </a:xfrm>
              <a:prstGeom prst="rect">
                <a:avLst/>
              </a:prstGeom>
              <a:noFill/>
              <a:ln w="28575">
                <a:solidFill>
                  <a:schemeClr val="bg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8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8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8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8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8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r>
                  <a:rPr lang="en-US" altLang="en-US" sz="1800">
                    <a:cs typeface="Times New Roman" pitchFamily="18" charset="0"/>
                  </a:rPr>
                  <a:t>G</a:t>
                </a:r>
              </a:p>
            </p:txBody>
          </p:sp>
          <p:sp>
            <p:nvSpPr>
              <p:cNvPr id="9237" name="Line 28">
                <a:extLst>
                  <a:ext uri="{FF2B5EF4-FFF2-40B4-BE49-F238E27FC236}">
                    <a16:creationId xmlns:a16="http://schemas.microsoft.com/office/drawing/2014/main" xmlns="" id="{72A0FA98-D120-444A-B022-D6AEBE783B4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18" y="3542"/>
                <a:ext cx="0" cy="91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>
                  <a:cs typeface="Times New Roman" pitchFamily="18" charset="0"/>
                </a:endParaRPr>
              </a:p>
            </p:txBody>
          </p:sp>
          <p:sp>
            <p:nvSpPr>
              <p:cNvPr id="9238" name="Line 29">
                <a:extLst>
                  <a:ext uri="{FF2B5EF4-FFF2-40B4-BE49-F238E27FC236}">
                    <a16:creationId xmlns:a16="http://schemas.microsoft.com/office/drawing/2014/main" xmlns="" id="{0159CEC9-1B1F-446F-AEBA-2694DC6BE9E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980" y="3538"/>
                <a:ext cx="0" cy="91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>
                  <a:cs typeface="Times New Roman" pitchFamily="18" charset="0"/>
                </a:endParaRPr>
              </a:p>
            </p:txBody>
          </p:sp>
          <p:sp>
            <p:nvSpPr>
              <p:cNvPr id="9239" name="Line 30">
                <a:extLst>
                  <a:ext uri="{FF2B5EF4-FFF2-40B4-BE49-F238E27FC236}">
                    <a16:creationId xmlns:a16="http://schemas.microsoft.com/office/drawing/2014/main" xmlns="" id="{1B91F147-0076-4301-AD15-8FD93B1A83C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429" y="3542"/>
                <a:ext cx="0" cy="91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>
                  <a:cs typeface="Times New Roman" pitchFamily="18" charset="0"/>
                </a:endParaRPr>
              </a:p>
            </p:txBody>
          </p:sp>
          <p:sp>
            <p:nvSpPr>
              <p:cNvPr id="9240" name="Line 31">
                <a:extLst>
                  <a:ext uri="{FF2B5EF4-FFF2-40B4-BE49-F238E27FC236}">
                    <a16:creationId xmlns:a16="http://schemas.microsoft.com/office/drawing/2014/main" xmlns="" id="{49D8126A-B3FD-40FE-9D7A-F5CA272E1D7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882" y="3542"/>
                <a:ext cx="0" cy="91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>
                  <a:cs typeface="Times New Roman" pitchFamily="18" charset="0"/>
                </a:endParaRPr>
              </a:p>
            </p:txBody>
          </p:sp>
        </p:grpSp>
      </p:grpSp>
      <p:sp>
        <p:nvSpPr>
          <p:cNvPr id="30752" name="Text Box 32">
            <a:extLst>
              <a:ext uri="{FF2B5EF4-FFF2-40B4-BE49-F238E27FC236}">
                <a16:creationId xmlns:a16="http://schemas.microsoft.com/office/drawing/2014/main" xmlns="" id="{912314D9-729E-4A38-8437-FDD73E2E78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24400" y="1143000"/>
            <a:ext cx="44196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en-US" altLang="en-US" sz="2400" i="1">
                <a:solidFill>
                  <a:srgbClr val="FF0000"/>
                </a:solidFill>
                <a:cs typeface="Times New Roman" pitchFamily="18" charset="0"/>
              </a:rPr>
              <a:t>Để so sánh hai đoạn thẳng ta so sánh điều gì của chúng?</a:t>
            </a:r>
          </a:p>
        </p:txBody>
      </p:sp>
      <p:sp>
        <p:nvSpPr>
          <p:cNvPr id="30753" name="Text Box 33">
            <a:extLst>
              <a:ext uri="{FF2B5EF4-FFF2-40B4-BE49-F238E27FC236}">
                <a16:creationId xmlns:a16="http://schemas.microsoft.com/office/drawing/2014/main" xmlns="" id="{D148CA42-672E-4C2C-BCE2-B18B6226D3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752600"/>
            <a:ext cx="44958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en-US" altLang="en-US" sz="2400" i="1">
                <a:cs typeface="Times New Roman" pitchFamily="18" charset="0"/>
              </a:rPr>
              <a:t>Để so sánh hai đoạn thẳng ta so sánh độ dài của chúng.</a:t>
            </a:r>
          </a:p>
        </p:txBody>
      </p:sp>
      <p:sp>
        <p:nvSpPr>
          <p:cNvPr id="9224" name="Text Box 34">
            <a:extLst>
              <a:ext uri="{FF2B5EF4-FFF2-40B4-BE49-F238E27FC236}">
                <a16:creationId xmlns:a16="http://schemas.microsoft.com/office/drawing/2014/main" xmlns="" id="{F31E6DF9-6ACF-4A02-871F-92FF201B14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81600" y="2438400"/>
            <a:ext cx="29718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endParaRPr lang="en-US" altLang="en-US" i="1">
              <a:cs typeface="Times New Roman" pitchFamily="18" charset="0"/>
            </a:endParaRPr>
          </a:p>
        </p:txBody>
      </p:sp>
      <p:sp>
        <p:nvSpPr>
          <p:cNvPr id="30755" name="Text Box 35">
            <a:extLst>
              <a:ext uri="{FF2B5EF4-FFF2-40B4-BE49-F238E27FC236}">
                <a16:creationId xmlns:a16="http://schemas.microsoft.com/office/drawing/2014/main" xmlns="" id="{8B24CF74-0B4F-47C4-B368-CAC3505759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24400" y="2209800"/>
            <a:ext cx="4419600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en-US" altLang="en-US" sz="2400" i="1" dirty="0" err="1">
                <a:cs typeface="Times New Roman" pitchFamily="18" charset="0"/>
              </a:rPr>
              <a:t>Gia</a:t>
            </a:r>
            <a:r>
              <a:rPr lang="en-US" altLang="en-US" sz="2400" i="1" dirty="0">
                <a:cs typeface="Times New Roman" pitchFamily="18" charset="0"/>
              </a:rPr>
              <a:t>̉ </a:t>
            </a:r>
            <a:r>
              <a:rPr lang="en-US" altLang="en-US" sz="2400" i="1" dirty="0" err="1">
                <a:cs typeface="Times New Roman" pitchFamily="18" charset="0"/>
              </a:rPr>
              <a:t>sư</a:t>
            </a:r>
            <a:r>
              <a:rPr lang="en-US" altLang="en-US" sz="2400" i="1" dirty="0">
                <a:cs typeface="Times New Roman" pitchFamily="18" charset="0"/>
              </a:rPr>
              <a:t>̉: </a:t>
            </a:r>
            <a:endParaRPr lang="en-US" altLang="en-US" sz="2400" i="1" dirty="0" smtClean="0">
              <a:cs typeface="Times New Roman" pitchFamily="18" charset="0"/>
            </a:endParaRPr>
          </a:p>
          <a:p>
            <a:pPr algn="l" eaLnBrk="1" hangingPunct="1">
              <a:spcBef>
                <a:spcPct val="50000"/>
              </a:spcBef>
            </a:pPr>
            <a:r>
              <a:rPr lang="en-US" altLang="en-US" sz="2400" i="1" dirty="0" smtClean="0">
                <a:cs typeface="Times New Roman" pitchFamily="18" charset="0"/>
              </a:rPr>
              <a:t>AB </a:t>
            </a:r>
            <a:r>
              <a:rPr lang="en-US" altLang="en-US" sz="2400" i="1" dirty="0">
                <a:cs typeface="Times New Roman" pitchFamily="18" charset="0"/>
              </a:rPr>
              <a:t>= 3cm; CD = 3cm; EG = 4cm.</a:t>
            </a:r>
          </a:p>
        </p:txBody>
      </p:sp>
      <p:sp>
        <p:nvSpPr>
          <p:cNvPr id="30756" name="Text Box 36">
            <a:extLst>
              <a:ext uri="{FF2B5EF4-FFF2-40B4-BE49-F238E27FC236}">
                <a16:creationId xmlns:a16="http://schemas.microsoft.com/office/drawing/2014/main" xmlns="" id="{373099C6-09AD-441D-B575-6AF01D6EC8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00600" y="3371671"/>
            <a:ext cx="4343400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en-US" altLang="en-US" sz="2400" i="1" dirty="0" err="1">
                <a:cs typeface="Times New Roman" pitchFamily="18" charset="0"/>
              </a:rPr>
              <a:t>Em</a:t>
            </a:r>
            <a:r>
              <a:rPr lang="en-US" altLang="en-US" sz="2400" i="1" dirty="0">
                <a:cs typeface="Times New Roman" pitchFamily="18" charset="0"/>
              </a:rPr>
              <a:t> có </a:t>
            </a:r>
            <a:r>
              <a:rPr lang="en-US" altLang="en-US" sz="2400" i="1" dirty="0" err="1">
                <a:cs typeface="Times New Roman" pitchFamily="18" charset="0"/>
              </a:rPr>
              <a:t>nhận</a:t>
            </a:r>
            <a:r>
              <a:rPr lang="en-US" altLang="en-US" sz="2400" i="1" dirty="0">
                <a:cs typeface="Times New Roman" pitchFamily="18" charset="0"/>
              </a:rPr>
              <a:t> </a:t>
            </a:r>
            <a:r>
              <a:rPr lang="en-US" altLang="en-US" sz="2400" i="1" dirty="0" err="1">
                <a:cs typeface="Times New Roman" pitchFamily="18" charset="0"/>
              </a:rPr>
              <a:t>xét</a:t>
            </a:r>
            <a:r>
              <a:rPr lang="en-US" altLang="en-US" sz="2400" i="1" dirty="0">
                <a:cs typeface="Times New Roman" pitchFamily="18" charset="0"/>
              </a:rPr>
              <a:t> </a:t>
            </a:r>
            <a:r>
              <a:rPr lang="en-US" altLang="en-US" sz="2400" i="1" dirty="0" err="1">
                <a:cs typeface="Times New Roman" pitchFamily="18" charset="0"/>
              </a:rPr>
              <a:t>gi</a:t>
            </a:r>
            <a:r>
              <a:rPr lang="en-US" altLang="en-US" sz="2400" i="1" dirty="0">
                <a:cs typeface="Times New Roman" pitchFamily="18" charset="0"/>
              </a:rPr>
              <a:t>̀ </a:t>
            </a:r>
            <a:r>
              <a:rPr lang="en-US" altLang="en-US" sz="2400" i="1" dirty="0" err="1">
                <a:cs typeface="Times New Roman" pitchFamily="18" charset="0"/>
              </a:rPr>
              <a:t>vê</a:t>
            </a:r>
            <a:r>
              <a:rPr lang="en-US" altLang="en-US" sz="2400" i="1" dirty="0">
                <a:cs typeface="Times New Roman" pitchFamily="18" charset="0"/>
              </a:rPr>
              <a:t>̀ </a:t>
            </a:r>
            <a:r>
              <a:rPr lang="en-US" altLang="en-US" sz="2400" i="1" dirty="0" err="1">
                <a:cs typeface="Times New Roman" pitchFamily="18" charset="0"/>
              </a:rPr>
              <a:t>đô</a:t>
            </a:r>
            <a:r>
              <a:rPr lang="en-US" altLang="en-US" sz="2400" i="1" dirty="0">
                <a:cs typeface="Times New Roman" pitchFamily="18" charset="0"/>
              </a:rPr>
              <a:t>̣ </a:t>
            </a:r>
            <a:r>
              <a:rPr lang="en-US" altLang="en-US" sz="2400" i="1" dirty="0" err="1">
                <a:cs typeface="Times New Roman" pitchFamily="18" charset="0"/>
              </a:rPr>
              <a:t>dài</a:t>
            </a:r>
            <a:r>
              <a:rPr lang="en-US" altLang="en-US" sz="2400" i="1" dirty="0">
                <a:cs typeface="Times New Roman" pitchFamily="18" charset="0"/>
              </a:rPr>
              <a:t> </a:t>
            </a:r>
            <a:r>
              <a:rPr lang="en-US" altLang="en-US" sz="2400" i="1" dirty="0" err="1">
                <a:cs typeface="Times New Roman" pitchFamily="18" charset="0"/>
              </a:rPr>
              <a:t>đoạn</a:t>
            </a:r>
            <a:r>
              <a:rPr lang="en-US" altLang="en-US" sz="2400" i="1" dirty="0">
                <a:cs typeface="Times New Roman" pitchFamily="18" charset="0"/>
              </a:rPr>
              <a:t> </a:t>
            </a:r>
            <a:r>
              <a:rPr lang="en-US" altLang="en-US" sz="2400" i="1" dirty="0" err="1">
                <a:cs typeface="Times New Roman" pitchFamily="18" charset="0"/>
              </a:rPr>
              <a:t>thẳng</a:t>
            </a:r>
            <a:r>
              <a:rPr lang="en-US" altLang="en-US" sz="2400" i="1" dirty="0">
                <a:cs typeface="Times New Roman" pitchFamily="18" charset="0"/>
              </a:rPr>
              <a:t> AB so </a:t>
            </a:r>
            <a:r>
              <a:rPr lang="en-US" altLang="en-US" sz="2400" i="1" dirty="0" err="1">
                <a:cs typeface="Times New Roman" pitchFamily="18" charset="0"/>
              </a:rPr>
              <a:t>với</a:t>
            </a:r>
            <a:r>
              <a:rPr lang="en-US" altLang="en-US" sz="2400" i="1" dirty="0">
                <a:cs typeface="Times New Roman" pitchFamily="18" charset="0"/>
              </a:rPr>
              <a:t> CD, CD so </a:t>
            </a:r>
            <a:r>
              <a:rPr lang="en-US" altLang="en-US" sz="2400" i="1" dirty="0" err="1">
                <a:cs typeface="Times New Roman" pitchFamily="18" charset="0"/>
              </a:rPr>
              <a:t>với</a:t>
            </a:r>
            <a:r>
              <a:rPr lang="en-US" altLang="en-US" sz="2400" i="1" dirty="0">
                <a:cs typeface="Times New Roman" pitchFamily="18" charset="0"/>
              </a:rPr>
              <a:t> EG, AB so </a:t>
            </a:r>
            <a:r>
              <a:rPr lang="en-US" altLang="en-US" sz="2400" i="1" dirty="0" err="1">
                <a:cs typeface="Times New Roman" pitchFamily="18" charset="0"/>
              </a:rPr>
              <a:t>với</a:t>
            </a:r>
            <a:r>
              <a:rPr lang="en-US" altLang="en-US" sz="2400" i="1" dirty="0">
                <a:cs typeface="Times New Roman" pitchFamily="18" charset="0"/>
              </a:rPr>
              <a:t> EG?</a:t>
            </a:r>
          </a:p>
        </p:txBody>
      </p:sp>
      <p:sp>
        <p:nvSpPr>
          <p:cNvPr id="30757" name="Text Box 37">
            <a:extLst>
              <a:ext uri="{FF2B5EF4-FFF2-40B4-BE49-F238E27FC236}">
                <a16:creationId xmlns:a16="http://schemas.microsoft.com/office/drawing/2014/main" xmlns="" id="{848A0B7D-A27B-49B1-AD86-B4E259042C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4114800"/>
            <a:ext cx="4343400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en-US" altLang="en-US" sz="2400" i="1" dirty="0">
                <a:cs typeface="Times New Roman" pitchFamily="18" charset="0"/>
              </a:rPr>
              <a:t>Ta có: AB = 3cm; CD = 3cm</a:t>
            </a:r>
            <a:r>
              <a:rPr lang="en-US" altLang="en-US" sz="2400" i="1" dirty="0" smtClean="0">
                <a:cs typeface="Times New Roman" pitchFamily="18" charset="0"/>
              </a:rPr>
              <a:t>;</a:t>
            </a:r>
          </a:p>
          <a:p>
            <a:pPr algn="l" eaLnBrk="1" hangingPunct="1">
              <a:spcBef>
                <a:spcPct val="50000"/>
              </a:spcBef>
            </a:pPr>
            <a:r>
              <a:rPr lang="en-US" altLang="en-US" sz="2400" i="1" dirty="0" smtClean="0">
                <a:cs typeface="Times New Roman" pitchFamily="18" charset="0"/>
              </a:rPr>
              <a:t> </a:t>
            </a:r>
            <a:r>
              <a:rPr lang="en-US" altLang="en-US" sz="2400" i="1" dirty="0">
                <a:cs typeface="Times New Roman" pitchFamily="18" charset="0"/>
              </a:rPr>
              <a:t>EG = 4cm</a:t>
            </a:r>
            <a:r>
              <a:rPr lang="en-US" altLang="en-US" sz="2400" i="1" dirty="0" smtClean="0">
                <a:cs typeface="Times New Roman" pitchFamily="18" charset="0"/>
              </a:rPr>
              <a:t>. </a:t>
            </a:r>
            <a:endParaRPr lang="en-US" altLang="en-US" sz="2400" i="1" dirty="0">
              <a:cs typeface="Times New Roman" pitchFamily="18" charset="0"/>
            </a:endParaRPr>
          </a:p>
        </p:txBody>
      </p:sp>
      <p:sp>
        <p:nvSpPr>
          <p:cNvPr id="30758" name="Text Box 38">
            <a:extLst>
              <a:ext uri="{FF2B5EF4-FFF2-40B4-BE49-F238E27FC236}">
                <a16:creationId xmlns:a16="http://schemas.microsoft.com/office/drawing/2014/main" xmlns="" id="{1C817425-9E3B-4F50-8C68-0C26EF2302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5181600"/>
            <a:ext cx="4419600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en-US" altLang="en-US" sz="2400" i="1" dirty="0" smtClean="0">
                <a:solidFill>
                  <a:srgbClr val="FF0000"/>
                </a:solidFill>
                <a:cs typeface="Times New Roman" pitchFamily="18" charset="0"/>
              </a:rPr>
              <a:t> </a:t>
            </a:r>
            <a:r>
              <a:rPr lang="en-US" altLang="en-US" sz="2400" i="1" dirty="0" err="1" smtClean="0">
                <a:solidFill>
                  <a:srgbClr val="FF0000"/>
                </a:solidFill>
                <a:cs typeface="Times New Roman" pitchFamily="18" charset="0"/>
              </a:rPr>
              <a:t>Kí</a:t>
            </a:r>
            <a:r>
              <a:rPr lang="en-US" altLang="en-US" sz="2400" i="1" dirty="0" smtClean="0">
                <a:solidFill>
                  <a:srgbClr val="FF0000"/>
                </a:solidFill>
                <a:cs typeface="Times New Roman" pitchFamily="18" charset="0"/>
              </a:rPr>
              <a:t> </a:t>
            </a:r>
            <a:r>
              <a:rPr lang="en-US" altLang="en-US" sz="2400" i="1" dirty="0" err="1" smtClean="0">
                <a:solidFill>
                  <a:srgbClr val="FF0000"/>
                </a:solidFill>
                <a:cs typeface="Times New Roman" pitchFamily="18" charset="0"/>
              </a:rPr>
              <a:t>hiệu</a:t>
            </a:r>
            <a:r>
              <a:rPr lang="en-US" altLang="en-US" sz="2400" i="1" dirty="0" smtClean="0">
                <a:solidFill>
                  <a:srgbClr val="FF0000"/>
                </a:solidFill>
                <a:cs typeface="Times New Roman" pitchFamily="18" charset="0"/>
              </a:rPr>
              <a:t>:</a:t>
            </a:r>
          </a:p>
          <a:p>
            <a:pPr algn="l" eaLnBrk="1" hangingPunct="1">
              <a:spcBef>
                <a:spcPct val="50000"/>
              </a:spcBef>
            </a:pPr>
            <a:r>
              <a:rPr lang="en-US" altLang="en-US" sz="2400" i="1" dirty="0" smtClean="0">
                <a:solidFill>
                  <a:srgbClr val="003300"/>
                </a:solidFill>
                <a:cs typeface="Times New Roman" pitchFamily="18" charset="0"/>
              </a:rPr>
              <a:t>AB </a:t>
            </a:r>
            <a:r>
              <a:rPr lang="en-US" altLang="en-US" sz="2400" i="1" dirty="0">
                <a:solidFill>
                  <a:srgbClr val="003300"/>
                </a:solidFill>
                <a:cs typeface="Times New Roman" pitchFamily="18" charset="0"/>
              </a:rPr>
              <a:t>= CD</a:t>
            </a:r>
            <a:r>
              <a:rPr lang="en-US" altLang="en-US" sz="2400" i="1" dirty="0" smtClean="0">
                <a:solidFill>
                  <a:srgbClr val="003300"/>
                </a:solidFill>
                <a:cs typeface="Times New Roman" pitchFamily="18" charset="0"/>
              </a:rPr>
              <a:t>; AB </a:t>
            </a:r>
            <a:r>
              <a:rPr lang="en-US" altLang="en-US" sz="2400" i="1" dirty="0">
                <a:solidFill>
                  <a:srgbClr val="003300"/>
                </a:solidFill>
                <a:cs typeface="Times New Roman" pitchFamily="18" charset="0"/>
              </a:rPr>
              <a:t>&lt; EG</a:t>
            </a:r>
            <a:r>
              <a:rPr lang="en-US" altLang="en-US" sz="2400" i="1" dirty="0" smtClean="0">
                <a:solidFill>
                  <a:srgbClr val="003300"/>
                </a:solidFill>
                <a:cs typeface="Times New Roman" pitchFamily="18" charset="0"/>
              </a:rPr>
              <a:t>;   EG&gt;CD</a:t>
            </a:r>
            <a:r>
              <a:rPr lang="en-US" altLang="en-US" sz="2400" i="1" dirty="0">
                <a:solidFill>
                  <a:srgbClr val="003300"/>
                </a:solidFill>
                <a:cs typeface="Times New Roman" pitchFamily="18" charset="0"/>
              </a:rPr>
              <a:t>.</a:t>
            </a:r>
          </a:p>
        </p:txBody>
      </p:sp>
      <p:sp>
        <p:nvSpPr>
          <p:cNvPr id="30759" name="Text Box 39">
            <a:extLst>
              <a:ext uri="{FF2B5EF4-FFF2-40B4-BE49-F238E27FC236}">
                <a16:creationId xmlns:a16="http://schemas.microsoft.com/office/drawing/2014/main" xmlns="" id="{BB4554AF-FA5B-4916-BDC8-124EF649D8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28800" y="3733800"/>
            <a:ext cx="1600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en-US" altLang="en-US" sz="2400" b="0" i="1">
                <a:cs typeface="Times New Roman" pitchFamily="18" charset="0"/>
              </a:rPr>
              <a:t>(Hình 40)</a:t>
            </a:r>
          </a:p>
        </p:txBody>
      </p:sp>
      <p:sp>
        <p:nvSpPr>
          <p:cNvPr id="39" name="Text Box 2" descr="Blue tissue paper">
            <a:extLst>
              <a:ext uri="{FF2B5EF4-FFF2-40B4-BE49-F238E27FC236}">
                <a16:creationId xmlns:a16="http://schemas.microsoft.com/office/drawing/2014/main" xmlns="" id="{CF6A7351-E1A4-480B-A854-373B375634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57400" y="76200"/>
            <a:ext cx="5105400" cy="46166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400" b="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ĐỘ </a:t>
            </a:r>
            <a:r>
              <a:rPr lang="en-US" sz="2400" b="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DÀI ĐOẠN THẲNG</a:t>
            </a:r>
          </a:p>
        </p:txBody>
      </p:sp>
    </p:spTree>
  </p:cSld>
  <p:clrMapOvr>
    <a:masterClrMapping/>
  </p:clrMapOvr>
  <p:transition spd="slow"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072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072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072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07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07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307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0" dur="500"/>
                                        <p:tgtEl>
                                          <p:spTgt spid="307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07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07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07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307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307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307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07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07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8" presetClass="exit" presetSubtype="1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54" dur="500"/>
                                        <p:tgtEl>
                                          <p:spTgt spid="307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307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5" dur="80"/>
                                        <p:tgtEl>
                                          <p:spTgt spid="3075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6" dur="80"/>
                                        <p:tgtEl>
                                          <p:spTgt spid="3075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7" dur="80"/>
                                        <p:tgtEl>
                                          <p:spTgt spid="3075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5" grpId="0" animBg="1"/>
      <p:bldP spid="30752" grpId="0"/>
      <p:bldP spid="30752" grpId="1"/>
      <p:bldP spid="30753" grpId="0"/>
      <p:bldP spid="30755" grpId="0"/>
      <p:bldP spid="30756" grpId="0"/>
      <p:bldP spid="30756" grpId="1"/>
      <p:bldP spid="30757" grpId="0"/>
      <p:bldP spid="30758" grpId="0"/>
      <p:bldP spid="3075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42" name="Group 2">
            <a:extLst>
              <a:ext uri="{FF2B5EF4-FFF2-40B4-BE49-F238E27FC236}">
                <a16:creationId xmlns:a16="http://schemas.microsoft.com/office/drawing/2014/main" xmlns="" id="{B0BF7E87-DD38-46B6-98A6-AC7E30360152}"/>
              </a:ext>
            </a:extLst>
          </p:cNvPr>
          <p:cNvGrpSpPr>
            <a:grpSpLocks/>
          </p:cNvGrpSpPr>
          <p:nvPr/>
        </p:nvGrpSpPr>
        <p:grpSpPr bwMode="auto">
          <a:xfrm rot="384799">
            <a:off x="668338" y="1020763"/>
            <a:ext cx="3275012" cy="685800"/>
            <a:chOff x="1296" y="1584"/>
            <a:chExt cx="2544" cy="432"/>
          </a:xfrm>
        </p:grpSpPr>
        <p:sp>
          <p:nvSpPr>
            <p:cNvPr id="11012" name="Line 3">
              <a:extLst>
                <a:ext uri="{FF2B5EF4-FFF2-40B4-BE49-F238E27FC236}">
                  <a16:creationId xmlns:a16="http://schemas.microsoft.com/office/drawing/2014/main" xmlns="" id="{A09AF3B8-0C79-4219-A457-DB19FB81BE9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488" y="1968"/>
              <a:ext cx="204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013" name="Line 4">
              <a:extLst>
                <a:ext uri="{FF2B5EF4-FFF2-40B4-BE49-F238E27FC236}">
                  <a16:creationId xmlns:a16="http://schemas.microsoft.com/office/drawing/2014/main" xmlns="" id="{3C7F3E00-621E-43B2-943F-1E56222BD29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539" y="1911"/>
              <a:ext cx="0" cy="9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014" name="Line 5">
              <a:extLst>
                <a:ext uri="{FF2B5EF4-FFF2-40B4-BE49-F238E27FC236}">
                  <a16:creationId xmlns:a16="http://schemas.microsoft.com/office/drawing/2014/main" xmlns="" id="{7516F76E-1B1C-44D1-B016-9B2F086C3AE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501" y="1920"/>
              <a:ext cx="0" cy="9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015" name="Text Box 6">
              <a:extLst>
                <a:ext uri="{FF2B5EF4-FFF2-40B4-BE49-F238E27FC236}">
                  <a16:creationId xmlns:a16="http://schemas.microsoft.com/office/drawing/2014/main" xmlns="" id="{A3CD9825-EBF6-4045-92CD-B86A436F288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96" y="1584"/>
              <a:ext cx="288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l" eaLnBrk="1" hangingPunct="1">
                <a:spcBef>
                  <a:spcPct val="50000"/>
                </a:spcBef>
              </a:pPr>
              <a:r>
                <a:rPr lang="en-US" altLang="en-US" sz="3600">
                  <a:solidFill>
                    <a:srgbClr val="0000FF"/>
                  </a:solidFill>
                  <a:latin typeface=".VnTimeH" panose="020B7200000000000000" pitchFamily="34" charset="0"/>
                </a:rPr>
                <a:t>C</a:t>
              </a:r>
            </a:p>
          </p:txBody>
        </p:sp>
        <p:sp>
          <p:nvSpPr>
            <p:cNvPr id="11016" name="Text Box 7">
              <a:extLst>
                <a:ext uri="{FF2B5EF4-FFF2-40B4-BE49-F238E27FC236}">
                  <a16:creationId xmlns:a16="http://schemas.microsoft.com/office/drawing/2014/main" xmlns="" id="{3718ABE1-068D-4B80-B1AE-7E78AA3F166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552" y="1584"/>
              <a:ext cx="288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l" eaLnBrk="1" hangingPunct="1">
                <a:spcBef>
                  <a:spcPct val="50000"/>
                </a:spcBef>
              </a:pPr>
              <a:r>
                <a:rPr lang="en-US" altLang="en-US" sz="3600">
                  <a:solidFill>
                    <a:srgbClr val="0000FF"/>
                  </a:solidFill>
                  <a:latin typeface=".VnTimeH" panose="020B7200000000000000" pitchFamily="34" charset="0"/>
                </a:rPr>
                <a:t>D</a:t>
              </a:r>
            </a:p>
          </p:txBody>
        </p:sp>
      </p:grpSp>
      <p:grpSp>
        <p:nvGrpSpPr>
          <p:cNvPr id="10243" name="Group 8">
            <a:extLst>
              <a:ext uri="{FF2B5EF4-FFF2-40B4-BE49-F238E27FC236}">
                <a16:creationId xmlns:a16="http://schemas.microsoft.com/office/drawing/2014/main" xmlns="" id="{77899301-6C48-44B1-AB33-030650355BFE}"/>
              </a:ext>
            </a:extLst>
          </p:cNvPr>
          <p:cNvGrpSpPr>
            <a:grpSpLocks/>
          </p:cNvGrpSpPr>
          <p:nvPr/>
        </p:nvGrpSpPr>
        <p:grpSpPr bwMode="auto">
          <a:xfrm rot="-227445">
            <a:off x="1062038" y="4062413"/>
            <a:ext cx="2289175" cy="641350"/>
            <a:chOff x="1296" y="1584"/>
            <a:chExt cx="2544" cy="455"/>
          </a:xfrm>
        </p:grpSpPr>
        <p:sp>
          <p:nvSpPr>
            <p:cNvPr id="11007" name="Line 9">
              <a:extLst>
                <a:ext uri="{FF2B5EF4-FFF2-40B4-BE49-F238E27FC236}">
                  <a16:creationId xmlns:a16="http://schemas.microsoft.com/office/drawing/2014/main" xmlns="" id="{5FD5FB2D-6187-4158-8C3B-C103349BE16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488" y="1968"/>
              <a:ext cx="204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008" name="Line 10">
              <a:extLst>
                <a:ext uri="{FF2B5EF4-FFF2-40B4-BE49-F238E27FC236}">
                  <a16:creationId xmlns:a16="http://schemas.microsoft.com/office/drawing/2014/main" xmlns="" id="{E9CE6DF7-BC11-4D15-ADB3-358CDD6EA98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539" y="1911"/>
              <a:ext cx="0" cy="9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009" name="Line 11">
              <a:extLst>
                <a:ext uri="{FF2B5EF4-FFF2-40B4-BE49-F238E27FC236}">
                  <a16:creationId xmlns:a16="http://schemas.microsoft.com/office/drawing/2014/main" xmlns="" id="{9329F9B9-12AD-4031-964C-C265DFF25C6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501" y="1920"/>
              <a:ext cx="0" cy="9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010" name="Text Box 12">
              <a:extLst>
                <a:ext uri="{FF2B5EF4-FFF2-40B4-BE49-F238E27FC236}">
                  <a16:creationId xmlns:a16="http://schemas.microsoft.com/office/drawing/2014/main" xmlns="" id="{D3F74FA1-02CF-45BC-B7CD-9910D206218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96" y="1584"/>
              <a:ext cx="289" cy="4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l" eaLnBrk="1" hangingPunct="1">
                <a:spcBef>
                  <a:spcPct val="50000"/>
                </a:spcBef>
              </a:pPr>
              <a:r>
                <a:rPr lang="en-US" altLang="en-US" sz="3600">
                  <a:solidFill>
                    <a:srgbClr val="0000FF"/>
                  </a:solidFill>
                  <a:latin typeface=".VnTimeH" panose="020B7200000000000000" pitchFamily="34" charset="0"/>
                </a:rPr>
                <a:t>A</a:t>
              </a:r>
            </a:p>
          </p:txBody>
        </p:sp>
        <p:sp>
          <p:nvSpPr>
            <p:cNvPr id="11011" name="Text Box 13">
              <a:extLst>
                <a:ext uri="{FF2B5EF4-FFF2-40B4-BE49-F238E27FC236}">
                  <a16:creationId xmlns:a16="http://schemas.microsoft.com/office/drawing/2014/main" xmlns="" id="{71B91DEA-A975-4154-A750-6A3830D5BE5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551" y="1584"/>
              <a:ext cx="289" cy="4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l" eaLnBrk="1" hangingPunct="1">
                <a:spcBef>
                  <a:spcPct val="50000"/>
                </a:spcBef>
              </a:pPr>
              <a:r>
                <a:rPr lang="en-US" altLang="en-US" sz="3600">
                  <a:solidFill>
                    <a:srgbClr val="0000FF"/>
                  </a:solidFill>
                  <a:latin typeface=".VnTimeH" panose="020B7200000000000000" pitchFamily="34" charset="0"/>
                </a:rPr>
                <a:t>B</a:t>
              </a:r>
            </a:p>
          </p:txBody>
        </p:sp>
      </p:grpSp>
      <p:grpSp>
        <p:nvGrpSpPr>
          <p:cNvPr id="10244" name="Group 14">
            <a:extLst>
              <a:ext uri="{FF2B5EF4-FFF2-40B4-BE49-F238E27FC236}">
                <a16:creationId xmlns:a16="http://schemas.microsoft.com/office/drawing/2014/main" xmlns="" id="{D2E44B77-C377-42F7-AD3A-F74E07B97D55}"/>
              </a:ext>
            </a:extLst>
          </p:cNvPr>
          <p:cNvGrpSpPr>
            <a:grpSpLocks/>
          </p:cNvGrpSpPr>
          <p:nvPr/>
        </p:nvGrpSpPr>
        <p:grpSpPr bwMode="auto">
          <a:xfrm rot="-1358451">
            <a:off x="758825" y="2786063"/>
            <a:ext cx="1908175" cy="614362"/>
            <a:chOff x="1251" y="2137"/>
            <a:chExt cx="2153" cy="387"/>
          </a:xfrm>
        </p:grpSpPr>
        <p:sp>
          <p:nvSpPr>
            <p:cNvPr id="11002" name="Line 15">
              <a:extLst>
                <a:ext uri="{FF2B5EF4-FFF2-40B4-BE49-F238E27FC236}">
                  <a16:creationId xmlns:a16="http://schemas.microsoft.com/office/drawing/2014/main" xmlns="" id="{B63A56B9-7877-4A4D-A9C5-FF5C57A55CF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608" y="2424"/>
              <a:ext cx="1271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003" name="Line 16">
              <a:extLst>
                <a:ext uri="{FF2B5EF4-FFF2-40B4-BE49-F238E27FC236}">
                  <a16:creationId xmlns:a16="http://schemas.microsoft.com/office/drawing/2014/main" xmlns="" id="{CD77B745-45B5-4954-B38A-A089856995F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885" y="2382"/>
              <a:ext cx="0" cy="7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004" name="Line 17">
              <a:extLst>
                <a:ext uri="{FF2B5EF4-FFF2-40B4-BE49-F238E27FC236}">
                  <a16:creationId xmlns:a16="http://schemas.microsoft.com/office/drawing/2014/main" xmlns="" id="{3B99377A-FE51-4461-AA46-4D6B5C148C4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616" y="2388"/>
              <a:ext cx="0" cy="71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005" name="Text Box 18">
              <a:extLst>
                <a:ext uri="{FF2B5EF4-FFF2-40B4-BE49-F238E27FC236}">
                  <a16:creationId xmlns:a16="http://schemas.microsoft.com/office/drawing/2014/main" xmlns="" id="{CD8E6C5C-FE0A-4471-9D44-D32F30E0506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51" y="2137"/>
              <a:ext cx="207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l" eaLnBrk="1" hangingPunct="1">
                <a:spcBef>
                  <a:spcPct val="50000"/>
                </a:spcBef>
              </a:pPr>
              <a:r>
                <a:rPr lang="en-US" altLang="en-US" sz="3200">
                  <a:solidFill>
                    <a:srgbClr val="0000FF"/>
                  </a:solidFill>
                  <a:latin typeface=".VnTimeH" panose="020B7200000000000000" pitchFamily="34" charset="0"/>
                </a:rPr>
                <a:t>E</a:t>
              </a:r>
            </a:p>
          </p:txBody>
        </p:sp>
        <p:sp>
          <p:nvSpPr>
            <p:cNvPr id="11006" name="Text Box 19">
              <a:extLst>
                <a:ext uri="{FF2B5EF4-FFF2-40B4-BE49-F238E27FC236}">
                  <a16:creationId xmlns:a16="http://schemas.microsoft.com/office/drawing/2014/main" xmlns="" id="{C3453921-2B67-4512-9486-AED7F13B5F1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924" y="2159"/>
              <a:ext cx="480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l" eaLnBrk="1" hangingPunct="1">
                <a:spcBef>
                  <a:spcPct val="50000"/>
                </a:spcBef>
              </a:pPr>
              <a:r>
                <a:rPr lang="en-US" altLang="en-US" sz="3200">
                  <a:solidFill>
                    <a:srgbClr val="0000FF"/>
                  </a:solidFill>
                  <a:latin typeface=".VnTimeH" panose="020B7200000000000000" pitchFamily="34" charset="0"/>
                </a:rPr>
                <a:t>F</a:t>
              </a:r>
            </a:p>
          </p:txBody>
        </p:sp>
      </p:grpSp>
      <p:sp>
        <p:nvSpPr>
          <p:cNvPr id="10245" name="Text Box 20">
            <a:extLst>
              <a:ext uri="{FF2B5EF4-FFF2-40B4-BE49-F238E27FC236}">
                <a16:creationId xmlns:a16="http://schemas.microsoft.com/office/drawing/2014/main" xmlns="" id="{B8EF0C37-A8AA-4EAB-B4AB-46FD81F494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" y="5259388"/>
            <a:ext cx="9144000" cy="1370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en-US" altLang="en-US" sz="2400" i="1">
                <a:latin typeface=".VnTime" panose="020B7200000000000000" pitchFamily="34" charset="0"/>
              </a:rPr>
              <a:t>a) H·y ®o vµ chØ ra c¸c ®o¹n th¼ng cã cïng ®é dµi råi ®¸nh dÊu gièng nhau cho c¸c ®o¹n th¼ng b»ng nhau.</a:t>
            </a:r>
          </a:p>
          <a:p>
            <a:pPr algn="l" eaLnBrk="1" hangingPunct="1">
              <a:spcBef>
                <a:spcPct val="50000"/>
              </a:spcBef>
            </a:pPr>
            <a:r>
              <a:rPr lang="en-US" altLang="en-US" sz="2400" i="1">
                <a:latin typeface=".VnTime" panose="020B7200000000000000" pitchFamily="34" charset="0"/>
              </a:rPr>
              <a:t>b) So s¸nh hai ®o¹n th¼ng EF vµ CD.</a:t>
            </a:r>
          </a:p>
        </p:txBody>
      </p:sp>
      <p:sp>
        <p:nvSpPr>
          <p:cNvPr id="10246" name="Text Box 21">
            <a:extLst>
              <a:ext uri="{FF2B5EF4-FFF2-40B4-BE49-F238E27FC236}">
                <a16:creationId xmlns:a16="http://schemas.microsoft.com/office/drawing/2014/main" xmlns="" id="{C0D9CE5F-2591-4946-A341-499336BF2F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76200"/>
            <a:ext cx="8458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l" eaLnBrk="1" hangingPunct="1"/>
            <a:r>
              <a:rPr lang="en-US" altLang="en-US" sz="2400" b="0" i="1">
                <a:latin typeface="Arial" panose="020B0604020202020204" pitchFamily="34" charset="0"/>
              </a:rPr>
              <a:t>Cho các đoạn thẳng trong hình</a:t>
            </a:r>
            <a:r>
              <a:rPr lang="en-US" altLang="en-US" sz="2400" b="0">
                <a:latin typeface="Arial" panose="020B0604020202020204" pitchFamily="34" charset="0"/>
              </a:rPr>
              <a:t>:</a:t>
            </a:r>
          </a:p>
        </p:txBody>
      </p:sp>
      <p:sp>
        <p:nvSpPr>
          <p:cNvPr id="10247" name="Rectangle 22">
            <a:extLst>
              <a:ext uri="{FF2B5EF4-FFF2-40B4-BE49-F238E27FC236}">
                <a16:creationId xmlns:a16="http://schemas.microsoft.com/office/drawing/2014/main" xmlns="" id="{25A98CCB-EB90-42E8-B11A-B6AE093057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750" y="31750"/>
            <a:ext cx="647700" cy="647700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b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?1</a:t>
            </a:r>
            <a:endParaRPr lang="vi-VN" altLang="en-US" b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5" name="Group 23">
            <a:extLst>
              <a:ext uri="{FF2B5EF4-FFF2-40B4-BE49-F238E27FC236}">
                <a16:creationId xmlns:a16="http://schemas.microsoft.com/office/drawing/2014/main" xmlns="" id="{7FA2BEA3-959B-478C-B1F6-69A2805FCC34}"/>
              </a:ext>
            </a:extLst>
          </p:cNvPr>
          <p:cNvGrpSpPr>
            <a:grpSpLocks/>
          </p:cNvGrpSpPr>
          <p:nvPr/>
        </p:nvGrpSpPr>
        <p:grpSpPr bwMode="auto">
          <a:xfrm rot="393179">
            <a:off x="635000" y="1908175"/>
            <a:ext cx="7747000" cy="698500"/>
            <a:chOff x="2160" y="3255"/>
            <a:chExt cx="6660" cy="1101"/>
          </a:xfrm>
        </p:grpSpPr>
        <p:sp>
          <p:nvSpPr>
            <p:cNvPr id="10857" name="Rectangle 24">
              <a:extLst>
                <a:ext uri="{FF2B5EF4-FFF2-40B4-BE49-F238E27FC236}">
                  <a16:creationId xmlns:a16="http://schemas.microsoft.com/office/drawing/2014/main" xmlns="" id="{077AC3C8-055D-4FD2-A50A-F71ADC748AF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60" y="3258"/>
              <a:ext cx="6660" cy="1098"/>
            </a:xfrm>
            <a:prstGeom prst="rect">
              <a:avLst/>
            </a:prstGeom>
            <a:solidFill>
              <a:srgbClr val="CCFFCC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en-GB" altLang="en-US">
                <a:latin typeface="Arial" panose="020B0604020202020204" pitchFamily="34" charset="0"/>
              </a:endParaRPr>
            </a:p>
          </p:txBody>
        </p:sp>
        <p:sp>
          <p:nvSpPr>
            <p:cNvPr id="10858" name="Line 25">
              <a:extLst>
                <a:ext uri="{FF2B5EF4-FFF2-40B4-BE49-F238E27FC236}">
                  <a16:creationId xmlns:a16="http://schemas.microsoft.com/office/drawing/2014/main" xmlns="" id="{8E9F0742-E0DD-4B4D-8F0D-2B1A1B08538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506" y="3258"/>
              <a:ext cx="1" cy="43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10859" name="Group 26">
              <a:extLst>
                <a:ext uri="{FF2B5EF4-FFF2-40B4-BE49-F238E27FC236}">
                  <a16:creationId xmlns:a16="http://schemas.microsoft.com/office/drawing/2014/main" xmlns="" id="{59BF8339-7487-4AE3-8525-C21FEDC52C1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345" y="3258"/>
              <a:ext cx="555" cy="439"/>
              <a:chOff x="3060" y="3240"/>
              <a:chExt cx="540" cy="360"/>
            </a:xfrm>
          </p:grpSpPr>
          <p:sp>
            <p:nvSpPr>
              <p:cNvPr id="10991" name="Line 27">
                <a:extLst>
                  <a:ext uri="{FF2B5EF4-FFF2-40B4-BE49-F238E27FC236}">
                    <a16:creationId xmlns:a16="http://schemas.microsoft.com/office/drawing/2014/main" xmlns="" id="{77C414B8-D1C0-454C-8473-9D632914394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060" y="3240"/>
                <a:ext cx="0" cy="36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992" name="Line 28">
                <a:extLst>
                  <a:ext uri="{FF2B5EF4-FFF2-40B4-BE49-F238E27FC236}">
                    <a16:creationId xmlns:a16="http://schemas.microsoft.com/office/drawing/2014/main" xmlns="" id="{7A71CAFF-F5DD-4D81-AB91-274A986D171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060" y="3240"/>
                <a:ext cx="540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993" name="Line 29">
                <a:extLst>
                  <a:ext uri="{FF2B5EF4-FFF2-40B4-BE49-F238E27FC236}">
                    <a16:creationId xmlns:a16="http://schemas.microsoft.com/office/drawing/2014/main" xmlns="" id="{48747B05-8C6F-4751-85D1-20F55A5BDBD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168" y="3240"/>
                <a:ext cx="1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994" name="Line 30">
                <a:extLst>
                  <a:ext uri="{FF2B5EF4-FFF2-40B4-BE49-F238E27FC236}">
                    <a16:creationId xmlns:a16="http://schemas.microsoft.com/office/drawing/2014/main" xmlns="" id="{0F29EA60-565B-4EA7-A068-F5AD4E75A6D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330" y="3258"/>
                <a:ext cx="1" cy="216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995" name="Line 31">
                <a:extLst>
                  <a:ext uri="{FF2B5EF4-FFF2-40B4-BE49-F238E27FC236}">
                    <a16:creationId xmlns:a16="http://schemas.microsoft.com/office/drawing/2014/main" xmlns="" id="{F500F787-2D6D-49F9-9B07-898E189A6AD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114" y="3240"/>
                <a:ext cx="1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996" name="Line 32">
                <a:extLst>
                  <a:ext uri="{FF2B5EF4-FFF2-40B4-BE49-F238E27FC236}">
                    <a16:creationId xmlns:a16="http://schemas.microsoft.com/office/drawing/2014/main" xmlns="" id="{B04335CB-6A59-4E65-9016-5623788F93C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222" y="3240"/>
                <a:ext cx="1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997" name="Line 33">
                <a:extLst>
                  <a:ext uri="{FF2B5EF4-FFF2-40B4-BE49-F238E27FC236}">
                    <a16:creationId xmlns:a16="http://schemas.microsoft.com/office/drawing/2014/main" xmlns="" id="{C4816351-7203-4E96-B1BC-C86B52A0389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383" y="3240"/>
                <a:ext cx="1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998" name="Line 34">
                <a:extLst>
                  <a:ext uri="{FF2B5EF4-FFF2-40B4-BE49-F238E27FC236}">
                    <a16:creationId xmlns:a16="http://schemas.microsoft.com/office/drawing/2014/main" xmlns="" id="{7EC85645-971E-4BD3-A3E5-4B25A1B8B5E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276" y="3240"/>
                <a:ext cx="1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999" name="Line 35">
                <a:extLst>
                  <a:ext uri="{FF2B5EF4-FFF2-40B4-BE49-F238E27FC236}">
                    <a16:creationId xmlns:a16="http://schemas.microsoft.com/office/drawing/2014/main" xmlns="" id="{AF5700F1-2F87-47DD-8C0D-0497B097DB2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546" y="3240"/>
                <a:ext cx="1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000" name="Line 36">
                <a:extLst>
                  <a:ext uri="{FF2B5EF4-FFF2-40B4-BE49-F238E27FC236}">
                    <a16:creationId xmlns:a16="http://schemas.microsoft.com/office/drawing/2014/main" xmlns="" id="{78BF7061-9E90-4C99-AFA9-CC5790F073C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491" y="3240"/>
                <a:ext cx="1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001" name="Line 37">
                <a:extLst>
                  <a:ext uri="{FF2B5EF4-FFF2-40B4-BE49-F238E27FC236}">
                    <a16:creationId xmlns:a16="http://schemas.microsoft.com/office/drawing/2014/main" xmlns="" id="{EC8086C7-438F-4B59-83A0-7B368097118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438" y="3246"/>
                <a:ext cx="1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0860" name="Group 38">
              <a:extLst>
                <a:ext uri="{FF2B5EF4-FFF2-40B4-BE49-F238E27FC236}">
                  <a16:creationId xmlns:a16="http://schemas.microsoft.com/office/drawing/2014/main" xmlns="" id="{A25C2E80-DC49-47EF-B225-8350FD29B41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906" y="3265"/>
              <a:ext cx="555" cy="440"/>
              <a:chOff x="3060" y="3240"/>
              <a:chExt cx="540" cy="360"/>
            </a:xfrm>
          </p:grpSpPr>
          <p:sp>
            <p:nvSpPr>
              <p:cNvPr id="10980" name="Line 39">
                <a:extLst>
                  <a:ext uri="{FF2B5EF4-FFF2-40B4-BE49-F238E27FC236}">
                    <a16:creationId xmlns:a16="http://schemas.microsoft.com/office/drawing/2014/main" xmlns="" id="{94FD1BB5-065A-4F46-A390-FE5DF093F75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060" y="3240"/>
                <a:ext cx="0" cy="36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981" name="Line 40">
                <a:extLst>
                  <a:ext uri="{FF2B5EF4-FFF2-40B4-BE49-F238E27FC236}">
                    <a16:creationId xmlns:a16="http://schemas.microsoft.com/office/drawing/2014/main" xmlns="" id="{B3693074-F49B-4F13-8962-C93449017F3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060" y="3240"/>
                <a:ext cx="540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982" name="Line 41">
                <a:extLst>
                  <a:ext uri="{FF2B5EF4-FFF2-40B4-BE49-F238E27FC236}">
                    <a16:creationId xmlns:a16="http://schemas.microsoft.com/office/drawing/2014/main" xmlns="" id="{A09156E9-4243-4416-ACE5-991E84D0960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168" y="3240"/>
                <a:ext cx="1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983" name="Line 42">
                <a:extLst>
                  <a:ext uri="{FF2B5EF4-FFF2-40B4-BE49-F238E27FC236}">
                    <a16:creationId xmlns:a16="http://schemas.microsoft.com/office/drawing/2014/main" xmlns="" id="{9083669A-7CF7-4B61-BEB2-0940C3DFB23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330" y="3258"/>
                <a:ext cx="1" cy="216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984" name="Line 43">
                <a:extLst>
                  <a:ext uri="{FF2B5EF4-FFF2-40B4-BE49-F238E27FC236}">
                    <a16:creationId xmlns:a16="http://schemas.microsoft.com/office/drawing/2014/main" xmlns="" id="{73108B9A-AE40-469F-B465-A1583ED9596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114" y="3240"/>
                <a:ext cx="1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985" name="Line 44">
                <a:extLst>
                  <a:ext uri="{FF2B5EF4-FFF2-40B4-BE49-F238E27FC236}">
                    <a16:creationId xmlns:a16="http://schemas.microsoft.com/office/drawing/2014/main" xmlns="" id="{0131A6B0-CC37-494E-9F1A-DA76770467E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222" y="3240"/>
                <a:ext cx="1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986" name="Line 45">
                <a:extLst>
                  <a:ext uri="{FF2B5EF4-FFF2-40B4-BE49-F238E27FC236}">
                    <a16:creationId xmlns:a16="http://schemas.microsoft.com/office/drawing/2014/main" xmlns="" id="{21DF5A5C-5291-451D-852F-3497B6E8853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383" y="3240"/>
                <a:ext cx="1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987" name="Line 46">
                <a:extLst>
                  <a:ext uri="{FF2B5EF4-FFF2-40B4-BE49-F238E27FC236}">
                    <a16:creationId xmlns:a16="http://schemas.microsoft.com/office/drawing/2014/main" xmlns="" id="{A0B7B005-679C-4811-BF18-DAA8E7CF28F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276" y="3240"/>
                <a:ext cx="1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988" name="Line 47">
                <a:extLst>
                  <a:ext uri="{FF2B5EF4-FFF2-40B4-BE49-F238E27FC236}">
                    <a16:creationId xmlns:a16="http://schemas.microsoft.com/office/drawing/2014/main" xmlns="" id="{10DB4617-EEC0-4133-97C1-6513D55E828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546" y="3240"/>
                <a:ext cx="1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989" name="Line 48">
                <a:extLst>
                  <a:ext uri="{FF2B5EF4-FFF2-40B4-BE49-F238E27FC236}">
                    <a16:creationId xmlns:a16="http://schemas.microsoft.com/office/drawing/2014/main" xmlns="" id="{FD532E09-CB89-4592-BCA8-8FB7BC7737F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491" y="3240"/>
                <a:ext cx="1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990" name="Line 49">
                <a:extLst>
                  <a:ext uri="{FF2B5EF4-FFF2-40B4-BE49-F238E27FC236}">
                    <a16:creationId xmlns:a16="http://schemas.microsoft.com/office/drawing/2014/main" xmlns="" id="{F695F19E-98E2-465C-A129-9A32E1359DA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438" y="3246"/>
                <a:ext cx="1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0861" name="Group 50">
              <a:extLst>
                <a:ext uri="{FF2B5EF4-FFF2-40B4-BE49-F238E27FC236}">
                  <a16:creationId xmlns:a16="http://schemas.microsoft.com/office/drawing/2014/main" xmlns="" id="{B1A5D7E5-E028-41AA-8067-B7BE5FFFE14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467" y="3255"/>
              <a:ext cx="555" cy="439"/>
              <a:chOff x="3060" y="3240"/>
              <a:chExt cx="540" cy="360"/>
            </a:xfrm>
          </p:grpSpPr>
          <p:sp>
            <p:nvSpPr>
              <p:cNvPr id="10969" name="Line 51">
                <a:extLst>
                  <a:ext uri="{FF2B5EF4-FFF2-40B4-BE49-F238E27FC236}">
                    <a16:creationId xmlns:a16="http://schemas.microsoft.com/office/drawing/2014/main" xmlns="" id="{4B88ABF6-9796-4AF2-8B42-63C7E8427BA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060" y="3240"/>
                <a:ext cx="0" cy="36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970" name="Line 52">
                <a:extLst>
                  <a:ext uri="{FF2B5EF4-FFF2-40B4-BE49-F238E27FC236}">
                    <a16:creationId xmlns:a16="http://schemas.microsoft.com/office/drawing/2014/main" xmlns="" id="{45D4D8CE-8632-4227-B950-AEC058C63AC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060" y="3240"/>
                <a:ext cx="540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971" name="Line 53">
                <a:extLst>
                  <a:ext uri="{FF2B5EF4-FFF2-40B4-BE49-F238E27FC236}">
                    <a16:creationId xmlns:a16="http://schemas.microsoft.com/office/drawing/2014/main" xmlns="" id="{12FA0368-9F24-4787-842E-4EF908312D4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168" y="3240"/>
                <a:ext cx="1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972" name="Line 54">
                <a:extLst>
                  <a:ext uri="{FF2B5EF4-FFF2-40B4-BE49-F238E27FC236}">
                    <a16:creationId xmlns:a16="http://schemas.microsoft.com/office/drawing/2014/main" xmlns="" id="{9B4209F9-CEDE-4BE1-8934-EF3F98ED2A6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330" y="3258"/>
                <a:ext cx="1" cy="216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973" name="Line 55">
                <a:extLst>
                  <a:ext uri="{FF2B5EF4-FFF2-40B4-BE49-F238E27FC236}">
                    <a16:creationId xmlns:a16="http://schemas.microsoft.com/office/drawing/2014/main" xmlns="" id="{599E21D3-8A43-474D-AB45-1A912F22237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114" y="3240"/>
                <a:ext cx="1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974" name="Line 56">
                <a:extLst>
                  <a:ext uri="{FF2B5EF4-FFF2-40B4-BE49-F238E27FC236}">
                    <a16:creationId xmlns:a16="http://schemas.microsoft.com/office/drawing/2014/main" xmlns="" id="{ECC72FF6-1845-4D11-B171-617A40F2737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222" y="3240"/>
                <a:ext cx="1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975" name="Line 57">
                <a:extLst>
                  <a:ext uri="{FF2B5EF4-FFF2-40B4-BE49-F238E27FC236}">
                    <a16:creationId xmlns:a16="http://schemas.microsoft.com/office/drawing/2014/main" xmlns="" id="{70BAF9DE-7E5D-40B9-8E93-9ECBBD1B4AB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383" y="3240"/>
                <a:ext cx="1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976" name="Line 58">
                <a:extLst>
                  <a:ext uri="{FF2B5EF4-FFF2-40B4-BE49-F238E27FC236}">
                    <a16:creationId xmlns:a16="http://schemas.microsoft.com/office/drawing/2014/main" xmlns="" id="{E53FC5F5-D276-40B2-B52F-E4F47A67533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276" y="3240"/>
                <a:ext cx="1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977" name="Line 59">
                <a:extLst>
                  <a:ext uri="{FF2B5EF4-FFF2-40B4-BE49-F238E27FC236}">
                    <a16:creationId xmlns:a16="http://schemas.microsoft.com/office/drawing/2014/main" xmlns="" id="{6C4F78F5-A525-4887-BC05-5E341CB5A96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546" y="3240"/>
                <a:ext cx="1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978" name="Line 60">
                <a:extLst>
                  <a:ext uri="{FF2B5EF4-FFF2-40B4-BE49-F238E27FC236}">
                    <a16:creationId xmlns:a16="http://schemas.microsoft.com/office/drawing/2014/main" xmlns="" id="{C68137E8-65D6-4707-B7DE-CCE50101D38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491" y="3240"/>
                <a:ext cx="1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979" name="Line 61">
                <a:extLst>
                  <a:ext uri="{FF2B5EF4-FFF2-40B4-BE49-F238E27FC236}">
                    <a16:creationId xmlns:a16="http://schemas.microsoft.com/office/drawing/2014/main" xmlns="" id="{F8EA9954-32F9-4616-B595-C21D627E2C0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438" y="3246"/>
                <a:ext cx="1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0862" name="Group 62">
              <a:extLst>
                <a:ext uri="{FF2B5EF4-FFF2-40B4-BE49-F238E27FC236}">
                  <a16:creationId xmlns:a16="http://schemas.microsoft.com/office/drawing/2014/main" xmlns="" id="{D69B8DF1-0C90-44F3-938A-8DFF6BCAE19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029" y="3258"/>
              <a:ext cx="555" cy="439"/>
              <a:chOff x="3060" y="3240"/>
              <a:chExt cx="540" cy="360"/>
            </a:xfrm>
          </p:grpSpPr>
          <p:sp>
            <p:nvSpPr>
              <p:cNvPr id="10958" name="Line 63">
                <a:extLst>
                  <a:ext uri="{FF2B5EF4-FFF2-40B4-BE49-F238E27FC236}">
                    <a16:creationId xmlns:a16="http://schemas.microsoft.com/office/drawing/2014/main" xmlns="" id="{BA4C080E-1F5E-4BF4-AB6C-D81058E5FCE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060" y="3240"/>
                <a:ext cx="0" cy="36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959" name="Line 64">
                <a:extLst>
                  <a:ext uri="{FF2B5EF4-FFF2-40B4-BE49-F238E27FC236}">
                    <a16:creationId xmlns:a16="http://schemas.microsoft.com/office/drawing/2014/main" xmlns="" id="{83C6234C-269D-4922-845E-23FB5BBE5FA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060" y="3240"/>
                <a:ext cx="540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960" name="Line 65">
                <a:extLst>
                  <a:ext uri="{FF2B5EF4-FFF2-40B4-BE49-F238E27FC236}">
                    <a16:creationId xmlns:a16="http://schemas.microsoft.com/office/drawing/2014/main" xmlns="" id="{EDA838EF-14D8-490F-9BD3-3D87BA66233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168" y="3240"/>
                <a:ext cx="1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961" name="Line 66">
                <a:extLst>
                  <a:ext uri="{FF2B5EF4-FFF2-40B4-BE49-F238E27FC236}">
                    <a16:creationId xmlns:a16="http://schemas.microsoft.com/office/drawing/2014/main" xmlns="" id="{BE146BD7-53CE-44D8-8190-84ACB0EF98A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330" y="3258"/>
                <a:ext cx="1" cy="216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962" name="Line 67">
                <a:extLst>
                  <a:ext uri="{FF2B5EF4-FFF2-40B4-BE49-F238E27FC236}">
                    <a16:creationId xmlns:a16="http://schemas.microsoft.com/office/drawing/2014/main" xmlns="" id="{98E9D6CE-FB48-46BE-B637-EEC2D01123E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114" y="3240"/>
                <a:ext cx="1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963" name="Line 68">
                <a:extLst>
                  <a:ext uri="{FF2B5EF4-FFF2-40B4-BE49-F238E27FC236}">
                    <a16:creationId xmlns:a16="http://schemas.microsoft.com/office/drawing/2014/main" xmlns="" id="{557A352D-CA0F-458E-A717-B14D1E8D11F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222" y="3240"/>
                <a:ext cx="1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964" name="Line 69">
                <a:extLst>
                  <a:ext uri="{FF2B5EF4-FFF2-40B4-BE49-F238E27FC236}">
                    <a16:creationId xmlns:a16="http://schemas.microsoft.com/office/drawing/2014/main" xmlns="" id="{E59E301A-21DA-4FCF-A61D-337A501460B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383" y="3240"/>
                <a:ext cx="1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965" name="Line 70">
                <a:extLst>
                  <a:ext uri="{FF2B5EF4-FFF2-40B4-BE49-F238E27FC236}">
                    <a16:creationId xmlns:a16="http://schemas.microsoft.com/office/drawing/2014/main" xmlns="" id="{EB9C6734-9EC4-4C88-A41B-50C6CABCF42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276" y="3240"/>
                <a:ext cx="1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966" name="Line 71">
                <a:extLst>
                  <a:ext uri="{FF2B5EF4-FFF2-40B4-BE49-F238E27FC236}">
                    <a16:creationId xmlns:a16="http://schemas.microsoft.com/office/drawing/2014/main" xmlns="" id="{8EC1B981-5ED2-411A-B52F-A8A14EAC140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546" y="3240"/>
                <a:ext cx="1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967" name="Line 72">
                <a:extLst>
                  <a:ext uri="{FF2B5EF4-FFF2-40B4-BE49-F238E27FC236}">
                    <a16:creationId xmlns:a16="http://schemas.microsoft.com/office/drawing/2014/main" xmlns="" id="{EA891369-9E0E-482C-B1B3-A3F14BF7CEC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491" y="3240"/>
                <a:ext cx="1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968" name="Line 73">
                <a:extLst>
                  <a:ext uri="{FF2B5EF4-FFF2-40B4-BE49-F238E27FC236}">
                    <a16:creationId xmlns:a16="http://schemas.microsoft.com/office/drawing/2014/main" xmlns="" id="{EBA7AB04-1FB7-47A9-B156-644E52A61FD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438" y="3246"/>
                <a:ext cx="1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0863" name="Group 74">
              <a:extLst>
                <a:ext uri="{FF2B5EF4-FFF2-40B4-BE49-F238E27FC236}">
                  <a16:creationId xmlns:a16="http://schemas.microsoft.com/office/drawing/2014/main" xmlns="" id="{6B95C226-7B04-4026-8805-FAC2BB976C9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590" y="3265"/>
              <a:ext cx="555" cy="440"/>
              <a:chOff x="3060" y="3240"/>
              <a:chExt cx="540" cy="360"/>
            </a:xfrm>
          </p:grpSpPr>
          <p:sp>
            <p:nvSpPr>
              <p:cNvPr id="10947" name="Line 75">
                <a:extLst>
                  <a:ext uri="{FF2B5EF4-FFF2-40B4-BE49-F238E27FC236}">
                    <a16:creationId xmlns:a16="http://schemas.microsoft.com/office/drawing/2014/main" xmlns="" id="{ED428724-5C03-4B5D-B0E0-77A3145AED7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060" y="3240"/>
                <a:ext cx="0" cy="36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948" name="Line 76">
                <a:extLst>
                  <a:ext uri="{FF2B5EF4-FFF2-40B4-BE49-F238E27FC236}">
                    <a16:creationId xmlns:a16="http://schemas.microsoft.com/office/drawing/2014/main" xmlns="" id="{F9444881-A9EB-468B-800A-6F75FDE3F7C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060" y="3240"/>
                <a:ext cx="540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949" name="Line 77">
                <a:extLst>
                  <a:ext uri="{FF2B5EF4-FFF2-40B4-BE49-F238E27FC236}">
                    <a16:creationId xmlns:a16="http://schemas.microsoft.com/office/drawing/2014/main" xmlns="" id="{68383A9B-6909-4DA3-9A00-B84B4C53813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168" y="3240"/>
                <a:ext cx="1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950" name="Line 78">
                <a:extLst>
                  <a:ext uri="{FF2B5EF4-FFF2-40B4-BE49-F238E27FC236}">
                    <a16:creationId xmlns:a16="http://schemas.microsoft.com/office/drawing/2014/main" xmlns="" id="{AAE8B951-E6F7-4E37-A3D7-FEF88F4DF67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330" y="3258"/>
                <a:ext cx="1" cy="216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951" name="Line 79">
                <a:extLst>
                  <a:ext uri="{FF2B5EF4-FFF2-40B4-BE49-F238E27FC236}">
                    <a16:creationId xmlns:a16="http://schemas.microsoft.com/office/drawing/2014/main" xmlns="" id="{7E5719A4-E0E6-4E8A-AF40-2F9B0B94707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114" y="3240"/>
                <a:ext cx="1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952" name="Line 80">
                <a:extLst>
                  <a:ext uri="{FF2B5EF4-FFF2-40B4-BE49-F238E27FC236}">
                    <a16:creationId xmlns:a16="http://schemas.microsoft.com/office/drawing/2014/main" xmlns="" id="{A7C001FA-48D6-4661-AB71-C0F3E3C7FB7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222" y="3240"/>
                <a:ext cx="1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953" name="Line 81">
                <a:extLst>
                  <a:ext uri="{FF2B5EF4-FFF2-40B4-BE49-F238E27FC236}">
                    <a16:creationId xmlns:a16="http://schemas.microsoft.com/office/drawing/2014/main" xmlns="" id="{7A7F71BE-4404-4A9C-B53D-00C91C0ED3A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383" y="3240"/>
                <a:ext cx="1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954" name="Line 82">
                <a:extLst>
                  <a:ext uri="{FF2B5EF4-FFF2-40B4-BE49-F238E27FC236}">
                    <a16:creationId xmlns:a16="http://schemas.microsoft.com/office/drawing/2014/main" xmlns="" id="{780BDB09-765C-4CEA-8D53-F32FA09F2E0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276" y="3240"/>
                <a:ext cx="1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955" name="Line 83">
                <a:extLst>
                  <a:ext uri="{FF2B5EF4-FFF2-40B4-BE49-F238E27FC236}">
                    <a16:creationId xmlns:a16="http://schemas.microsoft.com/office/drawing/2014/main" xmlns="" id="{AFE34BE1-BCA5-408C-A837-9AD6334175B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546" y="3240"/>
                <a:ext cx="1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956" name="Line 84">
                <a:extLst>
                  <a:ext uri="{FF2B5EF4-FFF2-40B4-BE49-F238E27FC236}">
                    <a16:creationId xmlns:a16="http://schemas.microsoft.com/office/drawing/2014/main" xmlns="" id="{82C9AC23-1352-44D5-9333-3F76F244CB2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491" y="3240"/>
                <a:ext cx="1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957" name="Line 85">
                <a:extLst>
                  <a:ext uri="{FF2B5EF4-FFF2-40B4-BE49-F238E27FC236}">
                    <a16:creationId xmlns:a16="http://schemas.microsoft.com/office/drawing/2014/main" xmlns="" id="{59EEE5AE-BB0D-422D-9916-50EEEB139EF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438" y="3246"/>
                <a:ext cx="1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0864" name="Group 86">
              <a:extLst>
                <a:ext uri="{FF2B5EF4-FFF2-40B4-BE49-F238E27FC236}">
                  <a16:creationId xmlns:a16="http://schemas.microsoft.com/office/drawing/2014/main" xmlns="" id="{41BEABC6-5A5D-4809-9635-EC88D51A939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151" y="3255"/>
              <a:ext cx="555" cy="439"/>
              <a:chOff x="3060" y="3240"/>
              <a:chExt cx="540" cy="360"/>
            </a:xfrm>
          </p:grpSpPr>
          <p:sp>
            <p:nvSpPr>
              <p:cNvPr id="10936" name="Line 87">
                <a:extLst>
                  <a:ext uri="{FF2B5EF4-FFF2-40B4-BE49-F238E27FC236}">
                    <a16:creationId xmlns:a16="http://schemas.microsoft.com/office/drawing/2014/main" xmlns="" id="{7D11103F-2173-473C-933F-F353CFA1438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060" y="3240"/>
                <a:ext cx="0" cy="36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937" name="Line 88">
                <a:extLst>
                  <a:ext uri="{FF2B5EF4-FFF2-40B4-BE49-F238E27FC236}">
                    <a16:creationId xmlns:a16="http://schemas.microsoft.com/office/drawing/2014/main" xmlns="" id="{F4F7A941-B6D4-41D4-8633-F496ADEDC7F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060" y="3240"/>
                <a:ext cx="540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938" name="Line 89">
                <a:extLst>
                  <a:ext uri="{FF2B5EF4-FFF2-40B4-BE49-F238E27FC236}">
                    <a16:creationId xmlns:a16="http://schemas.microsoft.com/office/drawing/2014/main" xmlns="" id="{CECE1524-3305-4D61-9F6E-1372C68ED49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168" y="3240"/>
                <a:ext cx="1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939" name="Line 90">
                <a:extLst>
                  <a:ext uri="{FF2B5EF4-FFF2-40B4-BE49-F238E27FC236}">
                    <a16:creationId xmlns:a16="http://schemas.microsoft.com/office/drawing/2014/main" xmlns="" id="{AA0F7C82-B999-43DA-B9B6-AF15DA3474F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330" y="3258"/>
                <a:ext cx="1" cy="216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940" name="Line 91">
                <a:extLst>
                  <a:ext uri="{FF2B5EF4-FFF2-40B4-BE49-F238E27FC236}">
                    <a16:creationId xmlns:a16="http://schemas.microsoft.com/office/drawing/2014/main" xmlns="" id="{AAC620B1-3764-4EDA-A74A-7E7D8AB025E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114" y="3240"/>
                <a:ext cx="1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941" name="Line 92">
                <a:extLst>
                  <a:ext uri="{FF2B5EF4-FFF2-40B4-BE49-F238E27FC236}">
                    <a16:creationId xmlns:a16="http://schemas.microsoft.com/office/drawing/2014/main" xmlns="" id="{1838DAB8-6D05-43C3-BA99-52E1B6F45A2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222" y="3240"/>
                <a:ext cx="1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942" name="Line 93">
                <a:extLst>
                  <a:ext uri="{FF2B5EF4-FFF2-40B4-BE49-F238E27FC236}">
                    <a16:creationId xmlns:a16="http://schemas.microsoft.com/office/drawing/2014/main" xmlns="" id="{D7BDE683-C455-46A1-B204-D7E6ADABCB4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383" y="3240"/>
                <a:ext cx="1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943" name="Line 94">
                <a:extLst>
                  <a:ext uri="{FF2B5EF4-FFF2-40B4-BE49-F238E27FC236}">
                    <a16:creationId xmlns:a16="http://schemas.microsoft.com/office/drawing/2014/main" xmlns="" id="{9FB8A314-7432-46E4-B55C-2704A2D18AF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276" y="3240"/>
                <a:ext cx="1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944" name="Line 95">
                <a:extLst>
                  <a:ext uri="{FF2B5EF4-FFF2-40B4-BE49-F238E27FC236}">
                    <a16:creationId xmlns:a16="http://schemas.microsoft.com/office/drawing/2014/main" xmlns="" id="{0C8D64FB-38E6-4489-81AB-C14E1808986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546" y="3240"/>
                <a:ext cx="1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945" name="Line 96">
                <a:extLst>
                  <a:ext uri="{FF2B5EF4-FFF2-40B4-BE49-F238E27FC236}">
                    <a16:creationId xmlns:a16="http://schemas.microsoft.com/office/drawing/2014/main" xmlns="" id="{BB22C97B-8249-4DE0-83E9-8C16B3B02C1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491" y="3240"/>
                <a:ext cx="1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946" name="Line 97">
                <a:extLst>
                  <a:ext uri="{FF2B5EF4-FFF2-40B4-BE49-F238E27FC236}">
                    <a16:creationId xmlns:a16="http://schemas.microsoft.com/office/drawing/2014/main" xmlns="" id="{9B1B17D7-9B41-43C7-8E7F-B7B23453B8D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438" y="3246"/>
                <a:ext cx="1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0865" name="Group 98">
              <a:extLst>
                <a:ext uri="{FF2B5EF4-FFF2-40B4-BE49-F238E27FC236}">
                  <a16:creationId xmlns:a16="http://schemas.microsoft.com/office/drawing/2014/main" xmlns="" id="{760F043F-E2E5-470B-946A-28478457A34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712" y="3258"/>
              <a:ext cx="555" cy="439"/>
              <a:chOff x="3060" y="3240"/>
              <a:chExt cx="540" cy="360"/>
            </a:xfrm>
          </p:grpSpPr>
          <p:sp>
            <p:nvSpPr>
              <p:cNvPr id="10925" name="Line 99">
                <a:extLst>
                  <a:ext uri="{FF2B5EF4-FFF2-40B4-BE49-F238E27FC236}">
                    <a16:creationId xmlns:a16="http://schemas.microsoft.com/office/drawing/2014/main" xmlns="" id="{6B863482-7128-49D7-ACF1-B5D2BDD667E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060" y="3240"/>
                <a:ext cx="0" cy="36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926" name="Line 100">
                <a:extLst>
                  <a:ext uri="{FF2B5EF4-FFF2-40B4-BE49-F238E27FC236}">
                    <a16:creationId xmlns:a16="http://schemas.microsoft.com/office/drawing/2014/main" xmlns="" id="{8D178AC1-F24B-4C09-8571-4F8EF4357B6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060" y="3240"/>
                <a:ext cx="540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927" name="Line 101">
                <a:extLst>
                  <a:ext uri="{FF2B5EF4-FFF2-40B4-BE49-F238E27FC236}">
                    <a16:creationId xmlns:a16="http://schemas.microsoft.com/office/drawing/2014/main" xmlns="" id="{1D33F8C5-53E8-4DD0-A2BA-D8A3CF589CE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168" y="3240"/>
                <a:ext cx="1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928" name="Line 102">
                <a:extLst>
                  <a:ext uri="{FF2B5EF4-FFF2-40B4-BE49-F238E27FC236}">
                    <a16:creationId xmlns:a16="http://schemas.microsoft.com/office/drawing/2014/main" xmlns="" id="{6641EDF5-FC72-46A8-A859-91176488CFC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330" y="3258"/>
                <a:ext cx="1" cy="216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929" name="Line 103">
                <a:extLst>
                  <a:ext uri="{FF2B5EF4-FFF2-40B4-BE49-F238E27FC236}">
                    <a16:creationId xmlns:a16="http://schemas.microsoft.com/office/drawing/2014/main" xmlns="" id="{436C873B-2328-43DD-88F9-10472EA8653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114" y="3240"/>
                <a:ext cx="1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930" name="Line 104">
                <a:extLst>
                  <a:ext uri="{FF2B5EF4-FFF2-40B4-BE49-F238E27FC236}">
                    <a16:creationId xmlns:a16="http://schemas.microsoft.com/office/drawing/2014/main" xmlns="" id="{E236C495-CD2B-45CF-841B-0D1DA9DBE91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222" y="3240"/>
                <a:ext cx="1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931" name="Line 105">
                <a:extLst>
                  <a:ext uri="{FF2B5EF4-FFF2-40B4-BE49-F238E27FC236}">
                    <a16:creationId xmlns:a16="http://schemas.microsoft.com/office/drawing/2014/main" xmlns="" id="{BC8CF329-1DA9-4A01-ABA3-9CF4BBE953A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383" y="3240"/>
                <a:ext cx="1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932" name="Line 106">
                <a:extLst>
                  <a:ext uri="{FF2B5EF4-FFF2-40B4-BE49-F238E27FC236}">
                    <a16:creationId xmlns:a16="http://schemas.microsoft.com/office/drawing/2014/main" xmlns="" id="{62D45C44-D953-48DA-BE61-1D9DCB1F6FB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276" y="3240"/>
                <a:ext cx="1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933" name="Line 107">
                <a:extLst>
                  <a:ext uri="{FF2B5EF4-FFF2-40B4-BE49-F238E27FC236}">
                    <a16:creationId xmlns:a16="http://schemas.microsoft.com/office/drawing/2014/main" xmlns="" id="{3AA8FC9D-5FC0-43EA-9106-6AE72A74B0A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546" y="3240"/>
                <a:ext cx="1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934" name="Line 108">
                <a:extLst>
                  <a:ext uri="{FF2B5EF4-FFF2-40B4-BE49-F238E27FC236}">
                    <a16:creationId xmlns:a16="http://schemas.microsoft.com/office/drawing/2014/main" xmlns="" id="{782F24BF-AFD7-45D1-AFAE-59B2521FE8A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491" y="3240"/>
                <a:ext cx="1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935" name="Line 109">
                <a:extLst>
                  <a:ext uri="{FF2B5EF4-FFF2-40B4-BE49-F238E27FC236}">
                    <a16:creationId xmlns:a16="http://schemas.microsoft.com/office/drawing/2014/main" xmlns="" id="{61C11A6A-F2FC-4F7D-AE1E-8CA7081DFDF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438" y="3246"/>
                <a:ext cx="1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0866" name="Group 110">
              <a:extLst>
                <a:ext uri="{FF2B5EF4-FFF2-40B4-BE49-F238E27FC236}">
                  <a16:creationId xmlns:a16="http://schemas.microsoft.com/office/drawing/2014/main" xmlns="" id="{BBC64A43-F4EC-47C4-98E6-66B0905A414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6267" y="3258"/>
              <a:ext cx="555" cy="439"/>
              <a:chOff x="3060" y="3240"/>
              <a:chExt cx="540" cy="360"/>
            </a:xfrm>
          </p:grpSpPr>
          <p:sp>
            <p:nvSpPr>
              <p:cNvPr id="10914" name="Line 111">
                <a:extLst>
                  <a:ext uri="{FF2B5EF4-FFF2-40B4-BE49-F238E27FC236}">
                    <a16:creationId xmlns:a16="http://schemas.microsoft.com/office/drawing/2014/main" xmlns="" id="{AAB3C13A-0007-4566-9020-04ED09BE741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060" y="3240"/>
                <a:ext cx="0" cy="36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915" name="Line 112">
                <a:extLst>
                  <a:ext uri="{FF2B5EF4-FFF2-40B4-BE49-F238E27FC236}">
                    <a16:creationId xmlns:a16="http://schemas.microsoft.com/office/drawing/2014/main" xmlns="" id="{3E2940F6-FD99-48FF-A7DE-A8F16BFE1AF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060" y="3240"/>
                <a:ext cx="540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916" name="Line 113">
                <a:extLst>
                  <a:ext uri="{FF2B5EF4-FFF2-40B4-BE49-F238E27FC236}">
                    <a16:creationId xmlns:a16="http://schemas.microsoft.com/office/drawing/2014/main" xmlns="" id="{8B92631B-D5CE-4173-AF6F-F59CEB5C781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168" y="3240"/>
                <a:ext cx="1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917" name="Line 114">
                <a:extLst>
                  <a:ext uri="{FF2B5EF4-FFF2-40B4-BE49-F238E27FC236}">
                    <a16:creationId xmlns:a16="http://schemas.microsoft.com/office/drawing/2014/main" xmlns="" id="{61BA8185-08E5-4225-A287-8C923565B57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330" y="3258"/>
                <a:ext cx="1" cy="216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918" name="Line 115">
                <a:extLst>
                  <a:ext uri="{FF2B5EF4-FFF2-40B4-BE49-F238E27FC236}">
                    <a16:creationId xmlns:a16="http://schemas.microsoft.com/office/drawing/2014/main" xmlns="" id="{A7F6FB98-3A82-44B8-B1B4-8F5638E6E47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114" y="3240"/>
                <a:ext cx="1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919" name="Line 116">
                <a:extLst>
                  <a:ext uri="{FF2B5EF4-FFF2-40B4-BE49-F238E27FC236}">
                    <a16:creationId xmlns:a16="http://schemas.microsoft.com/office/drawing/2014/main" xmlns="" id="{AE9250F7-3598-4F12-9B3E-D4284B2CBD8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222" y="3240"/>
                <a:ext cx="1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920" name="Line 117">
                <a:extLst>
                  <a:ext uri="{FF2B5EF4-FFF2-40B4-BE49-F238E27FC236}">
                    <a16:creationId xmlns:a16="http://schemas.microsoft.com/office/drawing/2014/main" xmlns="" id="{06AFEB2E-D0B0-4FB8-85BB-28D4BF74CC9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383" y="3240"/>
                <a:ext cx="1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921" name="Line 118">
                <a:extLst>
                  <a:ext uri="{FF2B5EF4-FFF2-40B4-BE49-F238E27FC236}">
                    <a16:creationId xmlns:a16="http://schemas.microsoft.com/office/drawing/2014/main" xmlns="" id="{F73C9B6A-1880-48D8-977F-9A4AE27D69E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276" y="3240"/>
                <a:ext cx="1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922" name="Line 119">
                <a:extLst>
                  <a:ext uri="{FF2B5EF4-FFF2-40B4-BE49-F238E27FC236}">
                    <a16:creationId xmlns:a16="http://schemas.microsoft.com/office/drawing/2014/main" xmlns="" id="{3DF99A1D-955E-4274-8E78-2599D9BCD60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546" y="3240"/>
                <a:ext cx="1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923" name="Line 120">
                <a:extLst>
                  <a:ext uri="{FF2B5EF4-FFF2-40B4-BE49-F238E27FC236}">
                    <a16:creationId xmlns:a16="http://schemas.microsoft.com/office/drawing/2014/main" xmlns="" id="{7DE5573C-47AA-468C-9F6A-720C13E30AE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491" y="3240"/>
                <a:ext cx="1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924" name="Line 121">
                <a:extLst>
                  <a:ext uri="{FF2B5EF4-FFF2-40B4-BE49-F238E27FC236}">
                    <a16:creationId xmlns:a16="http://schemas.microsoft.com/office/drawing/2014/main" xmlns="" id="{2BBDFE61-E45F-44CB-B337-1C00BF9A96A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438" y="3246"/>
                <a:ext cx="1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0867" name="Group 122">
              <a:extLst>
                <a:ext uri="{FF2B5EF4-FFF2-40B4-BE49-F238E27FC236}">
                  <a16:creationId xmlns:a16="http://schemas.microsoft.com/office/drawing/2014/main" xmlns="" id="{F3B24274-9589-4E3C-8CDC-0D345BF5F78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6829" y="3265"/>
              <a:ext cx="555" cy="440"/>
              <a:chOff x="3060" y="3240"/>
              <a:chExt cx="540" cy="360"/>
            </a:xfrm>
          </p:grpSpPr>
          <p:sp>
            <p:nvSpPr>
              <p:cNvPr id="10903" name="Line 123">
                <a:extLst>
                  <a:ext uri="{FF2B5EF4-FFF2-40B4-BE49-F238E27FC236}">
                    <a16:creationId xmlns:a16="http://schemas.microsoft.com/office/drawing/2014/main" xmlns="" id="{65EBB356-7852-49A4-935D-342EE0304B3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060" y="3240"/>
                <a:ext cx="0" cy="36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904" name="Line 124">
                <a:extLst>
                  <a:ext uri="{FF2B5EF4-FFF2-40B4-BE49-F238E27FC236}">
                    <a16:creationId xmlns:a16="http://schemas.microsoft.com/office/drawing/2014/main" xmlns="" id="{5B13F7FD-E99D-46B7-8E45-FAF97ACAABE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060" y="3240"/>
                <a:ext cx="540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905" name="Line 125">
                <a:extLst>
                  <a:ext uri="{FF2B5EF4-FFF2-40B4-BE49-F238E27FC236}">
                    <a16:creationId xmlns:a16="http://schemas.microsoft.com/office/drawing/2014/main" xmlns="" id="{35B6476D-D0E5-4CD8-A99E-93E56C06F3E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168" y="3240"/>
                <a:ext cx="1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906" name="Line 126">
                <a:extLst>
                  <a:ext uri="{FF2B5EF4-FFF2-40B4-BE49-F238E27FC236}">
                    <a16:creationId xmlns:a16="http://schemas.microsoft.com/office/drawing/2014/main" xmlns="" id="{47087429-5E09-49F3-ADB4-D254D64D10C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330" y="3258"/>
                <a:ext cx="1" cy="216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907" name="Line 127">
                <a:extLst>
                  <a:ext uri="{FF2B5EF4-FFF2-40B4-BE49-F238E27FC236}">
                    <a16:creationId xmlns:a16="http://schemas.microsoft.com/office/drawing/2014/main" xmlns="" id="{D3E869C5-6918-40F7-9368-A2D057F133E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114" y="3240"/>
                <a:ext cx="1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908" name="Line 128">
                <a:extLst>
                  <a:ext uri="{FF2B5EF4-FFF2-40B4-BE49-F238E27FC236}">
                    <a16:creationId xmlns:a16="http://schemas.microsoft.com/office/drawing/2014/main" xmlns="" id="{C1D2319F-3D61-49A5-99F2-DA7D44C74CB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222" y="3240"/>
                <a:ext cx="1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909" name="Line 129">
                <a:extLst>
                  <a:ext uri="{FF2B5EF4-FFF2-40B4-BE49-F238E27FC236}">
                    <a16:creationId xmlns:a16="http://schemas.microsoft.com/office/drawing/2014/main" xmlns="" id="{11383CCA-69BE-4A24-B82F-755E717A5EE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383" y="3240"/>
                <a:ext cx="1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910" name="Line 130">
                <a:extLst>
                  <a:ext uri="{FF2B5EF4-FFF2-40B4-BE49-F238E27FC236}">
                    <a16:creationId xmlns:a16="http://schemas.microsoft.com/office/drawing/2014/main" xmlns="" id="{E6A14892-6D36-42CE-8FF2-B89BA8B0E16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276" y="3240"/>
                <a:ext cx="1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911" name="Line 131">
                <a:extLst>
                  <a:ext uri="{FF2B5EF4-FFF2-40B4-BE49-F238E27FC236}">
                    <a16:creationId xmlns:a16="http://schemas.microsoft.com/office/drawing/2014/main" xmlns="" id="{1181E9B3-129E-4A08-A858-6B0014C778B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546" y="3240"/>
                <a:ext cx="1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912" name="Line 132">
                <a:extLst>
                  <a:ext uri="{FF2B5EF4-FFF2-40B4-BE49-F238E27FC236}">
                    <a16:creationId xmlns:a16="http://schemas.microsoft.com/office/drawing/2014/main" xmlns="" id="{71BC2F07-FCFC-40A8-AC84-9C08A710881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491" y="3240"/>
                <a:ext cx="1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913" name="Line 133">
                <a:extLst>
                  <a:ext uri="{FF2B5EF4-FFF2-40B4-BE49-F238E27FC236}">
                    <a16:creationId xmlns:a16="http://schemas.microsoft.com/office/drawing/2014/main" xmlns="" id="{F4980008-26E4-42A7-9474-76C50AEE36C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438" y="3246"/>
                <a:ext cx="1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0868" name="Group 134">
              <a:extLst>
                <a:ext uri="{FF2B5EF4-FFF2-40B4-BE49-F238E27FC236}">
                  <a16:creationId xmlns:a16="http://schemas.microsoft.com/office/drawing/2014/main" xmlns="" id="{C931423C-2E65-41DD-B646-BC785EEDB86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7390" y="3255"/>
              <a:ext cx="555" cy="439"/>
              <a:chOff x="3060" y="3240"/>
              <a:chExt cx="540" cy="360"/>
            </a:xfrm>
          </p:grpSpPr>
          <p:sp>
            <p:nvSpPr>
              <p:cNvPr id="10892" name="Line 135">
                <a:extLst>
                  <a:ext uri="{FF2B5EF4-FFF2-40B4-BE49-F238E27FC236}">
                    <a16:creationId xmlns:a16="http://schemas.microsoft.com/office/drawing/2014/main" xmlns="" id="{E6E6FFF2-CEB2-47BD-8C1D-986C873EF29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060" y="3240"/>
                <a:ext cx="0" cy="36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893" name="Line 136">
                <a:extLst>
                  <a:ext uri="{FF2B5EF4-FFF2-40B4-BE49-F238E27FC236}">
                    <a16:creationId xmlns:a16="http://schemas.microsoft.com/office/drawing/2014/main" xmlns="" id="{42CF57BE-3BC7-4AA0-B76C-FDBD4423E24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060" y="3240"/>
                <a:ext cx="540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894" name="Line 137">
                <a:extLst>
                  <a:ext uri="{FF2B5EF4-FFF2-40B4-BE49-F238E27FC236}">
                    <a16:creationId xmlns:a16="http://schemas.microsoft.com/office/drawing/2014/main" xmlns="" id="{D8D50168-57E1-49F6-A068-EC91E838F00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168" y="3240"/>
                <a:ext cx="1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895" name="Line 138">
                <a:extLst>
                  <a:ext uri="{FF2B5EF4-FFF2-40B4-BE49-F238E27FC236}">
                    <a16:creationId xmlns:a16="http://schemas.microsoft.com/office/drawing/2014/main" xmlns="" id="{B2F040CC-68E0-4616-B07F-1E536541D0E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330" y="3258"/>
                <a:ext cx="1" cy="216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896" name="Line 139">
                <a:extLst>
                  <a:ext uri="{FF2B5EF4-FFF2-40B4-BE49-F238E27FC236}">
                    <a16:creationId xmlns:a16="http://schemas.microsoft.com/office/drawing/2014/main" xmlns="" id="{B9BED89E-8473-4143-B4CB-63E7EA8CDD5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114" y="3240"/>
                <a:ext cx="1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897" name="Line 140">
                <a:extLst>
                  <a:ext uri="{FF2B5EF4-FFF2-40B4-BE49-F238E27FC236}">
                    <a16:creationId xmlns:a16="http://schemas.microsoft.com/office/drawing/2014/main" xmlns="" id="{69A9324D-06CC-4AE4-802C-E7F3621FC9C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222" y="3240"/>
                <a:ext cx="1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898" name="Line 141">
                <a:extLst>
                  <a:ext uri="{FF2B5EF4-FFF2-40B4-BE49-F238E27FC236}">
                    <a16:creationId xmlns:a16="http://schemas.microsoft.com/office/drawing/2014/main" xmlns="" id="{5C6265E0-C04E-4D99-BCBB-4861DDF7831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383" y="3240"/>
                <a:ext cx="1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899" name="Line 142">
                <a:extLst>
                  <a:ext uri="{FF2B5EF4-FFF2-40B4-BE49-F238E27FC236}">
                    <a16:creationId xmlns:a16="http://schemas.microsoft.com/office/drawing/2014/main" xmlns="" id="{CFA4ED16-0572-4E5F-B0A3-E1C7AF5674B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276" y="3240"/>
                <a:ext cx="1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900" name="Line 143">
                <a:extLst>
                  <a:ext uri="{FF2B5EF4-FFF2-40B4-BE49-F238E27FC236}">
                    <a16:creationId xmlns:a16="http://schemas.microsoft.com/office/drawing/2014/main" xmlns="" id="{394322B1-95C0-4804-AF98-877AE5ABEF6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546" y="3240"/>
                <a:ext cx="1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901" name="Line 144">
                <a:extLst>
                  <a:ext uri="{FF2B5EF4-FFF2-40B4-BE49-F238E27FC236}">
                    <a16:creationId xmlns:a16="http://schemas.microsoft.com/office/drawing/2014/main" xmlns="" id="{5739C6F5-08AC-421A-8ABE-C19A4820545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491" y="3240"/>
                <a:ext cx="1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902" name="Line 145">
                <a:extLst>
                  <a:ext uri="{FF2B5EF4-FFF2-40B4-BE49-F238E27FC236}">
                    <a16:creationId xmlns:a16="http://schemas.microsoft.com/office/drawing/2014/main" xmlns="" id="{601997FF-18C3-4BC7-9613-5039DF28447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438" y="3246"/>
                <a:ext cx="1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0869" name="Group 146">
              <a:extLst>
                <a:ext uri="{FF2B5EF4-FFF2-40B4-BE49-F238E27FC236}">
                  <a16:creationId xmlns:a16="http://schemas.microsoft.com/office/drawing/2014/main" xmlns="" id="{BFA1C4B9-0377-4380-9F2C-CDEA545C6DC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7951" y="3258"/>
              <a:ext cx="555" cy="439"/>
              <a:chOff x="3060" y="3240"/>
              <a:chExt cx="540" cy="360"/>
            </a:xfrm>
          </p:grpSpPr>
          <p:sp>
            <p:nvSpPr>
              <p:cNvPr id="10881" name="Line 147">
                <a:extLst>
                  <a:ext uri="{FF2B5EF4-FFF2-40B4-BE49-F238E27FC236}">
                    <a16:creationId xmlns:a16="http://schemas.microsoft.com/office/drawing/2014/main" xmlns="" id="{0F31C20B-DEAF-440F-B1EF-1218EC864EA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060" y="3240"/>
                <a:ext cx="0" cy="36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882" name="Line 148">
                <a:extLst>
                  <a:ext uri="{FF2B5EF4-FFF2-40B4-BE49-F238E27FC236}">
                    <a16:creationId xmlns:a16="http://schemas.microsoft.com/office/drawing/2014/main" xmlns="" id="{8E9355FC-A359-4AC2-A6BB-2940C1811A3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060" y="3240"/>
                <a:ext cx="540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883" name="Line 149">
                <a:extLst>
                  <a:ext uri="{FF2B5EF4-FFF2-40B4-BE49-F238E27FC236}">
                    <a16:creationId xmlns:a16="http://schemas.microsoft.com/office/drawing/2014/main" xmlns="" id="{17B4053E-9226-4468-9C63-5BEABD894E8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168" y="3240"/>
                <a:ext cx="1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884" name="Line 150">
                <a:extLst>
                  <a:ext uri="{FF2B5EF4-FFF2-40B4-BE49-F238E27FC236}">
                    <a16:creationId xmlns:a16="http://schemas.microsoft.com/office/drawing/2014/main" xmlns="" id="{D33E1150-260D-46B9-98F8-E07F7BEA793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330" y="3258"/>
                <a:ext cx="1" cy="216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885" name="Line 151">
                <a:extLst>
                  <a:ext uri="{FF2B5EF4-FFF2-40B4-BE49-F238E27FC236}">
                    <a16:creationId xmlns:a16="http://schemas.microsoft.com/office/drawing/2014/main" xmlns="" id="{F2F8810F-BCD2-49AC-92CA-D89B18C4D97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114" y="3240"/>
                <a:ext cx="1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886" name="Line 152">
                <a:extLst>
                  <a:ext uri="{FF2B5EF4-FFF2-40B4-BE49-F238E27FC236}">
                    <a16:creationId xmlns:a16="http://schemas.microsoft.com/office/drawing/2014/main" xmlns="" id="{3B145A5B-0BB6-4A6D-B798-81AB0935D4F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222" y="3240"/>
                <a:ext cx="1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887" name="Line 153">
                <a:extLst>
                  <a:ext uri="{FF2B5EF4-FFF2-40B4-BE49-F238E27FC236}">
                    <a16:creationId xmlns:a16="http://schemas.microsoft.com/office/drawing/2014/main" xmlns="" id="{B460E9B7-2ED3-40C8-B024-3E175D3C0C7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383" y="3240"/>
                <a:ext cx="1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888" name="Line 154">
                <a:extLst>
                  <a:ext uri="{FF2B5EF4-FFF2-40B4-BE49-F238E27FC236}">
                    <a16:creationId xmlns:a16="http://schemas.microsoft.com/office/drawing/2014/main" xmlns="" id="{F6295D67-B6AA-421A-BA82-F136E91C6E0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276" y="3240"/>
                <a:ext cx="1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889" name="Line 155">
                <a:extLst>
                  <a:ext uri="{FF2B5EF4-FFF2-40B4-BE49-F238E27FC236}">
                    <a16:creationId xmlns:a16="http://schemas.microsoft.com/office/drawing/2014/main" xmlns="" id="{65A39046-903B-45F7-BCDA-08E609E502D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546" y="3240"/>
                <a:ext cx="1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890" name="Line 156">
                <a:extLst>
                  <a:ext uri="{FF2B5EF4-FFF2-40B4-BE49-F238E27FC236}">
                    <a16:creationId xmlns:a16="http://schemas.microsoft.com/office/drawing/2014/main" xmlns="" id="{5C4A47A8-0E7F-43BD-9B18-C90F09E09E9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491" y="3240"/>
                <a:ext cx="1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891" name="Line 157">
                <a:extLst>
                  <a:ext uri="{FF2B5EF4-FFF2-40B4-BE49-F238E27FC236}">
                    <a16:creationId xmlns:a16="http://schemas.microsoft.com/office/drawing/2014/main" xmlns="" id="{F0A9A306-E92C-4F78-B970-E1B4B861773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438" y="3246"/>
                <a:ext cx="1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0870" name="Text Box 158">
              <a:extLst>
                <a:ext uri="{FF2B5EF4-FFF2-40B4-BE49-F238E27FC236}">
                  <a16:creationId xmlns:a16="http://schemas.microsoft.com/office/drawing/2014/main" xmlns="" id="{844D6602-DBC6-4E75-937C-162CE1ECBA6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196" y="3636"/>
              <a:ext cx="900" cy="720"/>
            </a:xfrm>
            <a:prstGeom prst="rect">
              <a:avLst/>
            </a:prstGeom>
            <a:solidFill>
              <a:srgbClr val="CCFF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l" eaLnBrk="1" hangingPunct="1"/>
              <a:r>
                <a:rPr lang="en-US" altLang="en-US" sz="1200">
                  <a:latin typeface="Arial" panose="020B0604020202020204" pitchFamily="34" charset="0"/>
                </a:rPr>
                <a:t>0 </a:t>
              </a:r>
            </a:p>
            <a:p>
              <a:pPr algn="l" eaLnBrk="1" hangingPunct="1">
                <a:lnSpc>
                  <a:spcPct val="48000"/>
                </a:lnSpc>
              </a:pPr>
              <a:r>
                <a:rPr lang="en-US" altLang="en-US" sz="1100">
                  <a:latin typeface=".VnArial" panose="020B7200000000000000" pitchFamily="34" charset="0"/>
                </a:rPr>
                <a:t>cm</a:t>
              </a:r>
              <a:endParaRPr lang="en-US" altLang="en-US" sz="1800" b="0">
                <a:latin typeface="Arial" panose="020B0604020202020204" pitchFamily="34" charset="0"/>
              </a:endParaRPr>
            </a:p>
          </p:txBody>
        </p:sp>
        <p:sp>
          <p:nvSpPr>
            <p:cNvPr id="10871" name="Text Box 159">
              <a:extLst>
                <a:ext uri="{FF2B5EF4-FFF2-40B4-BE49-F238E27FC236}">
                  <a16:creationId xmlns:a16="http://schemas.microsoft.com/office/drawing/2014/main" xmlns="" id="{D851BED9-2563-4D4B-A40F-6500EEEA1FE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240" y="3690"/>
              <a:ext cx="522" cy="504"/>
            </a:xfrm>
            <a:prstGeom prst="rect">
              <a:avLst/>
            </a:prstGeom>
            <a:solidFill>
              <a:srgbClr val="CCFF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l" eaLnBrk="1" hangingPunct="1"/>
              <a:r>
                <a:rPr lang="en-US" altLang="en-US" sz="1200">
                  <a:latin typeface="Arial" panose="020B0604020202020204" pitchFamily="34" charset="0"/>
                </a:rPr>
                <a:t>2</a:t>
              </a:r>
              <a:endParaRPr lang="en-US" altLang="en-US" sz="1800" b="0">
                <a:latin typeface="Arial" panose="020B0604020202020204" pitchFamily="34" charset="0"/>
              </a:endParaRPr>
            </a:p>
          </p:txBody>
        </p:sp>
        <p:sp>
          <p:nvSpPr>
            <p:cNvPr id="10872" name="Text Box 160">
              <a:extLst>
                <a:ext uri="{FF2B5EF4-FFF2-40B4-BE49-F238E27FC236}">
                  <a16:creationId xmlns:a16="http://schemas.microsoft.com/office/drawing/2014/main" xmlns="" id="{1AD1761A-9968-46C2-849B-4517991D7F5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780" y="3690"/>
              <a:ext cx="504" cy="522"/>
            </a:xfrm>
            <a:prstGeom prst="rect">
              <a:avLst/>
            </a:prstGeom>
            <a:solidFill>
              <a:srgbClr val="CCFF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l" eaLnBrk="1" hangingPunct="1"/>
              <a:r>
                <a:rPr lang="en-US" altLang="en-US" sz="1200">
                  <a:latin typeface="Arial" panose="020B0604020202020204" pitchFamily="34" charset="0"/>
                </a:rPr>
                <a:t>3</a:t>
              </a:r>
              <a:endParaRPr lang="en-US" altLang="en-US" sz="1800" b="0">
                <a:latin typeface="Arial" panose="020B0604020202020204" pitchFamily="34" charset="0"/>
              </a:endParaRPr>
            </a:p>
          </p:txBody>
        </p:sp>
        <p:sp>
          <p:nvSpPr>
            <p:cNvPr id="10873" name="Text Box 161">
              <a:extLst>
                <a:ext uri="{FF2B5EF4-FFF2-40B4-BE49-F238E27FC236}">
                  <a16:creationId xmlns:a16="http://schemas.microsoft.com/office/drawing/2014/main" xmlns="" id="{07597399-FAD7-4FCC-9958-96DFEE8A0E1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74" y="3690"/>
              <a:ext cx="630" cy="504"/>
            </a:xfrm>
            <a:prstGeom prst="rect">
              <a:avLst/>
            </a:prstGeom>
            <a:solidFill>
              <a:srgbClr val="CCFF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l" eaLnBrk="1" hangingPunct="1"/>
              <a:r>
                <a:rPr lang="en-US" altLang="en-US" sz="1200">
                  <a:latin typeface="Arial" panose="020B0604020202020204" pitchFamily="34" charset="0"/>
                </a:rPr>
                <a:t>4</a:t>
              </a:r>
              <a:endParaRPr lang="en-US" altLang="en-US" sz="1800" b="0">
                <a:latin typeface="Arial" panose="020B0604020202020204" pitchFamily="34" charset="0"/>
              </a:endParaRPr>
            </a:p>
          </p:txBody>
        </p:sp>
        <p:sp>
          <p:nvSpPr>
            <p:cNvPr id="10874" name="Text Box 162">
              <a:extLst>
                <a:ext uri="{FF2B5EF4-FFF2-40B4-BE49-F238E27FC236}">
                  <a16:creationId xmlns:a16="http://schemas.microsoft.com/office/drawing/2014/main" xmlns="" id="{06F9ACBD-0413-4E0C-8B65-819140656ED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472" y="3672"/>
              <a:ext cx="540" cy="504"/>
            </a:xfrm>
            <a:prstGeom prst="rect">
              <a:avLst/>
            </a:prstGeom>
            <a:solidFill>
              <a:srgbClr val="CCFF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l" eaLnBrk="1" hangingPunct="1"/>
              <a:r>
                <a:rPr lang="en-US" altLang="en-US" sz="1200">
                  <a:latin typeface="Arial" panose="020B0604020202020204" pitchFamily="34" charset="0"/>
                </a:rPr>
                <a:t>6</a:t>
              </a:r>
              <a:endParaRPr lang="en-US" altLang="en-US" sz="1800" b="0">
                <a:latin typeface="Arial" panose="020B0604020202020204" pitchFamily="34" charset="0"/>
              </a:endParaRPr>
            </a:p>
          </p:txBody>
        </p:sp>
        <p:sp>
          <p:nvSpPr>
            <p:cNvPr id="10875" name="Text Box 163">
              <a:extLst>
                <a:ext uri="{FF2B5EF4-FFF2-40B4-BE49-F238E27FC236}">
                  <a16:creationId xmlns:a16="http://schemas.microsoft.com/office/drawing/2014/main" xmlns="" id="{F07C9447-B619-41E1-A12E-44F59F22621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994" y="3690"/>
              <a:ext cx="522" cy="504"/>
            </a:xfrm>
            <a:prstGeom prst="rect">
              <a:avLst/>
            </a:prstGeom>
            <a:solidFill>
              <a:srgbClr val="CCFF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l" eaLnBrk="1" hangingPunct="1"/>
              <a:r>
                <a:rPr lang="en-US" altLang="en-US" sz="1200">
                  <a:latin typeface="Arial" panose="020B0604020202020204" pitchFamily="34" charset="0"/>
                </a:rPr>
                <a:t>7</a:t>
              </a:r>
              <a:endParaRPr lang="en-US" altLang="en-US" sz="1800" b="0">
                <a:latin typeface="Arial" panose="020B0604020202020204" pitchFamily="34" charset="0"/>
              </a:endParaRPr>
            </a:p>
          </p:txBody>
        </p:sp>
        <p:sp>
          <p:nvSpPr>
            <p:cNvPr id="10876" name="Text Box 164">
              <a:extLst>
                <a:ext uri="{FF2B5EF4-FFF2-40B4-BE49-F238E27FC236}">
                  <a16:creationId xmlns:a16="http://schemas.microsoft.com/office/drawing/2014/main" xmlns="" id="{AE60744F-9495-4F3B-AAA1-9B3C2EFE206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754" y="3672"/>
              <a:ext cx="558" cy="504"/>
            </a:xfrm>
            <a:prstGeom prst="rect">
              <a:avLst/>
            </a:prstGeom>
            <a:solidFill>
              <a:srgbClr val="CCFF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l" eaLnBrk="1" hangingPunct="1"/>
              <a:r>
                <a:rPr lang="en-US" altLang="en-US" sz="1200">
                  <a:latin typeface="Arial" panose="020B0604020202020204" pitchFamily="34" charset="0"/>
                </a:rPr>
                <a:t>1</a:t>
              </a:r>
              <a:endParaRPr lang="en-US" altLang="en-US" sz="1800" b="0">
                <a:latin typeface="Arial" panose="020B0604020202020204" pitchFamily="34" charset="0"/>
              </a:endParaRPr>
            </a:p>
          </p:txBody>
        </p:sp>
        <p:sp>
          <p:nvSpPr>
            <p:cNvPr id="10877" name="Text Box 165">
              <a:extLst>
                <a:ext uri="{FF2B5EF4-FFF2-40B4-BE49-F238E27FC236}">
                  <a16:creationId xmlns:a16="http://schemas.microsoft.com/office/drawing/2014/main" xmlns="" id="{B71722F4-6BC2-474A-980C-51C99EFCA0B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950" y="3690"/>
              <a:ext cx="558" cy="504"/>
            </a:xfrm>
            <a:prstGeom prst="rect">
              <a:avLst/>
            </a:prstGeom>
            <a:solidFill>
              <a:srgbClr val="CCFF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l" eaLnBrk="1" hangingPunct="1"/>
              <a:r>
                <a:rPr lang="en-US" altLang="en-US" sz="1200">
                  <a:latin typeface="Arial" panose="020B0604020202020204" pitchFamily="34" charset="0"/>
                </a:rPr>
                <a:t>5</a:t>
              </a:r>
              <a:endParaRPr lang="en-US" altLang="en-US" sz="1800" b="0">
                <a:latin typeface="Arial" panose="020B0604020202020204" pitchFamily="34" charset="0"/>
              </a:endParaRPr>
            </a:p>
          </p:txBody>
        </p:sp>
        <p:sp>
          <p:nvSpPr>
            <p:cNvPr id="10878" name="Text Box 166">
              <a:extLst>
                <a:ext uri="{FF2B5EF4-FFF2-40B4-BE49-F238E27FC236}">
                  <a16:creationId xmlns:a16="http://schemas.microsoft.com/office/drawing/2014/main" xmlns="" id="{2D9BC632-814E-4C37-B368-202C25011F5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632" y="3690"/>
              <a:ext cx="720" cy="540"/>
            </a:xfrm>
            <a:prstGeom prst="rect">
              <a:avLst/>
            </a:prstGeom>
            <a:solidFill>
              <a:srgbClr val="CCFF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l" eaLnBrk="1" hangingPunct="1"/>
              <a:r>
                <a:rPr lang="en-US" altLang="en-US" sz="1200">
                  <a:latin typeface="Arial" panose="020B0604020202020204" pitchFamily="34" charset="0"/>
                </a:rPr>
                <a:t>10</a:t>
              </a:r>
              <a:endParaRPr lang="en-US" altLang="en-US" sz="1800" b="0">
                <a:latin typeface="Arial" panose="020B0604020202020204" pitchFamily="34" charset="0"/>
              </a:endParaRPr>
            </a:p>
          </p:txBody>
        </p:sp>
        <p:sp>
          <p:nvSpPr>
            <p:cNvPr id="10879" name="Text Box 167">
              <a:extLst>
                <a:ext uri="{FF2B5EF4-FFF2-40B4-BE49-F238E27FC236}">
                  <a16:creationId xmlns:a16="http://schemas.microsoft.com/office/drawing/2014/main" xmlns="" id="{2789F5E0-AF74-4A51-80CD-CE6C78F391A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606" y="3690"/>
              <a:ext cx="486" cy="504"/>
            </a:xfrm>
            <a:prstGeom prst="rect">
              <a:avLst/>
            </a:prstGeom>
            <a:solidFill>
              <a:srgbClr val="CCFF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l" eaLnBrk="1" hangingPunct="1"/>
              <a:r>
                <a:rPr lang="en-US" altLang="en-US" sz="1200">
                  <a:latin typeface="Arial" panose="020B0604020202020204" pitchFamily="34" charset="0"/>
                </a:rPr>
                <a:t>8</a:t>
              </a:r>
              <a:endParaRPr lang="en-US" altLang="en-US" sz="1800" b="0">
                <a:latin typeface="Arial" panose="020B0604020202020204" pitchFamily="34" charset="0"/>
              </a:endParaRPr>
            </a:p>
          </p:txBody>
        </p:sp>
        <p:sp>
          <p:nvSpPr>
            <p:cNvPr id="10880" name="Text Box 168">
              <a:extLst>
                <a:ext uri="{FF2B5EF4-FFF2-40B4-BE49-F238E27FC236}">
                  <a16:creationId xmlns:a16="http://schemas.microsoft.com/office/drawing/2014/main" xmlns="" id="{F3F8F04F-1D87-4FAB-9931-BDE810306A5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182" y="3690"/>
              <a:ext cx="432" cy="540"/>
            </a:xfrm>
            <a:prstGeom prst="rect">
              <a:avLst/>
            </a:prstGeom>
            <a:solidFill>
              <a:srgbClr val="CCFF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l" eaLnBrk="1" hangingPunct="1"/>
              <a:r>
                <a:rPr lang="en-US" altLang="en-US" sz="1200">
                  <a:latin typeface="Arial" panose="020B0604020202020204" pitchFamily="34" charset="0"/>
                </a:rPr>
                <a:t>9</a:t>
              </a:r>
              <a:endParaRPr lang="en-US" altLang="en-US" sz="1800" b="0">
                <a:latin typeface="Arial" panose="020B0604020202020204" pitchFamily="34" charset="0"/>
              </a:endParaRPr>
            </a:p>
          </p:txBody>
        </p:sp>
      </p:grpSp>
      <p:sp>
        <p:nvSpPr>
          <p:cNvPr id="31913" name="Text Box 169">
            <a:extLst>
              <a:ext uri="{FF2B5EF4-FFF2-40B4-BE49-F238E27FC236}">
                <a16:creationId xmlns:a16="http://schemas.microsoft.com/office/drawing/2014/main" xmlns="" id="{4E626D99-5BE1-4470-8C7A-5623CD47F5EB}"/>
              </a:ext>
            </a:extLst>
          </p:cNvPr>
          <p:cNvSpPr txBox="1">
            <a:spLocks noChangeArrowheads="1"/>
          </p:cNvSpPr>
          <p:nvPr/>
        </p:nvSpPr>
        <p:spPr bwMode="auto">
          <a:xfrm rot="395301">
            <a:off x="2019300" y="1219200"/>
            <a:ext cx="1371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en-US" altLang="en-US" sz="2400">
                <a:solidFill>
                  <a:srgbClr val="FF0000"/>
                </a:solidFill>
                <a:latin typeface="Arial" panose="020B0604020202020204" pitchFamily="34" charset="0"/>
              </a:rPr>
              <a:t>4 cm</a:t>
            </a:r>
          </a:p>
        </p:txBody>
      </p:sp>
      <p:grpSp>
        <p:nvGrpSpPr>
          <p:cNvPr id="17" name="Group 170">
            <a:extLst>
              <a:ext uri="{FF2B5EF4-FFF2-40B4-BE49-F238E27FC236}">
                <a16:creationId xmlns:a16="http://schemas.microsoft.com/office/drawing/2014/main" xmlns="" id="{2AE4F28C-7869-46D8-AC93-878FDF866F22}"/>
              </a:ext>
            </a:extLst>
          </p:cNvPr>
          <p:cNvGrpSpPr>
            <a:grpSpLocks/>
          </p:cNvGrpSpPr>
          <p:nvPr/>
        </p:nvGrpSpPr>
        <p:grpSpPr bwMode="auto">
          <a:xfrm rot="-1385544">
            <a:off x="838200" y="2057400"/>
            <a:ext cx="7747000" cy="698500"/>
            <a:chOff x="2160" y="3255"/>
            <a:chExt cx="6660" cy="1101"/>
          </a:xfrm>
        </p:grpSpPr>
        <p:sp>
          <p:nvSpPr>
            <p:cNvPr id="10712" name="Rectangle 171">
              <a:extLst>
                <a:ext uri="{FF2B5EF4-FFF2-40B4-BE49-F238E27FC236}">
                  <a16:creationId xmlns:a16="http://schemas.microsoft.com/office/drawing/2014/main" xmlns="" id="{5EF7E5A0-8E1C-46DC-B44A-69D1CE7E2CA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60" y="3258"/>
              <a:ext cx="6660" cy="1098"/>
            </a:xfrm>
            <a:prstGeom prst="rect">
              <a:avLst/>
            </a:prstGeom>
            <a:solidFill>
              <a:srgbClr val="CCFFCC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en-GB" altLang="en-US">
                <a:latin typeface="Arial" panose="020B0604020202020204" pitchFamily="34" charset="0"/>
              </a:endParaRPr>
            </a:p>
          </p:txBody>
        </p:sp>
        <p:sp>
          <p:nvSpPr>
            <p:cNvPr id="10713" name="Line 172">
              <a:extLst>
                <a:ext uri="{FF2B5EF4-FFF2-40B4-BE49-F238E27FC236}">
                  <a16:creationId xmlns:a16="http://schemas.microsoft.com/office/drawing/2014/main" xmlns="" id="{5C9EA89A-109A-479F-8566-035AF49B67A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506" y="3258"/>
              <a:ext cx="1" cy="43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10714" name="Group 173">
              <a:extLst>
                <a:ext uri="{FF2B5EF4-FFF2-40B4-BE49-F238E27FC236}">
                  <a16:creationId xmlns:a16="http://schemas.microsoft.com/office/drawing/2014/main" xmlns="" id="{76B72501-9A50-4155-BC5B-3DB75F90676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345" y="3258"/>
              <a:ext cx="555" cy="439"/>
              <a:chOff x="3060" y="3240"/>
              <a:chExt cx="540" cy="360"/>
            </a:xfrm>
          </p:grpSpPr>
          <p:sp>
            <p:nvSpPr>
              <p:cNvPr id="10846" name="Line 174">
                <a:extLst>
                  <a:ext uri="{FF2B5EF4-FFF2-40B4-BE49-F238E27FC236}">
                    <a16:creationId xmlns:a16="http://schemas.microsoft.com/office/drawing/2014/main" xmlns="" id="{74B4002D-C907-403F-AE1D-A0A6C69560E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060" y="3240"/>
                <a:ext cx="0" cy="36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847" name="Line 175">
                <a:extLst>
                  <a:ext uri="{FF2B5EF4-FFF2-40B4-BE49-F238E27FC236}">
                    <a16:creationId xmlns:a16="http://schemas.microsoft.com/office/drawing/2014/main" xmlns="" id="{50CFDE62-B856-4624-9B46-D695033C86F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060" y="3240"/>
                <a:ext cx="540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848" name="Line 176">
                <a:extLst>
                  <a:ext uri="{FF2B5EF4-FFF2-40B4-BE49-F238E27FC236}">
                    <a16:creationId xmlns:a16="http://schemas.microsoft.com/office/drawing/2014/main" xmlns="" id="{CAEFCB01-4DA1-44E0-A965-6B070FEED81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168" y="3240"/>
                <a:ext cx="1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849" name="Line 177">
                <a:extLst>
                  <a:ext uri="{FF2B5EF4-FFF2-40B4-BE49-F238E27FC236}">
                    <a16:creationId xmlns:a16="http://schemas.microsoft.com/office/drawing/2014/main" xmlns="" id="{8540C28B-9851-4AEF-8C2C-859C2C26A1B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330" y="3258"/>
                <a:ext cx="1" cy="216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850" name="Line 178">
                <a:extLst>
                  <a:ext uri="{FF2B5EF4-FFF2-40B4-BE49-F238E27FC236}">
                    <a16:creationId xmlns:a16="http://schemas.microsoft.com/office/drawing/2014/main" xmlns="" id="{DB5BE04D-E3A4-4825-9CBA-098973A2215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114" y="3240"/>
                <a:ext cx="1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851" name="Line 179">
                <a:extLst>
                  <a:ext uri="{FF2B5EF4-FFF2-40B4-BE49-F238E27FC236}">
                    <a16:creationId xmlns:a16="http://schemas.microsoft.com/office/drawing/2014/main" xmlns="" id="{03B68F40-1CCE-4773-BA45-75431885B53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222" y="3240"/>
                <a:ext cx="1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852" name="Line 180">
                <a:extLst>
                  <a:ext uri="{FF2B5EF4-FFF2-40B4-BE49-F238E27FC236}">
                    <a16:creationId xmlns:a16="http://schemas.microsoft.com/office/drawing/2014/main" xmlns="" id="{839041FB-932D-4469-8E39-78F0953DAA9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383" y="3240"/>
                <a:ext cx="1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853" name="Line 181">
                <a:extLst>
                  <a:ext uri="{FF2B5EF4-FFF2-40B4-BE49-F238E27FC236}">
                    <a16:creationId xmlns:a16="http://schemas.microsoft.com/office/drawing/2014/main" xmlns="" id="{C05C675B-C96A-43A3-B2C9-27A2DECC13D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276" y="3240"/>
                <a:ext cx="1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854" name="Line 182">
                <a:extLst>
                  <a:ext uri="{FF2B5EF4-FFF2-40B4-BE49-F238E27FC236}">
                    <a16:creationId xmlns:a16="http://schemas.microsoft.com/office/drawing/2014/main" xmlns="" id="{7E05804D-D0D9-4306-BF16-F3BEEDCFC78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546" y="3240"/>
                <a:ext cx="1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855" name="Line 183">
                <a:extLst>
                  <a:ext uri="{FF2B5EF4-FFF2-40B4-BE49-F238E27FC236}">
                    <a16:creationId xmlns:a16="http://schemas.microsoft.com/office/drawing/2014/main" xmlns="" id="{24575ED4-82DA-40BB-BAAA-A8B446D1BEC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491" y="3240"/>
                <a:ext cx="1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856" name="Line 184">
                <a:extLst>
                  <a:ext uri="{FF2B5EF4-FFF2-40B4-BE49-F238E27FC236}">
                    <a16:creationId xmlns:a16="http://schemas.microsoft.com/office/drawing/2014/main" xmlns="" id="{DD6C6029-188E-458F-9BD2-575343FBC5F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438" y="3246"/>
                <a:ext cx="1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0715" name="Group 185">
              <a:extLst>
                <a:ext uri="{FF2B5EF4-FFF2-40B4-BE49-F238E27FC236}">
                  <a16:creationId xmlns:a16="http://schemas.microsoft.com/office/drawing/2014/main" xmlns="" id="{575313C0-6A49-4EDB-B7F2-DCEA9BE1412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906" y="3265"/>
              <a:ext cx="555" cy="440"/>
              <a:chOff x="3060" y="3240"/>
              <a:chExt cx="540" cy="360"/>
            </a:xfrm>
          </p:grpSpPr>
          <p:sp>
            <p:nvSpPr>
              <p:cNvPr id="10835" name="Line 186">
                <a:extLst>
                  <a:ext uri="{FF2B5EF4-FFF2-40B4-BE49-F238E27FC236}">
                    <a16:creationId xmlns:a16="http://schemas.microsoft.com/office/drawing/2014/main" xmlns="" id="{4C66CB52-2A99-4879-B0BA-7D4996C085C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060" y="3240"/>
                <a:ext cx="0" cy="36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836" name="Line 187">
                <a:extLst>
                  <a:ext uri="{FF2B5EF4-FFF2-40B4-BE49-F238E27FC236}">
                    <a16:creationId xmlns:a16="http://schemas.microsoft.com/office/drawing/2014/main" xmlns="" id="{DD21D252-51A6-4CE8-A541-FCE644FCEE3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060" y="3240"/>
                <a:ext cx="540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837" name="Line 188">
                <a:extLst>
                  <a:ext uri="{FF2B5EF4-FFF2-40B4-BE49-F238E27FC236}">
                    <a16:creationId xmlns:a16="http://schemas.microsoft.com/office/drawing/2014/main" xmlns="" id="{B0FA14A1-CCDE-494A-A4AF-C6A7FE7E9E8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168" y="3240"/>
                <a:ext cx="1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838" name="Line 189">
                <a:extLst>
                  <a:ext uri="{FF2B5EF4-FFF2-40B4-BE49-F238E27FC236}">
                    <a16:creationId xmlns:a16="http://schemas.microsoft.com/office/drawing/2014/main" xmlns="" id="{61186001-8A61-4FA1-B2DD-C8A001B6DC0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330" y="3258"/>
                <a:ext cx="1" cy="216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839" name="Line 190">
                <a:extLst>
                  <a:ext uri="{FF2B5EF4-FFF2-40B4-BE49-F238E27FC236}">
                    <a16:creationId xmlns:a16="http://schemas.microsoft.com/office/drawing/2014/main" xmlns="" id="{C7C3F098-983A-45E4-AFBB-BB09B62EE44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114" y="3240"/>
                <a:ext cx="1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840" name="Line 191">
                <a:extLst>
                  <a:ext uri="{FF2B5EF4-FFF2-40B4-BE49-F238E27FC236}">
                    <a16:creationId xmlns:a16="http://schemas.microsoft.com/office/drawing/2014/main" xmlns="" id="{27150365-BE7B-42E4-8392-46D98A2D73D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222" y="3240"/>
                <a:ext cx="1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841" name="Line 192">
                <a:extLst>
                  <a:ext uri="{FF2B5EF4-FFF2-40B4-BE49-F238E27FC236}">
                    <a16:creationId xmlns:a16="http://schemas.microsoft.com/office/drawing/2014/main" xmlns="" id="{A48FB7A1-F961-4975-9E0C-3CAE47976E1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383" y="3240"/>
                <a:ext cx="1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842" name="Line 193">
                <a:extLst>
                  <a:ext uri="{FF2B5EF4-FFF2-40B4-BE49-F238E27FC236}">
                    <a16:creationId xmlns:a16="http://schemas.microsoft.com/office/drawing/2014/main" xmlns="" id="{8C3CCB9A-5A5A-47BE-ABCD-32AC1F0CCDA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276" y="3240"/>
                <a:ext cx="1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843" name="Line 194">
                <a:extLst>
                  <a:ext uri="{FF2B5EF4-FFF2-40B4-BE49-F238E27FC236}">
                    <a16:creationId xmlns:a16="http://schemas.microsoft.com/office/drawing/2014/main" xmlns="" id="{1FB61D49-B62A-40C9-869D-48F1025F5AF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546" y="3240"/>
                <a:ext cx="1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844" name="Line 195">
                <a:extLst>
                  <a:ext uri="{FF2B5EF4-FFF2-40B4-BE49-F238E27FC236}">
                    <a16:creationId xmlns:a16="http://schemas.microsoft.com/office/drawing/2014/main" xmlns="" id="{885297D9-BA23-4E80-AB1F-7AF95648BF1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491" y="3240"/>
                <a:ext cx="1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845" name="Line 196">
                <a:extLst>
                  <a:ext uri="{FF2B5EF4-FFF2-40B4-BE49-F238E27FC236}">
                    <a16:creationId xmlns:a16="http://schemas.microsoft.com/office/drawing/2014/main" xmlns="" id="{155CA41F-37E8-437E-980C-C2371A56974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438" y="3246"/>
                <a:ext cx="1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0716" name="Group 197">
              <a:extLst>
                <a:ext uri="{FF2B5EF4-FFF2-40B4-BE49-F238E27FC236}">
                  <a16:creationId xmlns:a16="http://schemas.microsoft.com/office/drawing/2014/main" xmlns="" id="{23E53A76-C9E4-4E5F-A538-22B988E103F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467" y="3255"/>
              <a:ext cx="555" cy="439"/>
              <a:chOff x="3060" y="3240"/>
              <a:chExt cx="540" cy="360"/>
            </a:xfrm>
          </p:grpSpPr>
          <p:sp>
            <p:nvSpPr>
              <p:cNvPr id="10824" name="Line 198">
                <a:extLst>
                  <a:ext uri="{FF2B5EF4-FFF2-40B4-BE49-F238E27FC236}">
                    <a16:creationId xmlns:a16="http://schemas.microsoft.com/office/drawing/2014/main" xmlns="" id="{E0BDB587-2070-4F46-963F-C2290E08446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060" y="3240"/>
                <a:ext cx="0" cy="36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825" name="Line 199">
                <a:extLst>
                  <a:ext uri="{FF2B5EF4-FFF2-40B4-BE49-F238E27FC236}">
                    <a16:creationId xmlns:a16="http://schemas.microsoft.com/office/drawing/2014/main" xmlns="" id="{5172B557-FD6A-4B31-883D-C08866CE191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060" y="3240"/>
                <a:ext cx="540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826" name="Line 200">
                <a:extLst>
                  <a:ext uri="{FF2B5EF4-FFF2-40B4-BE49-F238E27FC236}">
                    <a16:creationId xmlns:a16="http://schemas.microsoft.com/office/drawing/2014/main" xmlns="" id="{B25BC3ED-5EFF-48F6-A264-9A1244777E2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168" y="3240"/>
                <a:ext cx="1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827" name="Line 201">
                <a:extLst>
                  <a:ext uri="{FF2B5EF4-FFF2-40B4-BE49-F238E27FC236}">
                    <a16:creationId xmlns:a16="http://schemas.microsoft.com/office/drawing/2014/main" xmlns="" id="{0B6AF0F5-AED9-4EFC-B324-7966C82A364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330" y="3258"/>
                <a:ext cx="1" cy="216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828" name="Line 202">
                <a:extLst>
                  <a:ext uri="{FF2B5EF4-FFF2-40B4-BE49-F238E27FC236}">
                    <a16:creationId xmlns:a16="http://schemas.microsoft.com/office/drawing/2014/main" xmlns="" id="{70952F23-A21A-416F-978B-926A5B7EBC3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114" y="3240"/>
                <a:ext cx="1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829" name="Line 203">
                <a:extLst>
                  <a:ext uri="{FF2B5EF4-FFF2-40B4-BE49-F238E27FC236}">
                    <a16:creationId xmlns:a16="http://schemas.microsoft.com/office/drawing/2014/main" xmlns="" id="{46D0A8E0-4DCF-4D95-BF4C-CC33B5A5F17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222" y="3240"/>
                <a:ext cx="1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830" name="Line 204">
                <a:extLst>
                  <a:ext uri="{FF2B5EF4-FFF2-40B4-BE49-F238E27FC236}">
                    <a16:creationId xmlns:a16="http://schemas.microsoft.com/office/drawing/2014/main" xmlns="" id="{017ABBC6-9D32-4FC1-85D4-D96B4ACEB90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383" y="3240"/>
                <a:ext cx="1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831" name="Line 205">
                <a:extLst>
                  <a:ext uri="{FF2B5EF4-FFF2-40B4-BE49-F238E27FC236}">
                    <a16:creationId xmlns:a16="http://schemas.microsoft.com/office/drawing/2014/main" xmlns="" id="{F6623139-38F0-4B4E-9E81-1D8FB8863E6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276" y="3240"/>
                <a:ext cx="1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832" name="Line 206">
                <a:extLst>
                  <a:ext uri="{FF2B5EF4-FFF2-40B4-BE49-F238E27FC236}">
                    <a16:creationId xmlns:a16="http://schemas.microsoft.com/office/drawing/2014/main" xmlns="" id="{6883FA17-E8EC-42F4-86D3-0E523C82390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546" y="3240"/>
                <a:ext cx="1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833" name="Line 207">
                <a:extLst>
                  <a:ext uri="{FF2B5EF4-FFF2-40B4-BE49-F238E27FC236}">
                    <a16:creationId xmlns:a16="http://schemas.microsoft.com/office/drawing/2014/main" xmlns="" id="{83B2042F-6600-426D-AF63-B176D296215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491" y="3240"/>
                <a:ext cx="1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834" name="Line 208">
                <a:extLst>
                  <a:ext uri="{FF2B5EF4-FFF2-40B4-BE49-F238E27FC236}">
                    <a16:creationId xmlns:a16="http://schemas.microsoft.com/office/drawing/2014/main" xmlns="" id="{9415A574-76AB-42A0-8257-440FB654B58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438" y="3246"/>
                <a:ext cx="1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0717" name="Group 209">
              <a:extLst>
                <a:ext uri="{FF2B5EF4-FFF2-40B4-BE49-F238E27FC236}">
                  <a16:creationId xmlns:a16="http://schemas.microsoft.com/office/drawing/2014/main" xmlns="" id="{54EE6BA6-9A3B-4365-9F4D-F5B4534D90A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029" y="3258"/>
              <a:ext cx="555" cy="439"/>
              <a:chOff x="3060" y="3240"/>
              <a:chExt cx="540" cy="360"/>
            </a:xfrm>
          </p:grpSpPr>
          <p:sp>
            <p:nvSpPr>
              <p:cNvPr id="10813" name="Line 210">
                <a:extLst>
                  <a:ext uri="{FF2B5EF4-FFF2-40B4-BE49-F238E27FC236}">
                    <a16:creationId xmlns:a16="http://schemas.microsoft.com/office/drawing/2014/main" xmlns="" id="{3213932E-EFD0-4D79-939E-E7645788EBB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060" y="3240"/>
                <a:ext cx="0" cy="36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814" name="Line 211">
                <a:extLst>
                  <a:ext uri="{FF2B5EF4-FFF2-40B4-BE49-F238E27FC236}">
                    <a16:creationId xmlns:a16="http://schemas.microsoft.com/office/drawing/2014/main" xmlns="" id="{8EA72352-73B2-4192-AB50-C595DB1F49B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060" y="3240"/>
                <a:ext cx="540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815" name="Line 212">
                <a:extLst>
                  <a:ext uri="{FF2B5EF4-FFF2-40B4-BE49-F238E27FC236}">
                    <a16:creationId xmlns:a16="http://schemas.microsoft.com/office/drawing/2014/main" xmlns="" id="{E32549F1-85B0-4E5E-BFC1-39D2915EBBE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168" y="3240"/>
                <a:ext cx="1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816" name="Line 213">
                <a:extLst>
                  <a:ext uri="{FF2B5EF4-FFF2-40B4-BE49-F238E27FC236}">
                    <a16:creationId xmlns:a16="http://schemas.microsoft.com/office/drawing/2014/main" xmlns="" id="{8B943D23-0E4C-4933-BA08-C5FE0312D75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330" y="3258"/>
                <a:ext cx="1" cy="216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817" name="Line 214">
                <a:extLst>
                  <a:ext uri="{FF2B5EF4-FFF2-40B4-BE49-F238E27FC236}">
                    <a16:creationId xmlns:a16="http://schemas.microsoft.com/office/drawing/2014/main" xmlns="" id="{DF660BD1-7E85-4A7E-8502-1FEA0A6F671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114" y="3240"/>
                <a:ext cx="1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818" name="Line 215">
                <a:extLst>
                  <a:ext uri="{FF2B5EF4-FFF2-40B4-BE49-F238E27FC236}">
                    <a16:creationId xmlns:a16="http://schemas.microsoft.com/office/drawing/2014/main" xmlns="" id="{498063AF-83DB-431F-81EE-278D107B9FE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222" y="3240"/>
                <a:ext cx="1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819" name="Line 216">
                <a:extLst>
                  <a:ext uri="{FF2B5EF4-FFF2-40B4-BE49-F238E27FC236}">
                    <a16:creationId xmlns:a16="http://schemas.microsoft.com/office/drawing/2014/main" xmlns="" id="{2F1347A6-8B46-481C-AAFF-816543E8802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383" y="3240"/>
                <a:ext cx="1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820" name="Line 217">
                <a:extLst>
                  <a:ext uri="{FF2B5EF4-FFF2-40B4-BE49-F238E27FC236}">
                    <a16:creationId xmlns:a16="http://schemas.microsoft.com/office/drawing/2014/main" xmlns="" id="{549EC1F2-7A30-4A76-A692-FF60CE48878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276" y="3240"/>
                <a:ext cx="1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821" name="Line 218">
                <a:extLst>
                  <a:ext uri="{FF2B5EF4-FFF2-40B4-BE49-F238E27FC236}">
                    <a16:creationId xmlns:a16="http://schemas.microsoft.com/office/drawing/2014/main" xmlns="" id="{76BBA146-2023-4E8B-969C-7DB93C23242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546" y="3240"/>
                <a:ext cx="1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822" name="Line 219">
                <a:extLst>
                  <a:ext uri="{FF2B5EF4-FFF2-40B4-BE49-F238E27FC236}">
                    <a16:creationId xmlns:a16="http://schemas.microsoft.com/office/drawing/2014/main" xmlns="" id="{7F91D976-4FBC-4752-8D85-774AE6B72EA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491" y="3240"/>
                <a:ext cx="1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823" name="Line 220">
                <a:extLst>
                  <a:ext uri="{FF2B5EF4-FFF2-40B4-BE49-F238E27FC236}">
                    <a16:creationId xmlns:a16="http://schemas.microsoft.com/office/drawing/2014/main" xmlns="" id="{FEDD1D5B-5208-48C2-BEFC-E55FB3170E5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438" y="3246"/>
                <a:ext cx="1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0718" name="Group 221">
              <a:extLst>
                <a:ext uri="{FF2B5EF4-FFF2-40B4-BE49-F238E27FC236}">
                  <a16:creationId xmlns:a16="http://schemas.microsoft.com/office/drawing/2014/main" xmlns="" id="{7AE471B6-3590-4D71-B4CA-E804B9F0D74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590" y="3265"/>
              <a:ext cx="555" cy="440"/>
              <a:chOff x="3060" y="3240"/>
              <a:chExt cx="540" cy="360"/>
            </a:xfrm>
          </p:grpSpPr>
          <p:sp>
            <p:nvSpPr>
              <p:cNvPr id="10802" name="Line 222">
                <a:extLst>
                  <a:ext uri="{FF2B5EF4-FFF2-40B4-BE49-F238E27FC236}">
                    <a16:creationId xmlns:a16="http://schemas.microsoft.com/office/drawing/2014/main" xmlns="" id="{4D630B73-BA36-4C69-B361-B160B04C800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060" y="3240"/>
                <a:ext cx="0" cy="36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803" name="Line 223">
                <a:extLst>
                  <a:ext uri="{FF2B5EF4-FFF2-40B4-BE49-F238E27FC236}">
                    <a16:creationId xmlns:a16="http://schemas.microsoft.com/office/drawing/2014/main" xmlns="" id="{9CB8C00B-DE17-4DA6-AB29-5DF941F6D64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060" y="3240"/>
                <a:ext cx="540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804" name="Line 224">
                <a:extLst>
                  <a:ext uri="{FF2B5EF4-FFF2-40B4-BE49-F238E27FC236}">
                    <a16:creationId xmlns:a16="http://schemas.microsoft.com/office/drawing/2014/main" xmlns="" id="{18283397-94C5-49A1-A530-CC3A2E541BF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168" y="3240"/>
                <a:ext cx="1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805" name="Line 225">
                <a:extLst>
                  <a:ext uri="{FF2B5EF4-FFF2-40B4-BE49-F238E27FC236}">
                    <a16:creationId xmlns:a16="http://schemas.microsoft.com/office/drawing/2014/main" xmlns="" id="{1CD3A434-EF73-41BB-816F-7A48A635D81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330" y="3258"/>
                <a:ext cx="1" cy="216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806" name="Line 226">
                <a:extLst>
                  <a:ext uri="{FF2B5EF4-FFF2-40B4-BE49-F238E27FC236}">
                    <a16:creationId xmlns:a16="http://schemas.microsoft.com/office/drawing/2014/main" xmlns="" id="{929400F9-19EE-4CC2-99E9-8B95045DBE8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114" y="3240"/>
                <a:ext cx="1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807" name="Line 227">
                <a:extLst>
                  <a:ext uri="{FF2B5EF4-FFF2-40B4-BE49-F238E27FC236}">
                    <a16:creationId xmlns:a16="http://schemas.microsoft.com/office/drawing/2014/main" xmlns="" id="{394DD2C0-71BD-4377-A4D5-9FE36D7935F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222" y="3240"/>
                <a:ext cx="1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808" name="Line 228">
                <a:extLst>
                  <a:ext uri="{FF2B5EF4-FFF2-40B4-BE49-F238E27FC236}">
                    <a16:creationId xmlns:a16="http://schemas.microsoft.com/office/drawing/2014/main" xmlns="" id="{BCD4B1C9-9005-4102-A20B-7ABB59DE332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383" y="3240"/>
                <a:ext cx="1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809" name="Line 229">
                <a:extLst>
                  <a:ext uri="{FF2B5EF4-FFF2-40B4-BE49-F238E27FC236}">
                    <a16:creationId xmlns:a16="http://schemas.microsoft.com/office/drawing/2014/main" xmlns="" id="{55764059-405C-48C7-B8D4-B461959C96D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276" y="3240"/>
                <a:ext cx="1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810" name="Line 230">
                <a:extLst>
                  <a:ext uri="{FF2B5EF4-FFF2-40B4-BE49-F238E27FC236}">
                    <a16:creationId xmlns:a16="http://schemas.microsoft.com/office/drawing/2014/main" xmlns="" id="{D38EFB51-DE74-4CFE-960E-195999A56D4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546" y="3240"/>
                <a:ext cx="1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811" name="Line 231">
                <a:extLst>
                  <a:ext uri="{FF2B5EF4-FFF2-40B4-BE49-F238E27FC236}">
                    <a16:creationId xmlns:a16="http://schemas.microsoft.com/office/drawing/2014/main" xmlns="" id="{981D626F-EA8A-424F-B2DA-BA12677D083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491" y="3240"/>
                <a:ext cx="1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812" name="Line 232">
                <a:extLst>
                  <a:ext uri="{FF2B5EF4-FFF2-40B4-BE49-F238E27FC236}">
                    <a16:creationId xmlns:a16="http://schemas.microsoft.com/office/drawing/2014/main" xmlns="" id="{317203CA-0547-4797-9BEB-9E3A0380E3C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438" y="3246"/>
                <a:ext cx="1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0719" name="Group 233">
              <a:extLst>
                <a:ext uri="{FF2B5EF4-FFF2-40B4-BE49-F238E27FC236}">
                  <a16:creationId xmlns:a16="http://schemas.microsoft.com/office/drawing/2014/main" xmlns="" id="{3FC08C69-92E4-4188-AB60-2159F966A45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151" y="3255"/>
              <a:ext cx="555" cy="439"/>
              <a:chOff x="3060" y="3240"/>
              <a:chExt cx="540" cy="360"/>
            </a:xfrm>
          </p:grpSpPr>
          <p:sp>
            <p:nvSpPr>
              <p:cNvPr id="10791" name="Line 234">
                <a:extLst>
                  <a:ext uri="{FF2B5EF4-FFF2-40B4-BE49-F238E27FC236}">
                    <a16:creationId xmlns:a16="http://schemas.microsoft.com/office/drawing/2014/main" xmlns="" id="{4415AF1D-CC9B-4575-B03C-83CFE145C95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060" y="3240"/>
                <a:ext cx="0" cy="36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792" name="Line 235">
                <a:extLst>
                  <a:ext uri="{FF2B5EF4-FFF2-40B4-BE49-F238E27FC236}">
                    <a16:creationId xmlns:a16="http://schemas.microsoft.com/office/drawing/2014/main" xmlns="" id="{BB29F2A4-E5C5-484A-9E91-4785FAC0B84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060" y="3240"/>
                <a:ext cx="540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793" name="Line 236">
                <a:extLst>
                  <a:ext uri="{FF2B5EF4-FFF2-40B4-BE49-F238E27FC236}">
                    <a16:creationId xmlns:a16="http://schemas.microsoft.com/office/drawing/2014/main" xmlns="" id="{633EC2E7-4A9E-47E9-8A78-2184C3B1F46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168" y="3240"/>
                <a:ext cx="1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794" name="Line 237">
                <a:extLst>
                  <a:ext uri="{FF2B5EF4-FFF2-40B4-BE49-F238E27FC236}">
                    <a16:creationId xmlns:a16="http://schemas.microsoft.com/office/drawing/2014/main" xmlns="" id="{9F93CFCA-1966-4E0F-8FD7-5729155E076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330" y="3258"/>
                <a:ext cx="1" cy="216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795" name="Line 238">
                <a:extLst>
                  <a:ext uri="{FF2B5EF4-FFF2-40B4-BE49-F238E27FC236}">
                    <a16:creationId xmlns:a16="http://schemas.microsoft.com/office/drawing/2014/main" xmlns="" id="{82E5012C-AA0B-4570-ADDD-D1810559A93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114" y="3240"/>
                <a:ext cx="1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796" name="Line 239">
                <a:extLst>
                  <a:ext uri="{FF2B5EF4-FFF2-40B4-BE49-F238E27FC236}">
                    <a16:creationId xmlns:a16="http://schemas.microsoft.com/office/drawing/2014/main" xmlns="" id="{013A1909-5342-44DC-8C5B-669690705B7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222" y="3240"/>
                <a:ext cx="1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797" name="Line 240">
                <a:extLst>
                  <a:ext uri="{FF2B5EF4-FFF2-40B4-BE49-F238E27FC236}">
                    <a16:creationId xmlns:a16="http://schemas.microsoft.com/office/drawing/2014/main" xmlns="" id="{5CDD6175-CE88-4D2F-BD28-BFAB985681A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383" y="3240"/>
                <a:ext cx="1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798" name="Line 241">
                <a:extLst>
                  <a:ext uri="{FF2B5EF4-FFF2-40B4-BE49-F238E27FC236}">
                    <a16:creationId xmlns:a16="http://schemas.microsoft.com/office/drawing/2014/main" xmlns="" id="{6D64B3D5-0D7F-4A0C-A39C-DCA41CD9C20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276" y="3240"/>
                <a:ext cx="1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799" name="Line 242">
                <a:extLst>
                  <a:ext uri="{FF2B5EF4-FFF2-40B4-BE49-F238E27FC236}">
                    <a16:creationId xmlns:a16="http://schemas.microsoft.com/office/drawing/2014/main" xmlns="" id="{091AEBA5-9BE4-46EE-882E-7F39955A100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546" y="3240"/>
                <a:ext cx="1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800" name="Line 243">
                <a:extLst>
                  <a:ext uri="{FF2B5EF4-FFF2-40B4-BE49-F238E27FC236}">
                    <a16:creationId xmlns:a16="http://schemas.microsoft.com/office/drawing/2014/main" xmlns="" id="{AA1B5927-89C4-45A2-A9CA-1D3D5D15DB4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491" y="3240"/>
                <a:ext cx="1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801" name="Line 244">
                <a:extLst>
                  <a:ext uri="{FF2B5EF4-FFF2-40B4-BE49-F238E27FC236}">
                    <a16:creationId xmlns:a16="http://schemas.microsoft.com/office/drawing/2014/main" xmlns="" id="{210D8D5E-592D-4AE0-9C19-CF206C4D55D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438" y="3246"/>
                <a:ext cx="1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0720" name="Group 245">
              <a:extLst>
                <a:ext uri="{FF2B5EF4-FFF2-40B4-BE49-F238E27FC236}">
                  <a16:creationId xmlns:a16="http://schemas.microsoft.com/office/drawing/2014/main" xmlns="" id="{DB6A8CF5-4907-4BB4-A09E-688723D041A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712" y="3258"/>
              <a:ext cx="555" cy="439"/>
              <a:chOff x="3060" y="3240"/>
              <a:chExt cx="540" cy="360"/>
            </a:xfrm>
          </p:grpSpPr>
          <p:sp>
            <p:nvSpPr>
              <p:cNvPr id="10780" name="Line 246">
                <a:extLst>
                  <a:ext uri="{FF2B5EF4-FFF2-40B4-BE49-F238E27FC236}">
                    <a16:creationId xmlns:a16="http://schemas.microsoft.com/office/drawing/2014/main" xmlns="" id="{97E3BA57-198B-4ECA-BAF6-C3F6F436F96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060" y="3240"/>
                <a:ext cx="0" cy="36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781" name="Line 247">
                <a:extLst>
                  <a:ext uri="{FF2B5EF4-FFF2-40B4-BE49-F238E27FC236}">
                    <a16:creationId xmlns:a16="http://schemas.microsoft.com/office/drawing/2014/main" xmlns="" id="{0FA062EB-4BCB-4291-8127-A4DA1DB5766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060" y="3240"/>
                <a:ext cx="540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782" name="Line 248">
                <a:extLst>
                  <a:ext uri="{FF2B5EF4-FFF2-40B4-BE49-F238E27FC236}">
                    <a16:creationId xmlns:a16="http://schemas.microsoft.com/office/drawing/2014/main" xmlns="" id="{E4DABF7A-5061-4FBD-90F1-BDF6B1E6B62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168" y="3240"/>
                <a:ext cx="1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783" name="Line 249">
                <a:extLst>
                  <a:ext uri="{FF2B5EF4-FFF2-40B4-BE49-F238E27FC236}">
                    <a16:creationId xmlns:a16="http://schemas.microsoft.com/office/drawing/2014/main" xmlns="" id="{96EBE20B-B0F6-4119-BD3C-963963BE7AC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330" y="3258"/>
                <a:ext cx="1" cy="216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784" name="Line 250">
                <a:extLst>
                  <a:ext uri="{FF2B5EF4-FFF2-40B4-BE49-F238E27FC236}">
                    <a16:creationId xmlns:a16="http://schemas.microsoft.com/office/drawing/2014/main" xmlns="" id="{F6E7B0EF-F20C-45DA-AEFD-49309D5520E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114" y="3240"/>
                <a:ext cx="1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785" name="Line 251">
                <a:extLst>
                  <a:ext uri="{FF2B5EF4-FFF2-40B4-BE49-F238E27FC236}">
                    <a16:creationId xmlns:a16="http://schemas.microsoft.com/office/drawing/2014/main" xmlns="" id="{B814C194-42B9-48D8-A770-8802CD8CE2A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222" y="3240"/>
                <a:ext cx="1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786" name="Line 252">
                <a:extLst>
                  <a:ext uri="{FF2B5EF4-FFF2-40B4-BE49-F238E27FC236}">
                    <a16:creationId xmlns:a16="http://schemas.microsoft.com/office/drawing/2014/main" xmlns="" id="{44A1E564-1166-41B6-A415-314C66DD76F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383" y="3240"/>
                <a:ext cx="1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787" name="Line 253">
                <a:extLst>
                  <a:ext uri="{FF2B5EF4-FFF2-40B4-BE49-F238E27FC236}">
                    <a16:creationId xmlns:a16="http://schemas.microsoft.com/office/drawing/2014/main" xmlns="" id="{63845454-5DE3-4B5F-A36D-AC4E467FF44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276" y="3240"/>
                <a:ext cx="1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788" name="Line 254">
                <a:extLst>
                  <a:ext uri="{FF2B5EF4-FFF2-40B4-BE49-F238E27FC236}">
                    <a16:creationId xmlns:a16="http://schemas.microsoft.com/office/drawing/2014/main" xmlns="" id="{DA0492E3-3E88-4380-AF84-875FCD4CF0D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546" y="3240"/>
                <a:ext cx="1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789" name="Line 255">
                <a:extLst>
                  <a:ext uri="{FF2B5EF4-FFF2-40B4-BE49-F238E27FC236}">
                    <a16:creationId xmlns:a16="http://schemas.microsoft.com/office/drawing/2014/main" xmlns="" id="{6F9399A4-F4E0-4498-A044-97CC8D89DD2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491" y="3240"/>
                <a:ext cx="1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790" name="Line 256">
                <a:extLst>
                  <a:ext uri="{FF2B5EF4-FFF2-40B4-BE49-F238E27FC236}">
                    <a16:creationId xmlns:a16="http://schemas.microsoft.com/office/drawing/2014/main" xmlns="" id="{04A9219B-6A14-4385-ADC7-F1E7AC0022E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438" y="3246"/>
                <a:ext cx="1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0721" name="Group 257">
              <a:extLst>
                <a:ext uri="{FF2B5EF4-FFF2-40B4-BE49-F238E27FC236}">
                  <a16:creationId xmlns:a16="http://schemas.microsoft.com/office/drawing/2014/main" xmlns="" id="{2A6A42C6-A2D8-420A-9376-EDB4A6848C8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6267" y="3258"/>
              <a:ext cx="555" cy="439"/>
              <a:chOff x="3060" y="3240"/>
              <a:chExt cx="540" cy="360"/>
            </a:xfrm>
          </p:grpSpPr>
          <p:sp>
            <p:nvSpPr>
              <p:cNvPr id="10769" name="Line 258">
                <a:extLst>
                  <a:ext uri="{FF2B5EF4-FFF2-40B4-BE49-F238E27FC236}">
                    <a16:creationId xmlns:a16="http://schemas.microsoft.com/office/drawing/2014/main" xmlns="" id="{2A72F959-7991-4932-8E5F-1A0BF06A194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060" y="3240"/>
                <a:ext cx="0" cy="36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770" name="Line 259">
                <a:extLst>
                  <a:ext uri="{FF2B5EF4-FFF2-40B4-BE49-F238E27FC236}">
                    <a16:creationId xmlns:a16="http://schemas.microsoft.com/office/drawing/2014/main" xmlns="" id="{F2DBFB56-C410-47D4-8146-3AC2C6842EC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060" y="3240"/>
                <a:ext cx="540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771" name="Line 260">
                <a:extLst>
                  <a:ext uri="{FF2B5EF4-FFF2-40B4-BE49-F238E27FC236}">
                    <a16:creationId xmlns:a16="http://schemas.microsoft.com/office/drawing/2014/main" xmlns="" id="{18DFF3BE-E492-4458-82BD-810B646B7B1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168" y="3240"/>
                <a:ext cx="1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772" name="Line 261">
                <a:extLst>
                  <a:ext uri="{FF2B5EF4-FFF2-40B4-BE49-F238E27FC236}">
                    <a16:creationId xmlns:a16="http://schemas.microsoft.com/office/drawing/2014/main" xmlns="" id="{1837B581-AE6B-4D4D-97C5-DB4090F4678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330" y="3258"/>
                <a:ext cx="1" cy="216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773" name="Line 262">
                <a:extLst>
                  <a:ext uri="{FF2B5EF4-FFF2-40B4-BE49-F238E27FC236}">
                    <a16:creationId xmlns:a16="http://schemas.microsoft.com/office/drawing/2014/main" xmlns="" id="{F1824017-BE66-4CF5-A1B2-A6B45BA47F5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114" y="3240"/>
                <a:ext cx="1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774" name="Line 263">
                <a:extLst>
                  <a:ext uri="{FF2B5EF4-FFF2-40B4-BE49-F238E27FC236}">
                    <a16:creationId xmlns:a16="http://schemas.microsoft.com/office/drawing/2014/main" xmlns="" id="{58CCB310-ECB8-437C-B57F-8C3E4D6FEF5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222" y="3240"/>
                <a:ext cx="1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775" name="Line 264">
                <a:extLst>
                  <a:ext uri="{FF2B5EF4-FFF2-40B4-BE49-F238E27FC236}">
                    <a16:creationId xmlns:a16="http://schemas.microsoft.com/office/drawing/2014/main" xmlns="" id="{FD75A836-2647-4EA8-997D-2A501EC9C89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383" y="3240"/>
                <a:ext cx="1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776" name="Line 265">
                <a:extLst>
                  <a:ext uri="{FF2B5EF4-FFF2-40B4-BE49-F238E27FC236}">
                    <a16:creationId xmlns:a16="http://schemas.microsoft.com/office/drawing/2014/main" xmlns="" id="{59DB0FD9-BC9D-4298-8206-728D71D6F5D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276" y="3240"/>
                <a:ext cx="1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777" name="Line 266">
                <a:extLst>
                  <a:ext uri="{FF2B5EF4-FFF2-40B4-BE49-F238E27FC236}">
                    <a16:creationId xmlns:a16="http://schemas.microsoft.com/office/drawing/2014/main" xmlns="" id="{DFC38FE9-94D1-4D19-B0D5-CEEBFA383FB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546" y="3240"/>
                <a:ext cx="1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778" name="Line 267">
                <a:extLst>
                  <a:ext uri="{FF2B5EF4-FFF2-40B4-BE49-F238E27FC236}">
                    <a16:creationId xmlns:a16="http://schemas.microsoft.com/office/drawing/2014/main" xmlns="" id="{602A2919-741B-467E-A72A-DAE9A9347F6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491" y="3240"/>
                <a:ext cx="1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779" name="Line 268">
                <a:extLst>
                  <a:ext uri="{FF2B5EF4-FFF2-40B4-BE49-F238E27FC236}">
                    <a16:creationId xmlns:a16="http://schemas.microsoft.com/office/drawing/2014/main" xmlns="" id="{042AA6F2-F4BD-4F70-A31A-6CFD8E57886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438" y="3246"/>
                <a:ext cx="1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0722" name="Group 269">
              <a:extLst>
                <a:ext uri="{FF2B5EF4-FFF2-40B4-BE49-F238E27FC236}">
                  <a16:creationId xmlns:a16="http://schemas.microsoft.com/office/drawing/2014/main" xmlns="" id="{B6D81D78-CE4B-4980-B33D-0CE58A2B7EC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6829" y="3265"/>
              <a:ext cx="555" cy="440"/>
              <a:chOff x="3060" y="3240"/>
              <a:chExt cx="540" cy="360"/>
            </a:xfrm>
          </p:grpSpPr>
          <p:sp>
            <p:nvSpPr>
              <p:cNvPr id="10758" name="Line 270">
                <a:extLst>
                  <a:ext uri="{FF2B5EF4-FFF2-40B4-BE49-F238E27FC236}">
                    <a16:creationId xmlns:a16="http://schemas.microsoft.com/office/drawing/2014/main" xmlns="" id="{D86CB3EA-F2A4-4C3E-AFD9-85E354F81EB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060" y="3240"/>
                <a:ext cx="0" cy="36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759" name="Line 271">
                <a:extLst>
                  <a:ext uri="{FF2B5EF4-FFF2-40B4-BE49-F238E27FC236}">
                    <a16:creationId xmlns:a16="http://schemas.microsoft.com/office/drawing/2014/main" xmlns="" id="{09EDC44B-D2D2-497F-9B6D-DB5D72E7D12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060" y="3240"/>
                <a:ext cx="540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760" name="Line 272">
                <a:extLst>
                  <a:ext uri="{FF2B5EF4-FFF2-40B4-BE49-F238E27FC236}">
                    <a16:creationId xmlns:a16="http://schemas.microsoft.com/office/drawing/2014/main" xmlns="" id="{BA5678DC-5C68-4442-9CCD-B2F0EF17A02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168" y="3240"/>
                <a:ext cx="1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761" name="Line 273">
                <a:extLst>
                  <a:ext uri="{FF2B5EF4-FFF2-40B4-BE49-F238E27FC236}">
                    <a16:creationId xmlns:a16="http://schemas.microsoft.com/office/drawing/2014/main" xmlns="" id="{057C8E75-F795-414D-8050-3D7AA7CD6B4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330" y="3258"/>
                <a:ext cx="1" cy="216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762" name="Line 274">
                <a:extLst>
                  <a:ext uri="{FF2B5EF4-FFF2-40B4-BE49-F238E27FC236}">
                    <a16:creationId xmlns:a16="http://schemas.microsoft.com/office/drawing/2014/main" xmlns="" id="{2AA0D0B7-04E9-422A-A3DC-5F3CE3D06EF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114" y="3240"/>
                <a:ext cx="1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763" name="Line 275">
                <a:extLst>
                  <a:ext uri="{FF2B5EF4-FFF2-40B4-BE49-F238E27FC236}">
                    <a16:creationId xmlns:a16="http://schemas.microsoft.com/office/drawing/2014/main" xmlns="" id="{3DFF2A28-F9F1-468A-BD80-B4A004607F3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222" y="3240"/>
                <a:ext cx="1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764" name="Line 276">
                <a:extLst>
                  <a:ext uri="{FF2B5EF4-FFF2-40B4-BE49-F238E27FC236}">
                    <a16:creationId xmlns:a16="http://schemas.microsoft.com/office/drawing/2014/main" xmlns="" id="{5EFC97E3-A4B6-4C90-A383-217E7F82DFE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383" y="3240"/>
                <a:ext cx="1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765" name="Line 277">
                <a:extLst>
                  <a:ext uri="{FF2B5EF4-FFF2-40B4-BE49-F238E27FC236}">
                    <a16:creationId xmlns:a16="http://schemas.microsoft.com/office/drawing/2014/main" xmlns="" id="{8AC938E7-D166-4772-99E0-5343BBD74E6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276" y="3240"/>
                <a:ext cx="1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766" name="Line 278">
                <a:extLst>
                  <a:ext uri="{FF2B5EF4-FFF2-40B4-BE49-F238E27FC236}">
                    <a16:creationId xmlns:a16="http://schemas.microsoft.com/office/drawing/2014/main" xmlns="" id="{BB3DFD9F-3645-4CEB-953B-C1E543985FC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546" y="3240"/>
                <a:ext cx="1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767" name="Line 279">
                <a:extLst>
                  <a:ext uri="{FF2B5EF4-FFF2-40B4-BE49-F238E27FC236}">
                    <a16:creationId xmlns:a16="http://schemas.microsoft.com/office/drawing/2014/main" xmlns="" id="{6ECCBEC2-C67F-487D-8461-8E2CD79FC71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491" y="3240"/>
                <a:ext cx="1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768" name="Line 280">
                <a:extLst>
                  <a:ext uri="{FF2B5EF4-FFF2-40B4-BE49-F238E27FC236}">
                    <a16:creationId xmlns:a16="http://schemas.microsoft.com/office/drawing/2014/main" xmlns="" id="{0D6134BF-F5DB-4D2A-A85E-241AF5E6312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438" y="3246"/>
                <a:ext cx="1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0723" name="Group 281">
              <a:extLst>
                <a:ext uri="{FF2B5EF4-FFF2-40B4-BE49-F238E27FC236}">
                  <a16:creationId xmlns:a16="http://schemas.microsoft.com/office/drawing/2014/main" xmlns="" id="{3020DF6F-8901-454F-90CA-1585FF78F08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7390" y="3255"/>
              <a:ext cx="555" cy="439"/>
              <a:chOff x="3060" y="3240"/>
              <a:chExt cx="540" cy="360"/>
            </a:xfrm>
          </p:grpSpPr>
          <p:sp>
            <p:nvSpPr>
              <p:cNvPr id="10747" name="Line 282">
                <a:extLst>
                  <a:ext uri="{FF2B5EF4-FFF2-40B4-BE49-F238E27FC236}">
                    <a16:creationId xmlns:a16="http://schemas.microsoft.com/office/drawing/2014/main" xmlns="" id="{1B043271-3646-44B3-8347-E0C1CA7964C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060" y="3240"/>
                <a:ext cx="0" cy="36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748" name="Line 283">
                <a:extLst>
                  <a:ext uri="{FF2B5EF4-FFF2-40B4-BE49-F238E27FC236}">
                    <a16:creationId xmlns:a16="http://schemas.microsoft.com/office/drawing/2014/main" xmlns="" id="{74CD8B15-4273-4494-B26C-E36DC1A675B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060" y="3240"/>
                <a:ext cx="540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749" name="Line 284">
                <a:extLst>
                  <a:ext uri="{FF2B5EF4-FFF2-40B4-BE49-F238E27FC236}">
                    <a16:creationId xmlns:a16="http://schemas.microsoft.com/office/drawing/2014/main" xmlns="" id="{7ED13CA1-847D-4DF5-88F0-6B66D865A36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168" y="3240"/>
                <a:ext cx="1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750" name="Line 285">
                <a:extLst>
                  <a:ext uri="{FF2B5EF4-FFF2-40B4-BE49-F238E27FC236}">
                    <a16:creationId xmlns:a16="http://schemas.microsoft.com/office/drawing/2014/main" xmlns="" id="{DBE000F6-4FBA-45F1-808D-01587A0AF39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330" y="3258"/>
                <a:ext cx="1" cy="216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751" name="Line 286">
                <a:extLst>
                  <a:ext uri="{FF2B5EF4-FFF2-40B4-BE49-F238E27FC236}">
                    <a16:creationId xmlns:a16="http://schemas.microsoft.com/office/drawing/2014/main" xmlns="" id="{B903D738-C8FE-40AF-AAF4-4BA8CE0A22A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114" y="3240"/>
                <a:ext cx="1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752" name="Line 287">
                <a:extLst>
                  <a:ext uri="{FF2B5EF4-FFF2-40B4-BE49-F238E27FC236}">
                    <a16:creationId xmlns:a16="http://schemas.microsoft.com/office/drawing/2014/main" xmlns="" id="{8DCC1541-8945-4A45-B73D-103D373997A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222" y="3240"/>
                <a:ext cx="1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753" name="Line 288">
                <a:extLst>
                  <a:ext uri="{FF2B5EF4-FFF2-40B4-BE49-F238E27FC236}">
                    <a16:creationId xmlns:a16="http://schemas.microsoft.com/office/drawing/2014/main" xmlns="" id="{AA14179F-5E72-49CA-9E34-27B5D3F847B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383" y="3240"/>
                <a:ext cx="1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754" name="Line 289">
                <a:extLst>
                  <a:ext uri="{FF2B5EF4-FFF2-40B4-BE49-F238E27FC236}">
                    <a16:creationId xmlns:a16="http://schemas.microsoft.com/office/drawing/2014/main" xmlns="" id="{10EFFA91-5027-4AB0-BA6F-222F0479EAE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276" y="3240"/>
                <a:ext cx="1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755" name="Line 290">
                <a:extLst>
                  <a:ext uri="{FF2B5EF4-FFF2-40B4-BE49-F238E27FC236}">
                    <a16:creationId xmlns:a16="http://schemas.microsoft.com/office/drawing/2014/main" xmlns="" id="{A3D56E97-ACCA-4CBF-B9C0-25557BB38E4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546" y="3240"/>
                <a:ext cx="1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756" name="Line 291">
                <a:extLst>
                  <a:ext uri="{FF2B5EF4-FFF2-40B4-BE49-F238E27FC236}">
                    <a16:creationId xmlns:a16="http://schemas.microsoft.com/office/drawing/2014/main" xmlns="" id="{CBE8CCF4-2618-45D5-906B-ACCB9A391FA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491" y="3240"/>
                <a:ext cx="1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757" name="Line 292">
                <a:extLst>
                  <a:ext uri="{FF2B5EF4-FFF2-40B4-BE49-F238E27FC236}">
                    <a16:creationId xmlns:a16="http://schemas.microsoft.com/office/drawing/2014/main" xmlns="" id="{01153D97-54E5-4A4A-9810-31692B54ED7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438" y="3246"/>
                <a:ext cx="1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0724" name="Group 293">
              <a:extLst>
                <a:ext uri="{FF2B5EF4-FFF2-40B4-BE49-F238E27FC236}">
                  <a16:creationId xmlns:a16="http://schemas.microsoft.com/office/drawing/2014/main" xmlns="" id="{46434561-969F-4400-BB66-85E6119DDD5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7951" y="3258"/>
              <a:ext cx="555" cy="439"/>
              <a:chOff x="3060" y="3240"/>
              <a:chExt cx="540" cy="360"/>
            </a:xfrm>
          </p:grpSpPr>
          <p:sp>
            <p:nvSpPr>
              <p:cNvPr id="10736" name="Line 294">
                <a:extLst>
                  <a:ext uri="{FF2B5EF4-FFF2-40B4-BE49-F238E27FC236}">
                    <a16:creationId xmlns:a16="http://schemas.microsoft.com/office/drawing/2014/main" xmlns="" id="{3A898197-3E80-42F8-88B2-3BF50CBB804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060" y="3240"/>
                <a:ext cx="0" cy="36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737" name="Line 295">
                <a:extLst>
                  <a:ext uri="{FF2B5EF4-FFF2-40B4-BE49-F238E27FC236}">
                    <a16:creationId xmlns:a16="http://schemas.microsoft.com/office/drawing/2014/main" xmlns="" id="{2D1AC8CF-5A35-4B0F-AD94-1C84D1E3818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060" y="3240"/>
                <a:ext cx="540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738" name="Line 296">
                <a:extLst>
                  <a:ext uri="{FF2B5EF4-FFF2-40B4-BE49-F238E27FC236}">
                    <a16:creationId xmlns:a16="http://schemas.microsoft.com/office/drawing/2014/main" xmlns="" id="{BE302527-EF6F-4FD5-BA6F-EF7C63004A7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168" y="3240"/>
                <a:ext cx="1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739" name="Line 297">
                <a:extLst>
                  <a:ext uri="{FF2B5EF4-FFF2-40B4-BE49-F238E27FC236}">
                    <a16:creationId xmlns:a16="http://schemas.microsoft.com/office/drawing/2014/main" xmlns="" id="{08AB1C7E-F7FB-40BF-9AF8-D985D5E3B6C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330" y="3258"/>
                <a:ext cx="1" cy="216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740" name="Line 298">
                <a:extLst>
                  <a:ext uri="{FF2B5EF4-FFF2-40B4-BE49-F238E27FC236}">
                    <a16:creationId xmlns:a16="http://schemas.microsoft.com/office/drawing/2014/main" xmlns="" id="{4FA360E6-B06C-407B-B8FE-18759534B20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114" y="3240"/>
                <a:ext cx="1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741" name="Line 299">
                <a:extLst>
                  <a:ext uri="{FF2B5EF4-FFF2-40B4-BE49-F238E27FC236}">
                    <a16:creationId xmlns:a16="http://schemas.microsoft.com/office/drawing/2014/main" xmlns="" id="{4047E3F6-007C-4BA9-84F9-7E691D886FD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222" y="3240"/>
                <a:ext cx="1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742" name="Line 300">
                <a:extLst>
                  <a:ext uri="{FF2B5EF4-FFF2-40B4-BE49-F238E27FC236}">
                    <a16:creationId xmlns:a16="http://schemas.microsoft.com/office/drawing/2014/main" xmlns="" id="{B341FD1D-31DE-4C55-8337-C79848BA56D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383" y="3240"/>
                <a:ext cx="1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743" name="Line 301">
                <a:extLst>
                  <a:ext uri="{FF2B5EF4-FFF2-40B4-BE49-F238E27FC236}">
                    <a16:creationId xmlns:a16="http://schemas.microsoft.com/office/drawing/2014/main" xmlns="" id="{00EFCDB9-CE5D-4B5E-8389-001C2CFFF5F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276" y="3240"/>
                <a:ext cx="1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744" name="Line 302">
                <a:extLst>
                  <a:ext uri="{FF2B5EF4-FFF2-40B4-BE49-F238E27FC236}">
                    <a16:creationId xmlns:a16="http://schemas.microsoft.com/office/drawing/2014/main" xmlns="" id="{00784FFC-0CC2-4572-A116-79A057258F4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546" y="3240"/>
                <a:ext cx="1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745" name="Line 303">
                <a:extLst>
                  <a:ext uri="{FF2B5EF4-FFF2-40B4-BE49-F238E27FC236}">
                    <a16:creationId xmlns:a16="http://schemas.microsoft.com/office/drawing/2014/main" xmlns="" id="{AFE20A14-6AE0-49CE-BD3F-D8629A81319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491" y="3240"/>
                <a:ext cx="1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746" name="Line 304">
                <a:extLst>
                  <a:ext uri="{FF2B5EF4-FFF2-40B4-BE49-F238E27FC236}">
                    <a16:creationId xmlns:a16="http://schemas.microsoft.com/office/drawing/2014/main" xmlns="" id="{4FF49E11-86EB-4613-933B-6012C549AE0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438" y="3246"/>
                <a:ext cx="1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0725" name="Text Box 305">
              <a:extLst>
                <a:ext uri="{FF2B5EF4-FFF2-40B4-BE49-F238E27FC236}">
                  <a16:creationId xmlns:a16="http://schemas.microsoft.com/office/drawing/2014/main" xmlns="" id="{A0E1CFBC-EAA2-471D-8B93-9310C6EF43D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196" y="3636"/>
              <a:ext cx="900" cy="720"/>
            </a:xfrm>
            <a:prstGeom prst="rect">
              <a:avLst/>
            </a:prstGeom>
            <a:solidFill>
              <a:srgbClr val="CCFF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l" eaLnBrk="1" hangingPunct="1"/>
              <a:r>
                <a:rPr lang="en-US" altLang="en-US" sz="1200">
                  <a:latin typeface="Arial" panose="020B0604020202020204" pitchFamily="34" charset="0"/>
                </a:rPr>
                <a:t>0 </a:t>
              </a:r>
            </a:p>
            <a:p>
              <a:pPr algn="l" eaLnBrk="1" hangingPunct="1">
                <a:lnSpc>
                  <a:spcPct val="48000"/>
                </a:lnSpc>
              </a:pPr>
              <a:r>
                <a:rPr lang="en-US" altLang="en-US" sz="1100">
                  <a:latin typeface=".VnArial" panose="020B7200000000000000" pitchFamily="34" charset="0"/>
                </a:rPr>
                <a:t>cm</a:t>
              </a:r>
              <a:endParaRPr lang="en-US" altLang="en-US" sz="1800" b="0">
                <a:latin typeface="Arial" panose="020B0604020202020204" pitchFamily="34" charset="0"/>
              </a:endParaRPr>
            </a:p>
          </p:txBody>
        </p:sp>
        <p:sp>
          <p:nvSpPr>
            <p:cNvPr id="10726" name="Text Box 306">
              <a:extLst>
                <a:ext uri="{FF2B5EF4-FFF2-40B4-BE49-F238E27FC236}">
                  <a16:creationId xmlns:a16="http://schemas.microsoft.com/office/drawing/2014/main" xmlns="" id="{A98F7C77-1FEE-494D-AF90-344D09F4470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240" y="3690"/>
              <a:ext cx="522" cy="504"/>
            </a:xfrm>
            <a:prstGeom prst="rect">
              <a:avLst/>
            </a:prstGeom>
            <a:solidFill>
              <a:srgbClr val="CCFF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l" eaLnBrk="1" hangingPunct="1"/>
              <a:r>
                <a:rPr lang="en-US" altLang="en-US" sz="1200">
                  <a:latin typeface="Arial" panose="020B0604020202020204" pitchFamily="34" charset="0"/>
                </a:rPr>
                <a:t>2</a:t>
              </a:r>
              <a:endParaRPr lang="en-US" altLang="en-US" sz="1800" b="0">
                <a:latin typeface="Arial" panose="020B0604020202020204" pitchFamily="34" charset="0"/>
              </a:endParaRPr>
            </a:p>
          </p:txBody>
        </p:sp>
        <p:sp>
          <p:nvSpPr>
            <p:cNvPr id="10727" name="Text Box 307">
              <a:extLst>
                <a:ext uri="{FF2B5EF4-FFF2-40B4-BE49-F238E27FC236}">
                  <a16:creationId xmlns:a16="http://schemas.microsoft.com/office/drawing/2014/main" xmlns="" id="{894D2874-7AE2-4A0A-A335-C9AB95E4016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780" y="3690"/>
              <a:ext cx="504" cy="522"/>
            </a:xfrm>
            <a:prstGeom prst="rect">
              <a:avLst/>
            </a:prstGeom>
            <a:solidFill>
              <a:srgbClr val="CCFF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l" eaLnBrk="1" hangingPunct="1"/>
              <a:r>
                <a:rPr lang="en-US" altLang="en-US" sz="1200">
                  <a:latin typeface="Arial" panose="020B0604020202020204" pitchFamily="34" charset="0"/>
                </a:rPr>
                <a:t>3</a:t>
              </a:r>
              <a:endParaRPr lang="en-US" altLang="en-US" sz="1800" b="0">
                <a:latin typeface="Arial" panose="020B0604020202020204" pitchFamily="34" charset="0"/>
              </a:endParaRPr>
            </a:p>
          </p:txBody>
        </p:sp>
        <p:sp>
          <p:nvSpPr>
            <p:cNvPr id="10728" name="Text Box 308">
              <a:extLst>
                <a:ext uri="{FF2B5EF4-FFF2-40B4-BE49-F238E27FC236}">
                  <a16:creationId xmlns:a16="http://schemas.microsoft.com/office/drawing/2014/main" xmlns="" id="{9B70C3B6-BD8C-4ACA-9959-CC681BC4382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74" y="3690"/>
              <a:ext cx="630" cy="504"/>
            </a:xfrm>
            <a:prstGeom prst="rect">
              <a:avLst/>
            </a:prstGeom>
            <a:solidFill>
              <a:srgbClr val="CCFF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l" eaLnBrk="1" hangingPunct="1"/>
              <a:r>
                <a:rPr lang="en-US" altLang="en-US" sz="1200">
                  <a:latin typeface="Arial" panose="020B0604020202020204" pitchFamily="34" charset="0"/>
                </a:rPr>
                <a:t>4</a:t>
              </a:r>
              <a:endParaRPr lang="en-US" altLang="en-US" sz="1800" b="0">
                <a:latin typeface="Arial" panose="020B0604020202020204" pitchFamily="34" charset="0"/>
              </a:endParaRPr>
            </a:p>
          </p:txBody>
        </p:sp>
        <p:sp>
          <p:nvSpPr>
            <p:cNvPr id="10729" name="Text Box 309">
              <a:extLst>
                <a:ext uri="{FF2B5EF4-FFF2-40B4-BE49-F238E27FC236}">
                  <a16:creationId xmlns:a16="http://schemas.microsoft.com/office/drawing/2014/main" xmlns="" id="{1CF37B39-419A-4DD8-858F-1DEA9EA36F3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472" y="3672"/>
              <a:ext cx="540" cy="504"/>
            </a:xfrm>
            <a:prstGeom prst="rect">
              <a:avLst/>
            </a:prstGeom>
            <a:solidFill>
              <a:srgbClr val="CCFF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l" eaLnBrk="1" hangingPunct="1"/>
              <a:r>
                <a:rPr lang="en-US" altLang="en-US" sz="1200">
                  <a:latin typeface="Arial" panose="020B0604020202020204" pitchFamily="34" charset="0"/>
                </a:rPr>
                <a:t>6</a:t>
              </a:r>
              <a:endParaRPr lang="en-US" altLang="en-US" sz="1800" b="0">
                <a:latin typeface="Arial" panose="020B0604020202020204" pitchFamily="34" charset="0"/>
              </a:endParaRPr>
            </a:p>
          </p:txBody>
        </p:sp>
        <p:sp>
          <p:nvSpPr>
            <p:cNvPr id="10730" name="Text Box 310">
              <a:extLst>
                <a:ext uri="{FF2B5EF4-FFF2-40B4-BE49-F238E27FC236}">
                  <a16:creationId xmlns:a16="http://schemas.microsoft.com/office/drawing/2014/main" xmlns="" id="{36B9F4B4-166C-4C5B-8BA7-8EDF0BF048A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994" y="3690"/>
              <a:ext cx="522" cy="504"/>
            </a:xfrm>
            <a:prstGeom prst="rect">
              <a:avLst/>
            </a:prstGeom>
            <a:solidFill>
              <a:srgbClr val="CCFF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l" eaLnBrk="1" hangingPunct="1"/>
              <a:r>
                <a:rPr lang="en-US" altLang="en-US" sz="1200">
                  <a:latin typeface="Arial" panose="020B0604020202020204" pitchFamily="34" charset="0"/>
                </a:rPr>
                <a:t>7</a:t>
              </a:r>
              <a:endParaRPr lang="en-US" altLang="en-US" sz="1800" b="0">
                <a:latin typeface="Arial" panose="020B0604020202020204" pitchFamily="34" charset="0"/>
              </a:endParaRPr>
            </a:p>
          </p:txBody>
        </p:sp>
        <p:sp>
          <p:nvSpPr>
            <p:cNvPr id="10731" name="Text Box 311">
              <a:extLst>
                <a:ext uri="{FF2B5EF4-FFF2-40B4-BE49-F238E27FC236}">
                  <a16:creationId xmlns:a16="http://schemas.microsoft.com/office/drawing/2014/main" xmlns="" id="{E138B6DB-747A-4483-A795-BDDC48D8B65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754" y="3672"/>
              <a:ext cx="558" cy="504"/>
            </a:xfrm>
            <a:prstGeom prst="rect">
              <a:avLst/>
            </a:prstGeom>
            <a:solidFill>
              <a:srgbClr val="CCFF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l" eaLnBrk="1" hangingPunct="1"/>
              <a:r>
                <a:rPr lang="en-US" altLang="en-US" sz="1200">
                  <a:latin typeface="Arial" panose="020B0604020202020204" pitchFamily="34" charset="0"/>
                </a:rPr>
                <a:t>1</a:t>
              </a:r>
              <a:endParaRPr lang="en-US" altLang="en-US" sz="1800" b="0">
                <a:latin typeface="Arial" panose="020B0604020202020204" pitchFamily="34" charset="0"/>
              </a:endParaRPr>
            </a:p>
          </p:txBody>
        </p:sp>
        <p:sp>
          <p:nvSpPr>
            <p:cNvPr id="10732" name="Text Box 312">
              <a:extLst>
                <a:ext uri="{FF2B5EF4-FFF2-40B4-BE49-F238E27FC236}">
                  <a16:creationId xmlns:a16="http://schemas.microsoft.com/office/drawing/2014/main" xmlns="" id="{211C28B1-6C64-4802-8CB4-32299D9B6F5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950" y="3690"/>
              <a:ext cx="558" cy="504"/>
            </a:xfrm>
            <a:prstGeom prst="rect">
              <a:avLst/>
            </a:prstGeom>
            <a:solidFill>
              <a:srgbClr val="CCFF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l" eaLnBrk="1" hangingPunct="1"/>
              <a:r>
                <a:rPr lang="en-US" altLang="en-US" sz="1200">
                  <a:latin typeface="Arial" panose="020B0604020202020204" pitchFamily="34" charset="0"/>
                </a:rPr>
                <a:t>5</a:t>
              </a:r>
              <a:endParaRPr lang="en-US" altLang="en-US" sz="1800" b="0">
                <a:latin typeface="Arial" panose="020B0604020202020204" pitchFamily="34" charset="0"/>
              </a:endParaRPr>
            </a:p>
          </p:txBody>
        </p:sp>
        <p:sp>
          <p:nvSpPr>
            <p:cNvPr id="10733" name="Text Box 313">
              <a:extLst>
                <a:ext uri="{FF2B5EF4-FFF2-40B4-BE49-F238E27FC236}">
                  <a16:creationId xmlns:a16="http://schemas.microsoft.com/office/drawing/2014/main" xmlns="" id="{6951B2B5-1171-4039-A895-13EA1BEBFE8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632" y="3690"/>
              <a:ext cx="720" cy="540"/>
            </a:xfrm>
            <a:prstGeom prst="rect">
              <a:avLst/>
            </a:prstGeom>
            <a:solidFill>
              <a:srgbClr val="CCFF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l" eaLnBrk="1" hangingPunct="1"/>
              <a:r>
                <a:rPr lang="en-US" altLang="en-US" sz="1200">
                  <a:latin typeface="Arial" panose="020B0604020202020204" pitchFamily="34" charset="0"/>
                </a:rPr>
                <a:t>10</a:t>
              </a:r>
              <a:endParaRPr lang="en-US" altLang="en-US" sz="1800" b="0">
                <a:latin typeface="Arial" panose="020B0604020202020204" pitchFamily="34" charset="0"/>
              </a:endParaRPr>
            </a:p>
          </p:txBody>
        </p:sp>
        <p:sp>
          <p:nvSpPr>
            <p:cNvPr id="10734" name="Text Box 314">
              <a:extLst>
                <a:ext uri="{FF2B5EF4-FFF2-40B4-BE49-F238E27FC236}">
                  <a16:creationId xmlns:a16="http://schemas.microsoft.com/office/drawing/2014/main" xmlns="" id="{1D6A6EED-9C00-44D2-9CDB-653A84201E5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606" y="3690"/>
              <a:ext cx="486" cy="504"/>
            </a:xfrm>
            <a:prstGeom prst="rect">
              <a:avLst/>
            </a:prstGeom>
            <a:solidFill>
              <a:srgbClr val="CCFF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l" eaLnBrk="1" hangingPunct="1"/>
              <a:r>
                <a:rPr lang="en-US" altLang="en-US" sz="1200">
                  <a:latin typeface="Arial" panose="020B0604020202020204" pitchFamily="34" charset="0"/>
                </a:rPr>
                <a:t>8</a:t>
              </a:r>
              <a:endParaRPr lang="en-US" altLang="en-US" sz="1800" b="0">
                <a:latin typeface="Arial" panose="020B0604020202020204" pitchFamily="34" charset="0"/>
              </a:endParaRPr>
            </a:p>
          </p:txBody>
        </p:sp>
        <p:sp>
          <p:nvSpPr>
            <p:cNvPr id="10735" name="Text Box 315">
              <a:extLst>
                <a:ext uri="{FF2B5EF4-FFF2-40B4-BE49-F238E27FC236}">
                  <a16:creationId xmlns:a16="http://schemas.microsoft.com/office/drawing/2014/main" xmlns="" id="{0D21C125-C113-495D-B26E-012D8EE951B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182" y="3690"/>
              <a:ext cx="432" cy="540"/>
            </a:xfrm>
            <a:prstGeom prst="rect">
              <a:avLst/>
            </a:prstGeom>
            <a:solidFill>
              <a:srgbClr val="CCFF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l" eaLnBrk="1" hangingPunct="1"/>
              <a:r>
                <a:rPr lang="en-US" altLang="en-US" sz="1200">
                  <a:latin typeface="Arial" panose="020B0604020202020204" pitchFamily="34" charset="0"/>
                </a:rPr>
                <a:t>9</a:t>
              </a:r>
              <a:endParaRPr lang="en-US" altLang="en-US" sz="1800" b="0">
                <a:latin typeface="Arial" panose="020B0604020202020204" pitchFamily="34" charset="0"/>
              </a:endParaRPr>
            </a:p>
          </p:txBody>
        </p:sp>
      </p:grpSp>
      <p:sp>
        <p:nvSpPr>
          <p:cNvPr id="32060" name="Text Box 316">
            <a:extLst>
              <a:ext uri="{FF2B5EF4-FFF2-40B4-BE49-F238E27FC236}">
                <a16:creationId xmlns:a16="http://schemas.microsoft.com/office/drawing/2014/main" xmlns="" id="{E0EA2BF8-115C-437C-BC43-5B333B9DFF0E}"/>
              </a:ext>
            </a:extLst>
          </p:cNvPr>
          <p:cNvSpPr txBox="1">
            <a:spLocks noChangeArrowheads="1"/>
          </p:cNvSpPr>
          <p:nvPr/>
        </p:nvSpPr>
        <p:spPr bwMode="auto">
          <a:xfrm rot="-1396718">
            <a:off x="1066800" y="2819400"/>
            <a:ext cx="1143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en-US" altLang="en-US" sz="2400">
                <a:solidFill>
                  <a:srgbClr val="FF0000"/>
                </a:solidFill>
                <a:latin typeface="Arial" panose="020B0604020202020204" pitchFamily="34" charset="0"/>
              </a:rPr>
              <a:t>1,7 cm</a:t>
            </a:r>
          </a:p>
        </p:txBody>
      </p:sp>
      <p:grpSp>
        <p:nvGrpSpPr>
          <p:cNvPr id="10252" name="Group 317">
            <a:extLst>
              <a:ext uri="{FF2B5EF4-FFF2-40B4-BE49-F238E27FC236}">
                <a16:creationId xmlns:a16="http://schemas.microsoft.com/office/drawing/2014/main" xmlns="" id="{9A3E78F6-165F-4C6C-94C1-1748C6E2D42E}"/>
              </a:ext>
            </a:extLst>
          </p:cNvPr>
          <p:cNvGrpSpPr>
            <a:grpSpLocks/>
          </p:cNvGrpSpPr>
          <p:nvPr/>
        </p:nvGrpSpPr>
        <p:grpSpPr bwMode="auto">
          <a:xfrm rot="618097">
            <a:off x="5813425" y="1141413"/>
            <a:ext cx="1908175" cy="614362"/>
            <a:chOff x="1251" y="2137"/>
            <a:chExt cx="2153" cy="387"/>
          </a:xfrm>
        </p:grpSpPr>
        <p:sp>
          <p:nvSpPr>
            <p:cNvPr id="10707" name="Line 318">
              <a:extLst>
                <a:ext uri="{FF2B5EF4-FFF2-40B4-BE49-F238E27FC236}">
                  <a16:creationId xmlns:a16="http://schemas.microsoft.com/office/drawing/2014/main" xmlns="" id="{965F34A4-A279-423D-A047-49637047F20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608" y="2424"/>
              <a:ext cx="1271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708" name="Line 319">
              <a:extLst>
                <a:ext uri="{FF2B5EF4-FFF2-40B4-BE49-F238E27FC236}">
                  <a16:creationId xmlns:a16="http://schemas.microsoft.com/office/drawing/2014/main" xmlns="" id="{716F72AD-1B60-4C69-86A8-4F6A6B6E36C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885" y="2382"/>
              <a:ext cx="0" cy="7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709" name="Line 320">
              <a:extLst>
                <a:ext uri="{FF2B5EF4-FFF2-40B4-BE49-F238E27FC236}">
                  <a16:creationId xmlns:a16="http://schemas.microsoft.com/office/drawing/2014/main" xmlns="" id="{B2FB708C-E0EB-47C8-90F9-42CA920CE20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616" y="2388"/>
              <a:ext cx="0" cy="71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710" name="Text Box 321">
              <a:extLst>
                <a:ext uri="{FF2B5EF4-FFF2-40B4-BE49-F238E27FC236}">
                  <a16:creationId xmlns:a16="http://schemas.microsoft.com/office/drawing/2014/main" xmlns="" id="{E49CF10B-FC5A-48DB-8557-6738391BE6A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51" y="2137"/>
              <a:ext cx="207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l" eaLnBrk="1" hangingPunct="1">
                <a:spcBef>
                  <a:spcPct val="50000"/>
                </a:spcBef>
              </a:pPr>
              <a:r>
                <a:rPr lang="en-US" altLang="en-US" sz="3200">
                  <a:solidFill>
                    <a:srgbClr val="0000FF"/>
                  </a:solidFill>
                  <a:latin typeface=".VnTimeH" panose="020B7200000000000000" pitchFamily="34" charset="0"/>
                </a:rPr>
                <a:t>G</a:t>
              </a:r>
            </a:p>
          </p:txBody>
        </p:sp>
        <p:sp>
          <p:nvSpPr>
            <p:cNvPr id="10711" name="Text Box 322">
              <a:extLst>
                <a:ext uri="{FF2B5EF4-FFF2-40B4-BE49-F238E27FC236}">
                  <a16:creationId xmlns:a16="http://schemas.microsoft.com/office/drawing/2014/main" xmlns="" id="{F5FE9A41-4980-4A10-83F1-A7B0569B6ED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924" y="2159"/>
              <a:ext cx="480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l" eaLnBrk="1" hangingPunct="1">
                <a:spcBef>
                  <a:spcPct val="50000"/>
                </a:spcBef>
              </a:pPr>
              <a:r>
                <a:rPr lang="en-US" altLang="en-US" sz="3200">
                  <a:solidFill>
                    <a:srgbClr val="0000FF"/>
                  </a:solidFill>
                  <a:latin typeface=".VnTimeH" panose="020B7200000000000000" pitchFamily="34" charset="0"/>
                </a:rPr>
                <a:t>H</a:t>
              </a:r>
            </a:p>
          </p:txBody>
        </p:sp>
      </p:grpSp>
      <p:grpSp>
        <p:nvGrpSpPr>
          <p:cNvPr id="30" name="Group 323">
            <a:extLst>
              <a:ext uri="{FF2B5EF4-FFF2-40B4-BE49-F238E27FC236}">
                <a16:creationId xmlns:a16="http://schemas.microsoft.com/office/drawing/2014/main" xmlns="" id="{7CD11F72-59B2-408E-A964-7F8D1F9289EF}"/>
              </a:ext>
            </a:extLst>
          </p:cNvPr>
          <p:cNvGrpSpPr>
            <a:grpSpLocks/>
          </p:cNvGrpSpPr>
          <p:nvPr/>
        </p:nvGrpSpPr>
        <p:grpSpPr bwMode="auto">
          <a:xfrm rot="590677">
            <a:off x="5791200" y="2133600"/>
            <a:ext cx="7747000" cy="698500"/>
            <a:chOff x="2160" y="3255"/>
            <a:chExt cx="6660" cy="1101"/>
          </a:xfrm>
        </p:grpSpPr>
        <p:sp>
          <p:nvSpPr>
            <p:cNvPr id="10562" name="Rectangle 324">
              <a:extLst>
                <a:ext uri="{FF2B5EF4-FFF2-40B4-BE49-F238E27FC236}">
                  <a16:creationId xmlns:a16="http://schemas.microsoft.com/office/drawing/2014/main" xmlns="" id="{259B8FA2-F197-489F-9A19-DF6069E7E43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60" y="3258"/>
              <a:ext cx="6660" cy="1098"/>
            </a:xfrm>
            <a:prstGeom prst="rect">
              <a:avLst/>
            </a:prstGeom>
            <a:solidFill>
              <a:srgbClr val="CCFFCC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en-GB" altLang="en-US">
                <a:latin typeface="Arial" panose="020B0604020202020204" pitchFamily="34" charset="0"/>
              </a:endParaRPr>
            </a:p>
          </p:txBody>
        </p:sp>
        <p:sp>
          <p:nvSpPr>
            <p:cNvPr id="10563" name="Line 325">
              <a:extLst>
                <a:ext uri="{FF2B5EF4-FFF2-40B4-BE49-F238E27FC236}">
                  <a16:creationId xmlns:a16="http://schemas.microsoft.com/office/drawing/2014/main" xmlns="" id="{0448B75E-4256-4427-B00C-49C95B52241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506" y="3258"/>
              <a:ext cx="1" cy="43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10564" name="Group 326">
              <a:extLst>
                <a:ext uri="{FF2B5EF4-FFF2-40B4-BE49-F238E27FC236}">
                  <a16:creationId xmlns:a16="http://schemas.microsoft.com/office/drawing/2014/main" xmlns="" id="{1C390FAE-2907-4109-B17A-19F03F7F708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345" y="3258"/>
              <a:ext cx="555" cy="439"/>
              <a:chOff x="3060" y="3240"/>
              <a:chExt cx="540" cy="360"/>
            </a:xfrm>
          </p:grpSpPr>
          <p:sp>
            <p:nvSpPr>
              <p:cNvPr id="10696" name="Line 327">
                <a:extLst>
                  <a:ext uri="{FF2B5EF4-FFF2-40B4-BE49-F238E27FC236}">
                    <a16:creationId xmlns:a16="http://schemas.microsoft.com/office/drawing/2014/main" xmlns="" id="{D0B99997-872E-4B5B-BE3B-941834B8C4B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060" y="3240"/>
                <a:ext cx="0" cy="36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697" name="Line 328">
                <a:extLst>
                  <a:ext uri="{FF2B5EF4-FFF2-40B4-BE49-F238E27FC236}">
                    <a16:creationId xmlns:a16="http://schemas.microsoft.com/office/drawing/2014/main" xmlns="" id="{43FF151C-0E86-464E-9974-FAD88D8375F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060" y="3240"/>
                <a:ext cx="540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698" name="Line 329">
                <a:extLst>
                  <a:ext uri="{FF2B5EF4-FFF2-40B4-BE49-F238E27FC236}">
                    <a16:creationId xmlns:a16="http://schemas.microsoft.com/office/drawing/2014/main" xmlns="" id="{5CBEB870-DC4F-49AB-9AF6-20778999372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168" y="3240"/>
                <a:ext cx="1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699" name="Line 330">
                <a:extLst>
                  <a:ext uri="{FF2B5EF4-FFF2-40B4-BE49-F238E27FC236}">
                    <a16:creationId xmlns:a16="http://schemas.microsoft.com/office/drawing/2014/main" xmlns="" id="{9A69425F-A3BC-437A-8363-E3F7DFCA294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330" y="3258"/>
                <a:ext cx="1" cy="216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700" name="Line 331">
                <a:extLst>
                  <a:ext uri="{FF2B5EF4-FFF2-40B4-BE49-F238E27FC236}">
                    <a16:creationId xmlns:a16="http://schemas.microsoft.com/office/drawing/2014/main" xmlns="" id="{1DEFBD70-1F26-4D26-A2F5-66E57FCFD6E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114" y="3240"/>
                <a:ext cx="1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701" name="Line 332">
                <a:extLst>
                  <a:ext uri="{FF2B5EF4-FFF2-40B4-BE49-F238E27FC236}">
                    <a16:creationId xmlns:a16="http://schemas.microsoft.com/office/drawing/2014/main" xmlns="" id="{8AFF52B8-C586-49A5-8471-021A5533F6B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222" y="3240"/>
                <a:ext cx="1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702" name="Line 333">
                <a:extLst>
                  <a:ext uri="{FF2B5EF4-FFF2-40B4-BE49-F238E27FC236}">
                    <a16:creationId xmlns:a16="http://schemas.microsoft.com/office/drawing/2014/main" xmlns="" id="{3BF9ED66-DB52-408A-A379-34F483651A0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383" y="3240"/>
                <a:ext cx="1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703" name="Line 334">
                <a:extLst>
                  <a:ext uri="{FF2B5EF4-FFF2-40B4-BE49-F238E27FC236}">
                    <a16:creationId xmlns:a16="http://schemas.microsoft.com/office/drawing/2014/main" xmlns="" id="{A16D72E6-DB0D-4FCA-8B9E-E714B2734ED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276" y="3240"/>
                <a:ext cx="1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704" name="Line 335">
                <a:extLst>
                  <a:ext uri="{FF2B5EF4-FFF2-40B4-BE49-F238E27FC236}">
                    <a16:creationId xmlns:a16="http://schemas.microsoft.com/office/drawing/2014/main" xmlns="" id="{8EBD7B3C-FE32-4434-B16B-0025050BE3E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546" y="3240"/>
                <a:ext cx="1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705" name="Line 336">
                <a:extLst>
                  <a:ext uri="{FF2B5EF4-FFF2-40B4-BE49-F238E27FC236}">
                    <a16:creationId xmlns:a16="http://schemas.microsoft.com/office/drawing/2014/main" xmlns="" id="{7CA8D4A3-E689-4C5D-B205-18D4BDC902F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491" y="3240"/>
                <a:ext cx="1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706" name="Line 337">
                <a:extLst>
                  <a:ext uri="{FF2B5EF4-FFF2-40B4-BE49-F238E27FC236}">
                    <a16:creationId xmlns:a16="http://schemas.microsoft.com/office/drawing/2014/main" xmlns="" id="{3472F307-9CB0-48E8-825A-0356CBA016D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438" y="3246"/>
                <a:ext cx="1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0565" name="Group 338">
              <a:extLst>
                <a:ext uri="{FF2B5EF4-FFF2-40B4-BE49-F238E27FC236}">
                  <a16:creationId xmlns:a16="http://schemas.microsoft.com/office/drawing/2014/main" xmlns="" id="{ECBB49EC-6447-456B-8ADA-904728C1F62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906" y="3265"/>
              <a:ext cx="555" cy="440"/>
              <a:chOff x="3060" y="3240"/>
              <a:chExt cx="540" cy="360"/>
            </a:xfrm>
          </p:grpSpPr>
          <p:sp>
            <p:nvSpPr>
              <p:cNvPr id="10685" name="Line 339">
                <a:extLst>
                  <a:ext uri="{FF2B5EF4-FFF2-40B4-BE49-F238E27FC236}">
                    <a16:creationId xmlns:a16="http://schemas.microsoft.com/office/drawing/2014/main" xmlns="" id="{B66C67CC-9789-4FE3-A6F5-D453533D148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060" y="3240"/>
                <a:ext cx="0" cy="36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686" name="Line 340">
                <a:extLst>
                  <a:ext uri="{FF2B5EF4-FFF2-40B4-BE49-F238E27FC236}">
                    <a16:creationId xmlns:a16="http://schemas.microsoft.com/office/drawing/2014/main" xmlns="" id="{8A4D530D-834E-446E-827A-F7903EF27DD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060" y="3240"/>
                <a:ext cx="540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687" name="Line 341">
                <a:extLst>
                  <a:ext uri="{FF2B5EF4-FFF2-40B4-BE49-F238E27FC236}">
                    <a16:creationId xmlns:a16="http://schemas.microsoft.com/office/drawing/2014/main" xmlns="" id="{AD17337B-BF6F-4C5E-82B0-F98D78DA5C4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168" y="3240"/>
                <a:ext cx="1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688" name="Line 342">
                <a:extLst>
                  <a:ext uri="{FF2B5EF4-FFF2-40B4-BE49-F238E27FC236}">
                    <a16:creationId xmlns:a16="http://schemas.microsoft.com/office/drawing/2014/main" xmlns="" id="{0A1048A5-94DE-48A2-B354-021650543DE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330" y="3258"/>
                <a:ext cx="1" cy="216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689" name="Line 343">
                <a:extLst>
                  <a:ext uri="{FF2B5EF4-FFF2-40B4-BE49-F238E27FC236}">
                    <a16:creationId xmlns:a16="http://schemas.microsoft.com/office/drawing/2014/main" xmlns="" id="{A0A960C6-7266-4A34-A4E6-E8B71BCAD27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114" y="3240"/>
                <a:ext cx="1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690" name="Line 344">
                <a:extLst>
                  <a:ext uri="{FF2B5EF4-FFF2-40B4-BE49-F238E27FC236}">
                    <a16:creationId xmlns:a16="http://schemas.microsoft.com/office/drawing/2014/main" xmlns="" id="{680FA5B7-E076-4036-8175-4B0CB43F496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222" y="3240"/>
                <a:ext cx="1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691" name="Line 345">
                <a:extLst>
                  <a:ext uri="{FF2B5EF4-FFF2-40B4-BE49-F238E27FC236}">
                    <a16:creationId xmlns:a16="http://schemas.microsoft.com/office/drawing/2014/main" xmlns="" id="{54534DDC-905F-434C-82B0-75B8A7CB7C8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383" y="3240"/>
                <a:ext cx="1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692" name="Line 346">
                <a:extLst>
                  <a:ext uri="{FF2B5EF4-FFF2-40B4-BE49-F238E27FC236}">
                    <a16:creationId xmlns:a16="http://schemas.microsoft.com/office/drawing/2014/main" xmlns="" id="{E746F131-30E7-4513-AB62-2EEB42051E0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276" y="3240"/>
                <a:ext cx="1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693" name="Line 347">
                <a:extLst>
                  <a:ext uri="{FF2B5EF4-FFF2-40B4-BE49-F238E27FC236}">
                    <a16:creationId xmlns:a16="http://schemas.microsoft.com/office/drawing/2014/main" xmlns="" id="{AE412640-390F-4489-843D-D380DCFBCE2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546" y="3240"/>
                <a:ext cx="1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694" name="Line 348">
                <a:extLst>
                  <a:ext uri="{FF2B5EF4-FFF2-40B4-BE49-F238E27FC236}">
                    <a16:creationId xmlns:a16="http://schemas.microsoft.com/office/drawing/2014/main" xmlns="" id="{E1DBF74D-E182-4980-B0D6-5E71E2918A8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491" y="3240"/>
                <a:ext cx="1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695" name="Line 349">
                <a:extLst>
                  <a:ext uri="{FF2B5EF4-FFF2-40B4-BE49-F238E27FC236}">
                    <a16:creationId xmlns:a16="http://schemas.microsoft.com/office/drawing/2014/main" xmlns="" id="{552827DF-C1B1-44B8-8C34-C95DE86A9EE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438" y="3246"/>
                <a:ext cx="1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0566" name="Group 350">
              <a:extLst>
                <a:ext uri="{FF2B5EF4-FFF2-40B4-BE49-F238E27FC236}">
                  <a16:creationId xmlns:a16="http://schemas.microsoft.com/office/drawing/2014/main" xmlns="" id="{058224FD-B9EE-406A-8140-A109EF4F480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467" y="3255"/>
              <a:ext cx="555" cy="439"/>
              <a:chOff x="3060" y="3240"/>
              <a:chExt cx="540" cy="360"/>
            </a:xfrm>
          </p:grpSpPr>
          <p:sp>
            <p:nvSpPr>
              <p:cNvPr id="10674" name="Line 351">
                <a:extLst>
                  <a:ext uri="{FF2B5EF4-FFF2-40B4-BE49-F238E27FC236}">
                    <a16:creationId xmlns:a16="http://schemas.microsoft.com/office/drawing/2014/main" xmlns="" id="{F4BC9760-D54F-41A5-9ABA-09637FAB21A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060" y="3240"/>
                <a:ext cx="0" cy="36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675" name="Line 352">
                <a:extLst>
                  <a:ext uri="{FF2B5EF4-FFF2-40B4-BE49-F238E27FC236}">
                    <a16:creationId xmlns:a16="http://schemas.microsoft.com/office/drawing/2014/main" xmlns="" id="{910755A8-61ED-4F2A-8CCD-4564E260E88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060" y="3240"/>
                <a:ext cx="540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676" name="Line 353">
                <a:extLst>
                  <a:ext uri="{FF2B5EF4-FFF2-40B4-BE49-F238E27FC236}">
                    <a16:creationId xmlns:a16="http://schemas.microsoft.com/office/drawing/2014/main" xmlns="" id="{0DBDC8BF-F876-4D2D-9BDD-73E8EA9F21F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168" y="3240"/>
                <a:ext cx="1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677" name="Line 354">
                <a:extLst>
                  <a:ext uri="{FF2B5EF4-FFF2-40B4-BE49-F238E27FC236}">
                    <a16:creationId xmlns:a16="http://schemas.microsoft.com/office/drawing/2014/main" xmlns="" id="{8B8D6870-FC8A-44B5-8AB6-719261F4381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330" y="3258"/>
                <a:ext cx="1" cy="216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678" name="Line 355">
                <a:extLst>
                  <a:ext uri="{FF2B5EF4-FFF2-40B4-BE49-F238E27FC236}">
                    <a16:creationId xmlns:a16="http://schemas.microsoft.com/office/drawing/2014/main" xmlns="" id="{BA3DCE03-0D78-41C9-BDCB-873175FEFFC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114" y="3240"/>
                <a:ext cx="1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679" name="Line 356">
                <a:extLst>
                  <a:ext uri="{FF2B5EF4-FFF2-40B4-BE49-F238E27FC236}">
                    <a16:creationId xmlns:a16="http://schemas.microsoft.com/office/drawing/2014/main" xmlns="" id="{7BC4730B-1DF5-4BC9-BE2B-1272E9997A6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222" y="3240"/>
                <a:ext cx="1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680" name="Line 357">
                <a:extLst>
                  <a:ext uri="{FF2B5EF4-FFF2-40B4-BE49-F238E27FC236}">
                    <a16:creationId xmlns:a16="http://schemas.microsoft.com/office/drawing/2014/main" xmlns="" id="{58EF075D-A9C3-485C-9216-16FC7EC46AB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383" y="3240"/>
                <a:ext cx="1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681" name="Line 358">
                <a:extLst>
                  <a:ext uri="{FF2B5EF4-FFF2-40B4-BE49-F238E27FC236}">
                    <a16:creationId xmlns:a16="http://schemas.microsoft.com/office/drawing/2014/main" xmlns="" id="{8CC11D37-26F3-4B4B-8680-51422D96FDE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276" y="3240"/>
                <a:ext cx="1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682" name="Line 359">
                <a:extLst>
                  <a:ext uri="{FF2B5EF4-FFF2-40B4-BE49-F238E27FC236}">
                    <a16:creationId xmlns:a16="http://schemas.microsoft.com/office/drawing/2014/main" xmlns="" id="{9DC453E4-FA3C-400D-B4F5-8DEB5909526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546" y="3240"/>
                <a:ext cx="1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683" name="Line 360">
                <a:extLst>
                  <a:ext uri="{FF2B5EF4-FFF2-40B4-BE49-F238E27FC236}">
                    <a16:creationId xmlns:a16="http://schemas.microsoft.com/office/drawing/2014/main" xmlns="" id="{032E54BA-D9CF-47F9-AF44-F683EA02F80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491" y="3240"/>
                <a:ext cx="1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684" name="Line 361">
                <a:extLst>
                  <a:ext uri="{FF2B5EF4-FFF2-40B4-BE49-F238E27FC236}">
                    <a16:creationId xmlns:a16="http://schemas.microsoft.com/office/drawing/2014/main" xmlns="" id="{42553911-F42A-4844-A77C-75B38AA439C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438" y="3246"/>
                <a:ext cx="1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0567" name="Group 362">
              <a:extLst>
                <a:ext uri="{FF2B5EF4-FFF2-40B4-BE49-F238E27FC236}">
                  <a16:creationId xmlns:a16="http://schemas.microsoft.com/office/drawing/2014/main" xmlns="" id="{60F13824-D40F-47A0-A45E-52FC30E9BCB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029" y="3258"/>
              <a:ext cx="555" cy="439"/>
              <a:chOff x="3060" y="3240"/>
              <a:chExt cx="540" cy="360"/>
            </a:xfrm>
          </p:grpSpPr>
          <p:sp>
            <p:nvSpPr>
              <p:cNvPr id="10663" name="Line 363">
                <a:extLst>
                  <a:ext uri="{FF2B5EF4-FFF2-40B4-BE49-F238E27FC236}">
                    <a16:creationId xmlns:a16="http://schemas.microsoft.com/office/drawing/2014/main" xmlns="" id="{F0D60069-23D6-4F06-A0EF-EB432F6D60C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060" y="3240"/>
                <a:ext cx="0" cy="36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664" name="Line 364">
                <a:extLst>
                  <a:ext uri="{FF2B5EF4-FFF2-40B4-BE49-F238E27FC236}">
                    <a16:creationId xmlns:a16="http://schemas.microsoft.com/office/drawing/2014/main" xmlns="" id="{19881DA3-DFA4-44AF-ACD0-6613F78F85B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060" y="3240"/>
                <a:ext cx="540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665" name="Line 365">
                <a:extLst>
                  <a:ext uri="{FF2B5EF4-FFF2-40B4-BE49-F238E27FC236}">
                    <a16:creationId xmlns:a16="http://schemas.microsoft.com/office/drawing/2014/main" xmlns="" id="{B23F6716-B98F-4DCE-A73C-36CB53956BC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168" y="3240"/>
                <a:ext cx="1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666" name="Line 366">
                <a:extLst>
                  <a:ext uri="{FF2B5EF4-FFF2-40B4-BE49-F238E27FC236}">
                    <a16:creationId xmlns:a16="http://schemas.microsoft.com/office/drawing/2014/main" xmlns="" id="{976FA6C5-1D11-4B09-98E8-0FB07FBDBFF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330" y="3258"/>
                <a:ext cx="1" cy="216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667" name="Line 367">
                <a:extLst>
                  <a:ext uri="{FF2B5EF4-FFF2-40B4-BE49-F238E27FC236}">
                    <a16:creationId xmlns:a16="http://schemas.microsoft.com/office/drawing/2014/main" xmlns="" id="{D67E5A36-C89A-4F73-843C-46FB4F07708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114" y="3240"/>
                <a:ext cx="1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668" name="Line 368">
                <a:extLst>
                  <a:ext uri="{FF2B5EF4-FFF2-40B4-BE49-F238E27FC236}">
                    <a16:creationId xmlns:a16="http://schemas.microsoft.com/office/drawing/2014/main" xmlns="" id="{D5F330BA-5FA2-40AA-824D-BBAF0640AC9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222" y="3240"/>
                <a:ext cx="1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669" name="Line 369">
                <a:extLst>
                  <a:ext uri="{FF2B5EF4-FFF2-40B4-BE49-F238E27FC236}">
                    <a16:creationId xmlns:a16="http://schemas.microsoft.com/office/drawing/2014/main" xmlns="" id="{F04BDB03-BCB4-45AB-B7B1-2F51CB0D666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383" y="3240"/>
                <a:ext cx="1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670" name="Line 370">
                <a:extLst>
                  <a:ext uri="{FF2B5EF4-FFF2-40B4-BE49-F238E27FC236}">
                    <a16:creationId xmlns:a16="http://schemas.microsoft.com/office/drawing/2014/main" xmlns="" id="{3AEF52F9-A81E-4B79-B0A2-AD9A8F5714F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276" y="3240"/>
                <a:ext cx="1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671" name="Line 371">
                <a:extLst>
                  <a:ext uri="{FF2B5EF4-FFF2-40B4-BE49-F238E27FC236}">
                    <a16:creationId xmlns:a16="http://schemas.microsoft.com/office/drawing/2014/main" xmlns="" id="{20D70CBB-65A1-4D1E-9CB2-68AAB698714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546" y="3240"/>
                <a:ext cx="1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672" name="Line 372">
                <a:extLst>
                  <a:ext uri="{FF2B5EF4-FFF2-40B4-BE49-F238E27FC236}">
                    <a16:creationId xmlns:a16="http://schemas.microsoft.com/office/drawing/2014/main" xmlns="" id="{5BFE358D-DA11-423B-9550-BD159909357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491" y="3240"/>
                <a:ext cx="1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673" name="Line 373">
                <a:extLst>
                  <a:ext uri="{FF2B5EF4-FFF2-40B4-BE49-F238E27FC236}">
                    <a16:creationId xmlns:a16="http://schemas.microsoft.com/office/drawing/2014/main" xmlns="" id="{62E8E97E-1A22-4FF5-9669-D9110D3E4F0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438" y="3246"/>
                <a:ext cx="1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0568" name="Group 374">
              <a:extLst>
                <a:ext uri="{FF2B5EF4-FFF2-40B4-BE49-F238E27FC236}">
                  <a16:creationId xmlns:a16="http://schemas.microsoft.com/office/drawing/2014/main" xmlns="" id="{74FA85AC-F569-48F0-BD9B-147AD094F6A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590" y="3265"/>
              <a:ext cx="555" cy="440"/>
              <a:chOff x="3060" y="3240"/>
              <a:chExt cx="540" cy="360"/>
            </a:xfrm>
          </p:grpSpPr>
          <p:sp>
            <p:nvSpPr>
              <p:cNvPr id="10652" name="Line 375">
                <a:extLst>
                  <a:ext uri="{FF2B5EF4-FFF2-40B4-BE49-F238E27FC236}">
                    <a16:creationId xmlns:a16="http://schemas.microsoft.com/office/drawing/2014/main" xmlns="" id="{9C021B43-3B25-46A6-BC28-489474D6D96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060" y="3240"/>
                <a:ext cx="0" cy="36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653" name="Line 376">
                <a:extLst>
                  <a:ext uri="{FF2B5EF4-FFF2-40B4-BE49-F238E27FC236}">
                    <a16:creationId xmlns:a16="http://schemas.microsoft.com/office/drawing/2014/main" xmlns="" id="{E4059A27-9B56-49A7-83E4-990F8E4F0A2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060" y="3240"/>
                <a:ext cx="540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654" name="Line 377">
                <a:extLst>
                  <a:ext uri="{FF2B5EF4-FFF2-40B4-BE49-F238E27FC236}">
                    <a16:creationId xmlns:a16="http://schemas.microsoft.com/office/drawing/2014/main" xmlns="" id="{74D8B3CB-57BB-45E3-954A-CDB31131209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168" y="3240"/>
                <a:ext cx="1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655" name="Line 378">
                <a:extLst>
                  <a:ext uri="{FF2B5EF4-FFF2-40B4-BE49-F238E27FC236}">
                    <a16:creationId xmlns:a16="http://schemas.microsoft.com/office/drawing/2014/main" xmlns="" id="{EF3CE9F4-0DD0-4E9A-AB55-B76D9D35AC6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330" y="3258"/>
                <a:ext cx="1" cy="216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656" name="Line 379">
                <a:extLst>
                  <a:ext uri="{FF2B5EF4-FFF2-40B4-BE49-F238E27FC236}">
                    <a16:creationId xmlns:a16="http://schemas.microsoft.com/office/drawing/2014/main" xmlns="" id="{07BB9EDA-DAA0-4F7E-A624-2D2A05B0BFE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114" y="3240"/>
                <a:ext cx="1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657" name="Line 380">
                <a:extLst>
                  <a:ext uri="{FF2B5EF4-FFF2-40B4-BE49-F238E27FC236}">
                    <a16:creationId xmlns:a16="http://schemas.microsoft.com/office/drawing/2014/main" xmlns="" id="{E77D7657-5EF6-44CC-9FEA-B09DFC76EEF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222" y="3240"/>
                <a:ext cx="1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658" name="Line 381">
                <a:extLst>
                  <a:ext uri="{FF2B5EF4-FFF2-40B4-BE49-F238E27FC236}">
                    <a16:creationId xmlns:a16="http://schemas.microsoft.com/office/drawing/2014/main" xmlns="" id="{CBB572BC-F380-4EEF-8E66-0DD7BE7E1C1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383" y="3240"/>
                <a:ext cx="1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659" name="Line 382">
                <a:extLst>
                  <a:ext uri="{FF2B5EF4-FFF2-40B4-BE49-F238E27FC236}">
                    <a16:creationId xmlns:a16="http://schemas.microsoft.com/office/drawing/2014/main" xmlns="" id="{DE053ADB-3A08-4B72-82B1-02DEE05784C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276" y="3240"/>
                <a:ext cx="1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660" name="Line 383">
                <a:extLst>
                  <a:ext uri="{FF2B5EF4-FFF2-40B4-BE49-F238E27FC236}">
                    <a16:creationId xmlns:a16="http://schemas.microsoft.com/office/drawing/2014/main" xmlns="" id="{B15F1E7D-6E4E-4E94-8C2B-6A83F750ECE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546" y="3240"/>
                <a:ext cx="1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661" name="Line 384">
                <a:extLst>
                  <a:ext uri="{FF2B5EF4-FFF2-40B4-BE49-F238E27FC236}">
                    <a16:creationId xmlns:a16="http://schemas.microsoft.com/office/drawing/2014/main" xmlns="" id="{AD5087D4-75CC-4D34-9FF9-4D4FB629E7E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491" y="3240"/>
                <a:ext cx="1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662" name="Line 385">
                <a:extLst>
                  <a:ext uri="{FF2B5EF4-FFF2-40B4-BE49-F238E27FC236}">
                    <a16:creationId xmlns:a16="http://schemas.microsoft.com/office/drawing/2014/main" xmlns="" id="{7115949F-62B3-45FC-A9A5-5902385DCE3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438" y="3246"/>
                <a:ext cx="1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0569" name="Group 386">
              <a:extLst>
                <a:ext uri="{FF2B5EF4-FFF2-40B4-BE49-F238E27FC236}">
                  <a16:creationId xmlns:a16="http://schemas.microsoft.com/office/drawing/2014/main" xmlns="" id="{8549A22D-6D63-4F0F-A01C-F587D4C75E8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151" y="3255"/>
              <a:ext cx="555" cy="439"/>
              <a:chOff x="3060" y="3240"/>
              <a:chExt cx="540" cy="360"/>
            </a:xfrm>
          </p:grpSpPr>
          <p:sp>
            <p:nvSpPr>
              <p:cNvPr id="10641" name="Line 387">
                <a:extLst>
                  <a:ext uri="{FF2B5EF4-FFF2-40B4-BE49-F238E27FC236}">
                    <a16:creationId xmlns:a16="http://schemas.microsoft.com/office/drawing/2014/main" xmlns="" id="{EFAEE9AF-6D13-4029-A0C7-05AAA150455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060" y="3240"/>
                <a:ext cx="0" cy="36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642" name="Line 388">
                <a:extLst>
                  <a:ext uri="{FF2B5EF4-FFF2-40B4-BE49-F238E27FC236}">
                    <a16:creationId xmlns:a16="http://schemas.microsoft.com/office/drawing/2014/main" xmlns="" id="{94FE38C2-C0A4-4836-8573-CC2A1502243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060" y="3240"/>
                <a:ext cx="540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643" name="Line 389">
                <a:extLst>
                  <a:ext uri="{FF2B5EF4-FFF2-40B4-BE49-F238E27FC236}">
                    <a16:creationId xmlns:a16="http://schemas.microsoft.com/office/drawing/2014/main" xmlns="" id="{27C0FB0C-FA3F-477F-A5B8-E3E315A3381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168" y="3240"/>
                <a:ext cx="1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644" name="Line 390">
                <a:extLst>
                  <a:ext uri="{FF2B5EF4-FFF2-40B4-BE49-F238E27FC236}">
                    <a16:creationId xmlns:a16="http://schemas.microsoft.com/office/drawing/2014/main" xmlns="" id="{B427DB89-9DE7-4A5E-A465-D716CCFA3EF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330" y="3258"/>
                <a:ext cx="1" cy="216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645" name="Line 391">
                <a:extLst>
                  <a:ext uri="{FF2B5EF4-FFF2-40B4-BE49-F238E27FC236}">
                    <a16:creationId xmlns:a16="http://schemas.microsoft.com/office/drawing/2014/main" xmlns="" id="{2DBCC0B4-80E5-43AE-9BD3-C055C621333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114" y="3240"/>
                <a:ext cx="1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646" name="Line 392">
                <a:extLst>
                  <a:ext uri="{FF2B5EF4-FFF2-40B4-BE49-F238E27FC236}">
                    <a16:creationId xmlns:a16="http://schemas.microsoft.com/office/drawing/2014/main" xmlns="" id="{272CA96C-4F9C-4BF6-A9F8-1E2649D5E4A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222" y="3240"/>
                <a:ext cx="1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647" name="Line 393">
                <a:extLst>
                  <a:ext uri="{FF2B5EF4-FFF2-40B4-BE49-F238E27FC236}">
                    <a16:creationId xmlns:a16="http://schemas.microsoft.com/office/drawing/2014/main" xmlns="" id="{7D1EF878-A9C4-4FC4-B41E-33949BF6B64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383" y="3240"/>
                <a:ext cx="1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648" name="Line 394">
                <a:extLst>
                  <a:ext uri="{FF2B5EF4-FFF2-40B4-BE49-F238E27FC236}">
                    <a16:creationId xmlns:a16="http://schemas.microsoft.com/office/drawing/2014/main" xmlns="" id="{2E9D24B5-17C8-4954-8D86-67B603705EC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276" y="3240"/>
                <a:ext cx="1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649" name="Line 395">
                <a:extLst>
                  <a:ext uri="{FF2B5EF4-FFF2-40B4-BE49-F238E27FC236}">
                    <a16:creationId xmlns:a16="http://schemas.microsoft.com/office/drawing/2014/main" xmlns="" id="{788E0F4D-3429-4187-A0FC-234E358BE9C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546" y="3240"/>
                <a:ext cx="1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650" name="Line 396">
                <a:extLst>
                  <a:ext uri="{FF2B5EF4-FFF2-40B4-BE49-F238E27FC236}">
                    <a16:creationId xmlns:a16="http://schemas.microsoft.com/office/drawing/2014/main" xmlns="" id="{78D83218-36F1-481E-9D1E-6932070CE9D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491" y="3240"/>
                <a:ext cx="1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651" name="Line 397">
                <a:extLst>
                  <a:ext uri="{FF2B5EF4-FFF2-40B4-BE49-F238E27FC236}">
                    <a16:creationId xmlns:a16="http://schemas.microsoft.com/office/drawing/2014/main" xmlns="" id="{B67132D6-22A4-487E-B364-90BD1A8AF00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438" y="3246"/>
                <a:ext cx="1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0570" name="Group 398">
              <a:extLst>
                <a:ext uri="{FF2B5EF4-FFF2-40B4-BE49-F238E27FC236}">
                  <a16:creationId xmlns:a16="http://schemas.microsoft.com/office/drawing/2014/main" xmlns="" id="{73227BD2-4845-40FD-8AEC-CCF17098C2B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712" y="3258"/>
              <a:ext cx="555" cy="439"/>
              <a:chOff x="3060" y="3240"/>
              <a:chExt cx="540" cy="360"/>
            </a:xfrm>
          </p:grpSpPr>
          <p:sp>
            <p:nvSpPr>
              <p:cNvPr id="10630" name="Line 399">
                <a:extLst>
                  <a:ext uri="{FF2B5EF4-FFF2-40B4-BE49-F238E27FC236}">
                    <a16:creationId xmlns:a16="http://schemas.microsoft.com/office/drawing/2014/main" xmlns="" id="{228EF02E-5C30-465E-B202-0F57B43DCF1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060" y="3240"/>
                <a:ext cx="0" cy="36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631" name="Line 400">
                <a:extLst>
                  <a:ext uri="{FF2B5EF4-FFF2-40B4-BE49-F238E27FC236}">
                    <a16:creationId xmlns:a16="http://schemas.microsoft.com/office/drawing/2014/main" xmlns="" id="{753C756A-8D95-4A73-A47E-88B688E1F63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060" y="3240"/>
                <a:ext cx="540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632" name="Line 401">
                <a:extLst>
                  <a:ext uri="{FF2B5EF4-FFF2-40B4-BE49-F238E27FC236}">
                    <a16:creationId xmlns:a16="http://schemas.microsoft.com/office/drawing/2014/main" xmlns="" id="{4BF4A3F0-F9B6-4CC1-B5A3-27C3C030A7D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168" y="3240"/>
                <a:ext cx="1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633" name="Line 402">
                <a:extLst>
                  <a:ext uri="{FF2B5EF4-FFF2-40B4-BE49-F238E27FC236}">
                    <a16:creationId xmlns:a16="http://schemas.microsoft.com/office/drawing/2014/main" xmlns="" id="{DD80F1E5-EE54-41B7-B493-4FB2506D239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330" y="3258"/>
                <a:ext cx="1" cy="216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634" name="Line 403">
                <a:extLst>
                  <a:ext uri="{FF2B5EF4-FFF2-40B4-BE49-F238E27FC236}">
                    <a16:creationId xmlns:a16="http://schemas.microsoft.com/office/drawing/2014/main" xmlns="" id="{044B6182-ED50-475A-97A0-13BB40B75B6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114" y="3240"/>
                <a:ext cx="1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635" name="Line 404">
                <a:extLst>
                  <a:ext uri="{FF2B5EF4-FFF2-40B4-BE49-F238E27FC236}">
                    <a16:creationId xmlns:a16="http://schemas.microsoft.com/office/drawing/2014/main" xmlns="" id="{4381DFCF-D1D1-484A-8BEF-D82E05E2E2B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222" y="3240"/>
                <a:ext cx="1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636" name="Line 405">
                <a:extLst>
                  <a:ext uri="{FF2B5EF4-FFF2-40B4-BE49-F238E27FC236}">
                    <a16:creationId xmlns:a16="http://schemas.microsoft.com/office/drawing/2014/main" xmlns="" id="{89C0E770-19CA-4954-A985-137619465FE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383" y="3240"/>
                <a:ext cx="1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637" name="Line 406">
                <a:extLst>
                  <a:ext uri="{FF2B5EF4-FFF2-40B4-BE49-F238E27FC236}">
                    <a16:creationId xmlns:a16="http://schemas.microsoft.com/office/drawing/2014/main" xmlns="" id="{A652EA29-378D-4A73-83CF-95DB80F67B6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276" y="3240"/>
                <a:ext cx="1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638" name="Line 407">
                <a:extLst>
                  <a:ext uri="{FF2B5EF4-FFF2-40B4-BE49-F238E27FC236}">
                    <a16:creationId xmlns:a16="http://schemas.microsoft.com/office/drawing/2014/main" xmlns="" id="{6510CD7F-00CA-4055-9996-3199B54E18B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546" y="3240"/>
                <a:ext cx="1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639" name="Line 408">
                <a:extLst>
                  <a:ext uri="{FF2B5EF4-FFF2-40B4-BE49-F238E27FC236}">
                    <a16:creationId xmlns:a16="http://schemas.microsoft.com/office/drawing/2014/main" xmlns="" id="{D5359566-4AB2-4272-9AAE-320470C351F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491" y="3240"/>
                <a:ext cx="1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640" name="Line 409">
                <a:extLst>
                  <a:ext uri="{FF2B5EF4-FFF2-40B4-BE49-F238E27FC236}">
                    <a16:creationId xmlns:a16="http://schemas.microsoft.com/office/drawing/2014/main" xmlns="" id="{9DE0051F-0E75-43AE-B891-5EF6752D5A7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438" y="3246"/>
                <a:ext cx="1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0571" name="Group 410">
              <a:extLst>
                <a:ext uri="{FF2B5EF4-FFF2-40B4-BE49-F238E27FC236}">
                  <a16:creationId xmlns:a16="http://schemas.microsoft.com/office/drawing/2014/main" xmlns="" id="{A50752E1-44A2-4433-8949-AAFA6C70B92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6267" y="3258"/>
              <a:ext cx="555" cy="439"/>
              <a:chOff x="3060" y="3240"/>
              <a:chExt cx="540" cy="360"/>
            </a:xfrm>
          </p:grpSpPr>
          <p:sp>
            <p:nvSpPr>
              <p:cNvPr id="10619" name="Line 411">
                <a:extLst>
                  <a:ext uri="{FF2B5EF4-FFF2-40B4-BE49-F238E27FC236}">
                    <a16:creationId xmlns:a16="http://schemas.microsoft.com/office/drawing/2014/main" xmlns="" id="{F7B70CFC-431C-4D0A-B72E-B122A5464D9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060" y="3240"/>
                <a:ext cx="0" cy="36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620" name="Line 412">
                <a:extLst>
                  <a:ext uri="{FF2B5EF4-FFF2-40B4-BE49-F238E27FC236}">
                    <a16:creationId xmlns:a16="http://schemas.microsoft.com/office/drawing/2014/main" xmlns="" id="{9D2DFD66-4D21-4C94-935D-842B69CAD13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060" y="3240"/>
                <a:ext cx="540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621" name="Line 413">
                <a:extLst>
                  <a:ext uri="{FF2B5EF4-FFF2-40B4-BE49-F238E27FC236}">
                    <a16:creationId xmlns:a16="http://schemas.microsoft.com/office/drawing/2014/main" xmlns="" id="{CC859A96-F848-4F4F-AE75-A9BBFCF022D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168" y="3240"/>
                <a:ext cx="1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622" name="Line 414">
                <a:extLst>
                  <a:ext uri="{FF2B5EF4-FFF2-40B4-BE49-F238E27FC236}">
                    <a16:creationId xmlns:a16="http://schemas.microsoft.com/office/drawing/2014/main" xmlns="" id="{E099B9DC-238F-43A3-B708-BCF1F664E0B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330" y="3258"/>
                <a:ext cx="1" cy="216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623" name="Line 415">
                <a:extLst>
                  <a:ext uri="{FF2B5EF4-FFF2-40B4-BE49-F238E27FC236}">
                    <a16:creationId xmlns:a16="http://schemas.microsoft.com/office/drawing/2014/main" xmlns="" id="{6B0A9DA3-BF9F-40E1-9503-A774D42C7F4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114" y="3240"/>
                <a:ext cx="1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624" name="Line 416">
                <a:extLst>
                  <a:ext uri="{FF2B5EF4-FFF2-40B4-BE49-F238E27FC236}">
                    <a16:creationId xmlns:a16="http://schemas.microsoft.com/office/drawing/2014/main" xmlns="" id="{4976354B-D1C2-4C61-967D-25FED91B32E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222" y="3240"/>
                <a:ext cx="1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625" name="Line 417">
                <a:extLst>
                  <a:ext uri="{FF2B5EF4-FFF2-40B4-BE49-F238E27FC236}">
                    <a16:creationId xmlns:a16="http://schemas.microsoft.com/office/drawing/2014/main" xmlns="" id="{36B4B888-C1CD-46FF-9733-CFFC73A09F0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383" y="3240"/>
                <a:ext cx="1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626" name="Line 418">
                <a:extLst>
                  <a:ext uri="{FF2B5EF4-FFF2-40B4-BE49-F238E27FC236}">
                    <a16:creationId xmlns:a16="http://schemas.microsoft.com/office/drawing/2014/main" xmlns="" id="{072DE741-BDC6-4C8F-AF81-2C095CBD934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276" y="3240"/>
                <a:ext cx="1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627" name="Line 419">
                <a:extLst>
                  <a:ext uri="{FF2B5EF4-FFF2-40B4-BE49-F238E27FC236}">
                    <a16:creationId xmlns:a16="http://schemas.microsoft.com/office/drawing/2014/main" xmlns="" id="{E74A0D39-8F9E-4106-BD53-BF38A5E4044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546" y="3240"/>
                <a:ext cx="1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628" name="Line 420">
                <a:extLst>
                  <a:ext uri="{FF2B5EF4-FFF2-40B4-BE49-F238E27FC236}">
                    <a16:creationId xmlns:a16="http://schemas.microsoft.com/office/drawing/2014/main" xmlns="" id="{B1A4F18B-5608-4AE9-9209-20A65C7D4B6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491" y="3240"/>
                <a:ext cx="1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629" name="Line 421">
                <a:extLst>
                  <a:ext uri="{FF2B5EF4-FFF2-40B4-BE49-F238E27FC236}">
                    <a16:creationId xmlns:a16="http://schemas.microsoft.com/office/drawing/2014/main" xmlns="" id="{7F74C042-A67D-4CDE-877C-49C583CD848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438" y="3246"/>
                <a:ext cx="1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0572" name="Group 422">
              <a:extLst>
                <a:ext uri="{FF2B5EF4-FFF2-40B4-BE49-F238E27FC236}">
                  <a16:creationId xmlns:a16="http://schemas.microsoft.com/office/drawing/2014/main" xmlns="" id="{D3CCA944-C7C6-4AB0-86ED-DEE8D043696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6829" y="3265"/>
              <a:ext cx="555" cy="440"/>
              <a:chOff x="3060" y="3240"/>
              <a:chExt cx="540" cy="360"/>
            </a:xfrm>
          </p:grpSpPr>
          <p:sp>
            <p:nvSpPr>
              <p:cNvPr id="10608" name="Line 423">
                <a:extLst>
                  <a:ext uri="{FF2B5EF4-FFF2-40B4-BE49-F238E27FC236}">
                    <a16:creationId xmlns:a16="http://schemas.microsoft.com/office/drawing/2014/main" xmlns="" id="{CBCD91B0-96A5-4E1B-B1BC-C4015872D7C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060" y="3240"/>
                <a:ext cx="0" cy="36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609" name="Line 424">
                <a:extLst>
                  <a:ext uri="{FF2B5EF4-FFF2-40B4-BE49-F238E27FC236}">
                    <a16:creationId xmlns:a16="http://schemas.microsoft.com/office/drawing/2014/main" xmlns="" id="{555C445D-3A08-4FBE-8740-FEF541A472F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060" y="3240"/>
                <a:ext cx="540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610" name="Line 425">
                <a:extLst>
                  <a:ext uri="{FF2B5EF4-FFF2-40B4-BE49-F238E27FC236}">
                    <a16:creationId xmlns:a16="http://schemas.microsoft.com/office/drawing/2014/main" xmlns="" id="{8B6291E8-B9B9-46DB-A065-D5AB3247599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168" y="3240"/>
                <a:ext cx="1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611" name="Line 426">
                <a:extLst>
                  <a:ext uri="{FF2B5EF4-FFF2-40B4-BE49-F238E27FC236}">
                    <a16:creationId xmlns:a16="http://schemas.microsoft.com/office/drawing/2014/main" xmlns="" id="{C6702FC2-260D-4662-B065-97D4209E0BD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330" y="3258"/>
                <a:ext cx="1" cy="216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612" name="Line 427">
                <a:extLst>
                  <a:ext uri="{FF2B5EF4-FFF2-40B4-BE49-F238E27FC236}">
                    <a16:creationId xmlns:a16="http://schemas.microsoft.com/office/drawing/2014/main" xmlns="" id="{4D145EC1-7686-4A27-9F2C-AA4CAF6A742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114" y="3240"/>
                <a:ext cx="1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613" name="Line 428">
                <a:extLst>
                  <a:ext uri="{FF2B5EF4-FFF2-40B4-BE49-F238E27FC236}">
                    <a16:creationId xmlns:a16="http://schemas.microsoft.com/office/drawing/2014/main" xmlns="" id="{E8D16A89-ABB0-43F3-B74C-938A9E805A7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222" y="3240"/>
                <a:ext cx="1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614" name="Line 429">
                <a:extLst>
                  <a:ext uri="{FF2B5EF4-FFF2-40B4-BE49-F238E27FC236}">
                    <a16:creationId xmlns:a16="http://schemas.microsoft.com/office/drawing/2014/main" xmlns="" id="{0635C5F2-EF32-4BD9-A57F-90183CDE465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383" y="3240"/>
                <a:ext cx="1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615" name="Line 430">
                <a:extLst>
                  <a:ext uri="{FF2B5EF4-FFF2-40B4-BE49-F238E27FC236}">
                    <a16:creationId xmlns:a16="http://schemas.microsoft.com/office/drawing/2014/main" xmlns="" id="{EDE5D23F-8ED3-4474-82E2-FB2B23254ED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276" y="3240"/>
                <a:ext cx="1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616" name="Line 431">
                <a:extLst>
                  <a:ext uri="{FF2B5EF4-FFF2-40B4-BE49-F238E27FC236}">
                    <a16:creationId xmlns:a16="http://schemas.microsoft.com/office/drawing/2014/main" xmlns="" id="{EAC0B657-FB95-4BAF-BDA7-1A167065D9C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546" y="3240"/>
                <a:ext cx="1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617" name="Line 432">
                <a:extLst>
                  <a:ext uri="{FF2B5EF4-FFF2-40B4-BE49-F238E27FC236}">
                    <a16:creationId xmlns:a16="http://schemas.microsoft.com/office/drawing/2014/main" xmlns="" id="{91C84543-129E-4957-8CD1-5F590A7C01D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491" y="3240"/>
                <a:ext cx="1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618" name="Line 433">
                <a:extLst>
                  <a:ext uri="{FF2B5EF4-FFF2-40B4-BE49-F238E27FC236}">
                    <a16:creationId xmlns:a16="http://schemas.microsoft.com/office/drawing/2014/main" xmlns="" id="{D7E24711-218E-4D6E-A1C9-3C74A63E5F2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438" y="3246"/>
                <a:ext cx="1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0573" name="Group 434">
              <a:extLst>
                <a:ext uri="{FF2B5EF4-FFF2-40B4-BE49-F238E27FC236}">
                  <a16:creationId xmlns:a16="http://schemas.microsoft.com/office/drawing/2014/main" xmlns="" id="{E81AB6DE-4B26-4BE5-9585-5C7F13529B5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7390" y="3255"/>
              <a:ext cx="555" cy="439"/>
              <a:chOff x="3060" y="3240"/>
              <a:chExt cx="540" cy="360"/>
            </a:xfrm>
          </p:grpSpPr>
          <p:sp>
            <p:nvSpPr>
              <p:cNvPr id="10597" name="Line 435">
                <a:extLst>
                  <a:ext uri="{FF2B5EF4-FFF2-40B4-BE49-F238E27FC236}">
                    <a16:creationId xmlns:a16="http://schemas.microsoft.com/office/drawing/2014/main" xmlns="" id="{B17E6463-EEC5-4A6E-8A66-7B049AE3901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060" y="3240"/>
                <a:ext cx="0" cy="36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598" name="Line 436">
                <a:extLst>
                  <a:ext uri="{FF2B5EF4-FFF2-40B4-BE49-F238E27FC236}">
                    <a16:creationId xmlns:a16="http://schemas.microsoft.com/office/drawing/2014/main" xmlns="" id="{71961F2C-3E02-4348-9F1C-11B857B08DD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060" y="3240"/>
                <a:ext cx="540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599" name="Line 437">
                <a:extLst>
                  <a:ext uri="{FF2B5EF4-FFF2-40B4-BE49-F238E27FC236}">
                    <a16:creationId xmlns:a16="http://schemas.microsoft.com/office/drawing/2014/main" xmlns="" id="{0E288463-0087-4FAA-A8E9-B0270373012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168" y="3240"/>
                <a:ext cx="1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600" name="Line 438">
                <a:extLst>
                  <a:ext uri="{FF2B5EF4-FFF2-40B4-BE49-F238E27FC236}">
                    <a16:creationId xmlns:a16="http://schemas.microsoft.com/office/drawing/2014/main" xmlns="" id="{B21CDD47-4302-4064-A733-F2226B3B052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330" y="3258"/>
                <a:ext cx="1" cy="216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601" name="Line 439">
                <a:extLst>
                  <a:ext uri="{FF2B5EF4-FFF2-40B4-BE49-F238E27FC236}">
                    <a16:creationId xmlns:a16="http://schemas.microsoft.com/office/drawing/2014/main" xmlns="" id="{E093E9EB-4E1B-460C-8224-6416249AE9C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114" y="3240"/>
                <a:ext cx="1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602" name="Line 440">
                <a:extLst>
                  <a:ext uri="{FF2B5EF4-FFF2-40B4-BE49-F238E27FC236}">
                    <a16:creationId xmlns:a16="http://schemas.microsoft.com/office/drawing/2014/main" xmlns="" id="{D797FD83-0B89-4952-B9DB-929D704491C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222" y="3240"/>
                <a:ext cx="1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603" name="Line 441">
                <a:extLst>
                  <a:ext uri="{FF2B5EF4-FFF2-40B4-BE49-F238E27FC236}">
                    <a16:creationId xmlns:a16="http://schemas.microsoft.com/office/drawing/2014/main" xmlns="" id="{D54AF808-B2C6-4EB5-B000-470A9D9BD7E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383" y="3240"/>
                <a:ext cx="1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604" name="Line 442">
                <a:extLst>
                  <a:ext uri="{FF2B5EF4-FFF2-40B4-BE49-F238E27FC236}">
                    <a16:creationId xmlns:a16="http://schemas.microsoft.com/office/drawing/2014/main" xmlns="" id="{8509ED9B-92BF-4620-915B-084931AD7F7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276" y="3240"/>
                <a:ext cx="1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605" name="Line 443">
                <a:extLst>
                  <a:ext uri="{FF2B5EF4-FFF2-40B4-BE49-F238E27FC236}">
                    <a16:creationId xmlns:a16="http://schemas.microsoft.com/office/drawing/2014/main" xmlns="" id="{A929347A-4245-4890-BEF3-9E6026436AE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546" y="3240"/>
                <a:ext cx="1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606" name="Line 444">
                <a:extLst>
                  <a:ext uri="{FF2B5EF4-FFF2-40B4-BE49-F238E27FC236}">
                    <a16:creationId xmlns:a16="http://schemas.microsoft.com/office/drawing/2014/main" xmlns="" id="{E4AA8829-C8C0-4717-9A06-EC96F38ED05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491" y="3240"/>
                <a:ext cx="1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607" name="Line 445">
                <a:extLst>
                  <a:ext uri="{FF2B5EF4-FFF2-40B4-BE49-F238E27FC236}">
                    <a16:creationId xmlns:a16="http://schemas.microsoft.com/office/drawing/2014/main" xmlns="" id="{E52F5ED2-70C4-4EF9-B282-7E7E56F0770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438" y="3246"/>
                <a:ext cx="1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0574" name="Group 446">
              <a:extLst>
                <a:ext uri="{FF2B5EF4-FFF2-40B4-BE49-F238E27FC236}">
                  <a16:creationId xmlns:a16="http://schemas.microsoft.com/office/drawing/2014/main" xmlns="" id="{54DD5EF8-6557-4B4D-A10B-70B71250DF27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7951" y="3258"/>
              <a:ext cx="555" cy="439"/>
              <a:chOff x="3060" y="3240"/>
              <a:chExt cx="540" cy="360"/>
            </a:xfrm>
          </p:grpSpPr>
          <p:sp>
            <p:nvSpPr>
              <p:cNvPr id="10586" name="Line 447">
                <a:extLst>
                  <a:ext uri="{FF2B5EF4-FFF2-40B4-BE49-F238E27FC236}">
                    <a16:creationId xmlns:a16="http://schemas.microsoft.com/office/drawing/2014/main" xmlns="" id="{1D479CDF-6D14-4105-9154-8A2D5D4C154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060" y="3240"/>
                <a:ext cx="0" cy="36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587" name="Line 448">
                <a:extLst>
                  <a:ext uri="{FF2B5EF4-FFF2-40B4-BE49-F238E27FC236}">
                    <a16:creationId xmlns:a16="http://schemas.microsoft.com/office/drawing/2014/main" xmlns="" id="{864E5D68-890B-476D-978B-8435A110B14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060" y="3240"/>
                <a:ext cx="540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588" name="Line 449">
                <a:extLst>
                  <a:ext uri="{FF2B5EF4-FFF2-40B4-BE49-F238E27FC236}">
                    <a16:creationId xmlns:a16="http://schemas.microsoft.com/office/drawing/2014/main" xmlns="" id="{56B643AA-1408-4DD3-A535-A93F743DB5D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168" y="3240"/>
                <a:ext cx="1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589" name="Line 450">
                <a:extLst>
                  <a:ext uri="{FF2B5EF4-FFF2-40B4-BE49-F238E27FC236}">
                    <a16:creationId xmlns:a16="http://schemas.microsoft.com/office/drawing/2014/main" xmlns="" id="{E9D4493F-811D-433F-A545-EEB2BE65E1A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330" y="3258"/>
                <a:ext cx="1" cy="216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590" name="Line 451">
                <a:extLst>
                  <a:ext uri="{FF2B5EF4-FFF2-40B4-BE49-F238E27FC236}">
                    <a16:creationId xmlns:a16="http://schemas.microsoft.com/office/drawing/2014/main" xmlns="" id="{F0F2D8D7-FE20-4DC9-9424-4D49DA6FAD2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114" y="3240"/>
                <a:ext cx="1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591" name="Line 452">
                <a:extLst>
                  <a:ext uri="{FF2B5EF4-FFF2-40B4-BE49-F238E27FC236}">
                    <a16:creationId xmlns:a16="http://schemas.microsoft.com/office/drawing/2014/main" xmlns="" id="{2B63F390-F8F0-441E-82F0-419362DA628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222" y="3240"/>
                <a:ext cx="1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592" name="Line 453">
                <a:extLst>
                  <a:ext uri="{FF2B5EF4-FFF2-40B4-BE49-F238E27FC236}">
                    <a16:creationId xmlns:a16="http://schemas.microsoft.com/office/drawing/2014/main" xmlns="" id="{ADD40C94-C0AB-441F-98FB-3B9BB85D725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383" y="3240"/>
                <a:ext cx="1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593" name="Line 454">
                <a:extLst>
                  <a:ext uri="{FF2B5EF4-FFF2-40B4-BE49-F238E27FC236}">
                    <a16:creationId xmlns:a16="http://schemas.microsoft.com/office/drawing/2014/main" xmlns="" id="{6D7E9A78-5778-4944-BA36-870A6427885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276" y="3240"/>
                <a:ext cx="1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594" name="Line 455">
                <a:extLst>
                  <a:ext uri="{FF2B5EF4-FFF2-40B4-BE49-F238E27FC236}">
                    <a16:creationId xmlns:a16="http://schemas.microsoft.com/office/drawing/2014/main" xmlns="" id="{06E9E497-0A59-4EA2-B2A0-4481167DE7D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546" y="3240"/>
                <a:ext cx="1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595" name="Line 456">
                <a:extLst>
                  <a:ext uri="{FF2B5EF4-FFF2-40B4-BE49-F238E27FC236}">
                    <a16:creationId xmlns:a16="http://schemas.microsoft.com/office/drawing/2014/main" xmlns="" id="{D8472CC0-AC03-4BA1-A990-E21E7AFEFB5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491" y="3240"/>
                <a:ext cx="1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596" name="Line 457">
                <a:extLst>
                  <a:ext uri="{FF2B5EF4-FFF2-40B4-BE49-F238E27FC236}">
                    <a16:creationId xmlns:a16="http://schemas.microsoft.com/office/drawing/2014/main" xmlns="" id="{B9DC0A79-8068-4808-A9D9-BF1A841242F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438" y="3246"/>
                <a:ext cx="1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0575" name="Text Box 458">
              <a:extLst>
                <a:ext uri="{FF2B5EF4-FFF2-40B4-BE49-F238E27FC236}">
                  <a16:creationId xmlns:a16="http://schemas.microsoft.com/office/drawing/2014/main" xmlns="" id="{F4110773-9ED0-4AF4-9C5C-39C647EFDAB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196" y="3636"/>
              <a:ext cx="900" cy="720"/>
            </a:xfrm>
            <a:prstGeom prst="rect">
              <a:avLst/>
            </a:prstGeom>
            <a:solidFill>
              <a:srgbClr val="CCFF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l" eaLnBrk="1" hangingPunct="1"/>
              <a:r>
                <a:rPr lang="en-US" altLang="en-US" sz="1200">
                  <a:latin typeface="Arial" panose="020B0604020202020204" pitchFamily="34" charset="0"/>
                </a:rPr>
                <a:t>0 </a:t>
              </a:r>
            </a:p>
            <a:p>
              <a:pPr algn="l" eaLnBrk="1" hangingPunct="1">
                <a:lnSpc>
                  <a:spcPct val="48000"/>
                </a:lnSpc>
              </a:pPr>
              <a:r>
                <a:rPr lang="en-US" altLang="en-US" sz="1100">
                  <a:latin typeface=".VnArial" panose="020B7200000000000000" pitchFamily="34" charset="0"/>
                </a:rPr>
                <a:t>cm</a:t>
              </a:r>
              <a:endParaRPr lang="en-US" altLang="en-US" sz="1800" b="0">
                <a:latin typeface="Arial" panose="020B0604020202020204" pitchFamily="34" charset="0"/>
              </a:endParaRPr>
            </a:p>
          </p:txBody>
        </p:sp>
        <p:sp>
          <p:nvSpPr>
            <p:cNvPr id="10576" name="Text Box 459">
              <a:extLst>
                <a:ext uri="{FF2B5EF4-FFF2-40B4-BE49-F238E27FC236}">
                  <a16:creationId xmlns:a16="http://schemas.microsoft.com/office/drawing/2014/main" xmlns="" id="{A87A8054-A41E-4050-8F18-D83DDCEC6D5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240" y="3690"/>
              <a:ext cx="522" cy="504"/>
            </a:xfrm>
            <a:prstGeom prst="rect">
              <a:avLst/>
            </a:prstGeom>
            <a:solidFill>
              <a:srgbClr val="CCFF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l" eaLnBrk="1" hangingPunct="1"/>
              <a:r>
                <a:rPr lang="en-US" altLang="en-US" sz="1200">
                  <a:latin typeface="Arial" panose="020B0604020202020204" pitchFamily="34" charset="0"/>
                </a:rPr>
                <a:t>2</a:t>
              </a:r>
              <a:endParaRPr lang="en-US" altLang="en-US" sz="1800" b="0">
                <a:latin typeface="Arial" panose="020B0604020202020204" pitchFamily="34" charset="0"/>
              </a:endParaRPr>
            </a:p>
          </p:txBody>
        </p:sp>
        <p:sp>
          <p:nvSpPr>
            <p:cNvPr id="10577" name="Text Box 460">
              <a:extLst>
                <a:ext uri="{FF2B5EF4-FFF2-40B4-BE49-F238E27FC236}">
                  <a16:creationId xmlns:a16="http://schemas.microsoft.com/office/drawing/2014/main" xmlns="" id="{B901FC96-A18F-4C78-829D-3E8D21EFEC6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780" y="3690"/>
              <a:ext cx="504" cy="522"/>
            </a:xfrm>
            <a:prstGeom prst="rect">
              <a:avLst/>
            </a:prstGeom>
            <a:solidFill>
              <a:srgbClr val="CCFF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l" eaLnBrk="1" hangingPunct="1"/>
              <a:r>
                <a:rPr lang="en-US" altLang="en-US" sz="1200">
                  <a:latin typeface="Arial" panose="020B0604020202020204" pitchFamily="34" charset="0"/>
                </a:rPr>
                <a:t>3</a:t>
              </a:r>
              <a:endParaRPr lang="en-US" altLang="en-US" sz="1800" b="0">
                <a:latin typeface="Arial" panose="020B0604020202020204" pitchFamily="34" charset="0"/>
              </a:endParaRPr>
            </a:p>
          </p:txBody>
        </p:sp>
        <p:sp>
          <p:nvSpPr>
            <p:cNvPr id="10578" name="Text Box 461">
              <a:extLst>
                <a:ext uri="{FF2B5EF4-FFF2-40B4-BE49-F238E27FC236}">
                  <a16:creationId xmlns:a16="http://schemas.microsoft.com/office/drawing/2014/main" xmlns="" id="{6F8DECA2-F7E4-4986-AD54-DC17FCD32E9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74" y="3690"/>
              <a:ext cx="630" cy="504"/>
            </a:xfrm>
            <a:prstGeom prst="rect">
              <a:avLst/>
            </a:prstGeom>
            <a:solidFill>
              <a:srgbClr val="CCFF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l" eaLnBrk="1" hangingPunct="1"/>
              <a:r>
                <a:rPr lang="en-US" altLang="en-US" sz="1200">
                  <a:latin typeface="Arial" panose="020B0604020202020204" pitchFamily="34" charset="0"/>
                </a:rPr>
                <a:t>4</a:t>
              </a:r>
              <a:endParaRPr lang="en-US" altLang="en-US" sz="1800" b="0">
                <a:latin typeface="Arial" panose="020B0604020202020204" pitchFamily="34" charset="0"/>
              </a:endParaRPr>
            </a:p>
          </p:txBody>
        </p:sp>
        <p:sp>
          <p:nvSpPr>
            <p:cNvPr id="10579" name="Text Box 462">
              <a:extLst>
                <a:ext uri="{FF2B5EF4-FFF2-40B4-BE49-F238E27FC236}">
                  <a16:creationId xmlns:a16="http://schemas.microsoft.com/office/drawing/2014/main" xmlns="" id="{F32B7CC0-622E-4891-B2C6-726209C0096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472" y="3672"/>
              <a:ext cx="540" cy="504"/>
            </a:xfrm>
            <a:prstGeom prst="rect">
              <a:avLst/>
            </a:prstGeom>
            <a:solidFill>
              <a:srgbClr val="CCFF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l" eaLnBrk="1" hangingPunct="1"/>
              <a:r>
                <a:rPr lang="en-US" altLang="en-US" sz="1200">
                  <a:latin typeface="Arial" panose="020B0604020202020204" pitchFamily="34" charset="0"/>
                </a:rPr>
                <a:t>6</a:t>
              </a:r>
              <a:endParaRPr lang="en-US" altLang="en-US" sz="1800" b="0">
                <a:latin typeface="Arial" panose="020B0604020202020204" pitchFamily="34" charset="0"/>
              </a:endParaRPr>
            </a:p>
          </p:txBody>
        </p:sp>
        <p:sp>
          <p:nvSpPr>
            <p:cNvPr id="10580" name="Text Box 463">
              <a:extLst>
                <a:ext uri="{FF2B5EF4-FFF2-40B4-BE49-F238E27FC236}">
                  <a16:creationId xmlns:a16="http://schemas.microsoft.com/office/drawing/2014/main" xmlns="" id="{BFEB5CB1-B33A-4BCB-8EB8-DFFFE5F5F4C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994" y="3690"/>
              <a:ext cx="522" cy="504"/>
            </a:xfrm>
            <a:prstGeom prst="rect">
              <a:avLst/>
            </a:prstGeom>
            <a:solidFill>
              <a:srgbClr val="CCFF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l" eaLnBrk="1" hangingPunct="1"/>
              <a:r>
                <a:rPr lang="en-US" altLang="en-US" sz="1200">
                  <a:latin typeface="Arial" panose="020B0604020202020204" pitchFamily="34" charset="0"/>
                </a:rPr>
                <a:t>7</a:t>
              </a:r>
              <a:endParaRPr lang="en-US" altLang="en-US" sz="1800" b="0">
                <a:latin typeface="Arial" panose="020B0604020202020204" pitchFamily="34" charset="0"/>
              </a:endParaRPr>
            </a:p>
          </p:txBody>
        </p:sp>
        <p:sp>
          <p:nvSpPr>
            <p:cNvPr id="10581" name="Text Box 464">
              <a:extLst>
                <a:ext uri="{FF2B5EF4-FFF2-40B4-BE49-F238E27FC236}">
                  <a16:creationId xmlns:a16="http://schemas.microsoft.com/office/drawing/2014/main" xmlns="" id="{60E6C813-01F9-4714-8103-47B21ACB082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754" y="3672"/>
              <a:ext cx="558" cy="504"/>
            </a:xfrm>
            <a:prstGeom prst="rect">
              <a:avLst/>
            </a:prstGeom>
            <a:solidFill>
              <a:srgbClr val="CCFF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l" eaLnBrk="1" hangingPunct="1"/>
              <a:r>
                <a:rPr lang="en-US" altLang="en-US" sz="1200">
                  <a:latin typeface="Arial" panose="020B0604020202020204" pitchFamily="34" charset="0"/>
                </a:rPr>
                <a:t>1</a:t>
              </a:r>
              <a:endParaRPr lang="en-US" altLang="en-US" sz="1800" b="0">
                <a:latin typeface="Arial" panose="020B0604020202020204" pitchFamily="34" charset="0"/>
              </a:endParaRPr>
            </a:p>
          </p:txBody>
        </p:sp>
        <p:sp>
          <p:nvSpPr>
            <p:cNvPr id="10582" name="Text Box 465">
              <a:extLst>
                <a:ext uri="{FF2B5EF4-FFF2-40B4-BE49-F238E27FC236}">
                  <a16:creationId xmlns:a16="http://schemas.microsoft.com/office/drawing/2014/main" xmlns="" id="{1A6D304C-ADBA-43DC-9E1B-6FEE8F3E81B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950" y="3690"/>
              <a:ext cx="558" cy="504"/>
            </a:xfrm>
            <a:prstGeom prst="rect">
              <a:avLst/>
            </a:prstGeom>
            <a:solidFill>
              <a:srgbClr val="CCFF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l" eaLnBrk="1" hangingPunct="1"/>
              <a:r>
                <a:rPr lang="en-US" altLang="en-US" sz="1200">
                  <a:latin typeface="Arial" panose="020B0604020202020204" pitchFamily="34" charset="0"/>
                </a:rPr>
                <a:t>5</a:t>
              </a:r>
              <a:endParaRPr lang="en-US" altLang="en-US" sz="1800" b="0">
                <a:latin typeface="Arial" panose="020B0604020202020204" pitchFamily="34" charset="0"/>
              </a:endParaRPr>
            </a:p>
          </p:txBody>
        </p:sp>
        <p:sp>
          <p:nvSpPr>
            <p:cNvPr id="10583" name="Text Box 466">
              <a:extLst>
                <a:ext uri="{FF2B5EF4-FFF2-40B4-BE49-F238E27FC236}">
                  <a16:creationId xmlns:a16="http://schemas.microsoft.com/office/drawing/2014/main" xmlns="" id="{721F1F9A-C8CC-4AC1-A42C-23CCF3CAD23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632" y="3690"/>
              <a:ext cx="720" cy="540"/>
            </a:xfrm>
            <a:prstGeom prst="rect">
              <a:avLst/>
            </a:prstGeom>
            <a:solidFill>
              <a:srgbClr val="CCFF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l" eaLnBrk="1" hangingPunct="1"/>
              <a:r>
                <a:rPr lang="en-US" altLang="en-US" sz="1200">
                  <a:latin typeface="Arial" panose="020B0604020202020204" pitchFamily="34" charset="0"/>
                </a:rPr>
                <a:t>10</a:t>
              </a:r>
              <a:endParaRPr lang="en-US" altLang="en-US" sz="1800" b="0">
                <a:latin typeface="Arial" panose="020B0604020202020204" pitchFamily="34" charset="0"/>
              </a:endParaRPr>
            </a:p>
          </p:txBody>
        </p:sp>
        <p:sp>
          <p:nvSpPr>
            <p:cNvPr id="10584" name="Text Box 467">
              <a:extLst>
                <a:ext uri="{FF2B5EF4-FFF2-40B4-BE49-F238E27FC236}">
                  <a16:creationId xmlns:a16="http://schemas.microsoft.com/office/drawing/2014/main" xmlns="" id="{276FDD9F-085C-431A-8DA7-79AC406C942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606" y="3690"/>
              <a:ext cx="486" cy="504"/>
            </a:xfrm>
            <a:prstGeom prst="rect">
              <a:avLst/>
            </a:prstGeom>
            <a:solidFill>
              <a:srgbClr val="CCFF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l" eaLnBrk="1" hangingPunct="1"/>
              <a:r>
                <a:rPr lang="en-US" altLang="en-US" sz="1200">
                  <a:latin typeface="Arial" panose="020B0604020202020204" pitchFamily="34" charset="0"/>
                </a:rPr>
                <a:t>8</a:t>
              </a:r>
              <a:endParaRPr lang="en-US" altLang="en-US" sz="1800" b="0">
                <a:latin typeface="Arial" panose="020B0604020202020204" pitchFamily="34" charset="0"/>
              </a:endParaRPr>
            </a:p>
          </p:txBody>
        </p:sp>
        <p:sp>
          <p:nvSpPr>
            <p:cNvPr id="10585" name="Text Box 468">
              <a:extLst>
                <a:ext uri="{FF2B5EF4-FFF2-40B4-BE49-F238E27FC236}">
                  <a16:creationId xmlns:a16="http://schemas.microsoft.com/office/drawing/2014/main" xmlns="" id="{F1A10333-52B7-4E47-85D8-92EF256E3F0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182" y="3690"/>
              <a:ext cx="432" cy="540"/>
            </a:xfrm>
            <a:prstGeom prst="rect">
              <a:avLst/>
            </a:prstGeom>
            <a:solidFill>
              <a:srgbClr val="CCFF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l" eaLnBrk="1" hangingPunct="1"/>
              <a:r>
                <a:rPr lang="en-US" altLang="en-US" sz="1200">
                  <a:latin typeface="Arial" panose="020B0604020202020204" pitchFamily="34" charset="0"/>
                </a:rPr>
                <a:t>9</a:t>
              </a:r>
              <a:endParaRPr lang="en-US" altLang="en-US" sz="1800" b="0">
                <a:latin typeface="Arial" panose="020B0604020202020204" pitchFamily="34" charset="0"/>
              </a:endParaRPr>
            </a:p>
          </p:txBody>
        </p:sp>
      </p:grpSp>
      <p:sp>
        <p:nvSpPr>
          <p:cNvPr id="32213" name="Text Box 469">
            <a:extLst>
              <a:ext uri="{FF2B5EF4-FFF2-40B4-BE49-F238E27FC236}">
                <a16:creationId xmlns:a16="http://schemas.microsoft.com/office/drawing/2014/main" xmlns="" id="{862E9727-42E0-4044-94E3-4176BA4EC302}"/>
              </a:ext>
            </a:extLst>
          </p:cNvPr>
          <p:cNvSpPr txBox="1">
            <a:spLocks noChangeArrowheads="1"/>
          </p:cNvSpPr>
          <p:nvPr/>
        </p:nvSpPr>
        <p:spPr bwMode="auto">
          <a:xfrm rot="573494">
            <a:off x="6121400" y="1082675"/>
            <a:ext cx="1143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en-US" altLang="en-US" sz="2400">
                <a:solidFill>
                  <a:srgbClr val="FF0000"/>
                </a:solidFill>
                <a:latin typeface="Arial" panose="020B0604020202020204" pitchFamily="34" charset="0"/>
              </a:rPr>
              <a:t>1,7 cm</a:t>
            </a:r>
          </a:p>
        </p:txBody>
      </p:sp>
      <p:grpSp>
        <p:nvGrpSpPr>
          <p:cNvPr id="31746" name="Group 470">
            <a:extLst>
              <a:ext uri="{FF2B5EF4-FFF2-40B4-BE49-F238E27FC236}">
                <a16:creationId xmlns:a16="http://schemas.microsoft.com/office/drawing/2014/main" xmlns="" id="{04D8CE39-38AF-4189-91C8-9E221F5AAB1C}"/>
              </a:ext>
            </a:extLst>
          </p:cNvPr>
          <p:cNvGrpSpPr>
            <a:grpSpLocks/>
          </p:cNvGrpSpPr>
          <p:nvPr/>
        </p:nvGrpSpPr>
        <p:grpSpPr bwMode="auto">
          <a:xfrm rot="-234030">
            <a:off x="1058863" y="4437063"/>
            <a:ext cx="7778750" cy="698500"/>
            <a:chOff x="2160" y="3255"/>
            <a:chExt cx="6660" cy="1101"/>
          </a:xfrm>
        </p:grpSpPr>
        <p:sp>
          <p:nvSpPr>
            <p:cNvPr id="10417" name="Rectangle 471">
              <a:extLst>
                <a:ext uri="{FF2B5EF4-FFF2-40B4-BE49-F238E27FC236}">
                  <a16:creationId xmlns:a16="http://schemas.microsoft.com/office/drawing/2014/main" xmlns="" id="{68C273AD-8B62-4783-9B83-E46D2990C3E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60" y="3258"/>
              <a:ext cx="6660" cy="1098"/>
            </a:xfrm>
            <a:prstGeom prst="rect">
              <a:avLst/>
            </a:prstGeom>
            <a:solidFill>
              <a:srgbClr val="CCFFCC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en-GB" altLang="en-US">
                <a:latin typeface="Arial" panose="020B0604020202020204" pitchFamily="34" charset="0"/>
              </a:endParaRPr>
            </a:p>
          </p:txBody>
        </p:sp>
        <p:sp>
          <p:nvSpPr>
            <p:cNvPr id="10418" name="Line 472">
              <a:extLst>
                <a:ext uri="{FF2B5EF4-FFF2-40B4-BE49-F238E27FC236}">
                  <a16:creationId xmlns:a16="http://schemas.microsoft.com/office/drawing/2014/main" xmlns="" id="{E889BB26-4DFB-4A3B-8D51-2BB51E3D553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506" y="3258"/>
              <a:ext cx="1" cy="43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10419" name="Group 473">
              <a:extLst>
                <a:ext uri="{FF2B5EF4-FFF2-40B4-BE49-F238E27FC236}">
                  <a16:creationId xmlns:a16="http://schemas.microsoft.com/office/drawing/2014/main" xmlns="" id="{7571ADDF-7C8C-44B2-9EFD-7DBED343108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345" y="3258"/>
              <a:ext cx="555" cy="439"/>
              <a:chOff x="3060" y="3240"/>
              <a:chExt cx="540" cy="360"/>
            </a:xfrm>
          </p:grpSpPr>
          <p:sp>
            <p:nvSpPr>
              <p:cNvPr id="10551" name="Line 474">
                <a:extLst>
                  <a:ext uri="{FF2B5EF4-FFF2-40B4-BE49-F238E27FC236}">
                    <a16:creationId xmlns:a16="http://schemas.microsoft.com/office/drawing/2014/main" xmlns="" id="{8EC7E78D-E647-403F-8A08-5D51448AEC5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060" y="3240"/>
                <a:ext cx="0" cy="36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552" name="Line 475">
                <a:extLst>
                  <a:ext uri="{FF2B5EF4-FFF2-40B4-BE49-F238E27FC236}">
                    <a16:creationId xmlns:a16="http://schemas.microsoft.com/office/drawing/2014/main" xmlns="" id="{A0B94125-2240-4CC2-8699-3C3D0B6A065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060" y="3240"/>
                <a:ext cx="540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553" name="Line 476">
                <a:extLst>
                  <a:ext uri="{FF2B5EF4-FFF2-40B4-BE49-F238E27FC236}">
                    <a16:creationId xmlns:a16="http://schemas.microsoft.com/office/drawing/2014/main" xmlns="" id="{3F3C2FE6-4756-494C-A393-5A473C09655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168" y="3240"/>
                <a:ext cx="1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554" name="Line 477">
                <a:extLst>
                  <a:ext uri="{FF2B5EF4-FFF2-40B4-BE49-F238E27FC236}">
                    <a16:creationId xmlns:a16="http://schemas.microsoft.com/office/drawing/2014/main" xmlns="" id="{00400181-1023-4F21-8CBF-B3426966F24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330" y="3258"/>
                <a:ext cx="1" cy="216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555" name="Line 478">
                <a:extLst>
                  <a:ext uri="{FF2B5EF4-FFF2-40B4-BE49-F238E27FC236}">
                    <a16:creationId xmlns:a16="http://schemas.microsoft.com/office/drawing/2014/main" xmlns="" id="{468185F4-AF73-4E35-9FFE-A1221D048C5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114" y="3240"/>
                <a:ext cx="1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556" name="Line 479">
                <a:extLst>
                  <a:ext uri="{FF2B5EF4-FFF2-40B4-BE49-F238E27FC236}">
                    <a16:creationId xmlns:a16="http://schemas.microsoft.com/office/drawing/2014/main" xmlns="" id="{F67D7D2B-7616-44AF-A309-FF6C19095D7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222" y="3240"/>
                <a:ext cx="1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557" name="Line 480">
                <a:extLst>
                  <a:ext uri="{FF2B5EF4-FFF2-40B4-BE49-F238E27FC236}">
                    <a16:creationId xmlns:a16="http://schemas.microsoft.com/office/drawing/2014/main" xmlns="" id="{E9690F6D-36D6-4003-93E2-6A603F28DF2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383" y="3240"/>
                <a:ext cx="1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558" name="Line 481">
                <a:extLst>
                  <a:ext uri="{FF2B5EF4-FFF2-40B4-BE49-F238E27FC236}">
                    <a16:creationId xmlns:a16="http://schemas.microsoft.com/office/drawing/2014/main" xmlns="" id="{149F7369-D2DA-4870-A0F6-17F13B7BC45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276" y="3240"/>
                <a:ext cx="1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559" name="Line 482">
                <a:extLst>
                  <a:ext uri="{FF2B5EF4-FFF2-40B4-BE49-F238E27FC236}">
                    <a16:creationId xmlns:a16="http://schemas.microsoft.com/office/drawing/2014/main" xmlns="" id="{0413432B-5D42-475B-B5D0-0DF50FA12AC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546" y="3240"/>
                <a:ext cx="1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560" name="Line 483">
                <a:extLst>
                  <a:ext uri="{FF2B5EF4-FFF2-40B4-BE49-F238E27FC236}">
                    <a16:creationId xmlns:a16="http://schemas.microsoft.com/office/drawing/2014/main" xmlns="" id="{B0697212-2865-4E45-8B3F-3BED3BA5164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491" y="3240"/>
                <a:ext cx="1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561" name="Line 484">
                <a:extLst>
                  <a:ext uri="{FF2B5EF4-FFF2-40B4-BE49-F238E27FC236}">
                    <a16:creationId xmlns:a16="http://schemas.microsoft.com/office/drawing/2014/main" xmlns="" id="{71CE61E0-F55D-4D11-BD92-D072FB2D29F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438" y="3246"/>
                <a:ext cx="1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0420" name="Group 485">
              <a:extLst>
                <a:ext uri="{FF2B5EF4-FFF2-40B4-BE49-F238E27FC236}">
                  <a16:creationId xmlns:a16="http://schemas.microsoft.com/office/drawing/2014/main" xmlns="" id="{EA044837-37B8-42EE-ADAE-CC0C924691E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906" y="3265"/>
              <a:ext cx="555" cy="440"/>
              <a:chOff x="3060" y="3240"/>
              <a:chExt cx="540" cy="360"/>
            </a:xfrm>
          </p:grpSpPr>
          <p:sp>
            <p:nvSpPr>
              <p:cNvPr id="10540" name="Line 486">
                <a:extLst>
                  <a:ext uri="{FF2B5EF4-FFF2-40B4-BE49-F238E27FC236}">
                    <a16:creationId xmlns:a16="http://schemas.microsoft.com/office/drawing/2014/main" xmlns="" id="{E90E10B4-41CF-48EC-8F02-4D1E0239D11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060" y="3240"/>
                <a:ext cx="0" cy="36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541" name="Line 487">
                <a:extLst>
                  <a:ext uri="{FF2B5EF4-FFF2-40B4-BE49-F238E27FC236}">
                    <a16:creationId xmlns:a16="http://schemas.microsoft.com/office/drawing/2014/main" xmlns="" id="{C1FE23D5-5C92-45D5-9692-E0091ABCCDD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060" y="3240"/>
                <a:ext cx="540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542" name="Line 488">
                <a:extLst>
                  <a:ext uri="{FF2B5EF4-FFF2-40B4-BE49-F238E27FC236}">
                    <a16:creationId xmlns:a16="http://schemas.microsoft.com/office/drawing/2014/main" xmlns="" id="{2FE23C2A-FE93-4577-8808-5D0CD061797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168" y="3240"/>
                <a:ext cx="1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543" name="Line 489">
                <a:extLst>
                  <a:ext uri="{FF2B5EF4-FFF2-40B4-BE49-F238E27FC236}">
                    <a16:creationId xmlns:a16="http://schemas.microsoft.com/office/drawing/2014/main" xmlns="" id="{1A889074-301D-4CE1-B849-1B3FA7362CE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330" y="3258"/>
                <a:ext cx="1" cy="216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544" name="Line 490">
                <a:extLst>
                  <a:ext uri="{FF2B5EF4-FFF2-40B4-BE49-F238E27FC236}">
                    <a16:creationId xmlns:a16="http://schemas.microsoft.com/office/drawing/2014/main" xmlns="" id="{1C61D474-1A60-47C9-A017-D228A9849DF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114" y="3240"/>
                <a:ext cx="1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545" name="Line 491">
                <a:extLst>
                  <a:ext uri="{FF2B5EF4-FFF2-40B4-BE49-F238E27FC236}">
                    <a16:creationId xmlns:a16="http://schemas.microsoft.com/office/drawing/2014/main" xmlns="" id="{034520FA-9458-4341-A819-0524D7B9B11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222" y="3240"/>
                <a:ext cx="1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546" name="Line 492">
                <a:extLst>
                  <a:ext uri="{FF2B5EF4-FFF2-40B4-BE49-F238E27FC236}">
                    <a16:creationId xmlns:a16="http://schemas.microsoft.com/office/drawing/2014/main" xmlns="" id="{76CE99D7-D4E1-4732-9C8E-5F5A1A38B53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383" y="3240"/>
                <a:ext cx="1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547" name="Line 493">
                <a:extLst>
                  <a:ext uri="{FF2B5EF4-FFF2-40B4-BE49-F238E27FC236}">
                    <a16:creationId xmlns:a16="http://schemas.microsoft.com/office/drawing/2014/main" xmlns="" id="{CC086D71-BB0A-41DE-ABDE-EAE445A56B0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276" y="3240"/>
                <a:ext cx="1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548" name="Line 494">
                <a:extLst>
                  <a:ext uri="{FF2B5EF4-FFF2-40B4-BE49-F238E27FC236}">
                    <a16:creationId xmlns:a16="http://schemas.microsoft.com/office/drawing/2014/main" xmlns="" id="{77A747C1-76EF-40DC-8970-86F9A01C4C7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546" y="3240"/>
                <a:ext cx="1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549" name="Line 495">
                <a:extLst>
                  <a:ext uri="{FF2B5EF4-FFF2-40B4-BE49-F238E27FC236}">
                    <a16:creationId xmlns:a16="http://schemas.microsoft.com/office/drawing/2014/main" xmlns="" id="{35CC4B8F-C061-43EB-96A2-54B05B1126E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491" y="3240"/>
                <a:ext cx="1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550" name="Line 496">
                <a:extLst>
                  <a:ext uri="{FF2B5EF4-FFF2-40B4-BE49-F238E27FC236}">
                    <a16:creationId xmlns:a16="http://schemas.microsoft.com/office/drawing/2014/main" xmlns="" id="{5D147A8F-764E-4F66-B19E-B915A08EA3B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438" y="3246"/>
                <a:ext cx="1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0421" name="Group 497">
              <a:extLst>
                <a:ext uri="{FF2B5EF4-FFF2-40B4-BE49-F238E27FC236}">
                  <a16:creationId xmlns:a16="http://schemas.microsoft.com/office/drawing/2014/main" xmlns="" id="{62226750-B6BE-488B-A793-56E9C188617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467" y="3255"/>
              <a:ext cx="555" cy="439"/>
              <a:chOff x="3060" y="3240"/>
              <a:chExt cx="540" cy="360"/>
            </a:xfrm>
          </p:grpSpPr>
          <p:sp>
            <p:nvSpPr>
              <p:cNvPr id="10529" name="Line 498">
                <a:extLst>
                  <a:ext uri="{FF2B5EF4-FFF2-40B4-BE49-F238E27FC236}">
                    <a16:creationId xmlns:a16="http://schemas.microsoft.com/office/drawing/2014/main" xmlns="" id="{6F8EDCBA-A619-4A7F-8B62-3A93D189431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060" y="3240"/>
                <a:ext cx="0" cy="36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530" name="Line 499">
                <a:extLst>
                  <a:ext uri="{FF2B5EF4-FFF2-40B4-BE49-F238E27FC236}">
                    <a16:creationId xmlns:a16="http://schemas.microsoft.com/office/drawing/2014/main" xmlns="" id="{DF4DC2B1-21AB-4CCA-ABE0-D3D8582C7C2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060" y="3240"/>
                <a:ext cx="540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531" name="Line 500">
                <a:extLst>
                  <a:ext uri="{FF2B5EF4-FFF2-40B4-BE49-F238E27FC236}">
                    <a16:creationId xmlns:a16="http://schemas.microsoft.com/office/drawing/2014/main" xmlns="" id="{52AD2E2C-51CD-4F41-982D-0B8171F2F4D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168" y="3240"/>
                <a:ext cx="1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532" name="Line 501">
                <a:extLst>
                  <a:ext uri="{FF2B5EF4-FFF2-40B4-BE49-F238E27FC236}">
                    <a16:creationId xmlns:a16="http://schemas.microsoft.com/office/drawing/2014/main" xmlns="" id="{B817E838-4F29-4B75-A6B2-7CC9E7E1CB6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330" y="3258"/>
                <a:ext cx="1" cy="216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533" name="Line 502">
                <a:extLst>
                  <a:ext uri="{FF2B5EF4-FFF2-40B4-BE49-F238E27FC236}">
                    <a16:creationId xmlns:a16="http://schemas.microsoft.com/office/drawing/2014/main" xmlns="" id="{386BFFAC-0D02-4765-B0F5-77EB22C37BC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114" y="3240"/>
                <a:ext cx="1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534" name="Line 503">
                <a:extLst>
                  <a:ext uri="{FF2B5EF4-FFF2-40B4-BE49-F238E27FC236}">
                    <a16:creationId xmlns:a16="http://schemas.microsoft.com/office/drawing/2014/main" xmlns="" id="{9275EBAD-CF2E-4900-AF57-34FAFF41079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222" y="3240"/>
                <a:ext cx="1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535" name="Line 504">
                <a:extLst>
                  <a:ext uri="{FF2B5EF4-FFF2-40B4-BE49-F238E27FC236}">
                    <a16:creationId xmlns:a16="http://schemas.microsoft.com/office/drawing/2014/main" xmlns="" id="{CA705BC7-7807-4303-8B6F-490D94E589F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383" y="3240"/>
                <a:ext cx="1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536" name="Line 505">
                <a:extLst>
                  <a:ext uri="{FF2B5EF4-FFF2-40B4-BE49-F238E27FC236}">
                    <a16:creationId xmlns:a16="http://schemas.microsoft.com/office/drawing/2014/main" xmlns="" id="{2069F1AA-220E-4461-BA23-3ED951B72F3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276" y="3240"/>
                <a:ext cx="1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537" name="Line 506">
                <a:extLst>
                  <a:ext uri="{FF2B5EF4-FFF2-40B4-BE49-F238E27FC236}">
                    <a16:creationId xmlns:a16="http://schemas.microsoft.com/office/drawing/2014/main" xmlns="" id="{2BAA5945-16BD-4BF0-A358-B5DBD4EF38E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546" y="3240"/>
                <a:ext cx="1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538" name="Line 507">
                <a:extLst>
                  <a:ext uri="{FF2B5EF4-FFF2-40B4-BE49-F238E27FC236}">
                    <a16:creationId xmlns:a16="http://schemas.microsoft.com/office/drawing/2014/main" xmlns="" id="{6D0F6EE8-CF3B-479A-9592-FF8068CC42F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491" y="3240"/>
                <a:ext cx="1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539" name="Line 508">
                <a:extLst>
                  <a:ext uri="{FF2B5EF4-FFF2-40B4-BE49-F238E27FC236}">
                    <a16:creationId xmlns:a16="http://schemas.microsoft.com/office/drawing/2014/main" xmlns="" id="{67AFA758-C36A-4F09-A7A4-9670C6AE576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438" y="3246"/>
                <a:ext cx="1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0422" name="Group 509">
              <a:extLst>
                <a:ext uri="{FF2B5EF4-FFF2-40B4-BE49-F238E27FC236}">
                  <a16:creationId xmlns:a16="http://schemas.microsoft.com/office/drawing/2014/main" xmlns="" id="{EC69089D-CD75-48B8-BEBF-F61A1601DCB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029" y="3258"/>
              <a:ext cx="555" cy="439"/>
              <a:chOff x="3060" y="3240"/>
              <a:chExt cx="540" cy="360"/>
            </a:xfrm>
          </p:grpSpPr>
          <p:sp>
            <p:nvSpPr>
              <p:cNvPr id="10518" name="Line 510">
                <a:extLst>
                  <a:ext uri="{FF2B5EF4-FFF2-40B4-BE49-F238E27FC236}">
                    <a16:creationId xmlns:a16="http://schemas.microsoft.com/office/drawing/2014/main" xmlns="" id="{169A88CA-F7BA-4381-B9FD-EF1DA1B4039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060" y="3240"/>
                <a:ext cx="0" cy="36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519" name="Line 511">
                <a:extLst>
                  <a:ext uri="{FF2B5EF4-FFF2-40B4-BE49-F238E27FC236}">
                    <a16:creationId xmlns:a16="http://schemas.microsoft.com/office/drawing/2014/main" xmlns="" id="{6E602F3E-F389-4E43-B67C-6A370C5547E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060" y="3240"/>
                <a:ext cx="540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520" name="Line 512">
                <a:extLst>
                  <a:ext uri="{FF2B5EF4-FFF2-40B4-BE49-F238E27FC236}">
                    <a16:creationId xmlns:a16="http://schemas.microsoft.com/office/drawing/2014/main" xmlns="" id="{44810F16-4AB3-402D-A0F5-4200344E719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168" y="3240"/>
                <a:ext cx="1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521" name="Line 513">
                <a:extLst>
                  <a:ext uri="{FF2B5EF4-FFF2-40B4-BE49-F238E27FC236}">
                    <a16:creationId xmlns:a16="http://schemas.microsoft.com/office/drawing/2014/main" xmlns="" id="{866381DA-ECC9-48E7-96A5-99C4CCF1DF4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330" y="3258"/>
                <a:ext cx="1" cy="216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522" name="Line 514">
                <a:extLst>
                  <a:ext uri="{FF2B5EF4-FFF2-40B4-BE49-F238E27FC236}">
                    <a16:creationId xmlns:a16="http://schemas.microsoft.com/office/drawing/2014/main" xmlns="" id="{EE948A1B-889D-47A1-8899-FE4C16CCC72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114" y="3240"/>
                <a:ext cx="1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523" name="Line 515">
                <a:extLst>
                  <a:ext uri="{FF2B5EF4-FFF2-40B4-BE49-F238E27FC236}">
                    <a16:creationId xmlns:a16="http://schemas.microsoft.com/office/drawing/2014/main" xmlns="" id="{AF24F915-57BB-44DE-BE93-329AC5D0A2C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222" y="3240"/>
                <a:ext cx="1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524" name="Line 516">
                <a:extLst>
                  <a:ext uri="{FF2B5EF4-FFF2-40B4-BE49-F238E27FC236}">
                    <a16:creationId xmlns:a16="http://schemas.microsoft.com/office/drawing/2014/main" xmlns="" id="{2C5F0562-95F2-4035-92D2-22090D34CAD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383" y="3240"/>
                <a:ext cx="1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525" name="Line 517">
                <a:extLst>
                  <a:ext uri="{FF2B5EF4-FFF2-40B4-BE49-F238E27FC236}">
                    <a16:creationId xmlns:a16="http://schemas.microsoft.com/office/drawing/2014/main" xmlns="" id="{92063305-45D8-47FA-A957-13627F260AD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276" y="3240"/>
                <a:ext cx="1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526" name="Line 518">
                <a:extLst>
                  <a:ext uri="{FF2B5EF4-FFF2-40B4-BE49-F238E27FC236}">
                    <a16:creationId xmlns:a16="http://schemas.microsoft.com/office/drawing/2014/main" xmlns="" id="{B59DDA78-0C72-4743-93DB-8BC81491D72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546" y="3240"/>
                <a:ext cx="1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527" name="Line 519">
                <a:extLst>
                  <a:ext uri="{FF2B5EF4-FFF2-40B4-BE49-F238E27FC236}">
                    <a16:creationId xmlns:a16="http://schemas.microsoft.com/office/drawing/2014/main" xmlns="" id="{52A656D9-0E87-4B1C-88F9-32209C51EE3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491" y="3240"/>
                <a:ext cx="1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528" name="Line 520">
                <a:extLst>
                  <a:ext uri="{FF2B5EF4-FFF2-40B4-BE49-F238E27FC236}">
                    <a16:creationId xmlns:a16="http://schemas.microsoft.com/office/drawing/2014/main" xmlns="" id="{FCAC7BCD-D971-4886-89B0-CF6E09907D2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438" y="3246"/>
                <a:ext cx="1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0423" name="Group 521">
              <a:extLst>
                <a:ext uri="{FF2B5EF4-FFF2-40B4-BE49-F238E27FC236}">
                  <a16:creationId xmlns:a16="http://schemas.microsoft.com/office/drawing/2014/main" xmlns="" id="{D856E582-0CB6-4520-914C-B4E6F80B492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590" y="3265"/>
              <a:ext cx="555" cy="440"/>
              <a:chOff x="3060" y="3240"/>
              <a:chExt cx="540" cy="360"/>
            </a:xfrm>
          </p:grpSpPr>
          <p:sp>
            <p:nvSpPr>
              <p:cNvPr id="10507" name="Line 522">
                <a:extLst>
                  <a:ext uri="{FF2B5EF4-FFF2-40B4-BE49-F238E27FC236}">
                    <a16:creationId xmlns:a16="http://schemas.microsoft.com/office/drawing/2014/main" xmlns="" id="{3042B3D1-28B9-47E6-847E-C0DF16C98E9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060" y="3240"/>
                <a:ext cx="0" cy="36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508" name="Line 523">
                <a:extLst>
                  <a:ext uri="{FF2B5EF4-FFF2-40B4-BE49-F238E27FC236}">
                    <a16:creationId xmlns:a16="http://schemas.microsoft.com/office/drawing/2014/main" xmlns="" id="{2FA2476B-CAA8-4167-8319-DCFF4179242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060" y="3240"/>
                <a:ext cx="540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509" name="Line 524">
                <a:extLst>
                  <a:ext uri="{FF2B5EF4-FFF2-40B4-BE49-F238E27FC236}">
                    <a16:creationId xmlns:a16="http://schemas.microsoft.com/office/drawing/2014/main" xmlns="" id="{048916B9-EA2C-48F3-8635-698B74691FB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168" y="3240"/>
                <a:ext cx="1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510" name="Line 525">
                <a:extLst>
                  <a:ext uri="{FF2B5EF4-FFF2-40B4-BE49-F238E27FC236}">
                    <a16:creationId xmlns:a16="http://schemas.microsoft.com/office/drawing/2014/main" xmlns="" id="{4EEEAE2C-E59D-49D6-88C7-206C1AEE381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330" y="3258"/>
                <a:ext cx="1" cy="216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511" name="Line 526">
                <a:extLst>
                  <a:ext uri="{FF2B5EF4-FFF2-40B4-BE49-F238E27FC236}">
                    <a16:creationId xmlns:a16="http://schemas.microsoft.com/office/drawing/2014/main" xmlns="" id="{125449DA-B8D4-46C7-97E6-902DAA10CBE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114" y="3240"/>
                <a:ext cx="1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512" name="Line 527">
                <a:extLst>
                  <a:ext uri="{FF2B5EF4-FFF2-40B4-BE49-F238E27FC236}">
                    <a16:creationId xmlns:a16="http://schemas.microsoft.com/office/drawing/2014/main" xmlns="" id="{8157094E-F6CF-42C2-A8F0-AC6BBB39E6D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222" y="3240"/>
                <a:ext cx="1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513" name="Line 528">
                <a:extLst>
                  <a:ext uri="{FF2B5EF4-FFF2-40B4-BE49-F238E27FC236}">
                    <a16:creationId xmlns:a16="http://schemas.microsoft.com/office/drawing/2014/main" xmlns="" id="{97AFD1B0-BE1B-4B26-ACEE-B8AC5037FE5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383" y="3240"/>
                <a:ext cx="1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514" name="Line 529">
                <a:extLst>
                  <a:ext uri="{FF2B5EF4-FFF2-40B4-BE49-F238E27FC236}">
                    <a16:creationId xmlns:a16="http://schemas.microsoft.com/office/drawing/2014/main" xmlns="" id="{5774E3A8-23B8-4E09-AC99-592CE15DE18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276" y="3240"/>
                <a:ext cx="1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515" name="Line 530">
                <a:extLst>
                  <a:ext uri="{FF2B5EF4-FFF2-40B4-BE49-F238E27FC236}">
                    <a16:creationId xmlns:a16="http://schemas.microsoft.com/office/drawing/2014/main" xmlns="" id="{0A16DF0F-DC35-424A-A14B-972A4340B2E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546" y="3240"/>
                <a:ext cx="1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516" name="Line 531">
                <a:extLst>
                  <a:ext uri="{FF2B5EF4-FFF2-40B4-BE49-F238E27FC236}">
                    <a16:creationId xmlns:a16="http://schemas.microsoft.com/office/drawing/2014/main" xmlns="" id="{FD75D874-8A58-47E1-B4DD-F6FDFA7F7AE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491" y="3240"/>
                <a:ext cx="1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517" name="Line 532">
                <a:extLst>
                  <a:ext uri="{FF2B5EF4-FFF2-40B4-BE49-F238E27FC236}">
                    <a16:creationId xmlns:a16="http://schemas.microsoft.com/office/drawing/2014/main" xmlns="" id="{5E7B6A81-6B89-4C42-96F8-BA3A2739892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438" y="3246"/>
                <a:ext cx="1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0424" name="Group 533">
              <a:extLst>
                <a:ext uri="{FF2B5EF4-FFF2-40B4-BE49-F238E27FC236}">
                  <a16:creationId xmlns:a16="http://schemas.microsoft.com/office/drawing/2014/main" xmlns="" id="{461267CE-BDED-4C51-86C8-B7CCBE29311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151" y="3255"/>
              <a:ext cx="555" cy="439"/>
              <a:chOff x="3060" y="3240"/>
              <a:chExt cx="540" cy="360"/>
            </a:xfrm>
          </p:grpSpPr>
          <p:sp>
            <p:nvSpPr>
              <p:cNvPr id="10496" name="Line 534">
                <a:extLst>
                  <a:ext uri="{FF2B5EF4-FFF2-40B4-BE49-F238E27FC236}">
                    <a16:creationId xmlns:a16="http://schemas.microsoft.com/office/drawing/2014/main" xmlns="" id="{725C1268-80A4-4B8B-A21C-72F677F7EEF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060" y="3240"/>
                <a:ext cx="0" cy="36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497" name="Line 535">
                <a:extLst>
                  <a:ext uri="{FF2B5EF4-FFF2-40B4-BE49-F238E27FC236}">
                    <a16:creationId xmlns:a16="http://schemas.microsoft.com/office/drawing/2014/main" xmlns="" id="{DC9A1DE1-2CE5-4EDB-8473-069CFFDAAFA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060" y="3240"/>
                <a:ext cx="540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498" name="Line 536">
                <a:extLst>
                  <a:ext uri="{FF2B5EF4-FFF2-40B4-BE49-F238E27FC236}">
                    <a16:creationId xmlns:a16="http://schemas.microsoft.com/office/drawing/2014/main" xmlns="" id="{6756E22B-0699-4111-9383-82EE3217390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168" y="3240"/>
                <a:ext cx="1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499" name="Line 537">
                <a:extLst>
                  <a:ext uri="{FF2B5EF4-FFF2-40B4-BE49-F238E27FC236}">
                    <a16:creationId xmlns:a16="http://schemas.microsoft.com/office/drawing/2014/main" xmlns="" id="{BEE81235-AE3A-4014-90B4-F8F90A9AEA8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330" y="3258"/>
                <a:ext cx="1" cy="216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500" name="Line 538">
                <a:extLst>
                  <a:ext uri="{FF2B5EF4-FFF2-40B4-BE49-F238E27FC236}">
                    <a16:creationId xmlns:a16="http://schemas.microsoft.com/office/drawing/2014/main" xmlns="" id="{3BBEFA63-62F8-458B-AA23-2968C516085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114" y="3240"/>
                <a:ext cx="1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501" name="Line 539">
                <a:extLst>
                  <a:ext uri="{FF2B5EF4-FFF2-40B4-BE49-F238E27FC236}">
                    <a16:creationId xmlns:a16="http://schemas.microsoft.com/office/drawing/2014/main" xmlns="" id="{61706A51-09DD-4B40-A9A7-B72923F1212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222" y="3240"/>
                <a:ext cx="1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502" name="Line 540">
                <a:extLst>
                  <a:ext uri="{FF2B5EF4-FFF2-40B4-BE49-F238E27FC236}">
                    <a16:creationId xmlns:a16="http://schemas.microsoft.com/office/drawing/2014/main" xmlns="" id="{086490B7-9C80-4C85-AB63-FF9DCA8A434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383" y="3240"/>
                <a:ext cx="1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503" name="Line 541">
                <a:extLst>
                  <a:ext uri="{FF2B5EF4-FFF2-40B4-BE49-F238E27FC236}">
                    <a16:creationId xmlns:a16="http://schemas.microsoft.com/office/drawing/2014/main" xmlns="" id="{28C2417B-4C29-4383-9529-99A3E701F2F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276" y="3240"/>
                <a:ext cx="1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504" name="Line 542">
                <a:extLst>
                  <a:ext uri="{FF2B5EF4-FFF2-40B4-BE49-F238E27FC236}">
                    <a16:creationId xmlns:a16="http://schemas.microsoft.com/office/drawing/2014/main" xmlns="" id="{07E6B1C0-BD74-43E7-8DC4-1AF946F08AF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546" y="3240"/>
                <a:ext cx="1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505" name="Line 543">
                <a:extLst>
                  <a:ext uri="{FF2B5EF4-FFF2-40B4-BE49-F238E27FC236}">
                    <a16:creationId xmlns:a16="http://schemas.microsoft.com/office/drawing/2014/main" xmlns="" id="{29493B4C-00AB-42BA-AA61-73294C67EAD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491" y="3240"/>
                <a:ext cx="1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506" name="Line 544">
                <a:extLst>
                  <a:ext uri="{FF2B5EF4-FFF2-40B4-BE49-F238E27FC236}">
                    <a16:creationId xmlns:a16="http://schemas.microsoft.com/office/drawing/2014/main" xmlns="" id="{63D6ECFE-BCA6-4AE0-AE1B-A903388E1D1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438" y="3246"/>
                <a:ext cx="1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0425" name="Group 545">
              <a:extLst>
                <a:ext uri="{FF2B5EF4-FFF2-40B4-BE49-F238E27FC236}">
                  <a16:creationId xmlns:a16="http://schemas.microsoft.com/office/drawing/2014/main" xmlns="" id="{E35BDC3A-9B53-4983-A38D-0216E7BD75F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712" y="3258"/>
              <a:ext cx="555" cy="439"/>
              <a:chOff x="3060" y="3240"/>
              <a:chExt cx="540" cy="360"/>
            </a:xfrm>
          </p:grpSpPr>
          <p:sp>
            <p:nvSpPr>
              <p:cNvPr id="10485" name="Line 546">
                <a:extLst>
                  <a:ext uri="{FF2B5EF4-FFF2-40B4-BE49-F238E27FC236}">
                    <a16:creationId xmlns:a16="http://schemas.microsoft.com/office/drawing/2014/main" xmlns="" id="{4BD3CB7C-F510-45D5-8A2C-49B93410CD3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060" y="3240"/>
                <a:ext cx="0" cy="36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486" name="Line 547">
                <a:extLst>
                  <a:ext uri="{FF2B5EF4-FFF2-40B4-BE49-F238E27FC236}">
                    <a16:creationId xmlns:a16="http://schemas.microsoft.com/office/drawing/2014/main" xmlns="" id="{BFBDC103-8C12-4052-A7C6-95375CAFD1E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060" y="3240"/>
                <a:ext cx="540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487" name="Line 548">
                <a:extLst>
                  <a:ext uri="{FF2B5EF4-FFF2-40B4-BE49-F238E27FC236}">
                    <a16:creationId xmlns:a16="http://schemas.microsoft.com/office/drawing/2014/main" xmlns="" id="{8E1338D7-308D-42F3-AA39-B63761BF0E8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168" y="3240"/>
                <a:ext cx="1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488" name="Line 549">
                <a:extLst>
                  <a:ext uri="{FF2B5EF4-FFF2-40B4-BE49-F238E27FC236}">
                    <a16:creationId xmlns:a16="http://schemas.microsoft.com/office/drawing/2014/main" xmlns="" id="{5598ADAC-A2A9-4A5A-B1E2-6E57222AD30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330" y="3258"/>
                <a:ext cx="1" cy="216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489" name="Line 550">
                <a:extLst>
                  <a:ext uri="{FF2B5EF4-FFF2-40B4-BE49-F238E27FC236}">
                    <a16:creationId xmlns:a16="http://schemas.microsoft.com/office/drawing/2014/main" xmlns="" id="{CB3AA9D1-B9C6-42F2-B730-974CA1E7E62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114" y="3240"/>
                <a:ext cx="1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490" name="Line 551">
                <a:extLst>
                  <a:ext uri="{FF2B5EF4-FFF2-40B4-BE49-F238E27FC236}">
                    <a16:creationId xmlns:a16="http://schemas.microsoft.com/office/drawing/2014/main" xmlns="" id="{B454BEE3-313E-46F8-A51E-D150A01E98C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222" y="3240"/>
                <a:ext cx="1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491" name="Line 552">
                <a:extLst>
                  <a:ext uri="{FF2B5EF4-FFF2-40B4-BE49-F238E27FC236}">
                    <a16:creationId xmlns:a16="http://schemas.microsoft.com/office/drawing/2014/main" xmlns="" id="{D734E7B1-C3AD-4E5D-91F0-B2786B6F781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383" y="3240"/>
                <a:ext cx="1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492" name="Line 553">
                <a:extLst>
                  <a:ext uri="{FF2B5EF4-FFF2-40B4-BE49-F238E27FC236}">
                    <a16:creationId xmlns:a16="http://schemas.microsoft.com/office/drawing/2014/main" xmlns="" id="{3887A9CB-27A6-44DB-AAE1-7515C9387A8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276" y="3240"/>
                <a:ext cx="1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493" name="Line 554">
                <a:extLst>
                  <a:ext uri="{FF2B5EF4-FFF2-40B4-BE49-F238E27FC236}">
                    <a16:creationId xmlns:a16="http://schemas.microsoft.com/office/drawing/2014/main" xmlns="" id="{F14B7C50-7614-4F27-B300-CB48788506E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546" y="3240"/>
                <a:ext cx="1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494" name="Line 555">
                <a:extLst>
                  <a:ext uri="{FF2B5EF4-FFF2-40B4-BE49-F238E27FC236}">
                    <a16:creationId xmlns:a16="http://schemas.microsoft.com/office/drawing/2014/main" xmlns="" id="{1A7DE5DF-6693-49CD-8A3D-658926A338C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491" y="3240"/>
                <a:ext cx="1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495" name="Line 556">
                <a:extLst>
                  <a:ext uri="{FF2B5EF4-FFF2-40B4-BE49-F238E27FC236}">
                    <a16:creationId xmlns:a16="http://schemas.microsoft.com/office/drawing/2014/main" xmlns="" id="{1BF39D22-8E7D-4829-8596-6EAA4FEF234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438" y="3246"/>
                <a:ext cx="1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0426" name="Group 557">
              <a:extLst>
                <a:ext uri="{FF2B5EF4-FFF2-40B4-BE49-F238E27FC236}">
                  <a16:creationId xmlns:a16="http://schemas.microsoft.com/office/drawing/2014/main" xmlns="" id="{A5E3ED3C-FF4B-4FD9-9408-1FE12CBB1DA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6267" y="3258"/>
              <a:ext cx="555" cy="439"/>
              <a:chOff x="3060" y="3240"/>
              <a:chExt cx="540" cy="360"/>
            </a:xfrm>
          </p:grpSpPr>
          <p:sp>
            <p:nvSpPr>
              <p:cNvPr id="10474" name="Line 558">
                <a:extLst>
                  <a:ext uri="{FF2B5EF4-FFF2-40B4-BE49-F238E27FC236}">
                    <a16:creationId xmlns:a16="http://schemas.microsoft.com/office/drawing/2014/main" xmlns="" id="{6952DB29-561E-4424-9A4E-4FF06AD0184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060" y="3240"/>
                <a:ext cx="0" cy="36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475" name="Line 559">
                <a:extLst>
                  <a:ext uri="{FF2B5EF4-FFF2-40B4-BE49-F238E27FC236}">
                    <a16:creationId xmlns:a16="http://schemas.microsoft.com/office/drawing/2014/main" xmlns="" id="{067C33FD-8FC5-4D6B-996B-D34336EF0EE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060" y="3240"/>
                <a:ext cx="540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476" name="Line 560">
                <a:extLst>
                  <a:ext uri="{FF2B5EF4-FFF2-40B4-BE49-F238E27FC236}">
                    <a16:creationId xmlns:a16="http://schemas.microsoft.com/office/drawing/2014/main" xmlns="" id="{B4BD0EB7-71D8-4B9A-B89B-8E4A520B6C6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168" y="3240"/>
                <a:ext cx="1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477" name="Line 561">
                <a:extLst>
                  <a:ext uri="{FF2B5EF4-FFF2-40B4-BE49-F238E27FC236}">
                    <a16:creationId xmlns:a16="http://schemas.microsoft.com/office/drawing/2014/main" xmlns="" id="{C7F9E526-5832-4839-9412-308C2DE4747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330" y="3258"/>
                <a:ext cx="1" cy="216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478" name="Line 562">
                <a:extLst>
                  <a:ext uri="{FF2B5EF4-FFF2-40B4-BE49-F238E27FC236}">
                    <a16:creationId xmlns:a16="http://schemas.microsoft.com/office/drawing/2014/main" xmlns="" id="{8625DA0D-7FDD-484E-A6A5-8A0E8FC9C41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114" y="3240"/>
                <a:ext cx="1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479" name="Line 563">
                <a:extLst>
                  <a:ext uri="{FF2B5EF4-FFF2-40B4-BE49-F238E27FC236}">
                    <a16:creationId xmlns:a16="http://schemas.microsoft.com/office/drawing/2014/main" xmlns="" id="{9E9A1D9F-7F37-4718-8E7C-A4A8C3354D8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222" y="3240"/>
                <a:ext cx="1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480" name="Line 564">
                <a:extLst>
                  <a:ext uri="{FF2B5EF4-FFF2-40B4-BE49-F238E27FC236}">
                    <a16:creationId xmlns:a16="http://schemas.microsoft.com/office/drawing/2014/main" xmlns="" id="{E93C5CE7-1AB9-43C5-98C3-525C388FE91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383" y="3240"/>
                <a:ext cx="1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481" name="Line 565">
                <a:extLst>
                  <a:ext uri="{FF2B5EF4-FFF2-40B4-BE49-F238E27FC236}">
                    <a16:creationId xmlns:a16="http://schemas.microsoft.com/office/drawing/2014/main" xmlns="" id="{CD9E928F-0560-4C84-9FE7-B891A8465F5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276" y="3240"/>
                <a:ext cx="1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482" name="Line 566">
                <a:extLst>
                  <a:ext uri="{FF2B5EF4-FFF2-40B4-BE49-F238E27FC236}">
                    <a16:creationId xmlns:a16="http://schemas.microsoft.com/office/drawing/2014/main" xmlns="" id="{93F2D256-670A-4D34-9FE8-E4D842E7BF5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546" y="3240"/>
                <a:ext cx="1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483" name="Line 567">
                <a:extLst>
                  <a:ext uri="{FF2B5EF4-FFF2-40B4-BE49-F238E27FC236}">
                    <a16:creationId xmlns:a16="http://schemas.microsoft.com/office/drawing/2014/main" xmlns="" id="{7819D280-2B91-4598-9B0B-D1D4FC6AC90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491" y="3240"/>
                <a:ext cx="1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484" name="Line 568">
                <a:extLst>
                  <a:ext uri="{FF2B5EF4-FFF2-40B4-BE49-F238E27FC236}">
                    <a16:creationId xmlns:a16="http://schemas.microsoft.com/office/drawing/2014/main" xmlns="" id="{92B5937C-EEE0-42E8-AC04-65121A5E889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438" y="3246"/>
                <a:ext cx="1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0427" name="Group 569">
              <a:extLst>
                <a:ext uri="{FF2B5EF4-FFF2-40B4-BE49-F238E27FC236}">
                  <a16:creationId xmlns:a16="http://schemas.microsoft.com/office/drawing/2014/main" xmlns="" id="{C4A8ECDA-3E85-472F-ACCA-6B216817F4B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6829" y="3265"/>
              <a:ext cx="555" cy="440"/>
              <a:chOff x="3060" y="3240"/>
              <a:chExt cx="540" cy="360"/>
            </a:xfrm>
          </p:grpSpPr>
          <p:sp>
            <p:nvSpPr>
              <p:cNvPr id="10463" name="Line 570">
                <a:extLst>
                  <a:ext uri="{FF2B5EF4-FFF2-40B4-BE49-F238E27FC236}">
                    <a16:creationId xmlns:a16="http://schemas.microsoft.com/office/drawing/2014/main" xmlns="" id="{0B555264-B080-4820-9B1B-AD4C1F17AB1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060" y="3240"/>
                <a:ext cx="0" cy="36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464" name="Line 571">
                <a:extLst>
                  <a:ext uri="{FF2B5EF4-FFF2-40B4-BE49-F238E27FC236}">
                    <a16:creationId xmlns:a16="http://schemas.microsoft.com/office/drawing/2014/main" xmlns="" id="{6DE27725-DDB4-4CEB-914D-A55BE1A5A43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060" y="3240"/>
                <a:ext cx="540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465" name="Line 572">
                <a:extLst>
                  <a:ext uri="{FF2B5EF4-FFF2-40B4-BE49-F238E27FC236}">
                    <a16:creationId xmlns:a16="http://schemas.microsoft.com/office/drawing/2014/main" xmlns="" id="{9011E8DC-4C15-4910-8ECF-ACE56AD08EC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168" y="3240"/>
                <a:ext cx="1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466" name="Line 573">
                <a:extLst>
                  <a:ext uri="{FF2B5EF4-FFF2-40B4-BE49-F238E27FC236}">
                    <a16:creationId xmlns:a16="http://schemas.microsoft.com/office/drawing/2014/main" xmlns="" id="{3CACE2D6-4CEB-4376-8987-AACE90120F0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330" y="3258"/>
                <a:ext cx="1" cy="216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467" name="Line 574">
                <a:extLst>
                  <a:ext uri="{FF2B5EF4-FFF2-40B4-BE49-F238E27FC236}">
                    <a16:creationId xmlns:a16="http://schemas.microsoft.com/office/drawing/2014/main" xmlns="" id="{65D28BA6-3213-4F65-B7C4-D436BC13D0A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114" y="3240"/>
                <a:ext cx="1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468" name="Line 575">
                <a:extLst>
                  <a:ext uri="{FF2B5EF4-FFF2-40B4-BE49-F238E27FC236}">
                    <a16:creationId xmlns:a16="http://schemas.microsoft.com/office/drawing/2014/main" xmlns="" id="{FF773412-B5CD-4A89-9D12-47174DD2A4A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222" y="3240"/>
                <a:ext cx="1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469" name="Line 576">
                <a:extLst>
                  <a:ext uri="{FF2B5EF4-FFF2-40B4-BE49-F238E27FC236}">
                    <a16:creationId xmlns:a16="http://schemas.microsoft.com/office/drawing/2014/main" xmlns="" id="{AE289BAA-B947-448A-8C6C-E152534F000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383" y="3240"/>
                <a:ext cx="1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470" name="Line 577">
                <a:extLst>
                  <a:ext uri="{FF2B5EF4-FFF2-40B4-BE49-F238E27FC236}">
                    <a16:creationId xmlns:a16="http://schemas.microsoft.com/office/drawing/2014/main" xmlns="" id="{EFB9485F-284D-49CA-91D1-31303E6DA67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276" y="3240"/>
                <a:ext cx="1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471" name="Line 578">
                <a:extLst>
                  <a:ext uri="{FF2B5EF4-FFF2-40B4-BE49-F238E27FC236}">
                    <a16:creationId xmlns:a16="http://schemas.microsoft.com/office/drawing/2014/main" xmlns="" id="{097D521B-835B-4277-A65C-BEFF09E7421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546" y="3240"/>
                <a:ext cx="1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472" name="Line 579">
                <a:extLst>
                  <a:ext uri="{FF2B5EF4-FFF2-40B4-BE49-F238E27FC236}">
                    <a16:creationId xmlns:a16="http://schemas.microsoft.com/office/drawing/2014/main" xmlns="" id="{3B0C54F2-B5CB-487A-A246-654EE297E60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491" y="3240"/>
                <a:ext cx="1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473" name="Line 580">
                <a:extLst>
                  <a:ext uri="{FF2B5EF4-FFF2-40B4-BE49-F238E27FC236}">
                    <a16:creationId xmlns:a16="http://schemas.microsoft.com/office/drawing/2014/main" xmlns="" id="{32E5A6E7-8920-44AC-86C0-5D48154B378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438" y="3246"/>
                <a:ext cx="1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0428" name="Group 581">
              <a:extLst>
                <a:ext uri="{FF2B5EF4-FFF2-40B4-BE49-F238E27FC236}">
                  <a16:creationId xmlns:a16="http://schemas.microsoft.com/office/drawing/2014/main" xmlns="" id="{66BC4506-A1EA-4D67-B447-56AE79E4772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7390" y="3255"/>
              <a:ext cx="555" cy="439"/>
              <a:chOff x="3060" y="3240"/>
              <a:chExt cx="540" cy="360"/>
            </a:xfrm>
          </p:grpSpPr>
          <p:sp>
            <p:nvSpPr>
              <p:cNvPr id="10452" name="Line 582">
                <a:extLst>
                  <a:ext uri="{FF2B5EF4-FFF2-40B4-BE49-F238E27FC236}">
                    <a16:creationId xmlns:a16="http://schemas.microsoft.com/office/drawing/2014/main" xmlns="" id="{F78A74CB-743E-4E5D-860B-C3AEEE58DB1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060" y="3240"/>
                <a:ext cx="0" cy="36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453" name="Line 583">
                <a:extLst>
                  <a:ext uri="{FF2B5EF4-FFF2-40B4-BE49-F238E27FC236}">
                    <a16:creationId xmlns:a16="http://schemas.microsoft.com/office/drawing/2014/main" xmlns="" id="{AECCFF92-26EB-40D9-8E27-99C10E9E0CB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060" y="3240"/>
                <a:ext cx="540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454" name="Line 584">
                <a:extLst>
                  <a:ext uri="{FF2B5EF4-FFF2-40B4-BE49-F238E27FC236}">
                    <a16:creationId xmlns:a16="http://schemas.microsoft.com/office/drawing/2014/main" xmlns="" id="{775DEDC6-BE76-4820-93DD-BC9581DA9D1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168" y="3240"/>
                <a:ext cx="1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455" name="Line 585">
                <a:extLst>
                  <a:ext uri="{FF2B5EF4-FFF2-40B4-BE49-F238E27FC236}">
                    <a16:creationId xmlns:a16="http://schemas.microsoft.com/office/drawing/2014/main" xmlns="" id="{7BF06B07-799D-49DE-91BE-662E031E6FC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330" y="3258"/>
                <a:ext cx="1" cy="216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456" name="Line 586">
                <a:extLst>
                  <a:ext uri="{FF2B5EF4-FFF2-40B4-BE49-F238E27FC236}">
                    <a16:creationId xmlns:a16="http://schemas.microsoft.com/office/drawing/2014/main" xmlns="" id="{51B48AC5-7DEC-4E1B-84BC-083F56D3F28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114" y="3240"/>
                <a:ext cx="1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457" name="Line 587">
                <a:extLst>
                  <a:ext uri="{FF2B5EF4-FFF2-40B4-BE49-F238E27FC236}">
                    <a16:creationId xmlns:a16="http://schemas.microsoft.com/office/drawing/2014/main" xmlns="" id="{E7129D2F-8594-48E2-9919-F51F6F720BC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222" y="3240"/>
                <a:ext cx="1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458" name="Line 588">
                <a:extLst>
                  <a:ext uri="{FF2B5EF4-FFF2-40B4-BE49-F238E27FC236}">
                    <a16:creationId xmlns:a16="http://schemas.microsoft.com/office/drawing/2014/main" xmlns="" id="{A5B5A8EB-81FB-4483-8703-65230E5AA2A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383" y="3240"/>
                <a:ext cx="1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459" name="Line 589">
                <a:extLst>
                  <a:ext uri="{FF2B5EF4-FFF2-40B4-BE49-F238E27FC236}">
                    <a16:creationId xmlns:a16="http://schemas.microsoft.com/office/drawing/2014/main" xmlns="" id="{C1B09DFB-5AC4-4B1A-AA08-5C0D062B401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276" y="3240"/>
                <a:ext cx="1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460" name="Line 590">
                <a:extLst>
                  <a:ext uri="{FF2B5EF4-FFF2-40B4-BE49-F238E27FC236}">
                    <a16:creationId xmlns:a16="http://schemas.microsoft.com/office/drawing/2014/main" xmlns="" id="{B251A64D-BD32-4208-BB7F-02B16105780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546" y="3240"/>
                <a:ext cx="1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461" name="Line 591">
                <a:extLst>
                  <a:ext uri="{FF2B5EF4-FFF2-40B4-BE49-F238E27FC236}">
                    <a16:creationId xmlns:a16="http://schemas.microsoft.com/office/drawing/2014/main" xmlns="" id="{953B3A52-EEC8-41C4-AB2D-43CA298346F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491" y="3240"/>
                <a:ext cx="1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462" name="Line 592">
                <a:extLst>
                  <a:ext uri="{FF2B5EF4-FFF2-40B4-BE49-F238E27FC236}">
                    <a16:creationId xmlns:a16="http://schemas.microsoft.com/office/drawing/2014/main" xmlns="" id="{2FB1A123-1D1E-46EF-888A-203F57D73BF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438" y="3246"/>
                <a:ext cx="1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0429" name="Group 593">
              <a:extLst>
                <a:ext uri="{FF2B5EF4-FFF2-40B4-BE49-F238E27FC236}">
                  <a16:creationId xmlns:a16="http://schemas.microsoft.com/office/drawing/2014/main" xmlns="" id="{3816FAB0-F391-4833-9375-8B7EFF19E76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7951" y="3258"/>
              <a:ext cx="555" cy="439"/>
              <a:chOff x="3060" y="3240"/>
              <a:chExt cx="540" cy="360"/>
            </a:xfrm>
          </p:grpSpPr>
          <p:sp>
            <p:nvSpPr>
              <p:cNvPr id="10441" name="Line 594">
                <a:extLst>
                  <a:ext uri="{FF2B5EF4-FFF2-40B4-BE49-F238E27FC236}">
                    <a16:creationId xmlns:a16="http://schemas.microsoft.com/office/drawing/2014/main" xmlns="" id="{3595CEFB-3665-4F7D-A8DF-1B67517BA9F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060" y="3240"/>
                <a:ext cx="0" cy="36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442" name="Line 595">
                <a:extLst>
                  <a:ext uri="{FF2B5EF4-FFF2-40B4-BE49-F238E27FC236}">
                    <a16:creationId xmlns:a16="http://schemas.microsoft.com/office/drawing/2014/main" xmlns="" id="{E5FC4EBB-22E0-411B-92C4-51D70DEF596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060" y="3240"/>
                <a:ext cx="540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443" name="Line 596">
                <a:extLst>
                  <a:ext uri="{FF2B5EF4-FFF2-40B4-BE49-F238E27FC236}">
                    <a16:creationId xmlns:a16="http://schemas.microsoft.com/office/drawing/2014/main" xmlns="" id="{E98C5C6A-6AEB-4D30-91E2-BF37252CD3F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168" y="3240"/>
                <a:ext cx="1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444" name="Line 597">
                <a:extLst>
                  <a:ext uri="{FF2B5EF4-FFF2-40B4-BE49-F238E27FC236}">
                    <a16:creationId xmlns:a16="http://schemas.microsoft.com/office/drawing/2014/main" xmlns="" id="{B16868AD-1145-4B4F-A76E-325EEA6501B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330" y="3258"/>
                <a:ext cx="1" cy="216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445" name="Line 598">
                <a:extLst>
                  <a:ext uri="{FF2B5EF4-FFF2-40B4-BE49-F238E27FC236}">
                    <a16:creationId xmlns:a16="http://schemas.microsoft.com/office/drawing/2014/main" xmlns="" id="{66DB6250-BA9C-475B-AA15-F2DCE94BD8D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114" y="3240"/>
                <a:ext cx="1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446" name="Line 599">
                <a:extLst>
                  <a:ext uri="{FF2B5EF4-FFF2-40B4-BE49-F238E27FC236}">
                    <a16:creationId xmlns:a16="http://schemas.microsoft.com/office/drawing/2014/main" xmlns="" id="{A3D196C0-D0F4-44ED-BD43-D2BC6FC050C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222" y="3240"/>
                <a:ext cx="1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447" name="Line 600">
                <a:extLst>
                  <a:ext uri="{FF2B5EF4-FFF2-40B4-BE49-F238E27FC236}">
                    <a16:creationId xmlns:a16="http://schemas.microsoft.com/office/drawing/2014/main" xmlns="" id="{E87FB572-AF4E-4D12-A776-09271D2C5FB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383" y="3240"/>
                <a:ext cx="1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448" name="Line 601">
                <a:extLst>
                  <a:ext uri="{FF2B5EF4-FFF2-40B4-BE49-F238E27FC236}">
                    <a16:creationId xmlns:a16="http://schemas.microsoft.com/office/drawing/2014/main" xmlns="" id="{EAC7900B-2855-4B3B-B2D5-0E29CF2E8F7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276" y="3240"/>
                <a:ext cx="1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449" name="Line 602">
                <a:extLst>
                  <a:ext uri="{FF2B5EF4-FFF2-40B4-BE49-F238E27FC236}">
                    <a16:creationId xmlns:a16="http://schemas.microsoft.com/office/drawing/2014/main" xmlns="" id="{227295F3-B675-429E-9180-4819ABCD294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546" y="3240"/>
                <a:ext cx="1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450" name="Line 603">
                <a:extLst>
                  <a:ext uri="{FF2B5EF4-FFF2-40B4-BE49-F238E27FC236}">
                    <a16:creationId xmlns:a16="http://schemas.microsoft.com/office/drawing/2014/main" xmlns="" id="{A7027C62-2982-4EBD-A241-E6FEF452F5A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491" y="3240"/>
                <a:ext cx="1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451" name="Line 604">
                <a:extLst>
                  <a:ext uri="{FF2B5EF4-FFF2-40B4-BE49-F238E27FC236}">
                    <a16:creationId xmlns:a16="http://schemas.microsoft.com/office/drawing/2014/main" xmlns="" id="{975B7E8B-84C3-4F6C-A2EA-27E76C207AD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438" y="3246"/>
                <a:ext cx="1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0430" name="Text Box 605">
              <a:extLst>
                <a:ext uri="{FF2B5EF4-FFF2-40B4-BE49-F238E27FC236}">
                  <a16:creationId xmlns:a16="http://schemas.microsoft.com/office/drawing/2014/main" xmlns="" id="{11892E22-4B9E-4503-9045-4F2643556D3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196" y="3636"/>
              <a:ext cx="900" cy="720"/>
            </a:xfrm>
            <a:prstGeom prst="rect">
              <a:avLst/>
            </a:prstGeom>
            <a:solidFill>
              <a:srgbClr val="CCFF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l" eaLnBrk="1" hangingPunct="1"/>
              <a:r>
                <a:rPr lang="en-US" altLang="en-US" sz="1200">
                  <a:latin typeface="Arial" panose="020B0604020202020204" pitchFamily="34" charset="0"/>
                </a:rPr>
                <a:t>0 </a:t>
              </a:r>
            </a:p>
            <a:p>
              <a:pPr algn="l" eaLnBrk="1" hangingPunct="1">
                <a:lnSpc>
                  <a:spcPct val="48000"/>
                </a:lnSpc>
              </a:pPr>
              <a:r>
                <a:rPr lang="en-US" altLang="en-US" sz="1100">
                  <a:latin typeface=".VnArial" panose="020B7200000000000000" pitchFamily="34" charset="0"/>
                </a:rPr>
                <a:t>cm</a:t>
              </a:r>
              <a:endParaRPr lang="en-US" altLang="en-US" sz="1800" b="0">
                <a:latin typeface="Arial" panose="020B0604020202020204" pitchFamily="34" charset="0"/>
              </a:endParaRPr>
            </a:p>
          </p:txBody>
        </p:sp>
        <p:sp>
          <p:nvSpPr>
            <p:cNvPr id="10431" name="Text Box 606">
              <a:extLst>
                <a:ext uri="{FF2B5EF4-FFF2-40B4-BE49-F238E27FC236}">
                  <a16:creationId xmlns:a16="http://schemas.microsoft.com/office/drawing/2014/main" xmlns="" id="{500759BB-AD21-4279-A3BA-033CCA935A8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240" y="3690"/>
              <a:ext cx="522" cy="504"/>
            </a:xfrm>
            <a:prstGeom prst="rect">
              <a:avLst/>
            </a:prstGeom>
            <a:solidFill>
              <a:srgbClr val="CCFF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l" eaLnBrk="1" hangingPunct="1"/>
              <a:r>
                <a:rPr lang="en-US" altLang="en-US" sz="1200">
                  <a:latin typeface="Arial" panose="020B0604020202020204" pitchFamily="34" charset="0"/>
                </a:rPr>
                <a:t>2</a:t>
              </a:r>
              <a:endParaRPr lang="en-US" altLang="en-US" sz="1800" b="0">
                <a:latin typeface="Arial" panose="020B0604020202020204" pitchFamily="34" charset="0"/>
              </a:endParaRPr>
            </a:p>
          </p:txBody>
        </p:sp>
        <p:sp>
          <p:nvSpPr>
            <p:cNvPr id="10432" name="Text Box 607">
              <a:extLst>
                <a:ext uri="{FF2B5EF4-FFF2-40B4-BE49-F238E27FC236}">
                  <a16:creationId xmlns:a16="http://schemas.microsoft.com/office/drawing/2014/main" xmlns="" id="{8E37041B-A377-42B6-B821-25A44EF1531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780" y="3690"/>
              <a:ext cx="504" cy="522"/>
            </a:xfrm>
            <a:prstGeom prst="rect">
              <a:avLst/>
            </a:prstGeom>
            <a:solidFill>
              <a:srgbClr val="CCFF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l" eaLnBrk="1" hangingPunct="1"/>
              <a:r>
                <a:rPr lang="en-US" altLang="en-US" sz="1200">
                  <a:latin typeface="Arial" panose="020B0604020202020204" pitchFamily="34" charset="0"/>
                </a:rPr>
                <a:t>3</a:t>
              </a:r>
              <a:endParaRPr lang="en-US" altLang="en-US" sz="1800" b="0">
                <a:latin typeface="Arial" panose="020B0604020202020204" pitchFamily="34" charset="0"/>
              </a:endParaRPr>
            </a:p>
          </p:txBody>
        </p:sp>
        <p:sp>
          <p:nvSpPr>
            <p:cNvPr id="10433" name="Text Box 608">
              <a:extLst>
                <a:ext uri="{FF2B5EF4-FFF2-40B4-BE49-F238E27FC236}">
                  <a16:creationId xmlns:a16="http://schemas.microsoft.com/office/drawing/2014/main" xmlns="" id="{F2930FC8-5619-4608-8A34-4FE8504DC9F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74" y="3690"/>
              <a:ext cx="630" cy="504"/>
            </a:xfrm>
            <a:prstGeom prst="rect">
              <a:avLst/>
            </a:prstGeom>
            <a:solidFill>
              <a:srgbClr val="CCFF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l" eaLnBrk="1" hangingPunct="1"/>
              <a:r>
                <a:rPr lang="en-US" altLang="en-US" sz="1200">
                  <a:latin typeface="Arial" panose="020B0604020202020204" pitchFamily="34" charset="0"/>
                </a:rPr>
                <a:t>4</a:t>
              </a:r>
              <a:endParaRPr lang="en-US" altLang="en-US" sz="1800" b="0">
                <a:latin typeface="Arial" panose="020B0604020202020204" pitchFamily="34" charset="0"/>
              </a:endParaRPr>
            </a:p>
          </p:txBody>
        </p:sp>
        <p:sp>
          <p:nvSpPr>
            <p:cNvPr id="10434" name="Text Box 609">
              <a:extLst>
                <a:ext uri="{FF2B5EF4-FFF2-40B4-BE49-F238E27FC236}">
                  <a16:creationId xmlns:a16="http://schemas.microsoft.com/office/drawing/2014/main" xmlns="" id="{7B706884-D180-4BB3-8524-A7B10724E60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472" y="3672"/>
              <a:ext cx="540" cy="504"/>
            </a:xfrm>
            <a:prstGeom prst="rect">
              <a:avLst/>
            </a:prstGeom>
            <a:solidFill>
              <a:srgbClr val="CCFF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l" eaLnBrk="1" hangingPunct="1"/>
              <a:r>
                <a:rPr lang="en-US" altLang="en-US" sz="1200">
                  <a:latin typeface="Arial" panose="020B0604020202020204" pitchFamily="34" charset="0"/>
                </a:rPr>
                <a:t>6</a:t>
              </a:r>
              <a:endParaRPr lang="en-US" altLang="en-US" sz="1800" b="0">
                <a:latin typeface="Arial" panose="020B0604020202020204" pitchFamily="34" charset="0"/>
              </a:endParaRPr>
            </a:p>
          </p:txBody>
        </p:sp>
        <p:sp>
          <p:nvSpPr>
            <p:cNvPr id="10435" name="Text Box 610">
              <a:extLst>
                <a:ext uri="{FF2B5EF4-FFF2-40B4-BE49-F238E27FC236}">
                  <a16:creationId xmlns:a16="http://schemas.microsoft.com/office/drawing/2014/main" xmlns="" id="{C90D78DC-A94D-486D-A4B3-F1DEACCDABE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994" y="3690"/>
              <a:ext cx="522" cy="504"/>
            </a:xfrm>
            <a:prstGeom prst="rect">
              <a:avLst/>
            </a:prstGeom>
            <a:solidFill>
              <a:srgbClr val="CCFF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l" eaLnBrk="1" hangingPunct="1"/>
              <a:r>
                <a:rPr lang="en-US" altLang="en-US" sz="1200">
                  <a:latin typeface="Arial" panose="020B0604020202020204" pitchFamily="34" charset="0"/>
                </a:rPr>
                <a:t>7</a:t>
              </a:r>
              <a:endParaRPr lang="en-US" altLang="en-US" sz="1800" b="0">
                <a:latin typeface="Arial" panose="020B0604020202020204" pitchFamily="34" charset="0"/>
              </a:endParaRPr>
            </a:p>
          </p:txBody>
        </p:sp>
        <p:sp>
          <p:nvSpPr>
            <p:cNvPr id="10436" name="Text Box 611">
              <a:extLst>
                <a:ext uri="{FF2B5EF4-FFF2-40B4-BE49-F238E27FC236}">
                  <a16:creationId xmlns:a16="http://schemas.microsoft.com/office/drawing/2014/main" xmlns="" id="{CE396951-D566-4194-B6E2-8A8BBD8DC81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754" y="3672"/>
              <a:ext cx="558" cy="504"/>
            </a:xfrm>
            <a:prstGeom prst="rect">
              <a:avLst/>
            </a:prstGeom>
            <a:solidFill>
              <a:srgbClr val="CCFF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l" eaLnBrk="1" hangingPunct="1"/>
              <a:r>
                <a:rPr lang="en-US" altLang="en-US" sz="1200">
                  <a:latin typeface="Arial" panose="020B0604020202020204" pitchFamily="34" charset="0"/>
                </a:rPr>
                <a:t>1</a:t>
              </a:r>
              <a:endParaRPr lang="en-US" altLang="en-US" sz="1800" b="0">
                <a:latin typeface="Arial" panose="020B0604020202020204" pitchFamily="34" charset="0"/>
              </a:endParaRPr>
            </a:p>
          </p:txBody>
        </p:sp>
        <p:sp>
          <p:nvSpPr>
            <p:cNvPr id="10437" name="Text Box 612">
              <a:extLst>
                <a:ext uri="{FF2B5EF4-FFF2-40B4-BE49-F238E27FC236}">
                  <a16:creationId xmlns:a16="http://schemas.microsoft.com/office/drawing/2014/main" xmlns="" id="{3FDF2AD4-BFFC-47EE-ACE8-AA831266D2E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950" y="3690"/>
              <a:ext cx="558" cy="504"/>
            </a:xfrm>
            <a:prstGeom prst="rect">
              <a:avLst/>
            </a:prstGeom>
            <a:solidFill>
              <a:srgbClr val="CCFF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l" eaLnBrk="1" hangingPunct="1"/>
              <a:r>
                <a:rPr lang="en-US" altLang="en-US" sz="1200">
                  <a:latin typeface="Arial" panose="020B0604020202020204" pitchFamily="34" charset="0"/>
                </a:rPr>
                <a:t>5</a:t>
              </a:r>
              <a:endParaRPr lang="en-US" altLang="en-US" sz="1800" b="0">
                <a:latin typeface="Arial" panose="020B0604020202020204" pitchFamily="34" charset="0"/>
              </a:endParaRPr>
            </a:p>
          </p:txBody>
        </p:sp>
        <p:sp>
          <p:nvSpPr>
            <p:cNvPr id="10438" name="Text Box 613">
              <a:extLst>
                <a:ext uri="{FF2B5EF4-FFF2-40B4-BE49-F238E27FC236}">
                  <a16:creationId xmlns:a16="http://schemas.microsoft.com/office/drawing/2014/main" xmlns="" id="{E0C47C88-88F1-4B8A-83F5-ED1937E39AD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632" y="3690"/>
              <a:ext cx="720" cy="540"/>
            </a:xfrm>
            <a:prstGeom prst="rect">
              <a:avLst/>
            </a:prstGeom>
            <a:solidFill>
              <a:srgbClr val="CCFF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l" eaLnBrk="1" hangingPunct="1"/>
              <a:r>
                <a:rPr lang="en-US" altLang="en-US" sz="1200">
                  <a:latin typeface="Arial" panose="020B0604020202020204" pitchFamily="34" charset="0"/>
                </a:rPr>
                <a:t>10</a:t>
              </a:r>
              <a:endParaRPr lang="en-US" altLang="en-US" sz="1800" b="0">
                <a:latin typeface="Arial" panose="020B0604020202020204" pitchFamily="34" charset="0"/>
              </a:endParaRPr>
            </a:p>
          </p:txBody>
        </p:sp>
        <p:sp>
          <p:nvSpPr>
            <p:cNvPr id="10439" name="Text Box 614">
              <a:extLst>
                <a:ext uri="{FF2B5EF4-FFF2-40B4-BE49-F238E27FC236}">
                  <a16:creationId xmlns:a16="http://schemas.microsoft.com/office/drawing/2014/main" xmlns="" id="{CE8305F2-78A3-4918-A030-85D9190E14C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606" y="3690"/>
              <a:ext cx="486" cy="504"/>
            </a:xfrm>
            <a:prstGeom prst="rect">
              <a:avLst/>
            </a:prstGeom>
            <a:solidFill>
              <a:srgbClr val="CCFF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l" eaLnBrk="1" hangingPunct="1"/>
              <a:r>
                <a:rPr lang="en-US" altLang="en-US" sz="1200">
                  <a:latin typeface="Arial" panose="020B0604020202020204" pitchFamily="34" charset="0"/>
                </a:rPr>
                <a:t>8</a:t>
              </a:r>
              <a:endParaRPr lang="en-US" altLang="en-US" sz="1800" b="0">
                <a:latin typeface="Arial" panose="020B0604020202020204" pitchFamily="34" charset="0"/>
              </a:endParaRPr>
            </a:p>
          </p:txBody>
        </p:sp>
        <p:sp>
          <p:nvSpPr>
            <p:cNvPr id="10440" name="Text Box 615">
              <a:extLst>
                <a:ext uri="{FF2B5EF4-FFF2-40B4-BE49-F238E27FC236}">
                  <a16:creationId xmlns:a16="http://schemas.microsoft.com/office/drawing/2014/main" xmlns="" id="{51CA6E64-16A8-4C72-976C-8BCC688F622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182" y="3690"/>
              <a:ext cx="432" cy="540"/>
            </a:xfrm>
            <a:prstGeom prst="rect">
              <a:avLst/>
            </a:prstGeom>
            <a:solidFill>
              <a:srgbClr val="CCFF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l" eaLnBrk="1" hangingPunct="1"/>
              <a:r>
                <a:rPr lang="en-US" altLang="en-US" sz="1200">
                  <a:latin typeface="Arial" panose="020B0604020202020204" pitchFamily="34" charset="0"/>
                </a:rPr>
                <a:t>9</a:t>
              </a:r>
              <a:endParaRPr lang="en-US" altLang="en-US" sz="1800" b="0">
                <a:latin typeface="Arial" panose="020B0604020202020204" pitchFamily="34" charset="0"/>
              </a:endParaRPr>
            </a:p>
          </p:txBody>
        </p:sp>
      </p:grpSp>
      <p:sp>
        <p:nvSpPr>
          <p:cNvPr id="32360" name="Text Box 616">
            <a:extLst>
              <a:ext uri="{FF2B5EF4-FFF2-40B4-BE49-F238E27FC236}">
                <a16:creationId xmlns:a16="http://schemas.microsoft.com/office/drawing/2014/main" xmlns="" id="{3F08C210-AC87-41B8-BE5E-4B292EFB44FA}"/>
              </a:ext>
            </a:extLst>
          </p:cNvPr>
          <p:cNvSpPr txBox="1">
            <a:spLocks noChangeArrowheads="1"/>
          </p:cNvSpPr>
          <p:nvPr/>
        </p:nvSpPr>
        <p:spPr bwMode="auto">
          <a:xfrm rot="-238349">
            <a:off x="1676400" y="4114800"/>
            <a:ext cx="1371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en-US" altLang="en-US" sz="2400">
                <a:solidFill>
                  <a:srgbClr val="FF0000"/>
                </a:solidFill>
                <a:latin typeface="Arial" panose="020B0604020202020204" pitchFamily="34" charset="0"/>
              </a:rPr>
              <a:t>2,8 cm</a:t>
            </a:r>
          </a:p>
        </p:txBody>
      </p:sp>
      <p:grpSp>
        <p:nvGrpSpPr>
          <p:cNvPr id="10257" name="Group 617">
            <a:extLst>
              <a:ext uri="{FF2B5EF4-FFF2-40B4-BE49-F238E27FC236}">
                <a16:creationId xmlns:a16="http://schemas.microsoft.com/office/drawing/2014/main" xmlns="" id="{DBD89508-7C8D-4241-B1E6-4D4A456FB1EC}"/>
              </a:ext>
            </a:extLst>
          </p:cNvPr>
          <p:cNvGrpSpPr>
            <a:grpSpLocks/>
          </p:cNvGrpSpPr>
          <p:nvPr/>
        </p:nvGrpSpPr>
        <p:grpSpPr bwMode="auto">
          <a:xfrm rot="-2843614">
            <a:off x="4630738" y="3530600"/>
            <a:ext cx="2292350" cy="612775"/>
            <a:chOff x="1296" y="1582"/>
            <a:chExt cx="2547" cy="434"/>
          </a:xfrm>
        </p:grpSpPr>
        <p:sp>
          <p:nvSpPr>
            <p:cNvPr id="10412" name="Line 618">
              <a:extLst>
                <a:ext uri="{FF2B5EF4-FFF2-40B4-BE49-F238E27FC236}">
                  <a16:creationId xmlns:a16="http://schemas.microsoft.com/office/drawing/2014/main" xmlns="" id="{A3B0E6D5-EC20-4D38-93A4-25DCE28B0A9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488" y="1968"/>
              <a:ext cx="204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13" name="Line 619">
              <a:extLst>
                <a:ext uri="{FF2B5EF4-FFF2-40B4-BE49-F238E27FC236}">
                  <a16:creationId xmlns:a16="http://schemas.microsoft.com/office/drawing/2014/main" xmlns="" id="{318EC5C5-730F-4259-90FC-56C1BECB3E4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539" y="1911"/>
              <a:ext cx="0" cy="9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14" name="Line 620">
              <a:extLst>
                <a:ext uri="{FF2B5EF4-FFF2-40B4-BE49-F238E27FC236}">
                  <a16:creationId xmlns:a16="http://schemas.microsoft.com/office/drawing/2014/main" xmlns="" id="{B3157783-DDDF-4A68-97F6-129ACFB4518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501" y="1920"/>
              <a:ext cx="0" cy="9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15" name="Text Box 621">
              <a:extLst>
                <a:ext uri="{FF2B5EF4-FFF2-40B4-BE49-F238E27FC236}">
                  <a16:creationId xmlns:a16="http://schemas.microsoft.com/office/drawing/2014/main" xmlns="" id="{94272F6C-177E-475B-B3D2-627C4E49720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96" y="1582"/>
              <a:ext cx="289" cy="4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l" eaLnBrk="1" hangingPunct="1">
                <a:spcBef>
                  <a:spcPct val="50000"/>
                </a:spcBef>
              </a:pPr>
              <a:r>
                <a:rPr lang="en-US" altLang="en-US" sz="3200">
                  <a:solidFill>
                    <a:srgbClr val="0000FF"/>
                  </a:solidFill>
                  <a:latin typeface=".VnTimeH" panose="020B7200000000000000" pitchFamily="34" charset="0"/>
                </a:rPr>
                <a:t>I</a:t>
              </a:r>
            </a:p>
          </p:txBody>
        </p:sp>
        <p:sp>
          <p:nvSpPr>
            <p:cNvPr id="10416" name="Text Box 622">
              <a:extLst>
                <a:ext uri="{FF2B5EF4-FFF2-40B4-BE49-F238E27FC236}">
                  <a16:creationId xmlns:a16="http://schemas.microsoft.com/office/drawing/2014/main" xmlns="" id="{D6C2460B-DDDF-432B-97C7-46834E571DC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554" y="1582"/>
              <a:ext cx="289" cy="4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l" eaLnBrk="1" hangingPunct="1">
                <a:spcBef>
                  <a:spcPct val="50000"/>
                </a:spcBef>
              </a:pPr>
              <a:r>
                <a:rPr lang="en-US" altLang="en-US" sz="3200">
                  <a:solidFill>
                    <a:srgbClr val="0000FF"/>
                  </a:solidFill>
                  <a:latin typeface=".VnTimeH" panose="020B7200000000000000" pitchFamily="34" charset="0"/>
                </a:rPr>
                <a:t>K</a:t>
              </a:r>
            </a:p>
          </p:txBody>
        </p:sp>
      </p:grpSp>
      <p:grpSp>
        <p:nvGrpSpPr>
          <p:cNvPr id="32528" name="Group 623">
            <a:extLst>
              <a:ext uri="{FF2B5EF4-FFF2-40B4-BE49-F238E27FC236}">
                <a16:creationId xmlns:a16="http://schemas.microsoft.com/office/drawing/2014/main" xmlns="" id="{816971B2-A5D4-4E5E-B131-8E772E1E8047}"/>
              </a:ext>
            </a:extLst>
          </p:cNvPr>
          <p:cNvGrpSpPr>
            <a:grpSpLocks/>
          </p:cNvGrpSpPr>
          <p:nvPr/>
        </p:nvGrpSpPr>
        <p:grpSpPr bwMode="auto">
          <a:xfrm rot="-2845902">
            <a:off x="4156075" y="1863725"/>
            <a:ext cx="7778750" cy="698500"/>
            <a:chOff x="2160" y="3255"/>
            <a:chExt cx="6660" cy="1101"/>
          </a:xfrm>
        </p:grpSpPr>
        <p:sp>
          <p:nvSpPr>
            <p:cNvPr id="10267" name="Rectangle 624">
              <a:extLst>
                <a:ext uri="{FF2B5EF4-FFF2-40B4-BE49-F238E27FC236}">
                  <a16:creationId xmlns:a16="http://schemas.microsoft.com/office/drawing/2014/main" xmlns="" id="{7AC81AAA-60B7-4447-B829-4528F4E02D6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60" y="3258"/>
              <a:ext cx="6660" cy="1098"/>
            </a:xfrm>
            <a:prstGeom prst="rect">
              <a:avLst/>
            </a:prstGeom>
            <a:solidFill>
              <a:srgbClr val="CCFFCC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en-GB" altLang="en-US">
                <a:latin typeface="Arial" panose="020B0604020202020204" pitchFamily="34" charset="0"/>
              </a:endParaRPr>
            </a:p>
          </p:txBody>
        </p:sp>
        <p:sp>
          <p:nvSpPr>
            <p:cNvPr id="10268" name="Line 625">
              <a:extLst>
                <a:ext uri="{FF2B5EF4-FFF2-40B4-BE49-F238E27FC236}">
                  <a16:creationId xmlns:a16="http://schemas.microsoft.com/office/drawing/2014/main" xmlns="" id="{EB6D1BE2-1BC9-4745-B7B4-7AB566E211A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506" y="3258"/>
              <a:ext cx="1" cy="43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10269" name="Group 626">
              <a:extLst>
                <a:ext uri="{FF2B5EF4-FFF2-40B4-BE49-F238E27FC236}">
                  <a16:creationId xmlns:a16="http://schemas.microsoft.com/office/drawing/2014/main" xmlns="" id="{629A8A42-4FB4-45D0-B994-CB15309AF9C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345" y="3258"/>
              <a:ext cx="555" cy="439"/>
              <a:chOff x="3060" y="3240"/>
              <a:chExt cx="540" cy="360"/>
            </a:xfrm>
          </p:grpSpPr>
          <p:sp>
            <p:nvSpPr>
              <p:cNvPr id="10401" name="Line 627">
                <a:extLst>
                  <a:ext uri="{FF2B5EF4-FFF2-40B4-BE49-F238E27FC236}">
                    <a16:creationId xmlns:a16="http://schemas.microsoft.com/office/drawing/2014/main" xmlns="" id="{797A99C4-5D3D-4E7D-83D9-AFCE4D2D267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060" y="3240"/>
                <a:ext cx="0" cy="36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402" name="Line 628">
                <a:extLst>
                  <a:ext uri="{FF2B5EF4-FFF2-40B4-BE49-F238E27FC236}">
                    <a16:creationId xmlns:a16="http://schemas.microsoft.com/office/drawing/2014/main" xmlns="" id="{DD8F5EAB-7DD0-45B7-9098-7D8E27603F8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060" y="3240"/>
                <a:ext cx="540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403" name="Line 629">
                <a:extLst>
                  <a:ext uri="{FF2B5EF4-FFF2-40B4-BE49-F238E27FC236}">
                    <a16:creationId xmlns:a16="http://schemas.microsoft.com/office/drawing/2014/main" xmlns="" id="{512466EE-D488-4BF1-B3F3-4A0020E02A8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168" y="3240"/>
                <a:ext cx="1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404" name="Line 630">
                <a:extLst>
                  <a:ext uri="{FF2B5EF4-FFF2-40B4-BE49-F238E27FC236}">
                    <a16:creationId xmlns:a16="http://schemas.microsoft.com/office/drawing/2014/main" xmlns="" id="{6DC06552-EA35-4FFF-83ED-59441E80465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330" y="3258"/>
                <a:ext cx="1" cy="216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405" name="Line 631">
                <a:extLst>
                  <a:ext uri="{FF2B5EF4-FFF2-40B4-BE49-F238E27FC236}">
                    <a16:creationId xmlns:a16="http://schemas.microsoft.com/office/drawing/2014/main" xmlns="" id="{26D7EC20-AAB4-4273-BFD1-9826B143D3A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114" y="3240"/>
                <a:ext cx="1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406" name="Line 632">
                <a:extLst>
                  <a:ext uri="{FF2B5EF4-FFF2-40B4-BE49-F238E27FC236}">
                    <a16:creationId xmlns:a16="http://schemas.microsoft.com/office/drawing/2014/main" xmlns="" id="{5CB1760C-BD93-47ED-A175-24BAAD087AF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222" y="3240"/>
                <a:ext cx="1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407" name="Line 633">
                <a:extLst>
                  <a:ext uri="{FF2B5EF4-FFF2-40B4-BE49-F238E27FC236}">
                    <a16:creationId xmlns:a16="http://schemas.microsoft.com/office/drawing/2014/main" xmlns="" id="{2FE7B2C5-F213-4693-AF21-3409FC1E264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383" y="3240"/>
                <a:ext cx="1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408" name="Line 634">
                <a:extLst>
                  <a:ext uri="{FF2B5EF4-FFF2-40B4-BE49-F238E27FC236}">
                    <a16:creationId xmlns:a16="http://schemas.microsoft.com/office/drawing/2014/main" xmlns="" id="{D59A7C84-E650-4838-998F-716EE73ABEB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276" y="3240"/>
                <a:ext cx="1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409" name="Line 635">
                <a:extLst>
                  <a:ext uri="{FF2B5EF4-FFF2-40B4-BE49-F238E27FC236}">
                    <a16:creationId xmlns:a16="http://schemas.microsoft.com/office/drawing/2014/main" xmlns="" id="{7BA2E5C1-64BC-40FF-8557-1A33F788BFA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546" y="3240"/>
                <a:ext cx="1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410" name="Line 636">
                <a:extLst>
                  <a:ext uri="{FF2B5EF4-FFF2-40B4-BE49-F238E27FC236}">
                    <a16:creationId xmlns:a16="http://schemas.microsoft.com/office/drawing/2014/main" xmlns="" id="{18F97FAA-B539-4C46-B538-B6D3D0707B2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491" y="3240"/>
                <a:ext cx="1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411" name="Line 637">
                <a:extLst>
                  <a:ext uri="{FF2B5EF4-FFF2-40B4-BE49-F238E27FC236}">
                    <a16:creationId xmlns:a16="http://schemas.microsoft.com/office/drawing/2014/main" xmlns="" id="{00ED3048-E38C-4059-8054-9BBAC11D18F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438" y="3246"/>
                <a:ext cx="1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0270" name="Group 638">
              <a:extLst>
                <a:ext uri="{FF2B5EF4-FFF2-40B4-BE49-F238E27FC236}">
                  <a16:creationId xmlns:a16="http://schemas.microsoft.com/office/drawing/2014/main" xmlns="" id="{6DA63FB5-43A8-45DC-9C64-DF85EE6F7737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906" y="3265"/>
              <a:ext cx="555" cy="440"/>
              <a:chOff x="3060" y="3240"/>
              <a:chExt cx="540" cy="360"/>
            </a:xfrm>
          </p:grpSpPr>
          <p:sp>
            <p:nvSpPr>
              <p:cNvPr id="10390" name="Line 639">
                <a:extLst>
                  <a:ext uri="{FF2B5EF4-FFF2-40B4-BE49-F238E27FC236}">
                    <a16:creationId xmlns:a16="http://schemas.microsoft.com/office/drawing/2014/main" xmlns="" id="{7EADFF7E-E986-443E-94FE-0A7822F75F4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060" y="3240"/>
                <a:ext cx="0" cy="36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91" name="Line 640">
                <a:extLst>
                  <a:ext uri="{FF2B5EF4-FFF2-40B4-BE49-F238E27FC236}">
                    <a16:creationId xmlns:a16="http://schemas.microsoft.com/office/drawing/2014/main" xmlns="" id="{5DCAD9A2-60BF-4027-AB01-44191691DC4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060" y="3240"/>
                <a:ext cx="540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92" name="Line 641">
                <a:extLst>
                  <a:ext uri="{FF2B5EF4-FFF2-40B4-BE49-F238E27FC236}">
                    <a16:creationId xmlns:a16="http://schemas.microsoft.com/office/drawing/2014/main" xmlns="" id="{AC23A4FF-B183-49BD-A1AC-2F0BA109F58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168" y="3240"/>
                <a:ext cx="1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93" name="Line 642">
                <a:extLst>
                  <a:ext uri="{FF2B5EF4-FFF2-40B4-BE49-F238E27FC236}">
                    <a16:creationId xmlns:a16="http://schemas.microsoft.com/office/drawing/2014/main" xmlns="" id="{DA9FB3FE-BDF4-42A8-97F4-3B56FA564A7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330" y="3258"/>
                <a:ext cx="1" cy="216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94" name="Line 643">
                <a:extLst>
                  <a:ext uri="{FF2B5EF4-FFF2-40B4-BE49-F238E27FC236}">
                    <a16:creationId xmlns:a16="http://schemas.microsoft.com/office/drawing/2014/main" xmlns="" id="{BF150447-9229-4F37-880A-E14E0019AE4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114" y="3240"/>
                <a:ext cx="1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95" name="Line 644">
                <a:extLst>
                  <a:ext uri="{FF2B5EF4-FFF2-40B4-BE49-F238E27FC236}">
                    <a16:creationId xmlns:a16="http://schemas.microsoft.com/office/drawing/2014/main" xmlns="" id="{30E64D4B-2B69-4298-B444-F8BEDF87398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222" y="3240"/>
                <a:ext cx="1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96" name="Line 645">
                <a:extLst>
                  <a:ext uri="{FF2B5EF4-FFF2-40B4-BE49-F238E27FC236}">
                    <a16:creationId xmlns:a16="http://schemas.microsoft.com/office/drawing/2014/main" xmlns="" id="{08040F4D-B39C-41FE-AA0A-0F321765F56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383" y="3240"/>
                <a:ext cx="1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97" name="Line 646">
                <a:extLst>
                  <a:ext uri="{FF2B5EF4-FFF2-40B4-BE49-F238E27FC236}">
                    <a16:creationId xmlns:a16="http://schemas.microsoft.com/office/drawing/2014/main" xmlns="" id="{FD5637E8-3D40-4604-B278-874C7EB65B4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276" y="3240"/>
                <a:ext cx="1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98" name="Line 647">
                <a:extLst>
                  <a:ext uri="{FF2B5EF4-FFF2-40B4-BE49-F238E27FC236}">
                    <a16:creationId xmlns:a16="http://schemas.microsoft.com/office/drawing/2014/main" xmlns="" id="{21564E52-3B65-4D85-93FE-6E2E205C676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546" y="3240"/>
                <a:ext cx="1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99" name="Line 648">
                <a:extLst>
                  <a:ext uri="{FF2B5EF4-FFF2-40B4-BE49-F238E27FC236}">
                    <a16:creationId xmlns:a16="http://schemas.microsoft.com/office/drawing/2014/main" xmlns="" id="{61C540E1-F265-42F9-90D4-40DE5A5E341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491" y="3240"/>
                <a:ext cx="1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400" name="Line 649">
                <a:extLst>
                  <a:ext uri="{FF2B5EF4-FFF2-40B4-BE49-F238E27FC236}">
                    <a16:creationId xmlns:a16="http://schemas.microsoft.com/office/drawing/2014/main" xmlns="" id="{9A439E38-BF06-47FB-AE4A-E065CD1CFE9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438" y="3246"/>
                <a:ext cx="1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0271" name="Group 650">
              <a:extLst>
                <a:ext uri="{FF2B5EF4-FFF2-40B4-BE49-F238E27FC236}">
                  <a16:creationId xmlns:a16="http://schemas.microsoft.com/office/drawing/2014/main" xmlns="" id="{64FAEC27-AC89-4CE5-944B-8D680636227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467" y="3255"/>
              <a:ext cx="555" cy="439"/>
              <a:chOff x="3060" y="3240"/>
              <a:chExt cx="540" cy="360"/>
            </a:xfrm>
          </p:grpSpPr>
          <p:sp>
            <p:nvSpPr>
              <p:cNvPr id="10379" name="Line 651">
                <a:extLst>
                  <a:ext uri="{FF2B5EF4-FFF2-40B4-BE49-F238E27FC236}">
                    <a16:creationId xmlns:a16="http://schemas.microsoft.com/office/drawing/2014/main" xmlns="" id="{C144219E-CA45-40C0-A406-32454072F8F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060" y="3240"/>
                <a:ext cx="0" cy="36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80" name="Line 652">
                <a:extLst>
                  <a:ext uri="{FF2B5EF4-FFF2-40B4-BE49-F238E27FC236}">
                    <a16:creationId xmlns:a16="http://schemas.microsoft.com/office/drawing/2014/main" xmlns="" id="{02969DCB-4BDE-470E-9A0C-1509623C437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060" y="3240"/>
                <a:ext cx="540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81" name="Line 653">
                <a:extLst>
                  <a:ext uri="{FF2B5EF4-FFF2-40B4-BE49-F238E27FC236}">
                    <a16:creationId xmlns:a16="http://schemas.microsoft.com/office/drawing/2014/main" xmlns="" id="{7DA47BDC-80D1-4963-A1EB-CADFC15BB6F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168" y="3240"/>
                <a:ext cx="1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82" name="Line 654">
                <a:extLst>
                  <a:ext uri="{FF2B5EF4-FFF2-40B4-BE49-F238E27FC236}">
                    <a16:creationId xmlns:a16="http://schemas.microsoft.com/office/drawing/2014/main" xmlns="" id="{555B4773-C99B-472E-9BA6-1311D4688ED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330" y="3258"/>
                <a:ext cx="1" cy="216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83" name="Line 655">
                <a:extLst>
                  <a:ext uri="{FF2B5EF4-FFF2-40B4-BE49-F238E27FC236}">
                    <a16:creationId xmlns:a16="http://schemas.microsoft.com/office/drawing/2014/main" xmlns="" id="{C0BA71CB-DD19-418C-99E6-23B832DEB79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114" y="3240"/>
                <a:ext cx="1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84" name="Line 656">
                <a:extLst>
                  <a:ext uri="{FF2B5EF4-FFF2-40B4-BE49-F238E27FC236}">
                    <a16:creationId xmlns:a16="http://schemas.microsoft.com/office/drawing/2014/main" xmlns="" id="{AAE8AF2A-5A93-418F-9D52-3DECD07651D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222" y="3240"/>
                <a:ext cx="1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85" name="Line 657">
                <a:extLst>
                  <a:ext uri="{FF2B5EF4-FFF2-40B4-BE49-F238E27FC236}">
                    <a16:creationId xmlns:a16="http://schemas.microsoft.com/office/drawing/2014/main" xmlns="" id="{51958338-E857-4F43-A0DE-775FB029A57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383" y="3240"/>
                <a:ext cx="1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86" name="Line 658">
                <a:extLst>
                  <a:ext uri="{FF2B5EF4-FFF2-40B4-BE49-F238E27FC236}">
                    <a16:creationId xmlns:a16="http://schemas.microsoft.com/office/drawing/2014/main" xmlns="" id="{9F34A939-A797-4A08-AE30-775CE50B289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276" y="3240"/>
                <a:ext cx="1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87" name="Line 659">
                <a:extLst>
                  <a:ext uri="{FF2B5EF4-FFF2-40B4-BE49-F238E27FC236}">
                    <a16:creationId xmlns:a16="http://schemas.microsoft.com/office/drawing/2014/main" xmlns="" id="{87F29B35-0793-4FE6-9011-B719B4354C2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546" y="3240"/>
                <a:ext cx="1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88" name="Line 660">
                <a:extLst>
                  <a:ext uri="{FF2B5EF4-FFF2-40B4-BE49-F238E27FC236}">
                    <a16:creationId xmlns:a16="http://schemas.microsoft.com/office/drawing/2014/main" xmlns="" id="{76098542-FD62-4FE1-9682-A14670A7CA1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491" y="3240"/>
                <a:ext cx="1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89" name="Line 661">
                <a:extLst>
                  <a:ext uri="{FF2B5EF4-FFF2-40B4-BE49-F238E27FC236}">
                    <a16:creationId xmlns:a16="http://schemas.microsoft.com/office/drawing/2014/main" xmlns="" id="{F9E92EF7-A814-48F6-8310-17BE67E6CEA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438" y="3246"/>
                <a:ext cx="1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0272" name="Group 662">
              <a:extLst>
                <a:ext uri="{FF2B5EF4-FFF2-40B4-BE49-F238E27FC236}">
                  <a16:creationId xmlns:a16="http://schemas.microsoft.com/office/drawing/2014/main" xmlns="" id="{A42A46B9-E002-4845-A1EF-8A3CF7EE0BE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029" y="3258"/>
              <a:ext cx="555" cy="439"/>
              <a:chOff x="3060" y="3240"/>
              <a:chExt cx="540" cy="360"/>
            </a:xfrm>
          </p:grpSpPr>
          <p:sp>
            <p:nvSpPr>
              <p:cNvPr id="10368" name="Line 663">
                <a:extLst>
                  <a:ext uri="{FF2B5EF4-FFF2-40B4-BE49-F238E27FC236}">
                    <a16:creationId xmlns:a16="http://schemas.microsoft.com/office/drawing/2014/main" xmlns="" id="{15002F70-FB48-4DDE-875E-F1B14292E95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060" y="3240"/>
                <a:ext cx="0" cy="36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69" name="Line 664">
                <a:extLst>
                  <a:ext uri="{FF2B5EF4-FFF2-40B4-BE49-F238E27FC236}">
                    <a16:creationId xmlns:a16="http://schemas.microsoft.com/office/drawing/2014/main" xmlns="" id="{0F6AD4ED-BAFB-443E-A3D7-BD22A4734E4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060" y="3240"/>
                <a:ext cx="540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70" name="Line 665">
                <a:extLst>
                  <a:ext uri="{FF2B5EF4-FFF2-40B4-BE49-F238E27FC236}">
                    <a16:creationId xmlns:a16="http://schemas.microsoft.com/office/drawing/2014/main" xmlns="" id="{B2695E47-9CA6-456C-885F-800AE5DF21E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168" y="3240"/>
                <a:ext cx="1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71" name="Line 666">
                <a:extLst>
                  <a:ext uri="{FF2B5EF4-FFF2-40B4-BE49-F238E27FC236}">
                    <a16:creationId xmlns:a16="http://schemas.microsoft.com/office/drawing/2014/main" xmlns="" id="{4A2C1739-879B-43AC-B31D-84DFEF319FD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330" y="3258"/>
                <a:ext cx="1" cy="216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72" name="Line 667">
                <a:extLst>
                  <a:ext uri="{FF2B5EF4-FFF2-40B4-BE49-F238E27FC236}">
                    <a16:creationId xmlns:a16="http://schemas.microsoft.com/office/drawing/2014/main" xmlns="" id="{9B245B2F-F770-41C0-93AE-E0EB5CC9E40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114" y="3240"/>
                <a:ext cx="1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73" name="Line 668">
                <a:extLst>
                  <a:ext uri="{FF2B5EF4-FFF2-40B4-BE49-F238E27FC236}">
                    <a16:creationId xmlns:a16="http://schemas.microsoft.com/office/drawing/2014/main" xmlns="" id="{D3BF0EF9-A734-4D6E-A663-C4EACECA6E3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222" y="3240"/>
                <a:ext cx="1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74" name="Line 669">
                <a:extLst>
                  <a:ext uri="{FF2B5EF4-FFF2-40B4-BE49-F238E27FC236}">
                    <a16:creationId xmlns:a16="http://schemas.microsoft.com/office/drawing/2014/main" xmlns="" id="{DF29DDF4-4E1B-4291-AEC0-B3ABE346C1C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383" y="3240"/>
                <a:ext cx="1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75" name="Line 670">
                <a:extLst>
                  <a:ext uri="{FF2B5EF4-FFF2-40B4-BE49-F238E27FC236}">
                    <a16:creationId xmlns:a16="http://schemas.microsoft.com/office/drawing/2014/main" xmlns="" id="{F1839084-D0D3-48E4-A040-B6495F659E5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276" y="3240"/>
                <a:ext cx="1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76" name="Line 671">
                <a:extLst>
                  <a:ext uri="{FF2B5EF4-FFF2-40B4-BE49-F238E27FC236}">
                    <a16:creationId xmlns:a16="http://schemas.microsoft.com/office/drawing/2014/main" xmlns="" id="{64DF019A-1E4E-4309-BB3E-D1520FD67E1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546" y="3240"/>
                <a:ext cx="1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77" name="Line 672">
                <a:extLst>
                  <a:ext uri="{FF2B5EF4-FFF2-40B4-BE49-F238E27FC236}">
                    <a16:creationId xmlns:a16="http://schemas.microsoft.com/office/drawing/2014/main" xmlns="" id="{EDFBC1D5-E1D1-4471-B19A-B3DB43AE479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491" y="3240"/>
                <a:ext cx="1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78" name="Line 673">
                <a:extLst>
                  <a:ext uri="{FF2B5EF4-FFF2-40B4-BE49-F238E27FC236}">
                    <a16:creationId xmlns:a16="http://schemas.microsoft.com/office/drawing/2014/main" xmlns="" id="{82EFF80E-8110-4384-B77A-37F4F2CECC9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438" y="3246"/>
                <a:ext cx="1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0273" name="Group 674">
              <a:extLst>
                <a:ext uri="{FF2B5EF4-FFF2-40B4-BE49-F238E27FC236}">
                  <a16:creationId xmlns:a16="http://schemas.microsoft.com/office/drawing/2014/main" xmlns="" id="{70CC8E76-CD54-498A-984E-B4061E6DD01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590" y="3265"/>
              <a:ext cx="555" cy="440"/>
              <a:chOff x="3060" y="3240"/>
              <a:chExt cx="540" cy="360"/>
            </a:xfrm>
          </p:grpSpPr>
          <p:sp>
            <p:nvSpPr>
              <p:cNvPr id="10357" name="Line 675">
                <a:extLst>
                  <a:ext uri="{FF2B5EF4-FFF2-40B4-BE49-F238E27FC236}">
                    <a16:creationId xmlns:a16="http://schemas.microsoft.com/office/drawing/2014/main" xmlns="" id="{120B6BD7-B770-4E7E-AE52-5FD594EDF5C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060" y="3240"/>
                <a:ext cx="0" cy="36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58" name="Line 676">
                <a:extLst>
                  <a:ext uri="{FF2B5EF4-FFF2-40B4-BE49-F238E27FC236}">
                    <a16:creationId xmlns:a16="http://schemas.microsoft.com/office/drawing/2014/main" xmlns="" id="{D5CEC2FC-0482-4E65-8526-31D09A9E468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060" y="3240"/>
                <a:ext cx="540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59" name="Line 677">
                <a:extLst>
                  <a:ext uri="{FF2B5EF4-FFF2-40B4-BE49-F238E27FC236}">
                    <a16:creationId xmlns:a16="http://schemas.microsoft.com/office/drawing/2014/main" xmlns="" id="{4D44AE2A-F8C1-4ABC-8DA6-DA170867738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168" y="3240"/>
                <a:ext cx="1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60" name="Line 678">
                <a:extLst>
                  <a:ext uri="{FF2B5EF4-FFF2-40B4-BE49-F238E27FC236}">
                    <a16:creationId xmlns:a16="http://schemas.microsoft.com/office/drawing/2014/main" xmlns="" id="{DA13DF26-CA35-45F5-9B10-00402E3D677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330" y="3258"/>
                <a:ext cx="1" cy="216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61" name="Line 679">
                <a:extLst>
                  <a:ext uri="{FF2B5EF4-FFF2-40B4-BE49-F238E27FC236}">
                    <a16:creationId xmlns:a16="http://schemas.microsoft.com/office/drawing/2014/main" xmlns="" id="{5B597FF3-9552-4061-B387-095B3F1FAE8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114" y="3240"/>
                <a:ext cx="1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62" name="Line 680">
                <a:extLst>
                  <a:ext uri="{FF2B5EF4-FFF2-40B4-BE49-F238E27FC236}">
                    <a16:creationId xmlns:a16="http://schemas.microsoft.com/office/drawing/2014/main" xmlns="" id="{601F0966-FD1D-4C35-BBEE-7830AC9C651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222" y="3240"/>
                <a:ext cx="1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63" name="Line 681">
                <a:extLst>
                  <a:ext uri="{FF2B5EF4-FFF2-40B4-BE49-F238E27FC236}">
                    <a16:creationId xmlns:a16="http://schemas.microsoft.com/office/drawing/2014/main" xmlns="" id="{28C3299C-2184-4924-961B-9695CAEAB7D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383" y="3240"/>
                <a:ext cx="1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64" name="Line 682">
                <a:extLst>
                  <a:ext uri="{FF2B5EF4-FFF2-40B4-BE49-F238E27FC236}">
                    <a16:creationId xmlns:a16="http://schemas.microsoft.com/office/drawing/2014/main" xmlns="" id="{8E602185-F3A6-4790-9B5F-6EE2E010F51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276" y="3240"/>
                <a:ext cx="1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65" name="Line 683">
                <a:extLst>
                  <a:ext uri="{FF2B5EF4-FFF2-40B4-BE49-F238E27FC236}">
                    <a16:creationId xmlns:a16="http://schemas.microsoft.com/office/drawing/2014/main" xmlns="" id="{A1918BB8-83DE-493A-AF9D-90237D11E31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546" y="3240"/>
                <a:ext cx="1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66" name="Line 684">
                <a:extLst>
                  <a:ext uri="{FF2B5EF4-FFF2-40B4-BE49-F238E27FC236}">
                    <a16:creationId xmlns:a16="http://schemas.microsoft.com/office/drawing/2014/main" xmlns="" id="{8A395FFD-F4AF-4A39-80FD-38DFE3C7072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491" y="3240"/>
                <a:ext cx="1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67" name="Line 685">
                <a:extLst>
                  <a:ext uri="{FF2B5EF4-FFF2-40B4-BE49-F238E27FC236}">
                    <a16:creationId xmlns:a16="http://schemas.microsoft.com/office/drawing/2014/main" xmlns="" id="{9AA45421-2652-4B75-BF54-2DBFB0561C0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438" y="3246"/>
                <a:ext cx="1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0274" name="Group 686">
              <a:extLst>
                <a:ext uri="{FF2B5EF4-FFF2-40B4-BE49-F238E27FC236}">
                  <a16:creationId xmlns:a16="http://schemas.microsoft.com/office/drawing/2014/main" xmlns="" id="{4743C31C-4D4E-485B-BCA1-A57F80AB1D9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151" y="3255"/>
              <a:ext cx="555" cy="439"/>
              <a:chOff x="3060" y="3240"/>
              <a:chExt cx="540" cy="360"/>
            </a:xfrm>
          </p:grpSpPr>
          <p:sp>
            <p:nvSpPr>
              <p:cNvPr id="10346" name="Line 687">
                <a:extLst>
                  <a:ext uri="{FF2B5EF4-FFF2-40B4-BE49-F238E27FC236}">
                    <a16:creationId xmlns:a16="http://schemas.microsoft.com/office/drawing/2014/main" xmlns="" id="{1540F143-42AA-4254-970F-DFEE2095173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060" y="3240"/>
                <a:ext cx="0" cy="36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47" name="Line 688">
                <a:extLst>
                  <a:ext uri="{FF2B5EF4-FFF2-40B4-BE49-F238E27FC236}">
                    <a16:creationId xmlns:a16="http://schemas.microsoft.com/office/drawing/2014/main" xmlns="" id="{8A5490BA-1E6E-4A08-ADB7-E4D6070B876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060" y="3240"/>
                <a:ext cx="540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48" name="Line 689">
                <a:extLst>
                  <a:ext uri="{FF2B5EF4-FFF2-40B4-BE49-F238E27FC236}">
                    <a16:creationId xmlns:a16="http://schemas.microsoft.com/office/drawing/2014/main" xmlns="" id="{D939E42D-EF30-4ACD-B1B9-68D705E1FDA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168" y="3240"/>
                <a:ext cx="1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49" name="Line 690">
                <a:extLst>
                  <a:ext uri="{FF2B5EF4-FFF2-40B4-BE49-F238E27FC236}">
                    <a16:creationId xmlns:a16="http://schemas.microsoft.com/office/drawing/2014/main" xmlns="" id="{0A796211-9F89-42FD-B5A7-CEFFC38FBB1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330" y="3258"/>
                <a:ext cx="1" cy="216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50" name="Line 691">
                <a:extLst>
                  <a:ext uri="{FF2B5EF4-FFF2-40B4-BE49-F238E27FC236}">
                    <a16:creationId xmlns:a16="http://schemas.microsoft.com/office/drawing/2014/main" xmlns="" id="{583254DC-0283-405D-A6F3-0831EE339BA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114" y="3240"/>
                <a:ext cx="1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51" name="Line 692">
                <a:extLst>
                  <a:ext uri="{FF2B5EF4-FFF2-40B4-BE49-F238E27FC236}">
                    <a16:creationId xmlns:a16="http://schemas.microsoft.com/office/drawing/2014/main" xmlns="" id="{99E0FDDB-DF4E-401F-B83A-C40FE4329F6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222" y="3240"/>
                <a:ext cx="1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52" name="Line 693">
                <a:extLst>
                  <a:ext uri="{FF2B5EF4-FFF2-40B4-BE49-F238E27FC236}">
                    <a16:creationId xmlns:a16="http://schemas.microsoft.com/office/drawing/2014/main" xmlns="" id="{79F22EAD-038B-4087-AA98-566B0C3A852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383" y="3240"/>
                <a:ext cx="1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53" name="Line 694">
                <a:extLst>
                  <a:ext uri="{FF2B5EF4-FFF2-40B4-BE49-F238E27FC236}">
                    <a16:creationId xmlns:a16="http://schemas.microsoft.com/office/drawing/2014/main" xmlns="" id="{67B5C3DA-F04C-4AAF-82F4-AA5C81D1DE8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276" y="3240"/>
                <a:ext cx="1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54" name="Line 695">
                <a:extLst>
                  <a:ext uri="{FF2B5EF4-FFF2-40B4-BE49-F238E27FC236}">
                    <a16:creationId xmlns:a16="http://schemas.microsoft.com/office/drawing/2014/main" xmlns="" id="{3387580C-DD13-41FD-A0AB-92C4C83FEC3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546" y="3240"/>
                <a:ext cx="1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55" name="Line 696">
                <a:extLst>
                  <a:ext uri="{FF2B5EF4-FFF2-40B4-BE49-F238E27FC236}">
                    <a16:creationId xmlns:a16="http://schemas.microsoft.com/office/drawing/2014/main" xmlns="" id="{7C679413-EF56-4970-A357-92A9C2BD62C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491" y="3240"/>
                <a:ext cx="1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56" name="Line 697">
                <a:extLst>
                  <a:ext uri="{FF2B5EF4-FFF2-40B4-BE49-F238E27FC236}">
                    <a16:creationId xmlns:a16="http://schemas.microsoft.com/office/drawing/2014/main" xmlns="" id="{0CD0B2E4-623B-424E-8492-BA9EE53A24A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438" y="3246"/>
                <a:ext cx="1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0275" name="Group 698">
              <a:extLst>
                <a:ext uri="{FF2B5EF4-FFF2-40B4-BE49-F238E27FC236}">
                  <a16:creationId xmlns:a16="http://schemas.microsoft.com/office/drawing/2014/main" xmlns="" id="{88591549-DD56-4309-B5D8-ADCBB7CBAF9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712" y="3258"/>
              <a:ext cx="555" cy="439"/>
              <a:chOff x="3060" y="3240"/>
              <a:chExt cx="540" cy="360"/>
            </a:xfrm>
          </p:grpSpPr>
          <p:sp>
            <p:nvSpPr>
              <p:cNvPr id="10335" name="Line 699">
                <a:extLst>
                  <a:ext uri="{FF2B5EF4-FFF2-40B4-BE49-F238E27FC236}">
                    <a16:creationId xmlns:a16="http://schemas.microsoft.com/office/drawing/2014/main" xmlns="" id="{DD93C93E-2CA4-46C7-B33B-5E95B94F405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060" y="3240"/>
                <a:ext cx="0" cy="36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36" name="Line 700">
                <a:extLst>
                  <a:ext uri="{FF2B5EF4-FFF2-40B4-BE49-F238E27FC236}">
                    <a16:creationId xmlns:a16="http://schemas.microsoft.com/office/drawing/2014/main" xmlns="" id="{64286892-2290-4213-8560-9F69332E473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060" y="3240"/>
                <a:ext cx="540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37" name="Line 701">
                <a:extLst>
                  <a:ext uri="{FF2B5EF4-FFF2-40B4-BE49-F238E27FC236}">
                    <a16:creationId xmlns:a16="http://schemas.microsoft.com/office/drawing/2014/main" xmlns="" id="{2BCBECD3-80A4-43D9-BF41-23674EC3DDC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168" y="3240"/>
                <a:ext cx="1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38" name="Line 702">
                <a:extLst>
                  <a:ext uri="{FF2B5EF4-FFF2-40B4-BE49-F238E27FC236}">
                    <a16:creationId xmlns:a16="http://schemas.microsoft.com/office/drawing/2014/main" xmlns="" id="{9CD99CE2-09A0-4F52-8B24-976C8DA3D37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330" y="3258"/>
                <a:ext cx="1" cy="216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39" name="Line 703">
                <a:extLst>
                  <a:ext uri="{FF2B5EF4-FFF2-40B4-BE49-F238E27FC236}">
                    <a16:creationId xmlns:a16="http://schemas.microsoft.com/office/drawing/2014/main" xmlns="" id="{8FF7819D-202E-4931-B576-43C4F2BC0FD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114" y="3240"/>
                <a:ext cx="1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40" name="Line 704">
                <a:extLst>
                  <a:ext uri="{FF2B5EF4-FFF2-40B4-BE49-F238E27FC236}">
                    <a16:creationId xmlns:a16="http://schemas.microsoft.com/office/drawing/2014/main" xmlns="" id="{EFED3359-3486-4715-8DEA-2BD5924D5CE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222" y="3240"/>
                <a:ext cx="1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41" name="Line 705">
                <a:extLst>
                  <a:ext uri="{FF2B5EF4-FFF2-40B4-BE49-F238E27FC236}">
                    <a16:creationId xmlns:a16="http://schemas.microsoft.com/office/drawing/2014/main" xmlns="" id="{EFB9B669-DF5F-4D07-BC28-FF2E724C9AB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383" y="3240"/>
                <a:ext cx="1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42" name="Line 706">
                <a:extLst>
                  <a:ext uri="{FF2B5EF4-FFF2-40B4-BE49-F238E27FC236}">
                    <a16:creationId xmlns:a16="http://schemas.microsoft.com/office/drawing/2014/main" xmlns="" id="{7A63BD11-42AA-4B21-96AD-A351C4EBA8F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276" y="3240"/>
                <a:ext cx="1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43" name="Line 707">
                <a:extLst>
                  <a:ext uri="{FF2B5EF4-FFF2-40B4-BE49-F238E27FC236}">
                    <a16:creationId xmlns:a16="http://schemas.microsoft.com/office/drawing/2014/main" xmlns="" id="{E3DAB542-899B-4D88-8931-CAE4382F9BA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546" y="3240"/>
                <a:ext cx="1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44" name="Line 708">
                <a:extLst>
                  <a:ext uri="{FF2B5EF4-FFF2-40B4-BE49-F238E27FC236}">
                    <a16:creationId xmlns:a16="http://schemas.microsoft.com/office/drawing/2014/main" xmlns="" id="{0F34813B-6D49-485A-AC76-C221F11F67A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491" y="3240"/>
                <a:ext cx="1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45" name="Line 709">
                <a:extLst>
                  <a:ext uri="{FF2B5EF4-FFF2-40B4-BE49-F238E27FC236}">
                    <a16:creationId xmlns:a16="http://schemas.microsoft.com/office/drawing/2014/main" xmlns="" id="{DE221B10-2667-464D-A377-1D596BF714A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438" y="3246"/>
                <a:ext cx="1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0276" name="Group 710">
              <a:extLst>
                <a:ext uri="{FF2B5EF4-FFF2-40B4-BE49-F238E27FC236}">
                  <a16:creationId xmlns:a16="http://schemas.microsoft.com/office/drawing/2014/main" xmlns="" id="{FCCE643C-8335-49B1-A2EF-D2B600402F3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6267" y="3258"/>
              <a:ext cx="555" cy="439"/>
              <a:chOff x="3060" y="3240"/>
              <a:chExt cx="540" cy="360"/>
            </a:xfrm>
          </p:grpSpPr>
          <p:sp>
            <p:nvSpPr>
              <p:cNvPr id="10324" name="Line 711">
                <a:extLst>
                  <a:ext uri="{FF2B5EF4-FFF2-40B4-BE49-F238E27FC236}">
                    <a16:creationId xmlns:a16="http://schemas.microsoft.com/office/drawing/2014/main" xmlns="" id="{E56B678A-CF33-4ADC-9C67-FB6711407AC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060" y="3240"/>
                <a:ext cx="0" cy="36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25" name="Line 712">
                <a:extLst>
                  <a:ext uri="{FF2B5EF4-FFF2-40B4-BE49-F238E27FC236}">
                    <a16:creationId xmlns:a16="http://schemas.microsoft.com/office/drawing/2014/main" xmlns="" id="{AE0FEE5F-126B-4D96-BD99-F752C778F9A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060" y="3240"/>
                <a:ext cx="540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26" name="Line 713">
                <a:extLst>
                  <a:ext uri="{FF2B5EF4-FFF2-40B4-BE49-F238E27FC236}">
                    <a16:creationId xmlns:a16="http://schemas.microsoft.com/office/drawing/2014/main" xmlns="" id="{4E3B695A-633E-403E-ABB5-D64221B381E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168" y="3240"/>
                <a:ext cx="1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27" name="Line 714">
                <a:extLst>
                  <a:ext uri="{FF2B5EF4-FFF2-40B4-BE49-F238E27FC236}">
                    <a16:creationId xmlns:a16="http://schemas.microsoft.com/office/drawing/2014/main" xmlns="" id="{60B893E3-DFE0-4651-AB94-AEFE10E1F88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330" y="3258"/>
                <a:ext cx="1" cy="216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28" name="Line 715">
                <a:extLst>
                  <a:ext uri="{FF2B5EF4-FFF2-40B4-BE49-F238E27FC236}">
                    <a16:creationId xmlns:a16="http://schemas.microsoft.com/office/drawing/2014/main" xmlns="" id="{5362B7C2-9986-4708-AE22-C39B96FF781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114" y="3240"/>
                <a:ext cx="1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29" name="Line 716">
                <a:extLst>
                  <a:ext uri="{FF2B5EF4-FFF2-40B4-BE49-F238E27FC236}">
                    <a16:creationId xmlns:a16="http://schemas.microsoft.com/office/drawing/2014/main" xmlns="" id="{2C648596-EFED-42BF-880D-4F880FB7D7A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222" y="3240"/>
                <a:ext cx="1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30" name="Line 717">
                <a:extLst>
                  <a:ext uri="{FF2B5EF4-FFF2-40B4-BE49-F238E27FC236}">
                    <a16:creationId xmlns:a16="http://schemas.microsoft.com/office/drawing/2014/main" xmlns="" id="{ADD0A455-8587-47CF-93BD-9A574C62028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383" y="3240"/>
                <a:ext cx="1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31" name="Line 718">
                <a:extLst>
                  <a:ext uri="{FF2B5EF4-FFF2-40B4-BE49-F238E27FC236}">
                    <a16:creationId xmlns:a16="http://schemas.microsoft.com/office/drawing/2014/main" xmlns="" id="{24173CB8-C695-4666-B756-6E46059598E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276" y="3240"/>
                <a:ext cx="1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32" name="Line 719">
                <a:extLst>
                  <a:ext uri="{FF2B5EF4-FFF2-40B4-BE49-F238E27FC236}">
                    <a16:creationId xmlns:a16="http://schemas.microsoft.com/office/drawing/2014/main" xmlns="" id="{B78E8769-4471-4A47-AA54-0A52FF0905C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546" y="3240"/>
                <a:ext cx="1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33" name="Line 720">
                <a:extLst>
                  <a:ext uri="{FF2B5EF4-FFF2-40B4-BE49-F238E27FC236}">
                    <a16:creationId xmlns:a16="http://schemas.microsoft.com/office/drawing/2014/main" xmlns="" id="{F7031B3B-91C3-4E8D-A687-C049F782627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491" y="3240"/>
                <a:ext cx="1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34" name="Line 721">
                <a:extLst>
                  <a:ext uri="{FF2B5EF4-FFF2-40B4-BE49-F238E27FC236}">
                    <a16:creationId xmlns:a16="http://schemas.microsoft.com/office/drawing/2014/main" xmlns="" id="{865DF9D2-908A-455B-98B3-DA1020108FB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438" y="3246"/>
                <a:ext cx="1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0277" name="Group 722">
              <a:extLst>
                <a:ext uri="{FF2B5EF4-FFF2-40B4-BE49-F238E27FC236}">
                  <a16:creationId xmlns:a16="http://schemas.microsoft.com/office/drawing/2014/main" xmlns="" id="{43AF5675-F9BD-4FAF-B576-4A3EE0460F8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6829" y="3265"/>
              <a:ext cx="555" cy="440"/>
              <a:chOff x="3060" y="3240"/>
              <a:chExt cx="540" cy="360"/>
            </a:xfrm>
          </p:grpSpPr>
          <p:sp>
            <p:nvSpPr>
              <p:cNvPr id="10313" name="Line 723">
                <a:extLst>
                  <a:ext uri="{FF2B5EF4-FFF2-40B4-BE49-F238E27FC236}">
                    <a16:creationId xmlns:a16="http://schemas.microsoft.com/office/drawing/2014/main" xmlns="" id="{A0F7FBC2-5ADA-4E73-8EC7-984BFFFC477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060" y="3240"/>
                <a:ext cx="0" cy="36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14" name="Line 724">
                <a:extLst>
                  <a:ext uri="{FF2B5EF4-FFF2-40B4-BE49-F238E27FC236}">
                    <a16:creationId xmlns:a16="http://schemas.microsoft.com/office/drawing/2014/main" xmlns="" id="{3C6F5F89-160B-426A-86F6-26AD2E59A4F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060" y="3240"/>
                <a:ext cx="540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15" name="Line 725">
                <a:extLst>
                  <a:ext uri="{FF2B5EF4-FFF2-40B4-BE49-F238E27FC236}">
                    <a16:creationId xmlns:a16="http://schemas.microsoft.com/office/drawing/2014/main" xmlns="" id="{28AFDF55-83F9-45CB-A5E3-0979FED2C41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168" y="3240"/>
                <a:ext cx="1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16" name="Line 726">
                <a:extLst>
                  <a:ext uri="{FF2B5EF4-FFF2-40B4-BE49-F238E27FC236}">
                    <a16:creationId xmlns:a16="http://schemas.microsoft.com/office/drawing/2014/main" xmlns="" id="{8280E40E-6212-4824-A646-068AC63DE76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330" y="3258"/>
                <a:ext cx="1" cy="216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17" name="Line 727">
                <a:extLst>
                  <a:ext uri="{FF2B5EF4-FFF2-40B4-BE49-F238E27FC236}">
                    <a16:creationId xmlns:a16="http://schemas.microsoft.com/office/drawing/2014/main" xmlns="" id="{B9B47476-F208-404D-B278-E516A54B5B8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114" y="3240"/>
                <a:ext cx="1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18" name="Line 728">
                <a:extLst>
                  <a:ext uri="{FF2B5EF4-FFF2-40B4-BE49-F238E27FC236}">
                    <a16:creationId xmlns:a16="http://schemas.microsoft.com/office/drawing/2014/main" xmlns="" id="{671BF86B-1231-4ECC-A3DF-74CCECE61BF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222" y="3240"/>
                <a:ext cx="1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19" name="Line 729">
                <a:extLst>
                  <a:ext uri="{FF2B5EF4-FFF2-40B4-BE49-F238E27FC236}">
                    <a16:creationId xmlns:a16="http://schemas.microsoft.com/office/drawing/2014/main" xmlns="" id="{6877CB54-2FB9-4E96-8692-A45F504B9A3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383" y="3240"/>
                <a:ext cx="1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20" name="Line 730">
                <a:extLst>
                  <a:ext uri="{FF2B5EF4-FFF2-40B4-BE49-F238E27FC236}">
                    <a16:creationId xmlns:a16="http://schemas.microsoft.com/office/drawing/2014/main" xmlns="" id="{7DF20250-1F85-4089-BAB1-7666B0C3F16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276" y="3240"/>
                <a:ext cx="1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21" name="Line 731">
                <a:extLst>
                  <a:ext uri="{FF2B5EF4-FFF2-40B4-BE49-F238E27FC236}">
                    <a16:creationId xmlns:a16="http://schemas.microsoft.com/office/drawing/2014/main" xmlns="" id="{2A74E505-9A3A-4C47-ADA4-85DE1B105F5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546" y="3240"/>
                <a:ext cx="1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22" name="Line 732">
                <a:extLst>
                  <a:ext uri="{FF2B5EF4-FFF2-40B4-BE49-F238E27FC236}">
                    <a16:creationId xmlns:a16="http://schemas.microsoft.com/office/drawing/2014/main" xmlns="" id="{1A458522-AD95-4845-A6B2-7313F7E7303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491" y="3240"/>
                <a:ext cx="1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23" name="Line 733">
                <a:extLst>
                  <a:ext uri="{FF2B5EF4-FFF2-40B4-BE49-F238E27FC236}">
                    <a16:creationId xmlns:a16="http://schemas.microsoft.com/office/drawing/2014/main" xmlns="" id="{9E32EFDF-BC22-4B36-9128-5EFB2FF035D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438" y="3246"/>
                <a:ext cx="1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0278" name="Group 734">
              <a:extLst>
                <a:ext uri="{FF2B5EF4-FFF2-40B4-BE49-F238E27FC236}">
                  <a16:creationId xmlns:a16="http://schemas.microsoft.com/office/drawing/2014/main" xmlns="" id="{3EC9B9A2-4EAC-4F53-A0ED-ECA7726EEDB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7390" y="3255"/>
              <a:ext cx="555" cy="439"/>
              <a:chOff x="3060" y="3240"/>
              <a:chExt cx="540" cy="360"/>
            </a:xfrm>
          </p:grpSpPr>
          <p:sp>
            <p:nvSpPr>
              <p:cNvPr id="10302" name="Line 735">
                <a:extLst>
                  <a:ext uri="{FF2B5EF4-FFF2-40B4-BE49-F238E27FC236}">
                    <a16:creationId xmlns:a16="http://schemas.microsoft.com/office/drawing/2014/main" xmlns="" id="{48AE8F21-DD44-4A0E-A6A2-3426E217419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060" y="3240"/>
                <a:ext cx="0" cy="36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03" name="Line 736">
                <a:extLst>
                  <a:ext uri="{FF2B5EF4-FFF2-40B4-BE49-F238E27FC236}">
                    <a16:creationId xmlns:a16="http://schemas.microsoft.com/office/drawing/2014/main" xmlns="" id="{E102A61E-99A0-4A86-8F5B-557A93F6745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060" y="3240"/>
                <a:ext cx="540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04" name="Line 737">
                <a:extLst>
                  <a:ext uri="{FF2B5EF4-FFF2-40B4-BE49-F238E27FC236}">
                    <a16:creationId xmlns:a16="http://schemas.microsoft.com/office/drawing/2014/main" xmlns="" id="{FAF51C03-7ED3-4E54-B62F-95AF3890EAC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168" y="3240"/>
                <a:ext cx="1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05" name="Line 738">
                <a:extLst>
                  <a:ext uri="{FF2B5EF4-FFF2-40B4-BE49-F238E27FC236}">
                    <a16:creationId xmlns:a16="http://schemas.microsoft.com/office/drawing/2014/main" xmlns="" id="{59837BF5-11AF-489A-AA37-4F32CF8B05A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330" y="3258"/>
                <a:ext cx="1" cy="216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06" name="Line 739">
                <a:extLst>
                  <a:ext uri="{FF2B5EF4-FFF2-40B4-BE49-F238E27FC236}">
                    <a16:creationId xmlns:a16="http://schemas.microsoft.com/office/drawing/2014/main" xmlns="" id="{0A7DB76F-9A61-430E-9163-4E5062C419F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114" y="3240"/>
                <a:ext cx="1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07" name="Line 740">
                <a:extLst>
                  <a:ext uri="{FF2B5EF4-FFF2-40B4-BE49-F238E27FC236}">
                    <a16:creationId xmlns:a16="http://schemas.microsoft.com/office/drawing/2014/main" xmlns="" id="{40B475BF-616A-4E9B-8F89-8CC38A0707B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222" y="3240"/>
                <a:ext cx="1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08" name="Line 741">
                <a:extLst>
                  <a:ext uri="{FF2B5EF4-FFF2-40B4-BE49-F238E27FC236}">
                    <a16:creationId xmlns:a16="http://schemas.microsoft.com/office/drawing/2014/main" xmlns="" id="{3D98002F-1BBD-4E91-B1C7-8EA650A29B2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383" y="3240"/>
                <a:ext cx="1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09" name="Line 742">
                <a:extLst>
                  <a:ext uri="{FF2B5EF4-FFF2-40B4-BE49-F238E27FC236}">
                    <a16:creationId xmlns:a16="http://schemas.microsoft.com/office/drawing/2014/main" xmlns="" id="{8E19D2A9-259F-49B0-B9B4-9A476D0E16C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276" y="3240"/>
                <a:ext cx="1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10" name="Line 743">
                <a:extLst>
                  <a:ext uri="{FF2B5EF4-FFF2-40B4-BE49-F238E27FC236}">
                    <a16:creationId xmlns:a16="http://schemas.microsoft.com/office/drawing/2014/main" xmlns="" id="{69BBE0F2-264E-48F1-84CB-A20D8C63367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546" y="3240"/>
                <a:ext cx="1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11" name="Line 744">
                <a:extLst>
                  <a:ext uri="{FF2B5EF4-FFF2-40B4-BE49-F238E27FC236}">
                    <a16:creationId xmlns:a16="http://schemas.microsoft.com/office/drawing/2014/main" xmlns="" id="{5F3C4708-07B7-424C-900A-01C80FF321B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491" y="3240"/>
                <a:ext cx="1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12" name="Line 745">
                <a:extLst>
                  <a:ext uri="{FF2B5EF4-FFF2-40B4-BE49-F238E27FC236}">
                    <a16:creationId xmlns:a16="http://schemas.microsoft.com/office/drawing/2014/main" xmlns="" id="{0FF45774-0FF1-41CB-9FC3-F599AEE905A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438" y="3246"/>
                <a:ext cx="1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0279" name="Group 746">
              <a:extLst>
                <a:ext uri="{FF2B5EF4-FFF2-40B4-BE49-F238E27FC236}">
                  <a16:creationId xmlns:a16="http://schemas.microsoft.com/office/drawing/2014/main" xmlns="" id="{516E2295-FB6D-4C5E-9F42-46FE971A96F7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7951" y="3258"/>
              <a:ext cx="555" cy="439"/>
              <a:chOff x="3060" y="3240"/>
              <a:chExt cx="540" cy="360"/>
            </a:xfrm>
          </p:grpSpPr>
          <p:sp>
            <p:nvSpPr>
              <p:cNvPr id="10291" name="Line 747">
                <a:extLst>
                  <a:ext uri="{FF2B5EF4-FFF2-40B4-BE49-F238E27FC236}">
                    <a16:creationId xmlns:a16="http://schemas.microsoft.com/office/drawing/2014/main" xmlns="" id="{192D3C30-5E7B-460F-ABBC-B592317F6A5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060" y="3240"/>
                <a:ext cx="0" cy="36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92" name="Line 748">
                <a:extLst>
                  <a:ext uri="{FF2B5EF4-FFF2-40B4-BE49-F238E27FC236}">
                    <a16:creationId xmlns:a16="http://schemas.microsoft.com/office/drawing/2014/main" xmlns="" id="{D3529276-2B7B-4800-BC63-A4508195012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060" y="3240"/>
                <a:ext cx="540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93" name="Line 749">
                <a:extLst>
                  <a:ext uri="{FF2B5EF4-FFF2-40B4-BE49-F238E27FC236}">
                    <a16:creationId xmlns:a16="http://schemas.microsoft.com/office/drawing/2014/main" xmlns="" id="{A5028DC2-DBA6-42D0-A27E-965E3C176CE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168" y="3240"/>
                <a:ext cx="1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94" name="Line 750">
                <a:extLst>
                  <a:ext uri="{FF2B5EF4-FFF2-40B4-BE49-F238E27FC236}">
                    <a16:creationId xmlns:a16="http://schemas.microsoft.com/office/drawing/2014/main" xmlns="" id="{B5892172-9B25-4263-ACC5-76CF02731B1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330" y="3258"/>
                <a:ext cx="1" cy="216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95" name="Line 751">
                <a:extLst>
                  <a:ext uri="{FF2B5EF4-FFF2-40B4-BE49-F238E27FC236}">
                    <a16:creationId xmlns:a16="http://schemas.microsoft.com/office/drawing/2014/main" xmlns="" id="{A0C61399-1E95-48D9-9242-C1C6CF28E88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114" y="3240"/>
                <a:ext cx="1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96" name="Line 752">
                <a:extLst>
                  <a:ext uri="{FF2B5EF4-FFF2-40B4-BE49-F238E27FC236}">
                    <a16:creationId xmlns:a16="http://schemas.microsoft.com/office/drawing/2014/main" xmlns="" id="{A0C47DB2-37F0-4373-AFB4-D386688B488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222" y="3240"/>
                <a:ext cx="1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97" name="Line 753">
                <a:extLst>
                  <a:ext uri="{FF2B5EF4-FFF2-40B4-BE49-F238E27FC236}">
                    <a16:creationId xmlns:a16="http://schemas.microsoft.com/office/drawing/2014/main" xmlns="" id="{5F1546A6-58DC-466E-8C8D-12B56592303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383" y="3240"/>
                <a:ext cx="1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98" name="Line 754">
                <a:extLst>
                  <a:ext uri="{FF2B5EF4-FFF2-40B4-BE49-F238E27FC236}">
                    <a16:creationId xmlns:a16="http://schemas.microsoft.com/office/drawing/2014/main" xmlns="" id="{5F27A605-EA02-431F-81E7-35ADEA98006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276" y="3240"/>
                <a:ext cx="1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99" name="Line 755">
                <a:extLst>
                  <a:ext uri="{FF2B5EF4-FFF2-40B4-BE49-F238E27FC236}">
                    <a16:creationId xmlns:a16="http://schemas.microsoft.com/office/drawing/2014/main" xmlns="" id="{756A7826-94D9-45E5-98E8-1CC810FF7AD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546" y="3240"/>
                <a:ext cx="1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00" name="Line 756">
                <a:extLst>
                  <a:ext uri="{FF2B5EF4-FFF2-40B4-BE49-F238E27FC236}">
                    <a16:creationId xmlns:a16="http://schemas.microsoft.com/office/drawing/2014/main" xmlns="" id="{B04EECAD-2518-499F-BFC3-ABAE875D26A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491" y="3240"/>
                <a:ext cx="1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01" name="Line 757">
                <a:extLst>
                  <a:ext uri="{FF2B5EF4-FFF2-40B4-BE49-F238E27FC236}">
                    <a16:creationId xmlns:a16="http://schemas.microsoft.com/office/drawing/2014/main" xmlns="" id="{95124FDC-7B93-46E4-A7E5-34DF2742876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438" y="3246"/>
                <a:ext cx="1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0280" name="Text Box 758">
              <a:extLst>
                <a:ext uri="{FF2B5EF4-FFF2-40B4-BE49-F238E27FC236}">
                  <a16:creationId xmlns:a16="http://schemas.microsoft.com/office/drawing/2014/main" xmlns="" id="{06E8767F-4E13-40AC-A261-698F7C77979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196" y="3636"/>
              <a:ext cx="900" cy="720"/>
            </a:xfrm>
            <a:prstGeom prst="rect">
              <a:avLst/>
            </a:prstGeom>
            <a:solidFill>
              <a:srgbClr val="CCFF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l" eaLnBrk="1" hangingPunct="1"/>
              <a:r>
                <a:rPr lang="en-US" altLang="en-US" sz="1200">
                  <a:latin typeface="Arial" panose="020B0604020202020204" pitchFamily="34" charset="0"/>
                </a:rPr>
                <a:t>0 </a:t>
              </a:r>
            </a:p>
            <a:p>
              <a:pPr algn="l" eaLnBrk="1" hangingPunct="1">
                <a:lnSpc>
                  <a:spcPct val="48000"/>
                </a:lnSpc>
              </a:pPr>
              <a:r>
                <a:rPr lang="en-US" altLang="en-US" sz="1100">
                  <a:latin typeface=".VnArial" panose="020B7200000000000000" pitchFamily="34" charset="0"/>
                </a:rPr>
                <a:t>cm</a:t>
              </a:r>
              <a:endParaRPr lang="en-US" altLang="en-US" sz="1800" b="0">
                <a:latin typeface="Arial" panose="020B0604020202020204" pitchFamily="34" charset="0"/>
              </a:endParaRPr>
            </a:p>
          </p:txBody>
        </p:sp>
        <p:sp>
          <p:nvSpPr>
            <p:cNvPr id="10281" name="Text Box 759">
              <a:extLst>
                <a:ext uri="{FF2B5EF4-FFF2-40B4-BE49-F238E27FC236}">
                  <a16:creationId xmlns:a16="http://schemas.microsoft.com/office/drawing/2014/main" xmlns="" id="{5D9F2A2C-D6DB-4782-93E3-20960CBBDC2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240" y="3690"/>
              <a:ext cx="522" cy="504"/>
            </a:xfrm>
            <a:prstGeom prst="rect">
              <a:avLst/>
            </a:prstGeom>
            <a:solidFill>
              <a:srgbClr val="CCFF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l" eaLnBrk="1" hangingPunct="1"/>
              <a:r>
                <a:rPr lang="en-US" altLang="en-US" sz="1200">
                  <a:latin typeface="Arial" panose="020B0604020202020204" pitchFamily="34" charset="0"/>
                </a:rPr>
                <a:t>2</a:t>
              </a:r>
              <a:endParaRPr lang="en-US" altLang="en-US" sz="1800" b="0">
                <a:latin typeface="Arial" panose="020B0604020202020204" pitchFamily="34" charset="0"/>
              </a:endParaRPr>
            </a:p>
          </p:txBody>
        </p:sp>
        <p:sp>
          <p:nvSpPr>
            <p:cNvPr id="10282" name="Text Box 760">
              <a:extLst>
                <a:ext uri="{FF2B5EF4-FFF2-40B4-BE49-F238E27FC236}">
                  <a16:creationId xmlns:a16="http://schemas.microsoft.com/office/drawing/2014/main" xmlns="" id="{87A2C310-E12B-401B-917C-6390C74751D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780" y="3690"/>
              <a:ext cx="504" cy="522"/>
            </a:xfrm>
            <a:prstGeom prst="rect">
              <a:avLst/>
            </a:prstGeom>
            <a:solidFill>
              <a:srgbClr val="CCFF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l" eaLnBrk="1" hangingPunct="1"/>
              <a:r>
                <a:rPr lang="en-US" altLang="en-US" sz="1200">
                  <a:latin typeface="Arial" panose="020B0604020202020204" pitchFamily="34" charset="0"/>
                </a:rPr>
                <a:t>3</a:t>
              </a:r>
              <a:endParaRPr lang="en-US" altLang="en-US" sz="1800" b="0">
                <a:latin typeface="Arial" panose="020B0604020202020204" pitchFamily="34" charset="0"/>
              </a:endParaRPr>
            </a:p>
          </p:txBody>
        </p:sp>
        <p:sp>
          <p:nvSpPr>
            <p:cNvPr id="10283" name="Text Box 761">
              <a:extLst>
                <a:ext uri="{FF2B5EF4-FFF2-40B4-BE49-F238E27FC236}">
                  <a16:creationId xmlns:a16="http://schemas.microsoft.com/office/drawing/2014/main" xmlns="" id="{06046C8D-94E0-48B7-8284-D62A9AEAFB2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74" y="3690"/>
              <a:ext cx="630" cy="504"/>
            </a:xfrm>
            <a:prstGeom prst="rect">
              <a:avLst/>
            </a:prstGeom>
            <a:solidFill>
              <a:srgbClr val="CCFF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l" eaLnBrk="1" hangingPunct="1"/>
              <a:r>
                <a:rPr lang="en-US" altLang="en-US" sz="1200">
                  <a:latin typeface="Arial" panose="020B0604020202020204" pitchFamily="34" charset="0"/>
                </a:rPr>
                <a:t>4</a:t>
              </a:r>
              <a:endParaRPr lang="en-US" altLang="en-US" sz="1800" b="0">
                <a:latin typeface="Arial" panose="020B0604020202020204" pitchFamily="34" charset="0"/>
              </a:endParaRPr>
            </a:p>
          </p:txBody>
        </p:sp>
        <p:sp>
          <p:nvSpPr>
            <p:cNvPr id="10284" name="Text Box 762">
              <a:extLst>
                <a:ext uri="{FF2B5EF4-FFF2-40B4-BE49-F238E27FC236}">
                  <a16:creationId xmlns:a16="http://schemas.microsoft.com/office/drawing/2014/main" xmlns="" id="{616D4D0D-13D5-4927-BB33-F5260BDE920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472" y="3672"/>
              <a:ext cx="540" cy="504"/>
            </a:xfrm>
            <a:prstGeom prst="rect">
              <a:avLst/>
            </a:prstGeom>
            <a:solidFill>
              <a:srgbClr val="CCFF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l" eaLnBrk="1" hangingPunct="1"/>
              <a:r>
                <a:rPr lang="en-US" altLang="en-US" sz="1200">
                  <a:latin typeface="Arial" panose="020B0604020202020204" pitchFamily="34" charset="0"/>
                </a:rPr>
                <a:t>6</a:t>
              </a:r>
              <a:endParaRPr lang="en-US" altLang="en-US" sz="1800" b="0">
                <a:latin typeface="Arial" panose="020B0604020202020204" pitchFamily="34" charset="0"/>
              </a:endParaRPr>
            </a:p>
          </p:txBody>
        </p:sp>
        <p:sp>
          <p:nvSpPr>
            <p:cNvPr id="10285" name="Text Box 763">
              <a:extLst>
                <a:ext uri="{FF2B5EF4-FFF2-40B4-BE49-F238E27FC236}">
                  <a16:creationId xmlns:a16="http://schemas.microsoft.com/office/drawing/2014/main" xmlns="" id="{7AEF9035-A8BA-45E1-B925-215C94AEF89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994" y="3690"/>
              <a:ext cx="522" cy="504"/>
            </a:xfrm>
            <a:prstGeom prst="rect">
              <a:avLst/>
            </a:prstGeom>
            <a:solidFill>
              <a:srgbClr val="CCFF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l" eaLnBrk="1" hangingPunct="1"/>
              <a:r>
                <a:rPr lang="en-US" altLang="en-US" sz="1200">
                  <a:latin typeface="Arial" panose="020B0604020202020204" pitchFamily="34" charset="0"/>
                </a:rPr>
                <a:t>7</a:t>
              </a:r>
              <a:endParaRPr lang="en-US" altLang="en-US" sz="1800" b="0">
                <a:latin typeface="Arial" panose="020B0604020202020204" pitchFamily="34" charset="0"/>
              </a:endParaRPr>
            </a:p>
          </p:txBody>
        </p:sp>
        <p:sp>
          <p:nvSpPr>
            <p:cNvPr id="10286" name="Text Box 764">
              <a:extLst>
                <a:ext uri="{FF2B5EF4-FFF2-40B4-BE49-F238E27FC236}">
                  <a16:creationId xmlns:a16="http://schemas.microsoft.com/office/drawing/2014/main" xmlns="" id="{62F4C3CA-4507-41F9-A9BD-43C23D28C12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754" y="3672"/>
              <a:ext cx="558" cy="504"/>
            </a:xfrm>
            <a:prstGeom prst="rect">
              <a:avLst/>
            </a:prstGeom>
            <a:solidFill>
              <a:srgbClr val="CCFF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l" eaLnBrk="1" hangingPunct="1"/>
              <a:r>
                <a:rPr lang="en-US" altLang="en-US" sz="1200">
                  <a:latin typeface="Arial" panose="020B0604020202020204" pitchFamily="34" charset="0"/>
                </a:rPr>
                <a:t>1</a:t>
              </a:r>
              <a:endParaRPr lang="en-US" altLang="en-US" sz="1800" b="0">
                <a:latin typeface="Arial" panose="020B0604020202020204" pitchFamily="34" charset="0"/>
              </a:endParaRPr>
            </a:p>
          </p:txBody>
        </p:sp>
        <p:sp>
          <p:nvSpPr>
            <p:cNvPr id="10287" name="Text Box 765">
              <a:extLst>
                <a:ext uri="{FF2B5EF4-FFF2-40B4-BE49-F238E27FC236}">
                  <a16:creationId xmlns:a16="http://schemas.microsoft.com/office/drawing/2014/main" xmlns="" id="{C17A1759-D3A5-4197-B412-97943D56D08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950" y="3690"/>
              <a:ext cx="558" cy="504"/>
            </a:xfrm>
            <a:prstGeom prst="rect">
              <a:avLst/>
            </a:prstGeom>
            <a:solidFill>
              <a:srgbClr val="CCFF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l" eaLnBrk="1" hangingPunct="1"/>
              <a:r>
                <a:rPr lang="en-US" altLang="en-US" sz="1200">
                  <a:latin typeface="Arial" panose="020B0604020202020204" pitchFamily="34" charset="0"/>
                </a:rPr>
                <a:t>5</a:t>
              </a:r>
              <a:endParaRPr lang="en-US" altLang="en-US" sz="1800" b="0">
                <a:latin typeface="Arial" panose="020B0604020202020204" pitchFamily="34" charset="0"/>
              </a:endParaRPr>
            </a:p>
          </p:txBody>
        </p:sp>
        <p:sp>
          <p:nvSpPr>
            <p:cNvPr id="10288" name="Text Box 766">
              <a:extLst>
                <a:ext uri="{FF2B5EF4-FFF2-40B4-BE49-F238E27FC236}">
                  <a16:creationId xmlns:a16="http://schemas.microsoft.com/office/drawing/2014/main" xmlns="" id="{D31964C6-3CD5-4354-AC2C-9C43A2C8622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632" y="3690"/>
              <a:ext cx="720" cy="540"/>
            </a:xfrm>
            <a:prstGeom prst="rect">
              <a:avLst/>
            </a:prstGeom>
            <a:solidFill>
              <a:srgbClr val="CCFF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l" eaLnBrk="1" hangingPunct="1"/>
              <a:r>
                <a:rPr lang="en-US" altLang="en-US" sz="1200">
                  <a:latin typeface="Arial" panose="020B0604020202020204" pitchFamily="34" charset="0"/>
                </a:rPr>
                <a:t>10</a:t>
              </a:r>
              <a:endParaRPr lang="en-US" altLang="en-US" sz="1800" b="0">
                <a:latin typeface="Arial" panose="020B0604020202020204" pitchFamily="34" charset="0"/>
              </a:endParaRPr>
            </a:p>
          </p:txBody>
        </p:sp>
        <p:sp>
          <p:nvSpPr>
            <p:cNvPr id="10289" name="Text Box 767">
              <a:extLst>
                <a:ext uri="{FF2B5EF4-FFF2-40B4-BE49-F238E27FC236}">
                  <a16:creationId xmlns:a16="http://schemas.microsoft.com/office/drawing/2014/main" xmlns="" id="{DE99B451-4BC4-49E4-ABA6-163B2D98DFB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606" y="3690"/>
              <a:ext cx="486" cy="504"/>
            </a:xfrm>
            <a:prstGeom prst="rect">
              <a:avLst/>
            </a:prstGeom>
            <a:solidFill>
              <a:srgbClr val="CCFF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l" eaLnBrk="1" hangingPunct="1"/>
              <a:r>
                <a:rPr lang="en-US" altLang="en-US" sz="1200">
                  <a:latin typeface="Arial" panose="020B0604020202020204" pitchFamily="34" charset="0"/>
                </a:rPr>
                <a:t>8</a:t>
              </a:r>
              <a:endParaRPr lang="en-US" altLang="en-US" sz="1800" b="0">
                <a:latin typeface="Arial" panose="020B0604020202020204" pitchFamily="34" charset="0"/>
              </a:endParaRPr>
            </a:p>
          </p:txBody>
        </p:sp>
        <p:sp>
          <p:nvSpPr>
            <p:cNvPr id="10290" name="Text Box 768">
              <a:extLst>
                <a:ext uri="{FF2B5EF4-FFF2-40B4-BE49-F238E27FC236}">
                  <a16:creationId xmlns:a16="http://schemas.microsoft.com/office/drawing/2014/main" xmlns="" id="{58AB2904-55F4-400A-9F17-3B8FBFFBB38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182" y="3690"/>
              <a:ext cx="432" cy="540"/>
            </a:xfrm>
            <a:prstGeom prst="rect">
              <a:avLst/>
            </a:prstGeom>
            <a:solidFill>
              <a:srgbClr val="CCFF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l" eaLnBrk="1" hangingPunct="1"/>
              <a:r>
                <a:rPr lang="en-US" altLang="en-US" sz="1200">
                  <a:latin typeface="Arial" panose="020B0604020202020204" pitchFamily="34" charset="0"/>
                </a:rPr>
                <a:t>9</a:t>
              </a:r>
              <a:endParaRPr lang="en-US" altLang="en-US" sz="1800" b="0">
                <a:latin typeface="Arial" panose="020B0604020202020204" pitchFamily="34" charset="0"/>
              </a:endParaRPr>
            </a:p>
          </p:txBody>
        </p:sp>
      </p:grpSp>
      <p:sp>
        <p:nvSpPr>
          <p:cNvPr id="32513" name="Text Box 769">
            <a:extLst>
              <a:ext uri="{FF2B5EF4-FFF2-40B4-BE49-F238E27FC236}">
                <a16:creationId xmlns:a16="http://schemas.microsoft.com/office/drawing/2014/main" xmlns="" id="{7BAECFEE-E2D3-4096-9FC7-08A0292593A6}"/>
              </a:ext>
            </a:extLst>
          </p:cNvPr>
          <p:cNvSpPr txBox="1">
            <a:spLocks noChangeArrowheads="1"/>
          </p:cNvSpPr>
          <p:nvPr/>
        </p:nvSpPr>
        <p:spPr bwMode="auto">
          <a:xfrm rot="-2854518">
            <a:off x="5181600" y="3429000"/>
            <a:ext cx="1371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en-US" altLang="en-US" sz="2400">
                <a:solidFill>
                  <a:srgbClr val="FF0000"/>
                </a:solidFill>
                <a:latin typeface="Arial" panose="020B0604020202020204" pitchFamily="34" charset="0"/>
              </a:rPr>
              <a:t>2,8 cm</a:t>
            </a:r>
          </a:p>
        </p:txBody>
      </p:sp>
      <p:sp>
        <p:nvSpPr>
          <p:cNvPr id="32514" name="Line 770">
            <a:extLst>
              <a:ext uri="{FF2B5EF4-FFF2-40B4-BE49-F238E27FC236}">
                <a16:creationId xmlns:a16="http://schemas.microsoft.com/office/drawing/2014/main" xmlns="" id="{59080617-C72D-4550-B335-E8F82DE2D571}"/>
              </a:ext>
            </a:extLst>
          </p:cNvPr>
          <p:cNvSpPr>
            <a:spLocks noChangeShapeType="1"/>
          </p:cNvSpPr>
          <p:nvPr/>
        </p:nvSpPr>
        <p:spPr bwMode="auto">
          <a:xfrm>
            <a:off x="1676400" y="3124200"/>
            <a:ext cx="0" cy="228600"/>
          </a:xfrm>
          <a:prstGeom prst="line">
            <a:avLst/>
          </a:prstGeom>
          <a:noFill/>
          <a:ln w="50800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515" name="Line 771">
            <a:extLst>
              <a:ext uri="{FF2B5EF4-FFF2-40B4-BE49-F238E27FC236}">
                <a16:creationId xmlns:a16="http://schemas.microsoft.com/office/drawing/2014/main" xmlns="" id="{E4AA0D5D-3868-48AF-885D-49E82E6ED0A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553200" y="1463675"/>
            <a:ext cx="76200" cy="212725"/>
          </a:xfrm>
          <a:prstGeom prst="line">
            <a:avLst/>
          </a:prstGeom>
          <a:noFill/>
          <a:ln w="50800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516" name="Line 772">
            <a:extLst>
              <a:ext uri="{FF2B5EF4-FFF2-40B4-BE49-F238E27FC236}">
                <a16:creationId xmlns:a16="http://schemas.microsoft.com/office/drawing/2014/main" xmlns="" id="{D057B32A-46AE-478E-8504-14C8CDC88DB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057400" y="4495800"/>
            <a:ext cx="76200" cy="228600"/>
          </a:xfrm>
          <a:prstGeom prst="line">
            <a:avLst/>
          </a:prstGeom>
          <a:noFill/>
          <a:ln w="50800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517" name="Line 773">
            <a:extLst>
              <a:ext uri="{FF2B5EF4-FFF2-40B4-BE49-F238E27FC236}">
                <a16:creationId xmlns:a16="http://schemas.microsoft.com/office/drawing/2014/main" xmlns="" id="{926D3AAF-FF34-4A46-A394-A9873D17105C}"/>
              </a:ext>
            </a:extLst>
          </p:cNvPr>
          <p:cNvSpPr>
            <a:spLocks noChangeShapeType="1"/>
          </p:cNvSpPr>
          <p:nvPr/>
        </p:nvSpPr>
        <p:spPr bwMode="auto">
          <a:xfrm>
            <a:off x="6064250" y="3657600"/>
            <a:ext cx="76200" cy="228600"/>
          </a:xfrm>
          <a:prstGeom prst="line">
            <a:avLst/>
          </a:prstGeom>
          <a:noFill/>
          <a:ln w="50800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518" name="Line 774">
            <a:extLst>
              <a:ext uri="{FF2B5EF4-FFF2-40B4-BE49-F238E27FC236}">
                <a16:creationId xmlns:a16="http://schemas.microsoft.com/office/drawing/2014/main" xmlns="" id="{B560CAF8-BCA6-47FF-95D2-F10E62FC707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133600" y="4495800"/>
            <a:ext cx="76200" cy="228600"/>
          </a:xfrm>
          <a:prstGeom prst="line">
            <a:avLst/>
          </a:prstGeom>
          <a:noFill/>
          <a:ln w="50800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519" name="Line 775">
            <a:extLst>
              <a:ext uri="{FF2B5EF4-FFF2-40B4-BE49-F238E27FC236}">
                <a16:creationId xmlns:a16="http://schemas.microsoft.com/office/drawing/2014/main" xmlns="" id="{34036894-AA57-4CBB-9839-0F843044ED44}"/>
              </a:ext>
            </a:extLst>
          </p:cNvPr>
          <p:cNvSpPr>
            <a:spLocks noChangeShapeType="1"/>
          </p:cNvSpPr>
          <p:nvPr/>
        </p:nvSpPr>
        <p:spPr bwMode="auto">
          <a:xfrm>
            <a:off x="6019800" y="3733800"/>
            <a:ext cx="76200" cy="228600"/>
          </a:xfrm>
          <a:prstGeom prst="line">
            <a:avLst/>
          </a:prstGeom>
          <a:noFill/>
          <a:ln w="50800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520" name="Text Box 776">
            <a:extLst>
              <a:ext uri="{FF2B5EF4-FFF2-40B4-BE49-F238E27FC236}">
                <a16:creationId xmlns:a16="http://schemas.microsoft.com/office/drawing/2014/main" xmlns="" id="{FC3B0D60-08D3-4FE5-80C7-339881CDCB7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81600" y="6172200"/>
            <a:ext cx="5486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508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en-US" altLang="en-US" sz="2400" b="0" i="1">
                <a:solidFill>
                  <a:srgbClr val="FF0000"/>
                </a:solidFill>
                <a:latin typeface="Arial" panose="020B0604020202020204" pitchFamily="34" charset="0"/>
              </a:rPr>
              <a:t>EF &lt; CD</a:t>
            </a:r>
            <a:r>
              <a:rPr lang="en-US" altLang="en-US" sz="2400" b="0">
                <a:solidFill>
                  <a:srgbClr val="FF0000"/>
                </a:solidFill>
                <a:latin typeface="Arial" panose="020B0604020202020204" pitchFamily="34" charset="0"/>
              </a:rPr>
              <a:t> (</a:t>
            </a:r>
            <a:r>
              <a:rPr lang="en-US" altLang="en-US" sz="2400" b="0">
                <a:solidFill>
                  <a:srgbClr val="FF0000"/>
                </a:solidFill>
                <a:latin typeface=".VnTime" panose="020B7200000000000000" pitchFamily="34" charset="0"/>
              </a:rPr>
              <a:t>v× 1,7 cm &lt; 4 cm)</a:t>
            </a:r>
            <a:endParaRPr lang="en-US" altLang="en-US" sz="2400" b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slow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1000"/>
                                        <p:tgtEl>
                                          <p:spTgt spid="319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9" dur="1000"/>
                                        <p:tgtEl>
                                          <p:spTgt spid="320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33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17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17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5" dur="1000"/>
                                        <p:tgtEl>
                                          <p:spTgt spid="323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49" dur="1000"/>
                                        <p:tgtEl>
                                          <p:spTgt spid="317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17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1" dur="1000"/>
                                        <p:tgtEl>
                                          <p:spTgt spid="322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65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325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325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7" dur="1000"/>
                                        <p:tgtEl>
                                          <p:spTgt spid="325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81" dur="1000"/>
                                        <p:tgtEl>
                                          <p:spTgt spid="325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25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325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325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325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325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325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325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9" dur="1000"/>
                                        <p:tgtEl>
                                          <p:spTgt spid="325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325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325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4" dur="1000"/>
                                        <p:tgtEl>
                                          <p:spTgt spid="325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325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1000" fill="hold"/>
                                        <p:tgtEl>
                                          <p:spTgt spid="325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9" dur="1000"/>
                                        <p:tgtEl>
                                          <p:spTgt spid="325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325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325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4" dur="1000"/>
                                        <p:tgtEl>
                                          <p:spTgt spid="325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 nodeType="clickPar">
                      <p:stCondLst>
                        <p:cond delay="indefinite"/>
                      </p:stCondLst>
                      <p:childTnLst>
                        <p:par>
                          <p:cTn id="1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9" dur="500"/>
                                        <p:tgtEl>
                                          <p:spTgt spid="325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913" grpId="0"/>
      <p:bldP spid="32060" grpId="0"/>
      <p:bldP spid="32213" grpId="0"/>
      <p:bldP spid="32360" grpId="0"/>
      <p:bldP spid="32513" grpId="0"/>
      <p:bldP spid="3252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2770" name="Object 2">
            <a:extLst>
              <a:ext uri="{FF2B5EF4-FFF2-40B4-BE49-F238E27FC236}">
                <a16:creationId xmlns:a16="http://schemas.microsoft.com/office/drawing/2014/main" xmlns="" id="{AEACB0A7-8822-4869-AF65-B11DA142CB1B}"/>
              </a:ext>
            </a:extLst>
          </p:cNvPr>
          <p:cNvGraphicFramePr>
            <a:graphicFrameLocks noGrp="1" noChangeAspect="1"/>
          </p:cNvGraphicFramePr>
          <p:nvPr>
            <p:ph/>
            <p:extLst>
              <p:ext uri="{D42A27DB-BD31-4B8C-83A1-F6EECF244321}">
                <p14:modId xmlns:p14="http://schemas.microsoft.com/office/powerpoint/2010/main" val="1500235165"/>
              </p:ext>
            </p:extLst>
          </p:nvPr>
        </p:nvGraphicFramePr>
        <p:xfrm>
          <a:off x="458788" y="2435225"/>
          <a:ext cx="8226425" cy="3736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9" name="Bitmap Image" r:id="rId3" imgW="13022493" imgH="5915851" progId="Paint.Picture">
                  <p:embed/>
                </p:oleObj>
              </mc:Choice>
              <mc:Fallback>
                <p:oleObj name="Bitmap Image" r:id="rId3" imgW="13022493" imgH="5915851" progId="Paint.Picture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8788" y="2435225"/>
                        <a:ext cx="8226425" cy="3736975"/>
                      </a:xfrm>
                      <a:prstGeom prst="rect">
                        <a:avLst/>
                      </a:prstGeom>
                      <a:solidFill>
                        <a:srgbClr val="FFCCFF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57150" cap="flat" cmpd="sng">
                            <a:solidFill>
                              <a:srgbClr val="00FF00"/>
                            </a:solidFill>
                            <a:prstDash val="solid"/>
                            <a:miter lim="800000"/>
                            <a:headEnd type="none" w="med" len="med"/>
                            <a:tailEnd type="none" w="med" len="med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771" name="Rectangle 3">
            <a:extLst>
              <a:ext uri="{FF2B5EF4-FFF2-40B4-BE49-F238E27FC236}">
                <a16:creationId xmlns:a16="http://schemas.microsoft.com/office/drawing/2014/main" xmlns="" id="{B0849B9A-BB1D-4CD9-9E49-5FCC0225E0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641350"/>
            <a:ext cx="533400" cy="533400"/>
          </a:xfrm>
          <a:prstGeom prst="rect">
            <a:avLst/>
          </a:prstGeom>
          <a:solidFill>
            <a:srgbClr val="990099"/>
          </a:solidFill>
          <a:ln w="76200">
            <a:solidFill>
              <a:srgbClr val="990099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?2</a:t>
            </a:r>
          </a:p>
        </p:txBody>
      </p:sp>
      <p:sp>
        <p:nvSpPr>
          <p:cNvPr id="32772" name="Text Box 4">
            <a:extLst>
              <a:ext uri="{FF2B5EF4-FFF2-40B4-BE49-F238E27FC236}">
                <a16:creationId xmlns:a16="http://schemas.microsoft.com/office/drawing/2014/main" xmlns="" id="{3C50A523-9AC9-4349-B3CF-87270566C5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3000" y="457200"/>
            <a:ext cx="777240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en-US" altLang="en-US" sz="2400" b="0">
                <a:latin typeface="Arial" panose="020B0604020202020204" pitchFamily="34" charset="0"/>
                <a:cs typeface="Arial" panose="020B0604020202020204" pitchFamily="34" charset="0"/>
              </a:rPr>
              <a:t>Sau đây là một số dụng cụ đo độ dài (hình 42a, b, c). Hãy nhận dạng các dụng cụ đó theo tên gọi của chúng: thước gấp, thước xích, thước dây.</a:t>
            </a:r>
          </a:p>
        </p:txBody>
      </p:sp>
      <p:sp>
        <p:nvSpPr>
          <p:cNvPr id="32773" name="Line 5">
            <a:extLst>
              <a:ext uri="{FF2B5EF4-FFF2-40B4-BE49-F238E27FC236}">
                <a16:creationId xmlns:a16="http://schemas.microsoft.com/office/drawing/2014/main" xmlns="" id="{27E3B5D4-BD08-4852-A4A8-9CAD25A7B94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876800" y="2362200"/>
            <a:ext cx="685800" cy="3810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74" name="Line 6">
            <a:extLst>
              <a:ext uri="{FF2B5EF4-FFF2-40B4-BE49-F238E27FC236}">
                <a16:creationId xmlns:a16="http://schemas.microsoft.com/office/drawing/2014/main" xmlns="" id="{77388A71-5406-4614-A924-690D265FF473}"/>
              </a:ext>
            </a:extLst>
          </p:cNvPr>
          <p:cNvSpPr>
            <a:spLocks noChangeShapeType="1"/>
          </p:cNvSpPr>
          <p:nvPr/>
        </p:nvSpPr>
        <p:spPr bwMode="auto">
          <a:xfrm>
            <a:off x="838200" y="5257800"/>
            <a:ext cx="381000" cy="7620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75" name="Line 7">
            <a:extLst>
              <a:ext uri="{FF2B5EF4-FFF2-40B4-BE49-F238E27FC236}">
                <a16:creationId xmlns:a16="http://schemas.microsoft.com/office/drawing/2014/main" xmlns="" id="{3A85831D-6616-457E-B65D-77C1AF36C807}"/>
              </a:ext>
            </a:extLst>
          </p:cNvPr>
          <p:cNvSpPr>
            <a:spLocks noChangeShapeType="1"/>
          </p:cNvSpPr>
          <p:nvPr/>
        </p:nvSpPr>
        <p:spPr bwMode="auto">
          <a:xfrm>
            <a:off x="7086600" y="4953000"/>
            <a:ext cx="381000" cy="4572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76" name="Text Box 8">
            <a:extLst>
              <a:ext uri="{FF2B5EF4-FFF2-40B4-BE49-F238E27FC236}">
                <a16:creationId xmlns:a16="http://schemas.microsoft.com/office/drawing/2014/main" xmlns="" id="{6B674D28-00DA-41D7-88F1-4A29787EB7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62600" y="2133600"/>
            <a:ext cx="1828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en-US" altLang="en-US" sz="2400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Thước dây</a:t>
            </a:r>
          </a:p>
        </p:txBody>
      </p:sp>
      <p:sp>
        <p:nvSpPr>
          <p:cNvPr id="32777" name="Text Box 9">
            <a:extLst>
              <a:ext uri="{FF2B5EF4-FFF2-40B4-BE49-F238E27FC236}">
                <a16:creationId xmlns:a16="http://schemas.microsoft.com/office/drawing/2014/main" xmlns="" id="{13B9BEFB-4507-4FEA-8B87-84932DC702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3000" y="5943600"/>
            <a:ext cx="16764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en-US" altLang="en-US" sz="2400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Thước gấp</a:t>
            </a:r>
          </a:p>
        </p:txBody>
      </p:sp>
      <p:sp>
        <p:nvSpPr>
          <p:cNvPr id="32778" name="Text Box 10">
            <a:extLst>
              <a:ext uri="{FF2B5EF4-FFF2-40B4-BE49-F238E27FC236}">
                <a16:creationId xmlns:a16="http://schemas.microsoft.com/office/drawing/2014/main" xmlns="" id="{87B7F5FB-1714-4102-AC4C-A495EC37FC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62800" y="5410200"/>
            <a:ext cx="16764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en-US" altLang="en-US" sz="2400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Thước xích</a:t>
            </a:r>
          </a:p>
        </p:txBody>
      </p:sp>
    </p:spTree>
  </p:cSld>
  <p:clrMapOvr>
    <a:masterClrMapping/>
  </p:clrMapOvr>
  <p:transition spd="slow">
    <p:plu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27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27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277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27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27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27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327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327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327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327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327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1" grpId="0" animBg="1"/>
      <p:bldP spid="32772" grpId="0"/>
      <p:bldP spid="32776" grpId="0"/>
      <p:bldP spid="32777" grpId="0"/>
      <p:bldP spid="3277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4" name="Rectangle 151">
            <a:extLst>
              <a:ext uri="{FF2B5EF4-FFF2-40B4-BE49-F238E27FC236}">
                <a16:creationId xmlns:a16="http://schemas.microsoft.com/office/drawing/2014/main" xmlns="" id="{0F95B813-EF99-4D05-9268-115A9DBD500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38100"/>
            <a:ext cx="8458200" cy="1493838"/>
          </a:xfrm>
          <a:noFill/>
        </p:spPr>
        <p:txBody>
          <a:bodyPr/>
          <a:lstStyle/>
          <a:p>
            <a:pPr algn="l" eaLnBrk="1" hangingPunct="1"/>
            <a:r>
              <a:rPr lang="en-US" altLang="en-US" sz="2400">
                <a:solidFill>
                  <a:srgbClr val="0000FF"/>
                </a:solidFill>
              </a:rPr>
              <a:t>H</a:t>
            </a:r>
            <a:r>
              <a:rPr lang="vi-VN" altLang="en-US" sz="2400">
                <a:solidFill>
                  <a:srgbClr val="0000FF"/>
                </a:solidFill>
              </a:rPr>
              <a:t>ình</a:t>
            </a:r>
            <a:r>
              <a:rPr lang="en-US" altLang="en-US" sz="2400">
                <a:solidFill>
                  <a:srgbClr val="0000FF"/>
                </a:solidFill>
              </a:rPr>
              <a:t> 43 l</a:t>
            </a:r>
            <a:r>
              <a:rPr lang="vi-VN" altLang="en-US" sz="2400">
                <a:solidFill>
                  <a:srgbClr val="0000FF"/>
                </a:solidFill>
              </a:rPr>
              <a:t>à</a:t>
            </a:r>
            <a:r>
              <a:rPr lang="en-US" altLang="en-US" sz="2400">
                <a:solidFill>
                  <a:srgbClr val="0000FF"/>
                </a:solidFill>
              </a:rPr>
              <a:t> th</a:t>
            </a:r>
            <a:r>
              <a:rPr lang="vi-VN" altLang="en-US" sz="2400">
                <a:solidFill>
                  <a:srgbClr val="0000FF"/>
                </a:solidFill>
              </a:rPr>
              <a:t>ước</a:t>
            </a:r>
            <a:r>
              <a:rPr lang="en-US" altLang="en-US" sz="2400">
                <a:solidFill>
                  <a:srgbClr val="0000FF"/>
                </a:solidFill>
              </a:rPr>
              <a:t> </a:t>
            </a:r>
            <a:r>
              <a:rPr lang="vi-VN" altLang="en-US" sz="2400">
                <a:solidFill>
                  <a:srgbClr val="0000FF"/>
                </a:solidFill>
              </a:rPr>
              <a:t>đ</a:t>
            </a:r>
            <a:r>
              <a:rPr lang="en-US" altLang="en-US" sz="2400">
                <a:solidFill>
                  <a:srgbClr val="0000FF"/>
                </a:solidFill>
              </a:rPr>
              <a:t>o </a:t>
            </a:r>
            <a:r>
              <a:rPr lang="vi-VN" altLang="en-US" sz="2400">
                <a:solidFill>
                  <a:srgbClr val="0000FF"/>
                </a:solidFill>
              </a:rPr>
              <a:t>độ</a:t>
            </a:r>
            <a:r>
              <a:rPr lang="en-US" altLang="en-US" sz="2400">
                <a:solidFill>
                  <a:srgbClr val="0000FF"/>
                </a:solidFill>
              </a:rPr>
              <a:t> d</a:t>
            </a:r>
            <a:r>
              <a:rPr lang="vi-VN" altLang="en-US" sz="2400">
                <a:solidFill>
                  <a:srgbClr val="0000FF"/>
                </a:solidFill>
              </a:rPr>
              <a:t>ài</a:t>
            </a:r>
            <a:r>
              <a:rPr lang="en-US" altLang="en-US" sz="2400">
                <a:solidFill>
                  <a:srgbClr val="0000FF"/>
                </a:solidFill>
              </a:rPr>
              <a:t> m</a:t>
            </a:r>
            <a:r>
              <a:rPr lang="vi-VN" altLang="en-US" sz="2400">
                <a:solidFill>
                  <a:srgbClr val="0000FF"/>
                </a:solidFill>
              </a:rPr>
              <a:t>à</a:t>
            </a:r>
            <a:r>
              <a:rPr lang="en-US" altLang="en-US" sz="2400">
                <a:solidFill>
                  <a:srgbClr val="0000FF"/>
                </a:solidFill>
              </a:rPr>
              <a:t> h</a:t>
            </a:r>
            <a:r>
              <a:rPr lang="vi-VN" altLang="en-US" sz="2400">
                <a:solidFill>
                  <a:srgbClr val="0000FF"/>
                </a:solidFill>
              </a:rPr>
              <a:t>ọc</a:t>
            </a:r>
            <a:r>
              <a:rPr lang="en-US" altLang="en-US" sz="2400">
                <a:solidFill>
                  <a:srgbClr val="0000FF"/>
                </a:solidFill>
              </a:rPr>
              <a:t> sinh ch</a:t>
            </a:r>
            <a:r>
              <a:rPr lang="vi-VN" altLang="en-US" sz="2400">
                <a:solidFill>
                  <a:srgbClr val="0000FF"/>
                </a:solidFill>
              </a:rPr>
              <a:t>â</a:t>
            </a:r>
            <a:r>
              <a:rPr lang="en-US" altLang="en-US" sz="2400">
                <a:solidFill>
                  <a:srgbClr val="0000FF"/>
                </a:solidFill>
              </a:rPr>
              <a:t>u M</a:t>
            </a:r>
            <a:r>
              <a:rPr lang="vi-VN" altLang="en-US" sz="2400">
                <a:solidFill>
                  <a:srgbClr val="0000FF"/>
                </a:solidFill>
              </a:rPr>
              <a:t>ỹ</a:t>
            </a:r>
            <a:r>
              <a:rPr lang="en-US" altLang="en-US" sz="2400">
                <a:solidFill>
                  <a:srgbClr val="0000FF"/>
                </a:solidFill>
              </a:rPr>
              <a:t> th</a:t>
            </a:r>
            <a:r>
              <a:rPr lang="vi-VN" altLang="en-US" sz="2400">
                <a:solidFill>
                  <a:srgbClr val="0000FF"/>
                </a:solidFill>
              </a:rPr>
              <a:t>ường</a:t>
            </a:r>
            <a:r>
              <a:rPr lang="en-US" altLang="en-US" sz="2400">
                <a:solidFill>
                  <a:srgbClr val="0000FF"/>
                </a:solidFill>
              </a:rPr>
              <a:t> d</a:t>
            </a:r>
            <a:r>
              <a:rPr lang="vi-VN" altLang="en-US" sz="2400">
                <a:solidFill>
                  <a:srgbClr val="0000FF"/>
                </a:solidFill>
              </a:rPr>
              <a:t>ùng</a:t>
            </a:r>
            <a:r>
              <a:rPr lang="en-US" altLang="en-US" sz="2400">
                <a:solidFill>
                  <a:srgbClr val="0000FF"/>
                </a:solidFill>
              </a:rPr>
              <a:t>. </a:t>
            </a:r>
            <a:r>
              <a:rPr lang="vi-VN" altLang="en-US" sz="2400">
                <a:solidFill>
                  <a:srgbClr val="0000FF"/>
                </a:solidFill>
              </a:rPr>
              <a:t>Đơ</a:t>
            </a:r>
            <a:r>
              <a:rPr lang="en-US" altLang="en-US" sz="2400">
                <a:solidFill>
                  <a:srgbClr val="0000FF"/>
                </a:solidFill>
              </a:rPr>
              <a:t>n v</a:t>
            </a:r>
            <a:r>
              <a:rPr lang="vi-VN" altLang="en-US" sz="2400">
                <a:solidFill>
                  <a:srgbClr val="0000FF"/>
                </a:solidFill>
              </a:rPr>
              <a:t>ị</a:t>
            </a:r>
            <a:r>
              <a:rPr lang="en-US" altLang="en-US" sz="2400">
                <a:solidFill>
                  <a:srgbClr val="0000FF"/>
                </a:solidFill>
              </a:rPr>
              <a:t> </a:t>
            </a:r>
            <a:r>
              <a:rPr lang="vi-VN" altLang="en-US" sz="2400">
                <a:solidFill>
                  <a:srgbClr val="0000FF"/>
                </a:solidFill>
              </a:rPr>
              <a:t>độ</a:t>
            </a:r>
            <a:r>
              <a:rPr lang="en-US" altLang="en-US" sz="2400">
                <a:solidFill>
                  <a:srgbClr val="0000FF"/>
                </a:solidFill>
              </a:rPr>
              <a:t> d</a:t>
            </a:r>
            <a:r>
              <a:rPr lang="vi-VN" altLang="en-US" sz="2400">
                <a:solidFill>
                  <a:srgbClr val="0000FF"/>
                </a:solidFill>
              </a:rPr>
              <a:t>ài</a:t>
            </a:r>
            <a:r>
              <a:rPr lang="en-US" altLang="en-US" sz="2400">
                <a:solidFill>
                  <a:srgbClr val="0000FF"/>
                </a:solidFill>
              </a:rPr>
              <a:t> l</a:t>
            </a:r>
            <a:r>
              <a:rPr lang="vi-VN" altLang="en-US" sz="2400">
                <a:solidFill>
                  <a:srgbClr val="0000FF"/>
                </a:solidFill>
              </a:rPr>
              <a:t>à</a:t>
            </a:r>
            <a:r>
              <a:rPr lang="en-US" altLang="en-US" sz="2400">
                <a:solidFill>
                  <a:srgbClr val="0000FF"/>
                </a:solidFill>
              </a:rPr>
              <a:t> inh-s</a:t>
            </a:r>
            <a:r>
              <a:rPr lang="vi-VN" altLang="en-US" sz="2400">
                <a:solidFill>
                  <a:srgbClr val="0000FF"/>
                </a:solidFill>
              </a:rPr>
              <a:t>ơ</a:t>
            </a:r>
            <a:r>
              <a:rPr lang="en-US" altLang="en-US" sz="2400">
                <a:solidFill>
                  <a:srgbClr val="0000FF"/>
                </a:solidFill>
              </a:rPr>
              <a:t> (inch). H</a:t>
            </a:r>
            <a:r>
              <a:rPr lang="vi-VN" altLang="en-US" sz="2400">
                <a:solidFill>
                  <a:srgbClr val="0000FF"/>
                </a:solidFill>
              </a:rPr>
              <a:t>ãy</a:t>
            </a:r>
            <a:r>
              <a:rPr lang="en-US" altLang="en-US" sz="2400">
                <a:solidFill>
                  <a:srgbClr val="0000FF"/>
                </a:solidFill>
              </a:rPr>
              <a:t> ki</a:t>
            </a:r>
            <a:r>
              <a:rPr lang="vi-VN" altLang="en-US" sz="2400">
                <a:solidFill>
                  <a:srgbClr val="0000FF"/>
                </a:solidFill>
              </a:rPr>
              <a:t>ểm</a:t>
            </a:r>
            <a:r>
              <a:rPr lang="en-US" altLang="en-US" sz="2400">
                <a:solidFill>
                  <a:srgbClr val="0000FF"/>
                </a:solidFill>
              </a:rPr>
              <a:t> tra xem 1 inh-s</a:t>
            </a:r>
            <a:r>
              <a:rPr lang="vi-VN" altLang="en-US" sz="2400">
                <a:solidFill>
                  <a:srgbClr val="0000FF"/>
                </a:solidFill>
              </a:rPr>
              <a:t>ơ</a:t>
            </a:r>
            <a:r>
              <a:rPr lang="en-US" altLang="en-US" sz="2400">
                <a:solidFill>
                  <a:srgbClr val="0000FF"/>
                </a:solidFill>
              </a:rPr>
              <a:t> b</a:t>
            </a:r>
            <a:r>
              <a:rPr lang="vi-VN" altLang="en-US" sz="2400">
                <a:solidFill>
                  <a:srgbClr val="0000FF"/>
                </a:solidFill>
              </a:rPr>
              <a:t>ằng</a:t>
            </a:r>
            <a:r>
              <a:rPr lang="en-US" altLang="en-US" sz="2400">
                <a:solidFill>
                  <a:srgbClr val="0000FF"/>
                </a:solidFill>
              </a:rPr>
              <a:t> kho</a:t>
            </a:r>
            <a:r>
              <a:rPr lang="vi-VN" altLang="en-US" sz="2400">
                <a:solidFill>
                  <a:srgbClr val="0000FF"/>
                </a:solidFill>
              </a:rPr>
              <a:t>ảng</a:t>
            </a:r>
            <a:r>
              <a:rPr lang="en-US" altLang="en-US" sz="2400">
                <a:solidFill>
                  <a:srgbClr val="0000FF"/>
                </a:solidFill>
              </a:rPr>
              <a:t> bao nhi</a:t>
            </a:r>
            <a:r>
              <a:rPr lang="vi-VN" altLang="en-US" sz="2400">
                <a:solidFill>
                  <a:srgbClr val="0000FF"/>
                </a:solidFill>
              </a:rPr>
              <a:t>ê</a:t>
            </a:r>
            <a:r>
              <a:rPr lang="en-US" altLang="en-US" sz="2400">
                <a:solidFill>
                  <a:srgbClr val="0000FF"/>
                </a:solidFill>
              </a:rPr>
              <a:t>u milim</a:t>
            </a:r>
            <a:r>
              <a:rPr lang="vi-VN" altLang="en-US" sz="2400">
                <a:solidFill>
                  <a:srgbClr val="0000FF"/>
                </a:solidFill>
              </a:rPr>
              <a:t>ét</a:t>
            </a:r>
            <a:r>
              <a:rPr lang="en-US" altLang="en-US" sz="2400">
                <a:solidFill>
                  <a:srgbClr val="0000FF"/>
                </a:solidFill>
              </a:rPr>
              <a:t>.</a:t>
            </a:r>
            <a:endParaRPr lang="vi-VN" altLang="en-US" sz="2400">
              <a:solidFill>
                <a:srgbClr val="0000FF"/>
              </a:solidFill>
            </a:endParaRPr>
          </a:p>
        </p:txBody>
      </p:sp>
      <p:graphicFrame>
        <p:nvGraphicFramePr>
          <p:cNvPr id="33794" name="Object 2">
            <a:extLst>
              <a:ext uri="{FF2B5EF4-FFF2-40B4-BE49-F238E27FC236}">
                <a16:creationId xmlns:a16="http://schemas.microsoft.com/office/drawing/2014/main" xmlns="" id="{D1B66EC4-98EB-4B70-B15B-07C029E33D34}"/>
              </a:ext>
            </a:extLst>
          </p:cNvPr>
          <p:cNvGraphicFramePr>
            <a:graphicFrameLocks noGrp="1" noChangeAspect="1"/>
          </p:cNvGraphicFramePr>
          <p:nvPr>
            <p:ph idx="1"/>
          </p:nvPr>
        </p:nvGraphicFramePr>
        <p:xfrm>
          <a:off x="187325" y="2057400"/>
          <a:ext cx="8788400" cy="2105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04" name="Bitmap Image" r:id="rId3" imgW="13161905" imgH="3153215" progId="Paint.Picture">
                  <p:embed/>
                </p:oleObj>
              </mc:Choice>
              <mc:Fallback>
                <p:oleObj name="Bitmap Image" r:id="rId3" imgW="13161905" imgH="3153215" progId="Paint.Picture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7325" y="2057400"/>
                        <a:ext cx="8788400" cy="2105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" name="Group 3">
            <a:extLst>
              <a:ext uri="{FF2B5EF4-FFF2-40B4-BE49-F238E27FC236}">
                <a16:creationId xmlns:a16="http://schemas.microsoft.com/office/drawing/2014/main" xmlns="" id="{323BB4C2-F445-4107-B392-F65C0876AA00}"/>
              </a:ext>
            </a:extLst>
          </p:cNvPr>
          <p:cNvGrpSpPr>
            <a:grpSpLocks/>
          </p:cNvGrpSpPr>
          <p:nvPr/>
        </p:nvGrpSpPr>
        <p:grpSpPr bwMode="auto">
          <a:xfrm>
            <a:off x="0" y="3048000"/>
            <a:ext cx="8016875" cy="1371600"/>
            <a:chOff x="2160" y="3255"/>
            <a:chExt cx="6660" cy="1101"/>
          </a:xfrm>
        </p:grpSpPr>
        <p:sp>
          <p:nvSpPr>
            <p:cNvPr id="2056" name="Rectangle 4">
              <a:extLst>
                <a:ext uri="{FF2B5EF4-FFF2-40B4-BE49-F238E27FC236}">
                  <a16:creationId xmlns:a16="http://schemas.microsoft.com/office/drawing/2014/main" xmlns="" id="{B749CBB6-E931-48DE-A669-B023B2E5880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60" y="3258"/>
              <a:ext cx="6660" cy="1098"/>
            </a:xfrm>
            <a:prstGeom prst="rect">
              <a:avLst/>
            </a:prstGeom>
            <a:solidFill>
              <a:srgbClr val="CCFFCC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en-GB" altLang="en-US">
                <a:latin typeface="Arial" panose="020B0604020202020204" pitchFamily="34" charset="0"/>
              </a:endParaRPr>
            </a:p>
          </p:txBody>
        </p:sp>
        <p:sp>
          <p:nvSpPr>
            <p:cNvPr id="2057" name="Line 5">
              <a:extLst>
                <a:ext uri="{FF2B5EF4-FFF2-40B4-BE49-F238E27FC236}">
                  <a16:creationId xmlns:a16="http://schemas.microsoft.com/office/drawing/2014/main" xmlns="" id="{98ED5678-4381-4920-9F17-96F959A5915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506" y="3258"/>
              <a:ext cx="1" cy="43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2058" name="Group 6">
              <a:extLst>
                <a:ext uri="{FF2B5EF4-FFF2-40B4-BE49-F238E27FC236}">
                  <a16:creationId xmlns:a16="http://schemas.microsoft.com/office/drawing/2014/main" xmlns="" id="{34335AC7-480F-4E9E-8905-4B8B84BC1E5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345" y="3258"/>
              <a:ext cx="555" cy="439"/>
              <a:chOff x="3060" y="3240"/>
              <a:chExt cx="540" cy="360"/>
            </a:xfrm>
          </p:grpSpPr>
          <p:sp>
            <p:nvSpPr>
              <p:cNvPr id="2190" name="Line 7">
                <a:extLst>
                  <a:ext uri="{FF2B5EF4-FFF2-40B4-BE49-F238E27FC236}">
                    <a16:creationId xmlns:a16="http://schemas.microsoft.com/office/drawing/2014/main" xmlns="" id="{963B5231-3579-4061-ACD1-747724BD2C2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060" y="3240"/>
                <a:ext cx="0" cy="36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91" name="Line 8">
                <a:extLst>
                  <a:ext uri="{FF2B5EF4-FFF2-40B4-BE49-F238E27FC236}">
                    <a16:creationId xmlns:a16="http://schemas.microsoft.com/office/drawing/2014/main" xmlns="" id="{4F0CBEF4-D736-4D26-8544-11E141A93E8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060" y="3240"/>
                <a:ext cx="540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92" name="Line 9">
                <a:extLst>
                  <a:ext uri="{FF2B5EF4-FFF2-40B4-BE49-F238E27FC236}">
                    <a16:creationId xmlns:a16="http://schemas.microsoft.com/office/drawing/2014/main" xmlns="" id="{5A23CB79-D419-49E8-BC09-958957D0F16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168" y="3240"/>
                <a:ext cx="1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93" name="Line 10">
                <a:extLst>
                  <a:ext uri="{FF2B5EF4-FFF2-40B4-BE49-F238E27FC236}">
                    <a16:creationId xmlns:a16="http://schemas.microsoft.com/office/drawing/2014/main" xmlns="" id="{C8D04102-4270-44A6-81F9-9A4417A424F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330" y="3258"/>
                <a:ext cx="1" cy="216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94" name="Line 11">
                <a:extLst>
                  <a:ext uri="{FF2B5EF4-FFF2-40B4-BE49-F238E27FC236}">
                    <a16:creationId xmlns:a16="http://schemas.microsoft.com/office/drawing/2014/main" xmlns="" id="{58A36C42-29E2-4124-BF07-931FBB731B1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114" y="3240"/>
                <a:ext cx="1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95" name="Line 12">
                <a:extLst>
                  <a:ext uri="{FF2B5EF4-FFF2-40B4-BE49-F238E27FC236}">
                    <a16:creationId xmlns:a16="http://schemas.microsoft.com/office/drawing/2014/main" xmlns="" id="{2FC74B7B-228C-4870-997D-39A1AFBF141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222" y="3240"/>
                <a:ext cx="1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96" name="Line 13">
                <a:extLst>
                  <a:ext uri="{FF2B5EF4-FFF2-40B4-BE49-F238E27FC236}">
                    <a16:creationId xmlns:a16="http://schemas.microsoft.com/office/drawing/2014/main" xmlns="" id="{0F392BE4-A6DF-4B6E-9D4B-284FA149FF3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383" y="3240"/>
                <a:ext cx="1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97" name="Line 14">
                <a:extLst>
                  <a:ext uri="{FF2B5EF4-FFF2-40B4-BE49-F238E27FC236}">
                    <a16:creationId xmlns:a16="http://schemas.microsoft.com/office/drawing/2014/main" xmlns="" id="{0CF7017D-52CE-4701-BF66-B3AE7817DB8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276" y="3240"/>
                <a:ext cx="1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98" name="Line 15">
                <a:extLst>
                  <a:ext uri="{FF2B5EF4-FFF2-40B4-BE49-F238E27FC236}">
                    <a16:creationId xmlns:a16="http://schemas.microsoft.com/office/drawing/2014/main" xmlns="" id="{DDE81CC6-7125-4401-8AA4-E783991C3D6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546" y="3240"/>
                <a:ext cx="1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99" name="Line 16">
                <a:extLst>
                  <a:ext uri="{FF2B5EF4-FFF2-40B4-BE49-F238E27FC236}">
                    <a16:creationId xmlns:a16="http://schemas.microsoft.com/office/drawing/2014/main" xmlns="" id="{FE52D31A-7CE9-4EDE-B535-0041170B1C9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491" y="3240"/>
                <a:ext cx="1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00" name="Line 17">
                <a:extLst>
                  <a:ext uri="{FF2B5EF4-FFF2-40B4-BE49-F238E27FC236}">
                    <a16:creationId xmlns:a16="http://schemas.microsoft.com/office/drawing/2014/main" xmlns="" id="{0F862735-9C2F-43B9-B658-933B8D008E3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438" y="3246"/>
                <a:ext cx="1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2059" name="Group 18">
              <a:extLst>
                <a:ext uri="{FF2B5EF4-FFF2-40B4-BE49-F238E27FC236}">
                  <a16:creationId xmlns:a16="http://schemas.microsoft.com/office/drawing/2014/main" xmlns="" id="{CEB6051D-6441-4CB2-9D8E-4FC41A008B6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906" y="3265"/>
              <a:ext cx="555" cy="440"/>
              <a:chOff x="3060" y="3240"/>
              <a:chExt cx="540" cy="360"/>
            </a:xfrm>
          </p:grpSpPr>
          <p:sp>
            <p:nvSpPr>
              <p:cNvPr id="2179" name="Line 19">
                <a:extLst>
                  <a:ext uri="{FF2B5EF4-FFF2-40B4-BE49-F238E27FC236}">
                    <a16:creationId xmlns:a16="http://schemas.microsoft.com/office/drawing/2014/main" xmlns="" id="{A8479710-77F8-42CD-80B7-CD38633C8EC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060" y="3240"/>
                <a:ext cx="0" cy="36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80" name="Line 20">
                <a:extLst>
                  <a:ext uri="{FF2B5EF4-FFF2-40B4-BE49-F238E27FC236}">
                    <a16:creationId xmlns:a16="http://schemas.microsoft.com/office/drawing/2014/main" xmlns="" id="{7975B535-E21E-49D6-8CC8-73467349883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060" y="3240"/>
                <a:ext cx="540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81" name="Line 21">
                <a:extLst>
                  <a:ext uri="{FF2B5EF4-FFF2-40B4-BE49-F238E27FC236}">
                    <a16:creationId xmlns:a16="http://schemas.microsoft.com/office/drawing/2014/main" xmlns="" id="{62E86748-48AF-4CD4-98DF-60311776F11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168" y="3240"/>
                <a:ext cx="1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82" name="Line 22">
                <a:extLst>
                  <a:ext uri="{FF2B5EF4-FFF2-40B4-BE49-F238E27FC236}">
                    <a16:creationId xmlns:a16="http://schemas.microsoft.com/office/drawing/2014/main" xmlns="" id="{D0741D84-3139-45EC-8539-1C37527CF80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330" y="3258"/>
                <a:ext cx="1" cy="216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83" name="Line 23">
                <a:extLst>
                  <a:ext uri="{FF2B5EF4-FFF2-40B4-BE49-F238E27FC236}">
                    <a16:creationId xmlns:a16="http://schemas.microsoft.com/office/drawing/2014/main" xmlns="" id="{59F6B0C6-9B0B-4751-8A1B-BEAA6B2D3A8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114" y="3240"/>
                <a:ext cx="1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84" name="Line 24">
                <a:extLst>
                  <a:ext uri="{FF2B5EF4-FFF2-40B4-BE49-F238E27FC236}">
                    <a16:creationId xmlns:a16="http://schemas.microsoft.com/office/drawing/2014/main" xmlns="" id="{AB611DBA-EF04-4963-90FF-DE07EF3DA97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222" y="3240"/>
                <a:ext cx="1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85" name="Line 25">
                <a:extLst>
                  <a:ext uri="{FF2B5EF4-FFF2-40B4-BE49-F238E27FC236}">
                    <a16:creationId xmlns:a16="http://schemas.microsoft.com/office/drawing/2014/main" xmlns="" id="{766BDB1D-A8D7-42FF-8F4B-58465577C15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383" y="3240"/>
                <a:ext cx="1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86" name="Line 26">
                <a:extLst>
                  <a:ext uri="{FF2B5EF4-FFF2-40B4-BE49-F238E27FC236}">
                    <a16:creationId xmlns:a16="http://schemas.microsoft.com/office/drawing/2014/main" xmlns="" id="{2BD1F30F-E41D-48CC-ACE5-BF75FAA2F69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276" y="3240"/>
                <a:ext cx="1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87" name="Line 27">
                <a:extLst>
                  <a:ext uri="{FF2B5EF4-FFF2-40B4-BE49-F238E27FC236}">
                    <a16:creationId xmlns:a16="http://schemas.microsoft.com/office/drawing/2014/main" xmlns="" id="{2925A901-6E1E-4046-8E7E-76DFB204A77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546" y="3240"/>
                <a:ext cx="1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88" name="Line 28">
                <a:extLst>
                  <a:ext uri="{FF2B5EF4-FFF2-40B4-BE49-F238E27FC236}">
                    <a16:creationId xmlns:a16="http://schemas.microsoft.com/office/drawing/2014/main" xmlns="" id="{76C3B1CF-51EB-4D07-AFAA-2537D8B02E6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491" y="3240"/>
                <a:ext cx="1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89" name="Line 29">
                <a:extLst>
                  <a:ext uri="{FF2B5EF4-FFF2-40B4-BE49-F238E27FC236}">
                    <a16:creationId xmlns:a16="http://schemas.microsoft.com/office/drawing/2014/main" xmlns="" id="{9BD88683-087C-477A-BAD4-AE6B7E0E4E5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438" y="3246"/>
                <a:ext cx="1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2060" name="Group 30">
              <a:extLst>
                <a:ext uri="{FF2B5EF4-FFF2-40B4-BE49-F238E27FC236}">
                  <a16:creationId xmlns:a16="http://schemas.microsoft.com/office/drawing/2014/main" xmlns="" id="{D8AB1995-0F8E-4EF9-A109-3E7E62550B4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467" y="3255"/>
              <a:ext cx="555" cy="439"/>
              <a:chOff x="3060" y="3240"/>
              <a:chExt cx="540" cy="360"/>
            </a:xfrm>
          </p:grpSpPr>
          <p:sp>
            <p:nvSpPr>
              <p:cNvPr id="2168" name="Line 31">
                <a:extLst>
                  <a:ext uri="{FF2B5EF4-FFF2-40B4-BE49-F238E27FC236}">
                    <a16:creationId xmlns:a16="http://schemas.microsoft.com/office/drawing/2014/main" xmlns="" id="{5F5CF83B-ACF4-465A-8935-4B763AAD2D6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060" y="3240"/>
                <a:ext cx="0" cy="36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69" name="Line 32">
                <a:extLst>
                  <a:ext uri="{FF2B5EF4-FFF2-40B4-BE49-F238E27FC236}">
                    <a16:creationId xmlns:a16="http://schemas.microsoft.com/office/drawing/2014/main" xmlns="" id="{2F4B8EE5-0D2E-4493-8111-6D06DBFF608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060" y="3240"/>
                <a:ext cx="540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70" name="Line 33">
                <a:extLst>
                  <a:ext uri="{FF2B5EF4-FFF2-40B4-BE49-F238E27FC236}">
                    <a16:creationId xmlns:a16="http://schemas.microsoft.com/office/drawing/2014/main" xmlns="" id="{CFF03ECF-861D-44C0-86B2-7C4354BF8E3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168" y="3240"/>
                <a:ext cx="1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71" name="Line 34">
                <a:extLst>
                  <a:ext uri="{FF2B5EF4-FFF2-40B4-BE49-F238E27FC236}">
                    <a16:creationId xmlns:a16="http://schemas.microsoft.com/office/drawing/2014/main" xmlns="" id="{87E607EF-04C0-46BA-A887-C615C4DDC2C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330" y="3258"/>
                <a:ext cx="1" cy="216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72" name="Line 35">
                <a:extLst>
                  <a:ext uri="{FF2B5EF4-FFF2-40B4-BE49-F238E27FC236}">
                    <a16:creationId xmlns:a16="http://schemas.microsoft.com/office/drawing/2014/main" xmlns="" id="{869573CD-6BFE-4391-812B-FBF0A731E6B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114" y="3240"/>
                <a:ext cx="1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73" name="Line 36">
                <a:extLst>
                  <a:ext uri="{FF2B5EF4-FFF2-40B4-BE49-F238E27FC236}">
                    <a16:creationId xmlns:a16="http://schemas.microsoft.com/office/drawing/2014/main" xmlns="" id="{57E56784-BC3F-4C00-9555-A79B61CF952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222" y="3240"/>
                <a:ext cx="1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74" name="Line 37">
                <a:extLst>
                  <a:ext uri="{FF2B5EF4-FFF2-40B4-BE49-F238E27FC236}">
                    <a16:creationId xmlns:a16="http://schemas.microsoft.com/office/drawing/2014/main" xmlns="" id="{39FD898A-FFD2-4CA2-96A8-FE74FDA9B5E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383" y="3240"/>
                <a:ext cx="1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75" name="Line 38">
                <a:extLst>
                  <a:ext uri="{FF2B5EF4-FFF2-40B4-BE49-F238E27FC236}">
                    <a16:creationId xmlns:a16="http://schemas.microsoft.com/office/drawing/2014/main" xmlns="" id="{6B44E6BD-BF9F-4F73-88F5-5AD2B071F47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276" y="3240"/>
                <a:ext cx="1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76" name="Line 39">
                <a:extLst>
                  <a:ext uri="{FF2B5EF4-FFF2-40B4-BE49-F238E27FC236}">
                    <a16:creationId xmlns:a16="http://schemas.microsoft.com/office/drawing/2014/main" xmlns="" id="{E3F75007-4B46-4880-B251-844493EA327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546" y="3240"/>
                <a:ext cx="1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77" name="Line 40">
                <a:extLst>
                  <a:ext uri="{FF2B5EF4-FFF2-40B4-BE49-F238E27FC236}">
                    <a16:creationId xmlns:a16="http://schemas.microsoft.com/office/drawing/2014/main" xmlns="" id="{1479C794-9F35-42CD-A3B0-BBE70677C3D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491" y="3240"/>
                <a:ext cx="1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78" name="Line 41">
                <a:extLst>
                  <a:ext uri="{FF2B5EF4-FFF2-40B4-BE49-F238E27FC236}">
                    <a16:creationId xmlns:a16="http://schemas.microsoft.com/office/drawing/2014/main" xmlns="" id="{4D59727A-FB19-42A7-B3C9-F3D80C09B9D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438" y="3246"/>
                <a:ext cx="1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2061" name="Group 42">
              <a:extLst>
                <a:ext uri="{FF2B5EF4-FFF2-40B4-BE49-F238E27FC236}">
                  <a16:creationId xmlns:a16="http://schemas.microsoft.com/office/drawing/2014/main" xmlns="" id="{1B6C7EDA-DC36-4F33-BFA3-4558639A4CF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029" y="3258"/>
              <a:ext cx="555" cy="439"/>
              <a:chOff x="3060" y="3240"/>
              <a:chExt cx="540" cy="360"/>
            </a:xfrm>
          </p:grpSpPr>
          <p:sp>
            <p:nvSpPr>
              <p:cNvPr id="2157" name="Line 43">
                <a:extLst>
                  <a:ext uri="{FF2B5EF4-FFF2-40B4-BE49-F238E27FC236}">
                    <a16:creationId xmlns:a16="http://schemas.microsoft.com/office/drawing/2014/main" xmlns="" id="{1C11B79B-57F0-43E4-8AFC-0A4FA4B384F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060" y="3240"/>
                <a:ext cx="0" cy="36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58" name="Line 44">
                <a:extLst>
                  <a:ext uri="{FF2B5EF4-FFF2-40B4-BE49-F238E27FC236}">
                    <a16:creationId xmlns:a16="http://schemas.microsoft.com/office/drawing/2014/main" xmlns="" id="{6BFD0ADC-B8FC-46A1-97DF-90881C4D2A6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060" y="3240"/>
                <a:ext cx="540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59" name="Line 45">
                <a:extLst>
                  <a:ext uri="{FF2B5EF4-FFF2-40B4-BE49-F238E27FC236}">
                    <a16:creationId xmlns:a16="http://schemas.microsoft.com/office/drawing/2014/main" xmlns="" id="{DC04BFA8-762B-4620-B2C4-7CC1EC75ACF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168" y="3240"/>
                <a:ext cx="1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60" name="Line 46">
                <a:extLst>
                  <a:ext uri="{FF2B5EF4-FFF2-40B4-BE49-F238E27FC236}">
                    <a16:creationId xmlns:a16="http://schemas.microsoft.com/office/drawing/2014/main" xmlns="" id="{04AC45AF-7078-4AE4-A91D-0C69505B433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330" y="3258"/>
                <a:ext cx="1" cy="216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61" name="Line 47">
                <a:extLst>
                  <a:ext uri="{FF2B5EF4-FFF2-40B4-BE49-F238E27FC236}">
                    <a16:creationId xmlns:a16="http://schemas.microsoft.com/office/drawing/2014/main" xmlns="" id="{9F9FA86F-A041-4B69-8D54-FAC24D75591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114" y="3240"/>
                <a:ext cx="1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62" name="Line 48">
                <a:extLst>
                  <a:ext uri="{FF2B5EF4-FFF2-40B4-BE49-F238E27FC236}">
                    <a16:creationId xmlns:a16="http://schemas.microsoft.com/office/drawing/2014/main" xmlns="" id="{76621481-4E72-4CCF-BF33-F5D5A242184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222" y="3240"/>
                <a:ext cx="1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63" name="Line 49">
                <a:extLst>
                  <a:ext uri="{FF2B5EF4-FFF2-40B4-BE49-F238E27FC236}">
                    <a16:creationId xmlns:a16="http://schemas.microsoft.com/office/drawing/2014/main" xmlns="" id="{9E72AAB7-948A-4FEB-81A1-7F8103ADF4C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383" y="3240"/>
                <a:ext cx="1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64" name="Line 50">
                <a:extLst>
                  <a:ext uri="{FF2B5EF4-FFF2-40B4-BE49-F238E27FC236}">
                    <a16:creationId xmlns:a16="http://schemas.microsoft.com/office/drawing/2014/main" xmlns="" id="{368C849E-9F78-4B07-85FC-5A724BC5664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276" y="3240"/>
                <a:ext cx="1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65" name="Line 51">
                <a:extLst>
                  <a:ext uri="{FF2B5EF4-FFF2-40B4-BE49-F238E27FC236}">
                    <a16:creationId xmlns:a16="http://schemas.microsoft.com/office/drawing/2014/main" xmlns="" id="{3AB98C5F-03D2-427B-A4F9-1F9D55AFD4A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546" y="3240"/>
                <a:ext cx="1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66" name="Line 52">
                <a:extLst>
                  <a:ext uri="{FF2B5EF4-FFF2-40B4-BE49-F238E27FC236}">
                    <a16:creationId xmlns:a16="http://schemas.microsoft.com/office/drawing/2014/main" xmlns="" id="{217C20F9-8328-4B08-8EAB-B57FDB88D45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491" y="3240"/>
                <a:ext cx="1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67" name="Line 53">
                <a:extLst>
                  <a:ext uri="{FF2B5EF4-FFF2-40B4-BE49-F238E27FC236}">
                    <a16:creationId xmlns:a16="http://schemas.microsoft.com/office/drawing/2014/main" xmlns="" id="{E027F3D0-0AFE-4EB6-A4DF-06C8F8E4A97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438" y="3246"/>
                <a:ext cx="1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2062" name="Group 54">
              <a:extLst>
                <a:ext uri="{FF2B5EF4-FFF2-40B4-BE49-F238E27FC236}">
                  <a16:creationId xmlns:a16="http://schemas.microsoft.com/office/drawing/2014/main" xmlns="" id="{9BA99A00-E183-4802-B73E-4292CB06792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590" y="3265"/>
              <a:ext cx="555" cy="440"/>
              <a:chOff x="3060" y="3240"/>
              <a:chExt cx="540" cy="360"/>
            </a:xfrm>
          </p:grpSpPr>
          <p:sp>
            <p:nvSpPr>
              <p:cNvPr id="2146" name="Line 55">
                <a:extLst>
                  <a:ext uri="{FF2B5EF4-FFF2-40B4-BE49-F238E27FC236}">
                    <a16:creationId xmlns:a16="http://schemas.microsoft.com/office/drawing/2014/main" xmlns="" id="{143CA563-3F4F-41F3-BD1A-EFB7AEB4A79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060" y="3240"/>
                <a:ext cx="0" cy="36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47" name="Line 56">
                <a:extLst>
                  <a:ext uri="{FF2B5EF4-FFF2-40B4-BE49-F238E27FC236}">
                    <a16:creationId xmlns:a16="http://schemas.microsoft.com/office/drawing/2014/main" xmlns="" id="{77ED0EF7-C8DC-4836-AF34-5BE30F80E04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060" y="3240"/>
                <a:ext cx="540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48" name="Line 57">
                <a:extLst>
                  <a:ext uri="{FF2B5EF4-FFF2-40B4-BE49-F238E27FC236}">
                    <a16:creationId xmlns:a16="http://schemas.microsoft.com/office/drawing/2014/main" xmlns="" id="{ED380613-E0CE-41D8-9AC2-26068314F24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168" y="3240"/>
                <a:ext cx="1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49" name="Line 58">
                <a:extLst>
                  <a:ext uri="{FF2B5EF4-FFF2-40B4-BE49-F238E27FC236}">
                    <a16:creationId xmlns:a16="http://schemas.microsoft.com/office/drawing/2014/main" xmlns="" id="{0D474B84-7E2B-4843-AEEE-C8B0708A4CD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330" y="3258"/>
                <a:ext cx="1" cy="216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50" name="Line 59">
                <a:extLst>
                  <a:ext uri="{FF2B5EF4-FFF2-40B4-BE49-F238E27FC236}">
                    <a16:creationId xmlns:a16="http://schemas.microsoft.com/office/drawing/2014/main" xmlns="" id="{9AF5F602-3064-4545-835E-6B2E6C56143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114" y="3240"/>
                <a:ext cx="1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51" name="Line 60">
                <a:extLst>
                  <a:ext uri="{FF2B5EF4-FFF2-40B4-BE49-F238E27FC236}">
                    <a16:creationId xmlns:a16="http://schemas.microsoft.com/office/drawing/2014/main" xmlns="" id="{0E0191C0-BA74-4035-B698-5AD3C834ECC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222" y="3240"/>
                <a:ext cx="1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52" name="Line 61">
                <a:extLst>
                  <a:ext uri="{FF2B5EF4-FFF2-40B4-BE49-F238E27FC236}">
                    <a16:creationId xmlns:a16="http://schemas.microsoft.com/office/drawing/2014/main" xmlns="" id="{56578076-42FD-42B8-BECF-C43CB706BEC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383" y="3240"/>
                <a:ext cx="1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53" name="Line 62">
                <a:extLst>
                  <a:ext uri="{FF2B5EF4-FFF2-40B4-BE49-F238E27FC236}">
                    <a16:creationId xmlns:a16="http://schemas.microsoft.com/office/drawing/2014/main" xmlns="" id="{E9CE09EA-C887-40D8-B11C-4DC829AB98A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276" y="3240"/>
                <a:ext cx="1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54" name="Line 63">
                <a:extLst>
                  <a:ext uri="{FF2B5EF4-FFF2-40B4-BE49-F238E27FC236}">
                    <a16:creationId xmlns:a16="http://schemas.microsoft.com/office/drawing/2014/main" xmlns="" id="{546D3AF1-42F7-426B-BC83-2F97CC932A7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546" y="3240"/>
                <a:ext cx="1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55" name="Line 64">
                <a:extLst>
                  <a:ext uri="{FF2B5EF4-FFF2-40B4-BE49-F238E27FC236}">
                    <a16:creationId xmlns:a16="http://schemas.microsoft.com/office/drawing/2014/main" xmlns="" id="{48FBA187-6D79-449C-B5F5-DA4F244D3A3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491" y="3240"/>
                <a:ext cx="1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56" name="Line 65">
                <a:extLst>
                  <a:ext uri="{FF2B5EF4-FFF2-40B4-BE49-F238E27FC236}">
                    <a16:creationId xmlns:a16="http://schemas.microsoft.com/office/drawing/2014/main" xmlns="" id="{4DF5FF16-A134-422B-B552-57CD436B566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438" y="3246"/>
                <a:ext cx="1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2063" name="Group 66">
              <a:extLst>
                <a:ext uri="{FF2B5EF4-FFF2-40B4-BE49-F238E27FC236}">
                  <a16:creationId xmlns:a16="http://schemas.microsoft.com/office/drawing/2014/main" xmlns="" id="{7CB8EBE1-BBA3-4867-8D3A-CDB14D89D49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151" y="3255"/>
              <a:ext cx="555" cy="439"/>
              <a:chOff x="3060" y="3240"/>
              <a:chExt cx="540" cy="360"/>
            </a:xfrm>
          </p:grpSpPr>
          <p:sp>
            <p:nvSpPr>
              <p:cNvPr id="2135" name="Line 67">
                <a:extLst>
                  <a:ext uri="{FF2B5EF4-FFF2-40B4-BE49-F238E27FC236}">
                    <a16:creationId xmlns:a16="http://schemas.microsoft.com/office/drawing/2014/main" xmlns="" id="{8EBBD2DD-9696-4228-99AC-B048265AE4D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060" y="3240"/>
                <a:ext cx="0" cy="36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36" name="Line 68">
                <a:extLst>
                  <a:ext uri="{FF2B5EF4-FFF2-40B4-BE49-F238E27FC236}">
                    <a16:creationId xmlns:a16="http://schemas.microsoft.com/office/drawing/2014/main" xmlns="" id="{4108D3A3-7E2D-41FF-A00A-40C238C3DE2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060" y="3240"/>
                <a:ext cx="540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37" name="Line 69">
                <a:extLst>
                  <a:ext uri="{FF2B5EF4-FFF2-40B4-BE49-F238E27FC236}">
                    <a16:creationId xmlns:a16="http://schemas.microsoft.com/office/drawing/2014/main" xmlns="" id="{4151BCE2-F6B8-48EA-A174-3D9F8E6DE8E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168" y="3240"/>
                <a:ext cx="1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38" name="Line 70">
                <a:extLst>
                  <a:ext uri="{FF2B5EF4-FFF2-40B4-BE49-F238E27FC236}">
                    <a16:creationId xmlns:a16="http://schemas.microsoft.com/office/drawing/2014/main" xmlns="" id="{3A5D3138-20A9-4E3D-8236-EA611F2D687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330" y="3258"/>
                <a:ext cx="1" cy="216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39" name="Line 71">
                <a:extLst>
                  <a:ext uri="{FF2B5EF4-FFF2-40B4-BE49-F238E27FC236}">
                    <a16:creationId xmlns:a16="http://schemas.microsoft.com/office/drawing/2014/main" xmlns="" id="{C90B3D60-C760-4C14-A2D6-667C48F7C5A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114" y="3240"/>
                <a:ext cx="1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40" name="Line 72">
                <a:extLst>
                  <a:ext uri="{FF2B5EF4-FFF2-40B4-BE49-F238E27FC236}">
                    <a16:creationId xmlns:a16="http://schemas.microsoft.com/office/drawing/2014/main" xmlns="" id="{0D7C5885-6E6D-4D46-A16F-65AB113D532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222" y="3240"/>
                <a:ext cx="1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41" name="Line 73">
                <a:extLst>
                  <a:ext uri="{FF2B5EF4-FFF2-40B4-BE49-F238E27FC236}">
                    <a16:creationId xmlns:a16="http://schemas.microsoft.com/office/drawing/2014/main" xmlns="" id="{D317BE8B-1B89-4CB4-A8C7-A3FD996CD56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383" y="3240"/>
                <a:ext cx="1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42" name="Line 74">
                <a:extLst>
                  <a:ext uri="{FF2B5EF4-FFF2-40B4-BE49-F238E27FC236}">
                    <a16:creationId xmlns:a16="http://schemas.microsoft.com/office/drawing/2014/main" xmlns="" id="{185AAB1A-062C-43D1-AED1-94F3AEAB46B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276" y="3240"/>
                <a:ext cx="1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43" name="Line 75">
                <a:extLst>
                  <a:ext uri="{FF2B5EF4-FFF2-40B4-BE49-F238E27FC236}">
                    <a16:creationId xmlns:a16="http://schemas.microsoft.com/office/drawing/2014/main" xmlns="" id="{2A22DA20-54C4-4C6C-956D-98A756FE371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546" y="3240"/>
                <a:ext cx="1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44" name="Line 76">
                <a:extLst>
                  <a:ext uri="{FF2B5EF4-FFF2-40B4-BE49-F238E27FC236}">
                    <a16:creationId xmlns:a16="http://schemas.microsoft.com/office/drawing/2014/main" xmlns="" id="{A0BF02A7-AB33-416F-BA08-DFFF32EAB66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491" y="3240"/>
                <a:ext cx="1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45" name="Line 77">
                <a:extLst>
                  <a:ext uri="{FF2B5EF4-FFF2-40B4-BE49-F238E27FC236}">
                    <a16:creationId xmlns:a16="http://schemas.microsoft.com/office/drawing/2014/main" xmlns="" id="{F5AB5F96-D4BB-4D5A-BC97-99009445837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438" y="3246"/>
                <a:ext cx="1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2064" name="Group 78">
              <a:extLst>
                <a:ext uri="{FF2B5EF4-FFF2-40B4-BE49-F238E27FC236}">
                  <a16:creationId xmlns:a16="http://schemas.microsoft.com/office/drawing/2014/main" xmlns="" id="{292E06F5-FBC3-4795-8B95-EEBBF9E1395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712" y="3258"/>
              <a:ext cx="555" cy="439"/>
              <a:chOff x="3060" y="3240"/>
              <a:chExt cx="540" cy="360"/>
            </a:xfrm>
          </p:grpSpPr>
          <p:sp>
            <p:nvSpPr>
              <p:cNvPr id="2124" name="Line 79">
                <a:extLst>
                  <a:ext uri="{FF2B5EF4-FFF2-40B4-BE49-F238E27FC236}">
                    <a16:creationId xmlns:a16="http://schemas.microsoft.com/office/drawing/2014/main" xmlns="" id="{94340667-51A6-4DC0-9752-A1B8E208AD9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060" y="3240"/>
                <a:ext cx="0" cy="36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25" name="Line 80">
                <a:extLst>
                  <a:ext uri="{FF2B5EF4-FFF2-40B4-BE49-F238E27FC236}">
                    <a16:creationId xmlns:a16="http://schemas.microsoft.com/office/drawing/2014/main" xmlns="" id="{8EB882AD-77BA-480B-90B3-7227DE012DB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060" y="3240"/>
                <a:ext cx="540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26" name="Line 81">
                <a:extLst>
                  <a:ext uri="{FF2B5EF4-FFF2-40B4-BE49-F238E27FC236}">
                    <a16:creationId xmlns:a16="http://schemas.microsoft.com/office/drawing/2014/main" xmlns="" id="{E3A0D14A-C22E-4947-9FCD-41F76142B7E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168" y="3240"/>
                <a:ext cx="1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27" name="Line 82">
                <a:extLst>
                  <a:ext uri="{FF2B5EF4-FFF2-40B4-BE49-F238E27FC236}">
                    <a16:creationId xmlns:a16="http://schemas.microsoft.com/office/drawing/2014/main" xmlns="" id="{D9AC3C2C-38A7-4D72-9B77-A4AC5DD5776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330" y="3258"/>
                <a:ext cx="1" cy="216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28" name="Line 83">
                <a:extLst>
                  <a:ext uri="{FF2B5EF4-FFF2-40B4-BE49-F238E27FC236}">
                    <a16:creationId xmlns:a16="http://schemas.microsoft.com/office/drawing/2014/main" xmlns="" id="{E3FFF032-2BAA-4CB9-BB1A-EF45FB2AC7A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114" y="3240"/>
                <a:ext cx="1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29" name="Line 84">
                <a:extLst>
                  <a:ext uri="{FF2B5EF4-FFF2-40B4-BE49-F238E27FC236}">
                    <a16:creationId xmlns:a16="http://schemas.microsoft.com/office/drawing/2014/main" xmlns="" id="{0368ED31-6638-4ED3-A64A-4BD6C9044C2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222" y="3240"/>
                <a:ext cx="1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30" name="Line 85">
                <a:extLst>
                  <a:ext uri="{FF2B5EF4-FFF2-40B4-BE49-F238E27FC236}">
                    <a16:creationId xmlns:a16="http://schemas.microsoft.com/office/drawing/2014/main" xmlns="" id="{60D0CC23-EB5F-482F-9D3E-77BF0A5F4B6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383" y="3240"/>
                <a:ext cx="1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31" name="Line 86">
                <a:extLst>
                  <a:ext uri="{FF2B5EF4-FFF2-40B4-BE49-F238E27FC236}">
                    <a16:creationId xmlns:a16="http://schemas.microsoft.com/office/drawing/2014/main" xmlns="" id="{B44DD3B0-8B0E-46BA-B2A1-8A91BDE421C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276" y="3240"/>
                <a:ext cx="1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32" name="Line 87">
                <a:extLst>
                  <a:ext uri="{FF2B5EF4-FFF2-40B4-BE49-F238E27FC236}">
                    <a16:creationId xmlns:a16="http://schemas.microsoft.com/office/drawing/2014/main" xmlns="" id="{F94FF8EE-A87D-42B9-A754-AA017B6007E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546" y="3240"/>
                <a:ext cx="1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33" name="Line 88">
                <a:extLst>
                  <a:ext uri="{FF2B5EF4-FFF2-40B4-BE49-F238E27FC236}">
                    <a16:creationId xmlns:a16="http://schemas.microsoft.com/office/drawing/2014/main" xmlns="" id="{33E2BBF0-461A-4CC4-BDBB-A9BBCDE671E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491" y="3240"/>
                <a:ext cx="1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34" name="Line 89">
                <a:extLst>
                  <a:ext uri="{FF2B5EF4-FFF2-40B4-BE49-F238E27FC236}">
                    <a16:creationId xmlns:a16="http://schemas.microsoft.com/office/drawing/2014/main" xmlns="" id="{63A9C906-6801-4FF2-BF77-6ADB9E3DAFA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438" y="3246"/>
                <a:ext cx="1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2065" name="Group 90">
              <a:extLst>
                <a:ext uri="{FF2B5EF4-FFF2-40B4-BE49-F238E27FC236}">
                  <a16:creationId xmlns:a16="http://schemas.microsoft.com/office/drawing/2014/main" xmlns="" id="{4C625E11-C45F-4417-87DF-B1E1DF6D40C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6267" y="3258"/>
              <a:ext cx="555" cy="439"/>
              <a:chOff x="3060" y="3240"/>
              <a:chExt cx="540" cy="360"/>
            </a:xfrm>
          </p:grpSpPr>
          <p:sp>
            <p:nvSpPr>
              <p:cNvPr id="2113" name="Line 91">
                <a:extLst>
                  <a:ext uri="{FF2B5EF4-FFF2-40B4-BE49-F238E27FC236}">
                    <a16:creationId xmlns:a16="http://schemas.microsoft.com/office/drawing/2014/main" xmlns="" id="{32A5337E-333B-4326-BBB3-FE409DAA132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060" y="3240"/>
                <a:ext cx="0" cy="36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14" name="Line 92">
                <a:extLst>
                  <a:ext uri="{FF2B5EF4-FFF2-40B4-BE49-F238E27FC236}">
                    <a16:creationId xmlns:a16="http://schemas.microsoft.com/office/drawing/2014/main" xmlns="" id="{3B1AB4E1-063D-4E31-9419-73CD890B2BC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060" y="3240"/>
                <a:ext cx="540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15" name="Line 93">
                <a:extLst>
                  <a:ext uri="{FF2B5EF4-FFF2-40B4-BE49-F238E27FC236}">
                    <a16:creationId xmlns:a16="http://schemas.microsoft.com/office/drawing/2014/main" xmlns="" id="{7C9A79E9-0B2D-4AC9-8D76-39BB12CE85C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168" y="3240"/>
                <a:ext cx="1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16" name="Line 94">
                <a:extLst>
                  <a:ext uri="{FF2B5EF4-FFF2-40B4-BE49-F238E27FC236}">
                    <a16:creationId xmlns:a16="http://schemas.microsoft.com/office/drawing/2014/main" xmlns="" id="{22C55EDB-A2DD-4E96-8BA2-472C77EB36B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330" y="3258"/>
                <a:ext cx="1" cy="216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17" name="Line 95">
                <a:extLst>
                  <a:ext uri="{FF2B5EF4-FFF2-40B4-BE49-F238E27FC236}">
                    <a16:creationId xmlns:a16="http://schemas.microsoft.com/office/drawing/2014/main" xmlns="" id="{FF60CE07-6799-48CD-9711-B5CF97FDFE9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114" y="3240"/>
                <a:ext cx="1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18" name="Line 96">
                <a:extLst>
                  <a:ext uri="{FF2B5EF4-FFF2-40B4-BE49-F238E27FC236}">
                    <a16:creationId xmlns:a16="http://schemas.microsoft.com/office/drawing/2014/main" xmlns="" id="{E7EECB9C-5AC5-4477-BC19-844A849A2A0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222" y="3240"/>
                <a:ext cx="1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19" name="Line 97">
                <a:extLst>
                  <a:ext uri="{FF2B5EF4-FFF2-40B4-BE49-F238E27FC236}">
                    <a16:creationId xmlns:a16="http://schemas.microsoft.com/office/drawing/2014/main" xmlns="" id="{B228EA56-666F-44F4-9499-153A33D0056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383" y="3240"/>
                <a:ext cx="1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20" name="Line 98">
                <a:extLst>
                  <a:ext uri="{FF2B5EF4-FFF2-40B4-BE49-F238E27FC236}">
                    <a16:creationId xmlns:a16="http://schemas.microsoft.com/office/drawing/2014/main" xmlns="" id="{1AC5DAFE-400E-45CF-97E5-51B247CED23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276" y="3240"/>
                <a:ext cx="1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21" name="Line 99">
                <a:extLst>
                  <a:ext uri="{FF2B5EF4-FFF2-40B4-BE49-F238E27FC236}">
                    <a16:creationId xmlns:a16="http://schemas.microsoft.com/office/drawing/2014/main" xmlns="" id="{43067F2D-68A1-4FBB-BE50-D60AE41FBCE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546" y="3240"/>
                <a:ext cx="1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22" name="Line 100">
                <a:extLst>
                  <a:ext uri="{FF2B5EF4-FFF2-40B4-BE49-F238E27FC236}">
                    <a16:creationId xmlns:a16="http://schemas.microsoft.com/office/drawing/2014/main" xmlns="" id="{8BD31384-008E-4115-AFF0-6528E30CB58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491" y="3240"/>
                <a:ext cx="1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23" name="Line 101">
                <a:extLst>
                  <a:ext uri="{FF2B5EF4-FFF2-40B4-BE49-F238E27FC236}">
                    <a16:creationId xmlns:a16="http://schemas.microsoft.com/office/drawing/2014/main" xmlns="" id="{C60FE711-0B1A-4FD4-BC3E-71428111233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438" y="3246"/>
                <a:ext cx="1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2066" name="Group 102">
              <a:extLst>
                <a:ext uri="{FF2B5EF4-FFF2-40B4-BE49-F238E27FC236}">
                  <a16:creationId xmlns:a16="http://schemas.microsoft.com/office/drawing/2014/main" xmlns="" id="{BDE22A5D-9786-4D9B-A9F6-A93C7D7FCBE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6829" y="3265"/>
              <a:ext cx="555" cy="440"/>
              <a:chOff x="3060" y="3240"/>
              <a:chExt cx="540" cy="360"/>
            </a:xfrm>
          </p:grpSpPr>
          <p:sp>
            <p:nvSpPr>
              <p:cNvPr id="2102" name="Line 103">
                <a:extLst>
                  <a:ext uri="{FF2B5EF4-FFF2-40B4-BE49-F238E27FC236}">
                    <a16:creationId xmlns:a16="http://schemas.microsoft.com/office/drawing/2014/main" xmlns="" id="{0061753A-AA72-4D20-9AC0-513942308E2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060" y="3240"/>
                <a:ext cx="0" cy="36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03" name="Line 104">
                <a:extLst>
                  <a:ext uri="{FF2B5EF4-FFF2-40B4-BE49-F238E27FC236}">
                    <a16:creationId xmlns:a16="http://schemas.microsoft.com/office/drawing/2014/main" xmlns="" id="{E517C492-AA6C-4F6C-BE8E-E1393656B9E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060" y="3240"/>
                <a:ext cx="540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04" name="Line 105">
                <a:extLst>
                  <a:ext uri="{FF2B5EF4-FFF2-40B4-BE49-F238E27FC236}">
                    <a16:creationId xmlns:a16="http://schemas.microsoft.com/office/drawing/2014/main" xmlns="" id="{94366A55-DF50-42C4-9912-CDC8E2A6D4D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168" y="3240"/>
                <a:ext cx="1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05" name="Line 106">
                <a:extLst>
                  <a:ext uri="{FF2B5EF4-FFF2-40B4-BE49-F238E27FC236}">
                    <a16:creationId xmlns:a16="http://schemas.microsoft.com/office/drawing/2014/main" xmlns="" id="{206CED4C-B245-4BC0-B764-82C745B1E89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330" y="3258"/>
                <a:ext cx="1" cy="216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06" name="Line 107">
                <a:extLst>
                  <a:ext uri="{FF2B5EF4-FFF2-40B4-BE49-F238E27FC236}">
                    <a16:creationId xmlns:a16="http://schemas.microsoft.com/office/drawing/2014/main" xmlns="" id="{79B16035-46F4-4014-B115-FEF0AB68228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114" y="3240"/>
                <a:ext cx="1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07" name="Line 108">
                <a:extLst>
                  <a:ext uri="{FF2B5EF4-FFF2-40B4-BE49-F238E27FC236}">
                    <a16:creationId xmlns:a16="http://schemas.microsoft.com/office/drawing/2014/main" xmlns="" id="{4B9F58D1-1610-4DF6-884D-EA8AB2B3E85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222" y="3240"/>
                <a:ext cx="1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08" name="Line 109">
                <a:extLst>
                  <a:ext uri="{FF2B5EF4-FFF2-40B4-BE49-F238E27FC236}">
                    <a16:creationId xmlns:a16="http://schemas.microsoft.com/office/drawing/2014/main" xmlns="" id="{7515D908-E5E1-4E90-8CA6-DFA3A5EB1F1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383" y="3240"/>
                <a:ext cx="1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09" name="Line 110">
                <a:extLst>
                  <a:ext uri="{FF2B5EF4-FFF2-40B4-BE49-F238E27FC236}">
                    <a16:creationId xmlns:a16="http://schemas.microsoft.com/office/drawing/2014/main" xmlns="" id="{E3095B28-4793-49F1-BFC2-FDE5BF0150B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276" y="3240"/>
                <a:ext cx="1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10" name="Line 111">
                <a:extLst>
                  <a:ext uri="{FF2B5EF4-FFF2-40B4-BE49-F238E27FC236}">
                    <a16:creationId xmlns:a16="http://schemas.microsoft.com/office/drawing/2014/main" xmlns="" id="{238EC252-FC02-4C7A-BC77-06EE4CAEDDE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546" y="3240"/>
                <a:ext cx="1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11" name="Line 112">
                <a:extLst>
                  <a:ext uri="{FF2B5EF4-FFF2-40B4-BE49-F238E27FC236}">
                    <a16:creationId xmlns:a16="http://schemas.microsoft.com/office/drawing/2014/main" xmlns="" id="{5A9C3431-D18B-419C-99CF-0B3888ADC01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491" y="3240"/>
                <a:ext cx="1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12" name="Line 113">
                <a:extLst>
                  <a:ext uri="{FF2B5EF4-FFF2-40B4-BE49-F238E27FC236}">
                    <a16:creationId xmlns:a16="http://schemas.microsoft.com/office/drawing/2014/main" xmlns="" id="{B4264ADC-9369-4923-A37C-41623C1E96F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438" y="3246"/>
                <a:ext cx="1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2067" name="Group 114">
              <a:extLst>
                <a:ext uri="{FF2B5EF4-FFF2-40B4-BE49-F238E27FC236}">
                  <a16:creationId xmlns:a16="http://schemas.microsoft.com/office/drawing/2014/main" xmlns="" id="{B2C089AA-E80E-4F84-B8BA-5E33D3EF7C5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7390" y="3255"/>
              <a:ext cx="555" cy="439"/>
              <a:chOff x="3060" y="3240"/>
              <a:chExt cx="540" cy="360"/>
            </a:xfrm>
          </p:grpSpPr>
          <p:sp>
            <p:nvSpPr>
              <p:cNvPr id="2091" name="Line 115">
                <a:extLst>
                  <a:ext uri="{FF2B5EF4-FFF2-40B4-BE49-F238E27FC236}">
                    <a16:creationId xmlns:a16="http://schemas.microsoft.com/office/drawing/2014/main" xmlns="" id="{FF5451B0-BE28-46E7-A788-CC27F8F0DAC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060" y="3240"/>
                <a:ext cx="0" cy="36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92" name="Line 116">
                <a:extLst>
                  <a:ext uri="{FF2B5EF4-FFF2-40B4-BE49-F238E27FC236}">
                    <a16:creationId xmlns:a16="http://schemas.microsoft.com/office/drawing/2014/main" xmlns="" id="{1C1D7F64-7E90-46A8-BADC-BD6D9CFDE9F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060" y="3240"/>
                <a:ext cx="540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93" name="Line 117">
                <a:extLst>
                  <a:ext uri="{FF2B5EF4-FFF2-40B4-BE49-F238E27FC236}">
                    <a16:creationId xmlns:a16="http://schemas.microsoft.com/office/drawing/2014/main" xmlns="" id="{86F31093-7B3F-44DC-B4F5-5C2DE4FCFCA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168" y="3240"/>
                <a:ext cx="1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94" name="Line 118">
                <a:extLst>
                  <a:ext uri="{FF2B5EF4-FFF2-40B4-BE49-F238E27FC236}">
                    <a16:creationId xmlns:a16="http://schemas.microsoft.com/office/drawing/2014/main" xmlns="" id="{F9F00DE1-0715-438B-A899-079BA17FFDA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330" y="3258"/>
                <a:ext cx="1" cy="216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95" name="Line 119">
                <a:extLst>
                  <a:ext uri="{FF2B5EF4-FFF2-40B4-BE49-F238E27FC236}">
                    <a16:creationId xmlns:a16="http://schemas.microsoft.com/office/drawing/2014/main" xmlns="" id="{65DF1275-1790-479E-900F-8D0DA35D454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114" y="3240"/>
                <a:ext cx="1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96" name="Line 120">
                <a:extLst>
                  <a:ext uri="{FF2B5EF4-FFF2-40B4-BE49-F238E27FC236}">
                    <a16:creationId xmlns:a16="http://schemas.microsoft.com/office/drawing/2014/main" xmlns="" id="{2737F48C-39AD-4F11-943A-53CB9C9F80D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222" y="3240"/>
                <a:ext cx="1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97" name="Line 121">
                <a:extLst>
                  <a:ext uri="{FF2B5EF4-FFF2-40B4-BE49-F238E27FC236}">
                    <a16:creationId xmlns:a16="http://schemas.microsoft.com/office/drawing/2014/main" xmlns="" id="{E5126278-A4E2-4FF3-BD3E-740B1E3666A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383" y="3240"/>
                <a:ext cx="1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98" name="Line 122">
                <a:extLst>
                  <a:ext uri="{FF2B5EF4-FFF2-40B4-BE49-F238E27FC236}">
                    <a16:creationId xmlns:a16="http://schemas.microsoft.com/office/drawing/2014/main" xmlns="" id="{209E9150-AA66-4E2E-BD7F-D9866851996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276" y="3240"/>
                <a:ext cx="1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99" name="Line 123">
                <a:extLst>
                  <a:ext uri="{FF2B5EF4-FFF2-40B4-BE49-F238E27FC236}">
                    <a16:creationId xmlns:a16="http://schemas.microsoft.com/office/drawing/2014/main" xmlns="" id="{873A8EBE-0C85-41B0-A70C-7C892253412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546" y="3240"/>
                <a:ext cx="1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00" name="Line 124">
                <a:extLst>
                  <a:ext uri="{FF2B5EF4-FFF2-40B4-BE49-F238E27FC236}">
                    <a16:creationId xmlns:a16="http://schemas.microsoft.com/office/drawing/2014/main" xmlns="" id="{0AA493A7-EFB4-40A3-ADB3-42BA9794B58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491" y="3240"/>
                <a:ext cx="1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01" name="Line 125">
                <a:extLst>
                  <a:ext uri="{FF2B5EF4-FFF2-40B4-BE49-F238E27FC236}">
                    <a16:creationId xmlns:a16="http://schemas.microsoft.com/office/drawing/2014/main" xmlns="" id="{EAEE8E6B-1F0E-4CFF-8E83-A5C27A4398C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438" y="3246"/>
                <a:ext cx="1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2068" name="Group 126">
              <a:extLst>
                <a:ext uri="{FF2B5EF4-FFF2-40B4-BE49-F238E27FC236}">
                  <a16:creationId xmlns:a16="http://schemas.microsoft.com/office/drawing/2014/main" xmlns="" id="{9396BDFA-B254-4857-A8C9-271C7C8B125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7951" y="3258"/>
              <a:ext cx="555" cy="439"/>
              <a:chOff x="3060" y="3240"/>
              <a:chExt cx="540" cy="360"/>
            </a:xfrm>
          </p:grpSpPr>
          <p:sp>
            <p:nvSpPr>
              <p:cNvPr id="2080" name="Line 127">
                <a:extLst>
                  <a:ext uri="{FF2B5EF4-FFF2-40B4-BE49-F238E27FC236}">
                    <a16:creationId xmlns:a16="http://schemas.microsoft.com/office/drawing/2014/main" xmlns="" id="{E04E973B-2A05-44C7-905E-82866E56CDE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060" y="3240"/>
                <a:ext cx="0" cy="36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81" name="Line 128">
                <a:extLst>
                  <a:ext uri="{FF2B5EF4-FFF2-40B4-BE49-F238E27FC236}">
                    <a16:creationId xmlns:a16="http://schemas.microsoft.com/office/drawing/2014/main" xmlns="" id="{A17BE263-7E9D-4315-AFC8-FF45815AFF9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060" y="3240"/>
                <a:ext cx="540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82" name="Line 129">
                <a:extLst>
                  <a:ext uri="{FF2B5EF4-FFF2-40B4-BE49-F238E27FC236}">
                    <a16:creationId xmlns:a16="http://schemas.microsoft.com/office/drawing/2014/main" xmlns="" id="{CF3DB156-60AF-4BA4-980D-DE2E3C5C73D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168" y="3240"/>
                <a:ext cx="1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83" name="Line 130">
                <a:extLst>
                  <a:ext uri="{FF2B5EF4-FFF2-40B4-BE49-F238E27FC236}">
                    <a16:creationId xmlns:a16="http://schemas.microsoft.com/office/drawing/2014/main" xmlns="" id="{57FBC52C-0B66-4E85-A0B0-E0D75CB34DB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330" y="3258"/>
                <a:ext cx="1" cy="216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84" name="Line 131">
                <a:extLst>
                  <a:ext uri="{FF2B5EF4-FFF2-40B4-BE49-F238E27FC236}">
                    <a16:creationId xmlns:a16="http://schemas.microsoft.com/office/drawing/2014/main" xmlns="" id="{2AC84FFE-636F-4D73-B0DD-E58CFBA4E14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114" y="3240"/>
                <a:ext cx="1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85" name="Line 132">
                <a:extLst>
                  <a:ext uri="{FF2B5EF4-FFF2-40B4-BE49-F238E27FC236}">
                    <a16:creationId xmlns:a16="http://schemas.microsoft.com/office/drawing/2014/main" xmlns="" id="{D5C82BB8-BA92-4225-BD53-7FBBFDA70C7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222" y="3240"/>
                <a:ext cx="1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86" name="Line 133">
                <a:extLst>
                  <a:ext uri="{FF2B5EF4-FFF2-40B4-BE49-F238E27FC236}">
                    <a16:creationId xmlns:a16="http://schemas.microsoft.com/office/drawing/2014/main" xmlns="" id="{0FD352A7-30A8-4C41-B7FA-D5AF320DFB1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383" y="3240"/>
                <a:ext cx="1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87" name="Line 134">
                <a:extLst>
                  <a:ext uri="{FF2B5EF4-FFF2-40B4-BE49-F238E27FC236}">
                    <a16:creationId xmlns:a16="http://schemas.microsoft.com/office/drawing/2014/main" xmlns="" id="{901EA03A-E20E-4618-92EA-29EB8ADE080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276" y="3240"/>
                <a:ext cx="1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88" name="Line 135">
                <a:extLst>
                  <a:ext uri="{FF2B5EF4-FFF2-40B4-BE49-F238E27FC236}">
                    <a16:creationId xmlns:a16="http://schemas.microsoft.com/office/drawing/2014/main" xmlns="" id="{EE3874DE-F53A-4C97-B12B-1BE8C3C2A41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546" y="3240"/>
                <a:ext cx="1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89" name="Line 136">
                <a:extLst>
                  <a:ext uri="{FF2B5EF4-FFF2-40B4-BE49-F238E27FC236}">
                    <a16:creationId xmlns:a16="http://schemas.microsoft.com/office/drawing/2014/main" xmlns="" id="{806E1FC0-E282-46E7-8929-56BBF8DD54F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491" y="3240"/>
                <a:ext cx="1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90" name="Line 137">
                <a:extLst>
                  <a:ext uri="{FF2B5EF4-FFF2-40B4-BE49-F238E27FC236}">
                    <a16:creationId xmlns:a16="http://schemas.microsoft.com/office/drawing/2014/main" xmlns="" id="{367D953D-D6A1-4D6E-B781-75C31F468A3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438" y="3246"/>
                <a:ext cx="1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069" name="Text Box 138">
              <a:extLst>
                <a:ext uri="{FF2B5EF4-FFF2-40B4-BE49-F238E27FC236}">
                  <a16:creationId xmlns:a16="http://schemas.microsoft.com/office/drawing/2014/main" xmlns="" id="{7514C98B-3389-4BFA-8B80-01F22380558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196" y="3636"/>
              <a:ext cx="900" cy="720"/>
            </a:xfrm>
            <a:prstGeom prst="rect">
              <a:avLst/>
            </a:prstGeom>
            <a:solidFill>
              <a:srgbClr val="CCFF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l" eaLnBrk="1" hangingPunct="1"/>
              <a:r>
                <a:rPr lang="en-US" altLang="en-US" sz="1200">
                  <a:latin typeface="Arial" panose="020B0604020202020204" pitchFamily="34" charset="0"/>
                </a:rPr>
                <a:t>0 </a:t>
              </a:r>
            </a:p>
            <a:p>
              <a:pPr algn="l" eaLnBrk="1" hangingPunct="1">
                <a:lnSpc>
                  <a:spcPct val="48000"/>
                </a:lnSpc>
              </a:pPr>
              <a:r>
                <a:rPr lang="en-US" altLang="en-US" sz="1100">
                  <a:latin typeface=".VnArial" panose="020B7200000000000000" pitchFamily="34" charset="0"/>
                </a:rPr>
                <a:t>cm</a:t>
              </a:r>
              <a:endParaRPr lang="en-US" altLang="en-US" sz="1800" b="0">
                <a:latin typeface="Arial" panose="020B0604020202020204" pitchFamily="34" charset="0"/>
              </a:endParaRPr>
            </a:p>
          </p:txBody>
        </p:sp>
        <p:sp>
          <p:nvSpPr>
            <p:cNvPr id="2070" name="Text Box 139">
              <a:extLst>
                <a:ext uri="{FF2B5EF4-FFF2-40B4-BE49-F238E27FC236}">
                  <a16:creationId xmlns:a16="http://schemas.microsoft.com/office/drawing/2014/main" xmlns="" id="{C726F193-97A8-4229-89A8-092FF2F9CBC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240" y="3690"/>
              <a:ext cx="522" cy="504"/>
            </a:xfrm>
            <a:prstGeom prst="rect">
              <a:avLst/>
            </a:prstGeom>
            <a:solidFill>
              <a:srgbClr val="CCFF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l" eaLnBrk="1" hangingPunct="1"/>
              <a:r>
                <a:rPr lang="en-US" altLang="en-US" sz="1200">
                  <a:latin typeface="Arial" panose="020B0604020202020204" pitchFamily="34" charset="0"/>
                </a:rPr>
                <a:t>2</a:t>
              </a:r>
              <a:endParaRPr lang="en-US" altLang="en-US" sz="1800" b="0">
                <a:latin typeface="Arial" panose="020B0604020202020204" pitchFamily="34" charset="0"/>
              </a:endParaRPr>
            </a:p>
          </p:txBody>
        </p:sp>
        <p:sp>
          <p:nvSpPr>
            <p:cNvPr id="2071" name="Text Box 140">
              <a:extLst>
                <a:ext uri="{FF2B5EF4-FFF2-40B4-BE49-F238E27FC236}">
                  <a16:creationId xmlns:a16="http://schemas.microsoft.com/office/drawing/2014/main" xmlns="" id="{64A63FBF-7C23-4637-B9E0-E85C91C4714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780" y="3690"/>
              <a:ext cx="504" cy="522"/>
            </a:xfrm>
            <a:prstGeom prst="rect">
              <a:avLst/>
            </a:prstGeom>
            <a:solidFill>
              <a:srgbClr val="CCFF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l" eaLnBrk="1" hangingPunct="1"/>
              <a:r>
                <a:rPr lang="en-US" altLang="en-US" sz="1200">
                  <a:latin typeface="Arial" panose="020B0604020202020204" pitchFamily="34" charset="0"/>
                </a:rPr>
                <a:t>3</a:t>
              </a:r>
              <a:endParaRPr lang="en-US" altLang="en-US" sz="1800" b="0">
                <a:latin typeface="Arial" panose="020B0604020202020204" pitchFamily="34" charset="0"/>
              </a:endParaRPr>
            </a:p>
          </p:txBody>
        </p:sp>
        <p:sp>
          <p:nvSpPr>
            <p:cNvPr id="2072" name="Text Box 141">
              <a:extLst>
                <a:ext uri="{FF2B5EF4-FFF2-40B4-BE49-F238E27FC236}">
                  <a16:creationId xmlns:a16="http://schemas.microsoft.com/office/drawing/2014/main" xmlns="" id="{B077CF46-5DA9-40F6-B3E3-44D8955E2B8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74" y="3690"/>
              <a:ext cx="630" cy="504"/>
            </a:xfrm>
            <a:prstGeom prst="rect">
              <a:avLst/>
            </a:prstGeom>
            <a:solidFill>
              <a:srgbClr val="CCFF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l" eaLnBrk="1" hangingPunct="1"/>
              <a:r>
                <a:rPr lang="en-US" altLang="en-US" sz="1200">
                  <a:latin typeface="Arial" panose="020B0604020202020204" pitchFamily="34" charset="0"/>
                </a:rPr>
                <a:t>4</a:t>
              </a:r>
              <a:endParaRPr lang="en-US" altLang="en-US" sz="1800" b="0">
                <a:latin typeface="Arial" panose="020B0604020202020204" pitchFamily="34" charset="0"/>
              </a:endParaRPr>
            </a:p>
          </p:txBody>
        </p:sp>
        <p:sp>
          <p:nvSpPr>
            <p:cNvPr id="2073" name="Text Box 142">
              <a:extLst>
                <a:ext uri="{FF2B5EF4-FFF2-40B4-BE49-F238E27FC236}">
                  <a16:creationId xmlns:a16="http://schemas.microsoft.com/office/drawing/2014/main" xmlns="" id="{66043287-4ED3-4844-BF36-2CCC439B684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472" y="3672"/>
              <a:ext cx="540" cy="504"/>
            </a:xfrm>
            <a:prstGeom prst="rect">
              <a:avLst/>
            </a:prstGeom>
            <a:solidFill>
              <a:srgbClr val="CCFF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l" eaLnBrk="1" hangingPunct="1"/>
              <a:r>
                <a:rPr lang="en-US" altLang="en-US" sz="1200">
                  <a:latin typeface="Arial" panose="020B0604020202020204" pitchFamily="34" charset="0"/>
                </a:rPr>
                <a:t>6</a:t>
              </a:r>
              <a:endParaRPr lang="en-US" altLang="en-US" sz="1800" b="0">
                <a:latin typeface="Arial" panose="020B0604020202020204" pitchFamily="34" charset="0"/>
              </a:endParaRPr>
            </a:p>
          </p:txBody>
        </p:sp>
        <p:sp>
          <p:nvSpPr>
            <p:cNvPr id="2074" name="Text Box 143">
              <a:extLst>
                <a:ext uri="{FF2B5EF4-FFF2-40B4-BE49-F238E27FC236}">
                  <a16:creationId xmlns:a16="http://schemas.microsoft.com/office/drawing/2014/main" xmlns="" id="{0AD3983A-0618-4DF4-B9E9-A16C13CD2AB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994" y="3690"/>
              <a:ext cx="522" cy="504"/>
            </a:xfrm>
            <a:prstGeom prst="rect">
              <a:avLst/>
            </a:prstGeom>
            <a:solidFill>
              <a:srgbClr val="CCFF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l" eaLnBrk="1" hangingPunct="1"/>
              <a:r>
                <a:rPr lang="en-US" altLang="en-US" sz="1200">
                  <a:latin typeface="Arial" panose="020B0604020202020204" pitchFamily="34" charset="0"/>
                </a:rPr>
                <a:t>7</a:t>
              </a:r>
              <a:endParaRPr lang="en-US" altLang="en-US" sz="1800" b="0">
                <a:latin typeface="Arial" panose="020B0604020202020204" pitchFamily="34" charset="0"/>
              </a:endParaRPr>
            </a:p>
          </p:txBody>
        </p:sp>
        <p:sp>
          <p:nvSpPr>
            <p:cNvPr id="2075" name="Text Box 144">
              <a:extLst>
                <a:ext uri="{FF2B5EF4-FFF2-40B4-BE49-F238E27FC236}">
                  <a16:creationId xmlns:a16="http://schemas.microsoft.com/office/drawing/2014/main" xmlns="" id="{8EEA8CA9-9352-4FFB-BD83-BE40218845C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754" y="3672"/>
              <a:ext cx="558" cy="504"/>
            </a:xfrm>
            <a:prstGeom prst="rect">
              <a:avLst/>
            </a:prstGeom>
            <a:solidFill>
              <a:srgbClr val="CCFF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l" eaLnBrk="1" hangingPunct="1"/>
              <a:r>
                <a:rPr lang="en-US" altLang="en-US" sz="1200">
                  <a:latin typeface="Arial" panose="020B0604020202020204" pitchFamily="34" charset="0"/>
                </a:rPr>
                <a:t>1</a:t>
              </a:r>
              <a:endParaRPr lang="en-US" altLang="en-US" sz="1800" b="0">
                <a:latin typeface="Arial" panose="020B0604020202020204" pitchFamily="34" charset="0"/>
              </a:endParaRPr>
            </a:p>
          </p:txBody>
        </p:sp>
        <p:sp>
          <p:nvSpPr>
            <p:cNvPr id="2076" name="Text Box 145">
              <a:extLst>
                <a:ext uri="{FF2B5EF4-FFF2-40B4-BE49-F238E27FC236}">
                  <a16:creationId xmlns:a16="http://schemas.microsoft.com/office/drawing/2014/main" xmlns="" id="{E05B74E8-BC82-4DB0-B0EC-710A0FB5CBE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950" y="3690"/>
              <a:ext cx="558" cy="504"/>
            </a:xfrm>
            <a:prstGeom prst="rect">
              <a:avLst/>
            </a:prstGeom>
            <a:solidFill>
              <a:srgbClr val="CCFF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l" eaLnBrk="1" hangingPunct="1"/>
              <a:r>
                <a:rPr lang="en-US" altLang="en-US" sz="1200">
                  <a:latin typeface="Arial" panose="020B0604020202020204" pitchFamily="34" charset="0"/>
                </a:rPr>
                <a:t>5</a:t>
              </a:r>
              <a:endParaRPr lang="en-US" altLang="en-US" sz="1800" b="0">
                <a:latin typeface="Arial" panose="020B0604020202020204" pitchFamily="34" charset="0"/>
              </a:endParaRPr>
            </a:p>
          </p:txBody>
        </p:sp>
        <p:sp>
          <p:nvSpPr>
            <p:cNvPr id="2077" name="Text Box 146">
              <a:extLst>
                <a:ext uri="{FF2B5EF4-FFF2-40B4-BE49-F238E27FC236}">
                  <a16:creationId xmlns:a16="http://schemas.microsoft.com/office/drawing/2014/main" xmlns="" id="{7CBAB9A6-124C-43E8-99B6-FB0C9CA2995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632" y="3690"/>
              <a:ext cx="720" cy="540"/>
            </a:xfrm>
            <a:prstGeom prst="rect">
              <a:avLst/>
            </a:prstGeom>
            <a:solidFill>
              <a:srgbClr val="CCFF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l" eaLnBrk="1" hangingPunct="1"/>
              <a:r>
                <a:rPr lang="en-US" altLang="en-US" sz="1200">
                  <a:latin typeface="Arial" panose="020B0604020202020204" pitchFamily="34" charset="0"/>
                </a:rPr>
                <a:t>10</a:t>
              </a:r>
              <a:endParaRPr lang="en-US" altLang="en-US" sz="1800" b="0">
                <a:latin typeface="Arial" panose="020B0604020202020204" pitchFamily="34" charset="0"/>
              </a:endParaRPr>
            </a:p>
          </p:txBody>
        </p:sp>
        <p:sp>
          <p:nvSpPr>
            <p:cNvPr id="2078" name="Text Box 147">
              <a:extLst>
                <a:ext uri="{FF2B5EF4-FFF2-40B4-BE49-F238E27FC236}">
                  <a16:creationId xmlns:a16="http://schemas.microsoft.com/office/drawing/2014/main" xmlns="" id="{634A839A-6E67-456D-AE7D-856383D89B7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606" y="3690"/>
              <a:ext cx="486" cy="504"/>
            </a:xfrm>
            <a:prstGeom prst="rect">
              <a:avLst/>
            </a:prstGeom>
            <a:solidFill>
              <a:srgbClr val="CCFF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l" eaLnBrk="1" hangingPunct="1"/>
              <a:r>
                <a:rPr lang="en-US" altLang="en-US" sz="1200">
                  <a:latin typeface="Arial" panose="020B0604020202020204" pitchFamily="34" charset="0"/>
                </a:rPr>
                <a:t>8</a:t>
              </a:r>
              <a:endParaRPr lang="en-US" altLang="en-US" sz="1800" b="0">
                <a:latin typeface="Arial" panose="020B0604020202020204" pitchFamily="34" charset="0"/>
              </a:endParaRPr>
            </a:p>
          </p:txBody>
        </p:sp>
        <p:sp>
          <p:nvSpPr>
            <p:cNvPr id="2079" name="Text Box 148">
              <a:extLst>
                <a:ext uri="{FF2B5EF4-FFF2-40B4-BE49-F238E27FC236}">
                  <a16:creationId xmlns:a16="http://schemas.microsoft.com/office/drawing/2014/main" xmlns="" id="{EBC59AB5-77F2-43B1-9EA7-9D480232939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182" y="3690"/>
              <a:ext cx="432" cy="540"/>
            </a:xfrm>
            <a:prstGeom prst="rect">
              <a:avLst/>
            </a:prstGeom>
            <a:solidFill>
              <a:srgbClr val="CCFF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l" eaLnBrk="1" hangingPunct="1"/>
              <a:r>
                <a:rPr lang="en-US" altLang="en-US" sz="1200">
                  <a:latin typeface="Arial" panose="020B0604020202020204" pitchFamily="34" charset="0"/>
                </a:rPr>
                <a:t>9</a:t>
              </a:r>
              <a:endParaRPr lang="en-US" altLang="en-US" sz="1800" b="0">
                <a:latin typeface="Arial" panose="020B0604020202020204" pitchFamily="34" charset="0"/>
              </a:endParaRPr>
            </a:p>
          </p:txBody>
        </p:sp>
      </p:grpSp>
      <p:sp>
        <p:nvSpPr>
          <p:cNvPr id="33941" name="Line 149">
            <a:extLst>
              <a:ext uri="{FF2B5EF4-FFF2-40B4-BE49-F238E27FC236}">
                <a16:creationId xmlns:a16="http://schemas.microsoft.com/office/drawing/2014/main" xmlns="" id="{0D20EC31-9218-437A-96F5-DA7DDB3D02C3}"/>
              </a:ext>
            </a:extLst>
          </p:cNvPr>
          <p:cNvSpPr>
            <a:spLocks noChangeShapeType="1"/>
          </p:cNvSpPr>
          <p:nvPr/>
        </p:nvSpPr>
        <p:spPr bwMode="auto">
          <a:xfrm>
            <a:off x="1925638" y="2757488"/>
            <a:ext cx="0" cy="3810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942" name="Text Box 150">
            <a:extLst>
              <a:ext uri="{FF2B5EF4-FFF2-40B4-BE49-F238E27FC236}">
                <a16:creationId xmlns:a16="http://schemas.microsoft.com/office/drawing/2014/main" xmlns="" id="{F8A26566-46A4-47A2-86E3-C167D2ED7F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5000" y="5029200"/>
            <a:ext cx="4419600" cy="708025"/>
          </a:xfrm>
          <a:prstGeom prst="rect">
            <a:avLst/>
          </a:prstGeom>
          <a:solidFill>
            <a:schemeClr val="bg1"/>
          </a:solidFill>
          <a:ln w="57150">
            <a:solidFill>
              <a:srgbClr val="FF33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4000" b="0">
                <a:latin typeface="Arial" panose="020B0604020202020204" pitchFamily="34" charset="0"/>
              </a:rPr>
              <a:t>1 inch = 2,54 cm</a:t>
            </a:r>
          </a:p>
        </p:txBody>
      </p:sp>
      <p:sp>
        <p:nvSpPr>
          <p:cNvPr id="2055" name="Rectangle 152">
            <a:extLst>
              <a:ext uri="{FF2B5EF4-FFF2-40B4-BE49-F238E27FC236}">
                <a16:creationId xmlns:a16="http://schemas.microsoft.com/office/drawing/2014/main" xmlns="" id="{74E1CA62-F4A2-4E37-9CEE-00057089AF8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" y="50800"/>
            <a:ext cx="647700" cy="647700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2600" b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?3</a:t>
            </a:r>
            <a:endParaRPr lang="vi-VN" altLang="en-US" sz="2600" b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37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339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39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39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94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9" name="Rectangle 3">
            <a:extLst>
              <a:ext uri="{FF2B5EF4-FFF2-40B4-BE49-F238E27FC236}">
                <a16:creationId xmlns:a16="http://schemas.microsoft.com/office/drawing/2014/main" xmlns="" id="{426B6686-5C96-45CF-968A-AFE3DFC8D4AC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3352800"/>
          </a:xfrm>
        </p:spPr>
        <p:txBody>
          <a:bodyPr/>
          <a:lstStyle/>
          <a:p>
            <a:pPr marL="609600" indent="-609600" algn="just" eaLnBrk="1" hangingPunct="1">
              <a:buFontTx/>
              <a:buNone/>
            </a:pPr>
            <a:r>
              <a:rPr lang="en-US" altLang="en-US" b="1" i="1" dirty="0" smtClean="0">
                <a:solidFill>
                  <a:srgbClr val="FF0000"/>
                </a:solidFill>
              </a:rPr>
              <a:t>BT: </a:t>
            </a:r>
            <a:r>
              <a:rPr lang="en-US" altLang="en-US" i="1" dirty="0" smtClean="0">
                <a:solidFill>
                  <a:srgbClr val="0000FF"/>
                </a:solidFill>
              </a:rPr>
              <a:t>Cho </a:t>
            </a:r>
            <a:r>
              <a:rPr lang="en-US" altLang="en-US" i="1" dirty="0" err="1">
                <a:solidFill>
                  <a:srgbClr val="0000FF"/>
                </a:solidFill>
              </a:rPr>
              <a:t>các</a:t>
            </a:r>
            <a:r>
              <a:rPr lang="en-US" altLang="en-US" i="1" dirty="0">
                <a:solidFill>
                  <a:srgbClr val="0000FF"/>
                </a:solidFill>
              </a:rPr>
              <a:t> </a:t>
            </a:r>
            <a:r>
              <a:rPr lang="en-US" altLang="en-US" i="1" dirty="0" err="1">
                <a:solidFill>
                  <a:srgbClr val="0000FF"/>
                </a:solidFill>
              </a:rPr>
              <a:t>câu</a:t>
            </a:r>
            <a:r>
              <a:rPr lang="en-US" altLang="en-US" i="1" dirty="0">
                <a:solidFill>
                  <a:srgbClr val="0000FF"/>
                </a:solidFill>
              </a:rPr>
              <a:t> </a:t>
            </a:r>
            <a:r>
              <a:rPr lang="en-US" altLang="en-US" i="1" dirty="0" err="1">
                <a:solidFill>
                  <a:srgbClr val="0000FF"/>
                </a:solidFill>
              </a:rPr>
              <a:t>sau</a:t>
            </a:r>
            <a:r>
              <a:rPr lang="en-US" altLang="en-US" i="1" dirty="0">
                <a:solidFill>
                  <a:srgbClr val="0000FF"/>
                </a:solidFill>
              </a:rPr>
              <a:t>:</a:t>
            </a:r>
          </a:p>
          <a:p>
            <a:pPr marL="609600" indent="-609600" algn="just" eaLnBrk="1" hangingPunct="1">
              <a:buFontTx/>
              <a:buAutoNum type="arabicPeriod"/>
            </a:pPr>
            <a:r>
              <a:rPr lang="en-US" altLang="en-US" dirty="0" err="1">
                <a:solidFill>
                  <a:srgbClr val="0000FF"/>
                </a:solidFill>
              </a:rPr>
              <a:t>Đoạn</a:t>
            </a:r>
            <a:r>
              <a:rPr lang="en-US" altLang="en-US" dirty="0">
                <a:solidFill>
                  <a:srgbClr val="0000FF"/>
                </a:solidFill>
              </a:rPr>
              <a:t> </a:t>
            </a:r>
            <a:r>
              <a:rPr lang="en-US" altLang="en-US" dirty="0" err="1">
                <a:solidFill>
                  <a:srgbClr val="0000FF"/>
                </a:solidFill>
              </a:rPr>
              <a:t>thẳng</a:t>
            </a:r>
            <a:r>
              <a:rPr lang="en-US" altLang="en-US" dirty="0">
                <a:solidFill>
                  <a:srgbClr val="0000FF"/>
                </a:solidFill>
              </a:rPr>
              <a:t> AB </a:t>
            </a:r>
            <a:r>
              <a:rPr lang="en-US" altLang="en-US" dirty="0" err="1">
                <a:solidFill>
                  <a:srgbClr val="0000FF"/>
                </a:solidFill>
              </a:rPr>
              <a:t>là</a:t>
            </a:r>
            <a:r>
              <a:rPr lang="en-US" altLang="en-US" dirty="0">
                <a:solidFill>
                  <a:srgbClr val="0000FF"/>
                </a:solidFill>
              </a:rPr>
              <a:t> </a:t>
            </a:r>
            <a:r>
              <a:rPr lang="en-US" altLang="en-US" dirty="0" err="1">
                <a:solidFill>
                  <a:srgbClr val="0000FF"/>
                </a:solidFill>
              </a:rPr>
              <a:t>hình</a:t>
            </a:r>
            <a:r>
              <a:rPr lang="en-US" altLang="en-US" dirty="0">
                <a:solidFill>
                  <a:srgbClr val="0000FF"/>
                </a:solidFill>
              </a:rPr>
              <a:t> </a:t>
            </a:r>
            <a:r>
              <a:rPr lang="en-US" altLang="en-US" dirty="0" err="1">
                <a:solidFill>
                  <a:srgbClr val="0000FF"/>
                </a:solidFill>
              </a:rPr>
              <a:t>gồm</a:t>
            </a:r>
            <a:r>
              <a:rPr lang="en-US" altLang="en-US" dirty="0">
                <a:solidFill>
                  <a:srgbClr val="0000FF"/>
                </a:solidFill>
              </a:rPr>
              <a:t> </a:t>
            </a:r>
            <a:r>
              <a:rPr lang="en-US" altLang="en-US" dirty="0" err="1">
                <a:solidFill>
                  <a:srgbClr val="0000FF"/>
                </a:solidFill>
              </a:rPr>
              <a:t>điểm</a:t>
            </a:r>
            <a:r>
              <a:rPr lang="en-US" altLang="en-US" dirty="0">
                <a:solidFill>
                  <a:srgbClr val="0000FF"/>
                </a:solidFill>
              </a:rPr>
              <a:t> A, </a:t>
            </a:r>
            <a:r>
              <a:rPr lang="en-US" altLang="en-US" dirty="0" err="1">
                <a:solidFill>
                  <a:srgbClr val="0000FF"/>
                </a:solidFill>
              </a:rPr>
              <a:t>điểm</a:t>
            </a:r>
            <a:r>
              <a:rPr lang="en-US" altLang="en-US" dirty="0">
                <a:solidFill>
                  <a:srgbClr val="0000FF"/>
                </a:solidFill>
              </a:rPr>
              <a:t> B.</a:t>
            </a:r>
          </a:p>
          <a:p>
            <a:pPr marL="609600" indent="-609600" algn="just" eaLnBrk="1" hangingPunct="1">
              <a:buFontTx/>
              <a:buAutoNum type="arabicPeriod"/>
            </a:pPr>
            <a:r>
              <a:rPr lang="en-US" altLang="en-US" dirty="0" err="1">
                <a:solidFill>
                  <a:srgbClr val="0000FF"/>
                </a:solidFill>
              </a:rPr>
              <a:t>Đoạn</a:t>
            </a:r>
            <a:r>
              <a:rPr lang="en-US" altLang="en-US" dirty="0">
                <a:solidFill>
                  <a:srgbClr val="0000FF"/>
                </a:solidFill>
              </a:rPr>
              <a:t> </a:t>
            </a:r>
            <a:r>
              <a:rPr lang="en-US" altLang="en-US" dirty="0" err="1">
                <a:solidFill>
                  <a:srgbClr val="0000FF"/>
                </a:solidFill>
              </a:rPr>
              <a:t>thẳng</a:t>
            </a:r>
            <a:r>
              <a:rPr lang="en-US" altLang="en-US" dirty="0">
                <a:solidFill>
                  <a:srgbClr val="0000FF"/>
                </a:solidFill>
              </a:rPr>
              <a:t> AB </a:t>
            </a:r>
            <a:r>
              <a:rPr lang="en-US" altLang="en-US" dirty="0" err="1">
                <a:solidFill>
                  <a:srgbClr val="0000FF"/>
                </a:solidFill>
              </a:rPr>
              <a:t>là</a:t>
            </a:r>
            <a:r>
              <a:rPr lang="en-US" altLang="en-US" dirty="0">
                <a:solidFill>
                  <a:srgbClr val="0000FF"/>
                </a:solidFill>
              </a:rPr>
              <a:t> </a:t>
            </a:r>
            <a:r>
              <a:rPr lang="en-US" altLang="en-US" dirty="0" err="1">
                <a:solidFill>
                  <a:srgbClr val="0000FF"/>
                </a:solidFill>
              </a:rPr>
              <a:t>hình</a:t>
            </a:r>
            <a:r>
              <a:rPr lang="en-US" altLang="en-US" dirty="0">
                <a:solidFill>
                  <a:srgbClr val="0000FF"/>
                </a:solidFill>
              </a:rPr>
              <a:t> </a:t>
            </a:r>
            <a:r>
              <a:rPr lang="en-US" altLang="en-US" dirty="0" err="1">
                <a:solidFill>
                  <a:srgbClr val="0000FF"/>
                </a:solidFill>
              </a:rPr>
              <a:t>gồm</a:t>
            </a:r>
            <a:r>
              <a:rPr lang="en-US" altLang="en-US" dirty="0">
                <a:solidFill>
                  <a:srgbClr val="0000FF"/>
                </a:solidFill>
              </a:rPr>
              <a:t> </a:t>
            </a:r>
            <a:r>
              <a:rPr lang="en-US" altLang="en-US" dirty="0" err="1">
                <a:solidFill>
                  <a:srgbClr val="0000FF"/>
                </a:solidFill>
              </a:rPr>
              <a:t>tất</a:t>
            </a:r>
            <a:r>
              <a:rPr lang="en-US" altLang="en-US" dirty="0">
                <a:solidFill>
                  <a:srgbClr val="0000FF"/>
                </a:solidFill>
              </a:rPr>
              <a:t> </a:t>
            </a:r>
            <a:r>
              <a:rPr lang="en-US" altLang="en-US" dirty="0" err="1">
                <a:solidFill>
                  <a:srgbClr val="0000FF"/>
                </a:solidFill>
              </a:rPr>
              <a:t>cả</a:t>
            </a:r>
            <a:r>
              <a:rPr lang="en-US" altLang="en-US" dirty="0">
                <a:solidFill>
                  <a:srgbClr val="0000FF"/>
                </a:solidFill>
              </a:rPr>
              <a:t> </a:t>
            </a:r>
            <a:r>
              <a:rPr lang="en-US" altLang="en-US" dirty="0" err="1">
                <a:solidFill>
                  <a:srgbClr val="0000FF"/>
                </a:solidFill>
              </a:rPr>
              <a:t>các</a:t>
            </a:r>
            <a:r>
              <a:rPr lang="en-US" altLang="en-US" dirty="0">
                <a:solidFill>
                  <a:srgbClr val="0000FF"/>
                </a:solidFill>
              </a:rPr>
              <a:t> </a:t>
            </a:r>
            <a:r>
              <a:rPr lang="en-US" altLang="en-US" dirty="0" err="1">
                <a:solidFill>
                  <a:srgbClr val="0000FF"/>
                </a:solidFill>
              </a:rPr>
              <a:t>điểm</a:t>
            </a:r>
            <a:r>
              <a:rPr lang="en-US" altLang="en-US" dirty="0">
                <a:solidFill>
                  <a:srgbClr val="0000FF"/>
                </a:solidFill>
              </a:rPr>
              <a:t> </a:t>
            </a:r>
            <a:r>
              <a:rPr lang="en-US" altLang="en-US" dirty="0" err="1">
                <a:solidFill>
                  <a:srgbClr val="0000FF"/>
                </a:solidFill>
              </a:rPr>
              <a:t>nằm</a:t>
            </a:r>
            <a:r>
              <a:rPr lang="en-US" altLang="en-US" dirty="0">
                <a:solidFill>
                  <a:srgbClr val="0000FF"/>
                </a:solidFill>
              </a:rPr>
              <a:t> </a:t>
            </a:r>
            <a:r>
              <a:rPr lang="en-US" altLang="en-US" dirty="0" err="1">
                <a:solidFill>
                  <a:srgbClr val="0000FF"/>
                </a:solidFill>
              </a:rPr>
              <a:t>giữa</a:t>
            </a:r>
            <a:r>
              <a:rPr lang="en-US" altLang="en-US" dirty="0">
                <a:solidFill>
                  <a:srgbClr val="0000FF"/>
                </a:solidFill>
              </a:rPr>
              <a:t> A </a:t>
            </a:r>
            <a:r>
              <a:rPr lang="en-US" altLang="en-US" dirty="0" err="1">
                <a:solidFill>
                  <a:srgbClr val="0000FF"/>
                </a:solidFill>
              </a:rPr>
              <a:t>và</a:t>
            </a:r>
            <a:r>
              <a:rPr lang="en-US" altLang="en-US" dirty="0">
                <a:solidFill>
                  <a:srgbClr val="0000FF"/>
                </a:solidFill>
              </a:rPr>
              <a:t> B.</a:t>
            </a:r>
          </a:p>
          <a:p>
            <a:pPr marL="609600" indent="-609600" algn="just" eaLnBrk="1" hangingPunct="1">
              <a:buFontTx/>
              <a:buAutoNum type="arabicPeriod"/>
            </a:pPr>
            <a:r>
              <a:rPr lang="en-US" altLang="en-US" dirty="0" err="1">
                <a:solidFill>
                  <a:srgbClr val="0000FF"/>
                </a:solidFill>
              </a:rPr>
              <a:t>Đoạn</a:t>
            </a:r>
            <a:r>
              <a:rPr lang="en-US" altLang="en-US" dirty="0">
                <a:solidFill>
                  <a:srgbClr val="0000FF"/>
                </a:solidFill>
              </a:rPr>
              <a:t> </a:t>
            </a:r>
            <a:r>
              <a:rPr lang="en-US" altLang="en-US" dirty="0" err="1">
                <a:solidFill>
                  <a:srgbClr val="0000FF"/>
                </a:solidFill>
              </a:rPr>
              <a:t>thẳng</a:t>
            </a:r>
            <a:r>
              <a:rPr lang="en-US" altLang="en-US" dirty="0">
                <a:solidFill>
                  <a:srgbClr val="0000FF"/>
                </a:solidFill>
              </a:rPr>
              <a:t> AB </a:t>
            </a:r>
            <a:r>
              <a:rPr lang="en-US" altLang="en-US" dirty="0" err="1">
                <a:solidFill>
                  <a:srgbClr val="0000FF"/>
                </a:solidFill>
              </a:rPr>
              <a:t>là</a:t>
            </a:r>
            <a:r>
              <a:rPr lang="en-US" altLang="en-US" dirty="0">
                <a:solidFill>
                  <a:srgbClr val="0000FF"/>
                </a:solidFill>
              </a:rPr>
              <a:t> </a:t>
            </a:r>
            <a:r>
              <a:rPr lang="en-US" altLang="en-US" dirty="0" err="1">
                <a:solidFill>
                  <a:srgbClr val="0000FF"/>
                </a:solidFill>
              </a:rPr>
              <a:t>hình</a:t>
            </a:r>
            <a:r>
              <a:rPr lang="en-US" altLang="en-US" dirty="0">
                <a:solidFill>
                  <a:srgbClr val="0000FF"/>
                </a:solidFill>
              </a:rPr>
              <a:t> </a:t>
            </a:r>
            <a:r>
              <a:rPr lang="en-US" altLang="en-US" dirty="0" err="1">
                <a:solidFill>
                  <a:srgbClr val="0000FF"/>
                </a:solidFill>
              </a:rPr>
              <a:t>gồm</a:t>
            </a:r>
            <a:r>
              <a:rPr lang="en-US" altLang="en-US" dirty="0">
                <a:solidFill>
                  <a:srgbClr val="0000FF"/>
                </a:solidFill>
              </a:rPr>
              <a:t> </a:t>
            </a:r>
            <a:r>
              <a:rPr lang="en-US" altLang="en-US" dirty="0" err="1">
                <a:solidFill>
                  <a:srgbClr val="0000FF"/>
                </a:solidFill>
              </a:rPr>
              <a:t>điểm</a:t>
            </a:r>
            <a:r>
              <a:rPr lang="en-US" altLang="en-US" dirty="0">
                <a:solidFill>
                  <a:srgbClr val="0000FF"/>
                </a:solidFill>
              </a:rPr>
              <a:t> A, </a:t>
            </a:r>
            <a:r>
              <a:rPr lang="en-US" altLang="en-US" dirty="0" err="1">
                <a:solidFill>
                  <a:srgbClr val="0000FF"/>
                </a:solidFill>
              </a:rPr>
              <a:t>điểm</a:t>
            </a:r>
            <a:r>
              <a:rPr lang="en-US" altLang="en-US" dirty="0">
                <a:solidFill>
                  <a:srgbClr val="0000FF"/>
                </a:solidFill>
              </a:rPr>
              <a:t> B </a:t>
            </a:r>
            <a:r>
              <a:rPr lang="en-US" altLang="en-US" dirty="0" err="1">
                <a:solidFill>
                  <a:srgbClr val="0000FF"/>
                </a:solidFill>
              </a:rPr>
              <a:t>và</a:t>
            </a:r>
            <a:r>
              <a:rPr lang="en-US" altLang="en-US" dirty="0">
                <a:solidFill>
                  <a:srgbClr val="0000FF"/>
                </a:solidFill>
              </a:rPr>
              <a:t> </a:t>
            </a:r>
            <a:r>
              <a:rPr lang="en-US" altLang="en-US" dirty="0" err="1">
                <a:solidFill>
                  <a:srgbClr val="0000FF"/>
                </a:solidFill>
              </a:rPr>
              <a:t>tất</a:t>
            </a:r>
            <a:r>
              <a:rPr lang="en-US" altLang="en-US" dirty="0">
                <a:solidFill>
                  <a:srgbClr val="0000FF"/>
                </a:solidFill>
              </a:rPr>
              <a:t> </a:t>
            </a:r>
            <a:r>
              <a:rPr lang="en-US" altLang="en-US" dirty="0" err="1">
                <a:solidFill>
                  <a:srgbClr val="0000FF"/>
                </a:solidFill>
              </a:rPr>
              <a:t>cả</a:t>
            </a:r>
            <a:r>
              <a:rPr lang="en-US" altLang="en-US" dirty="0">
                <a:solidFill>
                  <a:srgbClr val="0000FF"/>
                </a:solidFill>
              </a:rPr>
              <a:t> </a:t>
            </a:r>
            <a:r>
              <a:rPr lang="en-US" altLang="en-US" dirty="0" err="1">
                <a:solidFill>
                  <a:srgbClr val="0000FF"/>
                </a:solidFill>
              </a:rPr>
              <a:t>các</a:t>
            </a:r>
            <a:r>
              <a:rPr lang="en-US" altLang="en-US" dirty="0">
                <a:solidFill>
                  <a:srgbClr val="0000FF"/>
                </a:solidFill>
              </a:rPr>
              <a:t> </a:t>
            </a:r>
            <a:r>
              <a:rPr lang="en-US" altLang="en-US" dirty="0" err="1">
                <a:solidFill>
                  <a:srgbClr val="0000FF"/>
                </a:solidFill>
              </a:rPr>
              <a:t>điểm</a:t>
            </a:r>
            <a:r>
              <a:rPr lang="en-US" altLang="en-US" dirty="0">
                <a:solidFill>
                  <a:srgbClr val="0000FF"/>
                </a:solidFill>
              </a:rPr>
              <a:t> </a:t>
            </a:r>
            <a:r>
              <a:rPr lang="en-US" altLang="en-US" dirty="0" err="1">
                <a:solidFill>
                  <a:srgbClr val="0000FF"/>
                </a:solidFill>
              </a:rPr>
              <a:t>nằm</a:t>
            </a:r>
            <a:r>
              <a:rPr lang="en-US" altLang="en-US" dirty="0">
                <a:solidFill>
                  <a:srgbClr val="0000FF"/>
                </a:solidFill>
              </a:rPr>
              <a:t> </a:t>
            </a:r>
            <a:r>
              <a:rPr lang="en-US" altLang="en-US" dirty="0" err="1">
                <a:solidFill>
                  <a:srgbClr val="0000FF"/>
                </a:solidFill>
              </a:rPr>
              <a:t>giữa</a:t>
            </a:r>
            <a:r>
              <a:rPr lang="en-US" altLang="en-US" dirty="0">
                <a:solidFill>
                  <a:srgbClr val="0000FF"/>
                </a:solidFill>
              </a:rPr>
              <a:t> A </a:t>
            </a:r>
            <a:r>
              <a:rPr lang="en-US" altLang="en-US" dirty="0" err="1">
                <a:solidFill>
                  <a:srgbClr val="0000FF"/>
                </a:solidFill>
              </a:rPr>
              <a:t>và</a:t>
            </a:r>
            <a:r>
              <a:rPr lang="en-US" altLang="en-US" dirty="0">
                <a:solidFill>
                  <a:srgbClr val="0000FF"/>
                </a:solidFill>
              </a:rPr>
              <a:t> B.</a:t>
            </a:r>
          </a:p>
        </p:txBody>
      </p:sp>
      <p:sp>
        <p:nvSpPr>
          <p:cNvPr id="34820" name="Text Box 4">
            <a:extLst>
              <a:ext uri="{FF2B5EF4-FFF2-40B4-BE49-F238E27FC236}">
                <a16:creationId xmlns:a16="http://schemas.microsoft.com/office/drawing/2014/main" xmlns="" id="{D5656917-12F6-4BF3-8ADD-49CF468078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8900" y="3911600"/>
            <a:ext cx="7620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571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en-US" altLang="en-US" sz="4000" b="0">
                <a:solidFill>
                  <a:srgbClr val="FF3300"/>
                </a:solidFill>
                <a:latin typeface="Arial" panose="020B0604020202020204" pitchFamily="34" charset="0"/>
                <a:sym typeface="Wingdings" panose="05000000000000000000" pitchFamily="2" charset="2"/>
              </a:rPr>
              <a:t></a:t>
            </a:r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8400" y="4878174"/>
            <a:ext cx="2341562" cy="1898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Line 25"/>
          <p:cNvSpPr>
            <a:spLocks noChangeShapeType="1"/>
          </p:cNvSpPr>
          <p:nvPr/>
        </p:nvSpPr>
        <p:spPr bwMode="auto">
          <a:xfrm flipV="1">
            <a:off x="5589588" y="1481137"/>
            <a:ext cx="2895600" cy="306388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7" name="Oval 27"/>
          <p:cNvSpPr>
            <a:spLocks noChangeArrowheads="1"/>
          </p:cNvSpPr>
          <p:nvPr/>
        </p:nvSpPr>
        <p:spPr bwMode="auto">
          <a:xfrm>
            <a:off x="5540375" y="1758950"/>
            <a:ext cx="71438" cy="71437"/>
          </a:xfrm>
          <a:prstGeom prst="ellipse">
            <a:avLst/>
          </a:prstGeom>
          <a:solidFill>
            <a:srgbClr val="FF0066"/>
          </a:solidFill>
          <a:ln w="9525">
            <a:solidFill>
              <a:srgbClr val="FF0066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altLang="en-US">
              <a:cs typeface="Times New Roman" pitchFamily="18" charset="0"/>
            </a:endParaRPr>
          </a:p>
        </p:txBody>
      </p:sp>
      <p:sp>
        <p:nvSpPr>
          <p:cNvPr id="8" name="Text Box 28"/>
          <p:cNvSpPr txBox="1">
            <a:spLocks noChangeArrowheads="1"/>
          </p:cNvSpPr>
          <p:nvPr/>
        </p:nvSpPr>
        <p:spPr bwMode="auto">
          <a:xfrm>
            <a:off x="5105400" y="1108075"/>
            <a:ext cx="5334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600" b="0">
                <a:solidFill>
                  <a:srgbClr val="FA385D"/>
                </a:solidFill>
                <a:cs typeface="Times New Roman" pitchFamily="18" charset="0"/>
              </a:rPr>
              <a:t>A</a:t>
            </a:r>
          </a:p>
        </p:txBody>
      </p:sp>
      <p:sp>
        <p:nvSpPr>
          <p:cNvPr id="9" name="Oval 29"/>
          <p:cNvSpPr>
            <a:spLocks noChangeArrowheads="1"/>
          </p:cNvSpPr>
          <p:nvPr/>
        </p:nvSpPr>
        <p:spPr bwMode="auto">
          <a:xfrm>
            <a:off x="8442325" y="1428750"/>
            <a:ext cx="71438" cy="71437"/>
          </a:xfrm>
          <a:prstGeom prst="ellipse">
            <a:avLst/>
          </a:prstGeom>
          <a:solidFill>
            <a:srgbClr val="FF0066"/>
          </a:solidFill>
          <a:ln w="9525">
            <a:solidFill>
              <a:srgbClr val="FF0066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altLang="en-US">
              <a:cs typeface="Times New Roman" pitchFamily="18" charset="0"/>
            </a:endParaRPr>
          </a:p>
        </p:txBody>
      </p:sp>
      <p:sp>
        <p:nvSpPr>
          <p:cNvPr id="10" name="Text Box 30"/>
          <p:cNvSpPr txBox="1">
            <a:spLocks noChangeArrowheads="1"/>
          </p:cNvSpPr>
          <p:nvPr/>
        </p:nvSpPr>
        <p:spPr bwMode="auto">
          <a:xfrm>
            <a:off x="8247063" y="762000"/>
            <a:ext cx="5334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600" b="0">
                <a:solidFill>
                  <a:srgbClr val="FA385D"/>
                </a:solidFill>
                <a:cs typeface="Times New Roman" pitchFamily="18" charset="0"/>
              </a:rPr>
              <a:t>B</a:t>
            </a:r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80"/>
                                        <p:tgtEl>
                                          <p:spTgt spid="34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80"/>
                                        <p:tgtEl>
                                          <p:spTgt spid="34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80"/>
                                        <p:tgtEl>
                                          <p:spTgt spid="34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7" dur="80"/>
                                        <p:tgtEl>
                                          <p:spTgt spid="34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8" dur="80"/>
                                        <p:tgtEl>
                                          <p:spTgt spid="34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" dur="80"/>
                                        <p:tgtEl>
                                          <p:spTgt spid="34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2" dur="80"/>
                                        <p:tgtEl>
                                          <p:spTgt spid="348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3" dur="80"/>
                                        <p:tgtEl>
                                          <p:spTgt spid="348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" dur="80"/>
                                        <p:tgtEl>
                                          <p:spTgt spid="348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48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48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19" grpId="0" uiExpand="1" build="p"/>
      <p:bldP spid="3482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3">
            <a:extLst>
              <a:ext uri="{FF2B5EF4-FFF2-40B4-BE49-F238E27FC236}">
                <a16:creationId xmlns:a16="http://schemas.microsoft.com/office/drawing/2014/main" xmlns="" id="{91BF580B-5698-4438-A8D3-2DC2085B63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1295400"/>
            <a:ext cx="77724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571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en-US" altLang="en-US" sz="4000" b="0" dirty="0" err="1">
                <a:solidFill>
                  <a:schemeClr val="accent2"/>
                </a:solidFill>
                <a:latin typeface="Arial" panose="020B0604020202020204" pitchFamily="34" charset="0"/>
              </a:rPr>
              <a:t>Đố</a:t>
            </a:r>
            <a:r>
              <a:rPr lang="en-US" altLang="en-US" sz="4000" b="0" dirty="0">
                <a:solidFill>
                  <a:schemeClr val="accent2"/>
                </a:solidFill>
                <a:latin typeface="Arial" panose="020B0604020202020204" pitchFamily="34" charset="0"/>
              </a:rPr>
              <a:t>: </a:t>
            </a:r>
            <a:r>
              <a:rPr lang="en-US" altLang="en-US" sz="4000" b="0" dirty="0" err="1">
                <a:solidFill>
                  <a:schemeClr val="accent2"/>
                </a:solidFill>
                <a:latin typeface="Arial" panose="020B0604020202020204" pitchFamily="34" charset="0"/>
              </a:rPr>
              <a:t>Hình</a:t>
            </a:r>
            <a:r>
              <a:rPr lang="en-US" altLang="en-US" sz="4000" b="0" dirty="0">
                <a:solidFill>
                  <a:schemeClr val="accent2"/>
                </a:solidFill>
                <a:latin typeface="Arial" panose="020B0604020202020204" pitchFamily="34" charset="0"/>
              </a:rPr>
              <a:t> </a:t>
            </a:r>
            <a:r>
              <a:rPr lang="en-US" altLang="en-US" sz="4000" b="0" dirty="0" err="1">
                <a:solidFill>
                  <a:schemeClr val="accent2"/>
                </a:solidFill>
                <a:latin typeface="Arial" panose="020B0604020202020204" pitchFamily="34" charset="0"/>
              </a:rPr>
              <a:t>nào</a:t>
            </a:r>
            <a:r>
              <a:rPr lang="en-US" altLang="en-US" sz="4000" b="0" dirty="0">
                <a:solidFill>
                  <a:schemeClr val="accent2"/>
                </a:solidFill>
                <a:latin typeface="Arial" panose="020B0604020202020204" pitchFamily="34" charset="0"/>
              </a:rPr>
              <a:t> </a:t>
            </a:r>
            <a:r>
              <a:rPr lang="en-US" altLang="en-US" sz="4000" b="0" dirty="0" err="1">
                <a:solidFill>
                  <a:schemeClr val="accent2"/>
                </a:solidFill>
                <a:latin typeface="Arial" panose="020B0604020202020204" pitchFamily="34" charset="0"/>
              </a:rPr>
              <a:t>có</a:t>
            </a:r>
            <a:r>
              <a:rPr lang="en-US" altLang="en-US" sz="4000" b="0" dirty="0">
                <a:solidFill>
                  <a:schemeClr val="accent2"/>
                </a:solidFill>
                <a:latin typeface="Arial" panose="020B0604020202020204" pitchFamily="34" charset="0"/>
              </a:rPr>
              <a:t> </a:t>
            </a:r>
            <a:r>
              <a:rPr lang="en-US" altLang="en-US" sz="4000" b="0" dirty="0" err="1">
                <a:solidFill>
                  <a:schemeClr val="accent2"/>
                </a:solidFill>
                <a:latin typeface="Arial" panose="020B0604020202020204" pitchFamily="34" charset="0"/>
              </a:rPr>
              <a:t>chu</a:t>
            </a:r>
            <a:r>
              <a:rPr lang="en-US" altLang="en-US" sz="4000" b="0" dirty="0">
                <a:solidFill>
                  <a:schemeClr val="accent2"/>
                </a:solidFill>
                <a:latin typeface="Arial" panose="020B0604020202020204" pitchFamily="34" charset="0"/>
              </a:rPr>
              <a:t> vi </a:t>
            </a:r>
            <a:r>
              <a:rPr lang="en-US" altLang="en-US" sz="4000" b="0" dirty="0" err="1">
                <a:solidFill>
                  <a:schemeClr val="accent2"/>
                </a:solidFill>
                <a:latin typeface="Arial" panose="020B0604020202020204" pitchFamily="34" charset="0"/>
              </a:rPr>
              <a:t>lớn</a:t>
            </a:r>
            <a:r>
              <a:rPr lang="en-US" altLang="en-US" sz="4000" b="0" dirty="0">
                <a:solidFill>
                  <a:schemeClr val="accent2"/>
                </a:solidFill>
                <a:latin typeface="Arial" panose="020B0604020202020204" pitchFamily="34" charset="0"/>
              </a:rPr>
              <a:t> </a:t>
            </a:r>
            <a:r>
              <a:rPr lang="en-US" altLang="en-US" sz="4000" b="0" dirty="0" err="1">
                <a:solidFill>
                  <a:schemeClr val="accent2"/>
                </a:solidFill>
                <a:latin typeface="Arial" panose="020B0604020202020204" pitchFamily="34" charset="0"/>
              </a:rPr>
              <a:t>nhất</a:t>
            </a:r>
            <a:r>
              <a:rPr lang="en-US" altLang="en-US" sz="4000" b="0" dirty="0">
                <a:solidFill>
                  <a:schemeClr val="accent2"/>
                </a:solidFill>
                <a:latin typeface="Arial" panose="020B0604020202020204" pitchFamily="34" charset="0"/>
              </a:rPr>
              <a:t>?</a:t>
            </a:r>
          </a:p>
        </p:txBody>
      </p:sp>
      <p:grpSp>
        <p:nvGrpSpPr>
          <p:cNvPr id="13315" name="Group 4">
            <a:extLst>
              <a:ext uri="{FF2B5EF4-FFF2-40B4-BE49-F238E27FC236}">
                <a16:creationId xmlns:a16="http://schemas.microsoft.com/office/drawing/2014/main" xmlns="" id="{E6CEAC23-600C-40D6-AB5B-A63836790445}"/>
              </a:ext>
            </a:extLst>
          </p:cNvPr>
          <p:cNvGrpSpPr>
            <a:grpSpLocks/>
          </p:cNvGrpSpPr>
          <p:nvPr/>
        </p:nvGrpSpPr>
        <p:grpSpPr bwMode="auto">
          <a:xfrm>
            <a:off x="1371600" y="2438400"/>
            <a:ext cx="2743200" cy="1385888"/>
            <a:chOff x="480" y="1767"/>
            <a:chExt cx="1728" cy="873"/>
          </a:xfrm>
        </p:grpSpPr>
        <p:grpSp>
          <p:nvGrpSpPr>
            <p:cNvPr id="13374" name="Group 5">
              <a:extLst>
                <a:ext uri="{FF2B5EF4-FFF2-40B4-BE49-F238E27FC236}">
                  <a16:creationId xmlns:a16="http://schemas.microsoft.com/office/drawing/2014/main" xmlns="" id="{4EF246BE-96E4-4892-9137-44C21614862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80" y="1767"/>
              <a:ext cx="1728" cy="585"/>
              <a:chOff x="576" y="1959"/>
              <a:chExt cx="1728" cy="585"/>
            </a:xfrm>
          </p:grpSpPr>
          <p:sp>
            <p:nvSpPr>
              <p:cNvPr id="13376" name="Rectangle 6">
                <a:extLst>
                  <a:ext uri="{FF2B5EF4-FFF2-40B4-BE49-F238E27FC236}">
                    <a16:creationId xmlns:a16="http://schemas.microsoft.com/office/drawing/2014/main" xmlns="" id="{05CB1670-E950-4FB5-A833-2078CDEF8AC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76" y="1968"/>
                <a:ext cx="576" cy="576"/>
              </a:xfrm>
              <a:prstGeom prst="rect">
                <a:avLst/>
              </a:prstGeom>
              <a:solidFill>
                <a:srgbClr val="66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381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8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8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8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8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8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GB" altLang="en-US">
                  <a:latin typeface="Arial" panose="020B0604020202020204" pitchFamily="34" charset="0"/>
                </a:endParaRPr>
              </a:p>
            </p:txBody>
          </p:sp>
          <p:sp>
            <p:nvSpPr>
              <p:cNvPr id="13377" name="Rectangle 7">
                <a:extLst>
                  <a:ext uri="{FF2B5EF4-FFF2-40B4-BE49-F238E27FC236}">
                    <a16:creationId xmlns:a16="http://schemas.microsoft.com/office/drawing/2014/main" xmlns="" id="{F1B80B6A-7EE5-427A-A7F0-61F596120BB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52" y="1968"/>
                <a:ext cx="576" cy="576"/>
              </a:xfrm>
              <a:prstGeom prst="rect">
                <a:avLst/>
              </a:prstGeom>
              <a:solidFill>
                <a:srgbClr val="66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381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8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8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8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8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8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GB" altLang="en-US">
                  <a:latin typeface="Arial" panose="020B0604020202020204" pitchFamily="34" charset="0"/>
                </a:endParaRPr>
              </a:p>
            </p:txBody>
          </p:sp>
          <p:sp>
            <p:nvSpPr>
              <p:cNvPr id="13378" name="Rectangle 8">
                <a:extLst>
                  <a:ext uri="{FF2B5EF4-FFF2-40B4-BE49-F238E27FC236}">
                    <a16:creationId xmlns:a16="http://schemas.microsoft.com/office/drawing/2014/main" xmlns="" id="{E5EC3BB0-950F-465F-A19D-5257748A9D9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28" y="1968"/>
                <a:ext cx="576" cy="576"/>
              </a:xfrm>
              <a:prstGeom prst="rect">
                <a:avLst/>
              </a:prstGeom>
              <a:solidFill>
                <a:srgbClr val="66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381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8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8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8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8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8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GB" altLang="en-US">
                  <a:latin typeface="Arial" panose="020B0604020202020204" pitchFamily="34" charset="0"/>
                </a:endParaRPr>
              </a:p>
            </p:txBody>
          </p:sp>
          <p:sp>
            <p:nvSpPr>
              <p:cNvPr id="13379" name="Rectangle 9">
                <a:extLst>
                  <a:ext uri="{FF2B5EF4-FFF2-40B4-BE49-F238E27FC236}">
                    <a16:creationId xmlns:a16="http://schemas.microsoft.com/office/drawing/2014/main" xmlns="" id="{A926F165-9337-461A-997A-EC6994B2720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76" y="1959"/>
                <a:ext cx="1728" cy="576"/>
              </a:xfrm>
              <a:prstGeom prst="rect">
                <a:avLst/>
              </a:prstGeom>
              <a:noFill/>
              <a:ln w="381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8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8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8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8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8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GB" altLang="en-US">
                  <a:latin typeface="Arial" panose="020B0604020202020204" pitchFamily="34" charset="0"/>
                </a:endParaRPr>
              </a:p>
            </p:txBody>
          </p:sp>
          <p:sp>
            <p:nvSpPr>
              <p:cNvPr id="13380" name="Line 10">
                <a:extLst>
                  <a:ext uri="{FF2B5EF4-FFF2-40B4-BE49-F238E27FC236}">
                    <a16:creationId xmlns:a16="http://schemas.microsoft.com/office/drawing/2014/main" xmlns="" id="{4D2F513F-0E37-4D6B-BB1B-9FBE68A9060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152" y="1968"/>
                <a:ext cx="0" cy="576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381" name="Line 11">
                <a:extLst>
                  <a:ext uri="{FF2B5EF4-FFF2-40B4-BE49-F238E27FC236}">
                    <a16:creationId xmlns:a16="http://schemas.microsoft.com/office/drawing/2014/main" xmlns="" id="{FBBF2BCB-E457-4EF1-AE0F-09C15CE806E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728" y="1968"/>
                <a:ext cx="0" cy="576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3375" name="Text Box 12">
              <a:extLst>
                <a:ext uri="{FF2B5EF4-FFF2-40B4-BE49-F238E27FC236}">
                  <a16:creationId xmlns:a16="http://schemas.microsoft.com/office/drawing/2014/main" xmlns="" id="{72D5956E-CED3-4A0A-A63A-91833828878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08" y="2352"/>
              <a:ext cx="91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571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l" eaLnBrk="1" hangingPunct="1">
                <a:spcBef>
                  <a:spcPct val="50000"/>
                </a:spcBef>
              </a:pPr>
              <a:r>
                <a:rPr lang="en-US" altLang="en-US" sz="2400">
                  <a:latin typeface=".VnTime" panose="020B7200000000000000" pitchFamily="34" charset="0"/>
                </a:rPr>
                <a:t>H×nh 1</a:t>
              </a:r>
            </a:p>
          </p:txBody>
        </p:sp>
      </p:grpSp>
      <p:grpSp>
        <p:nvGrpSpPr>
          <p:cNvPr id="4" name="Group 13">
            <a:extLst>
              <a:ext uri="{FF2B5EF4-FFF2-40B4-BE49-F238E27FC236}">
                <a16:creationId xmlns:a16="http://schemas.microsoft.com/office/drawing/2014/main" xmlns="" id="{8601EEDC-E440-4FBC-A746-D0E21691DCAB}"/>
              </a:ext>
            </a:extLst>
          </p:cNvPr>
          <p:cNvGrpSpPr>
            <a:grpSpLocks/>
          </p:cNvGrpSpPr>
          <p:nvPr/>
        </p:nvGrpSpPr>
        <p:grpSpPr bwMode="auto">
          <a:xfrm>
            <a:off x="4876800" y="2424113"/>
            <a:ext cx="2743200" cy="1462087"/>
            <a:chOff x="2976" y="1767"/>
            <a:chExt cx="1728" cy="921"/>
          </a:xfrm>
        </p:grpSpPr>
        <p:grpSp>
          <p:nvGrpSpPr>
            <p:cNvPr id="13357" name="Group 14">
              <a:extLst>
                <a:ext uri="{FF2B5EF4-FFF2-40B4-BE49-F238E27FC236}">
                  <a16:creationId xmlns:a16="http://schemas.microsoft.com/office/drawing/2014/main" xmlns="" id="{5AACB842-285C-41F1-A84F-6030636D92D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976" y="1767"/>
              <a:ext cx="1728" cy="585"/>
              <a:chOff x="2976" y="1767"/>
              <a:chExt cx="1728" cy="585"/>
            </a:xfrm>
          </p:grpSpPr>
          <p:sp>
            <p:nvSpPr>
              <p:cNvPr id="13359" name="Rectangle 15">
                <a:extLst>
                  <a:ext uri="{FF2B5EF4-FFF2-40B4-BE49-F238E27FC236}">
                    <a16:creationId xmlns:a16="http://schemas.microsoft.com/office/drawing/2014/main" xmlns="" id="{3BF7FA74-843B-4031-9570-F7B19F62A6C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76" y="1776"/>
                <a:ext cx="576" cy="576"/>
              </a:xfrm>
              <a:prstGeom prst="rect">
                <a:avLst/>
              </a:prstGeom>
              <a:solidFill>
                <a:srgbClr val="66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381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8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8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8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8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8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GB" altLang="en-US">
                  <a:latin typeface="Arial" panose="020B0604020202020204" pitchFamily="34" charset="0"/>
                </a:endParaRPr>
              </a:p>
            </p:txBody>
          </p:sp>
          <p:sp>
            <p:nvSpPr>
              <p:cNvPr id="13360" name="Rectangle 16">
                <a:extLst>
                  <a:ext uri="{FF2B5EF4-FFF2-40B4-BE49-F238E27FC236}">
                    <a16:creationId xmlns:a16="http://schemas.microsoft.com/office/drawing/2014/main" xmlns="" id="{97BBDA37-E81A-4CEB-9701-8F6BD16B27C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28" y="1776"/>
                <a:ext cx="576" cy="576"/>
              </a:xfrm>
              <a:prstGeom prst="rect">
                <a:avLst/>
              </a:prstGeom>
              <a:solidFill>
                <a:srgbClr val="66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381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8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8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8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8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8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GB" altLang="en-US">
                  <a:latin typeface="Arial" panose="020B0604020202020204" pitchFamily="34" charset="0"/>
                </a:endParaRPr>
              </a:p>
            </p:txBody>
          </p:sp>
          <p:sp>
            <p:nvSpPr>
              <p:cNvPr id="13361" name="Rectangle 17">
                <a:extLst>
                  <a:ext uri="{FF2B5EF4-FFF2-40B4-BE49-F238E27FC236}">
                    <a16:creationId xmlns:a16="http://schemas.microsoft.com/office/drawing/2014/main" xmlns="" id="{BB460230-CCDE-40E8-AB52-DA016681986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76" y="1767"/>
                <a:ext cx="1728" cy="57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381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8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8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8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8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8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GB" altLang="en-US">
                  <a:latin typeface="Arial" panose="020B0604020202020204" pitchFamily="34" charset="0"/>
                </a:endParaRPr>
              </a:p>
            </p:txBody>
          </p:sp>
          <p:sp>
            <p:nvSpPr>
              <p:cNvPr id="13362" name="Line 18">
                <a:extLst>
                  <a:ext uri="{FF2B5EF4-FFF2-40B4-BE49-F238E27FC236}">
                    <a16:creationId xmlns:a16="http://schemas.microsoft.com/office/drawing/2014/main" xmlns="" id="{C70BA8B1-FADA-4B64-B9AA-573AA09EE35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552" y="2064"/>
                <a:ext cx="0" cy="288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363" name="Line 19">
                <a:extLst>
                  <a:ext uri="{FF2B5EF4-FFF2-40B4-BE49-F238E27FC236}">
                    <a16:creationId xmlns:a16="http://schemas.microsoft.com/office/drawing/2014/main" xmlns="" id="{FC382270-B0C5-45CD-A2F6-5AA3C8C656F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552" y="1776"/>
                <a:ext cx="0" cy="288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364" name="Line 20">
                <a:extLst>
                  <a:ext uri="{FF2B5EF4-FFF2-40B4-BE49-F238E27FC236}">
                    <a16:creationId xmlns:a16="http://schemas.microsoft.com/office/drawing/2014/main" xmlns="" id="{CDF17BA6-2C50-4AFA-8F21-708CE013BB0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128" y="1776"/>
                <a:ext cx="0" cy="288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365" name="Line 21">
                <a:extLst>
                  <a:ext uri="{FF2B5EF4-FFF2-40B4-BE49-F238E27FC236}">
                    <a16:creationId xmlns:a16="http://schemas.microsoft.com/office/drawing/2014/main" xmlns="" id="{C36B4BA3-637E-469A-B024-FF279F24D7C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128" y="2064"/>
                <a:ext cx="0" cy="288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366" name="Line 22">
                <a:extLst>
                  <a:ext uri="{FF2B5EF4-FFF2-40B4-BE49-F238E27FC236}">
                    <a16:creationId xmlns:a16="http://schemas.microsoft.com/office/drawing/2014/main" xmlns="" id="{B0F25A06-164D-4CB6-A2EA-D6D9D75443A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552" y="2064"/>
                <a:ext cx="576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367" name="Rectangle 23">
                <a:extLst>
                  <a:ext uri="{FF2B5EF4-FFF2-40B4-BE49-F238E27FC236}">
                    <a16:creationId xmlns:a16="http://schemas.microsoft.com/office/drawing/2014/main" xmlns="" id="{7116D4C5-D42F-4A08-BA51-6B8221BFD6D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565" y="2064"/>
                <a:ext cx="550" cy="288"/>
              </a:xfrm>
              <a:prstGeom prst="rect">
                <a:avLst/>
              </a:prstGeom>
              <a:solidFill>
                <a:srgbClr val="66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5715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8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8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8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8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8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GB" altLang="en-US">
                  <a:latin typeface="Arial" panose="020B0604020202020204" pitchFamily="34" charset="0"/>
                </a:endParaRPr>
              </a:p>
            </p:txBody>
          </p:sp>
          <p:sp>
            <p:nvSpPr>
              <p:cNvPr id="13368" name="Line 24">
                <a:extLst>
                  <a:ext uri="{FF2B5EF4-FFF2-40B4-BE49-F238E27FC236}">
                    <a16:creationId xmlns:a16="http://schemas.microsoft.com/office/drawing/2014/main" xmlns="" id="{6AFE5E76-7C69-48C2-9920-345205B0D67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976" y="2352"/>
                <a:ext cx="1728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369" name="Line 25">
                <a:extLst>
                  <a:ext uri="{FF2B5EF4-FFF2-40B4-BE49-F238E27FC236}">
                    <a16:creationId xmlns:a16="http://schemas.microsoft.com/office/drawing/2014/main" xmlns="" id="{8AC1EAC3-9E4F-48DE-87F6-3363AEB2211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976" y="1776"/>
                <a:ext cx="0" cy="576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370" name="Line 26">
                <a:extLst>
                  <a:ext uri="{FF2B5EF4-FFF2-40B4-BE49-F238E27FC236}">
                    <a16:creationId xmlns:a16="http://schemas.microsoft.com/office/drawing/2014/main" xmlns="" id="{AB731C6B-99C4-406F-AD31-EBADBD39F2F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704" y="1776"/>
                <a:ext cx="0" cy="576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371" name="Line 27">
                <a:extLst>
                  <a:ext uri="{FF2B5EF4-FFF2-40B4-BE49-F238E27FC236}">
                    <a16:creationId xmlns:a16="http://schemas.microsoft.com/office/drawing/2014/main" xmlns="" id="{2B7D3759-145F-490F-A180-EC81F98D077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976" y="1776"/>
                <a:ext cx="576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372" name="Line 28">
                <a:extLst>
                  <a:ext uri="{FF2B5EF4-FFF2-40B4-BE49-F238E27FC236}">
                    <a16:creationId xmlns:a16="http://schemas.microsoft.com/office/drawing/2014/main" xmlns="" id="{FA418828-B33F-49FC-B705-C46BD084D04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128" y="1776"/>
                <a:ext cx="576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373" name="Line 29">
                <a:extLst>
                  <a:ext uri="{FF2B5EF4-FFF2-40B4-BE49-F238E27FC236}">
                    <a16:creationId xmlns:a16="http://schemas.microsoft.com/office/drawing/2014/main" xmlns="" id="{6E39BC51-590C-4527-9626-75EC14B765D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552" y="2064"/>
                <a:ext cx="576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3358" name="Text Box 30">
              <a:extLst>
                <a:ext uri="{FF2B5EF4-FFF2-40B4-BE49-F238E27FC236}">
                  <a16:creationId xmlns:a16="http://schemas.microsoft.com/office/drawing/2014/main" xmlns="" id="{B9EB0D80-2215-4751-B223-8CE51A099C1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408" y="2400"/>
              <a:ext cx="91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571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l" eaLnBrk="1" hangingPunct="1">
                <a:spcBef>
                  <a:spcPct val="50000"/>
                </a:spcBef>
              </a:pPr>
              <a:r>
                <a:rPr lang="en-US" altLang="en-US" sz="2400">
                  <a:latin typeface=".VnTime" panose="020B7200000000000000" pitchFamily="34" charset="0"/>
                </a:rPr>
                <a:t>H×nh 2</a:t>
              </a:r>
            </a:p>
          </p:txBody>
        </p:sp>
      </p:grpSp>
      <p:grpSp>
        <p:nvGrpSpPr>
          <p:cNvPr id="13317" name="Group 31">
            <a:extLst>
              <a:ext uri="{FF2B5EF4-FFF2-40B4-BE49-F238E27FC236}">
                <a16:creationId xmlns:a16="http://schemas.microsoft.com/office/drawing/2014/main" xmlns="" id="{831F5DA7-B5B5-4FB2-A0AC-5A97E86A1426}"/>
              </a:ext>
            </a:extLst>
          </p:cNvPr>
          <p:cNvGrpSpPr>
            <a:grpSpLocks/>
          </p:cNvGrpSpPr>
          <p:nvPr/>
        </p:nvGrpSpPr>
        <p:grpSpPr bwMode="auto">
          <a:xfrm>
            <a:off x="2971800" y="4114800"/>
            <a:ext cx="2743200" cy="1385888"/>
            <a:chOff x="1872" y="2592"/>
            <a:chExt cx="1728" cy="873"/>
          </a:xfrm>
        </p:grpSpPr>
        <p:sp>
          <p:nvSpPr>
            <p:cNvPr id="13344" name="Rectangle 32">
              <a:extLst>
                <a:ext uri="{FF2B5EF4-FFF2-40B4-BE49-F238E27FC236}">
                  <a16:creationId xmlns:a16="http://schemas.microsoft.com/office/drawing/2014/main" xmlns="" id="{BF61BB28-8C78-4BE8-A62A-466643C0CD7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72" y="2601"/>
              <a:ext cx="576" cy="576"/>
            </a:xfrm>
            <a:prstGeom prst="rect">
              <a:avLst/>
            </a:prstGeom>
            <a:solidFill>
              <a:srgbClr val="66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en-GB" altLang="en-US">
                <a:latin typeface="Arial" panose="020B0604020202020204" pitchFamily="34" charset="0"/>
              </a:endParaRPr>
            </a:p>
          </p:txBody>
        </p:sp>
        <p:sp>
          <p:nvSpPr>
            <p:cNvPr id="13345" name="Rectangle 33">
              <a:extLst>
                <a:ext uri="{FF2B5EF4-FFF2-40B4-BE49-F238E27FC236}">
                  <a16:creationId xmlns:a16="http://schemas.microsoft.com/office/drawing/2014/main" xmlns="" id="{7BB7F226-809B-4F16-A880-8474F4D960B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48" y="2601"/>
              <a:ext cx="576" cy="576"/>
            </a:xfrm>
            <a:prstGeom prst="rect">
              <a:avLst/>
            </a:prstGeom>
            <a:solidFill>
              <a:srgbClr val="66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en-GB" altLang="en-US">
                <a:latin typeface="Arial" panose="020B0604020202020204" pitchFamily="34" charset="0"/>
              </a:endParaRPr>
            </a:p>
          </p:txBody>
        </p:sp>
        <p:sp>
          <p:nvSpPr>
            <p:cNvPr id="13346" name="Rectangle 34">
              <a:extLst>
                <a:ext uri="{FF2B5EF4-FFF2-40B4-BE49-F238E27FC236}">
                  <a16:creationId xmlns:a16="http://schemas.microsoft.com/office/drawing/2014/main" xmlns="" id="{F714A9B0-F08D-418A-AD27-40C491CACD0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24" y="2880"/>
              <a:ext cx="576" cy="297"/>
            </a:xfrm>
            <a:prstGeom prst="rect">
              <a:avLst/>
            </a:prstGeom>
            <a:solidFill>
              <a:srgbClr val="66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en-GB" altLang="en-US">
                <a:latin typeface="Arial" panose="020B0604020202020204" pitchFamily="34" charset="0"/>
              </a:endParaRPr>
            </a:p>
          </p:txBody>
        </p:sp>
        <p:sp>
          <p:nvSpPr>
            <p:cNvPr id="13347" name="Rectangle 35">
              <a:extLst>
                <a:ext uri="{FF2B5EF4-FFF2-40B4-BE49-F238E27FC236}">
                  <a16:creationId xmlns:a16="http://schemas.microsoft.com/office/drawing/2014/main" xmlns="" id="{56789107-00C0-4527-BF5C-B75FC1CCCBB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72" y="2592"/>
              <a:ext cx="1728" cy="5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en-GB" altLang="en-US">
                <a:latin typeface="Arial" panose="020B0604020202020204" pitchFamily="34" charset="0"/>
              </a:endParaRPr>
            </a:p>
          </p:txBody>
        </p:sp>
        <p:sp>
          <p:nvSpPr>
            <p:cNvPr id="13348" name="Line 36">
              <a:extLst>
                <a:ext uri="{FF2B5EF4-FFF2-40B4-BE49-F238E27FC236}">
                  <a16:creationId xmlns:a16="http://schemas.microsoft.com/office/drawing/2014/main" xmlns="" id="{4FB8F227-E426-40D3-81D3-C74C28B3CA8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448" y="2601"/>
              <a:ext cx="0" cy="57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49" name="Line 37">
              <a:extLst>
                <a:ext uri="{FF2B5EF4-FFF2-40B4-BE49-F238E27FC236}">
                  <a16:creationId xmlns:a16="http://schemas.microsoft.com/office/drawing/2014/main" xmlns="" id="{41CE3159-F085-4596-9724-F77585A5014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024" y="2880"/>
              <a:ext cx="0" cy="297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50" name="Text Box 38">
              <a:extLst>
                <a:ext uri="{FF2B5EF4-FFF2-40B4-BE49-F238E27FC236}">
                  <a16:creationId xmlns:a16="http://schemas.microsoft.com/office/drawing/2014/main" xmlns="" id="{3601D91C-DBDA-47B7-97CA-BAF0C10BD7E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00" y="3177"/>
              <a:ext cx="91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571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l" eaLnBrk="1" hangingPunct="1">
                <a:spcBef>
                  <a:spcPct val="50000"/>
                </a:spcBef>
              </a:pPr>
              <a:r>
                <a:rPr lang="en-US" altLang="en-US" sz="2400">
                  <a:latin typeface=".VnTime" panose="020B7200000000000000" pitchFamily="34" charset="0"/>
                </a:rPr>
                <a:t>H×nh 3</a:t>
              </a:r>
            </a:p>
          </p:txBody>
        </p:sp>
        <p:sp>
          <p:nvSpPr>
            <p:cNvPr id="13351" name="Line 39">
              <a:extLst>
                <a:ext uri="{FF2B5EF4-FFF2-40B4-BE49-F238E27FC236}">
                  <a16:creationId xmlns:a16="http://schemas.microsoft.com/office/drawing/2014/main" xmlns="" id="{59160466-5978-4FAB-B0F6-8C6D14905CC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024" y="2592"/>
              <a:ext cx="0" cy="297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52" name="Line 40">
              <a:extLst>
                <a:ext uri="{FF2B5EF4-FFF2-40B4-BE49-F238E27FC236}">
                  <a16:creationId xmlns:a16="http://schemas.microsoft.com/office/drawing/2014/main" xmlns="" id="{88DFD4EA-AC2E-4BAD-BAF3-1A26308C520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024" y="2880"/>
              <a:ext cx="576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53" name="Line 41">
              <a:extLst>
                <a:ext uri="{FF2B5EF4-FFF2-40B4-BE49-F238E27FC236}">
                  <a16:creationId xmlns:a16="http://schemas.microsoft.com/office/drawing/2014/main" xmlns="" id="{C7B1CA3F-FBFB-4793-8183-B5CF8F7CC33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872" y="3168"/>
              <a:ext cx="1728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54" name="Line 42">
              <a:extLst>
                <a:ext uri="{FF2B5EF4-FFF2-40B4-BE49-F238E27FC236}">
                  <a16:creationId xmlns:a16="http://schemas.microsoft.com/office/drawing/2014/main" xmlns="" id="{188F2508-A559-40B7-9569-0A72780C1FE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872" y="2592"/>
              <a:ext cx="0" cy="57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55" name="Line 43">
              <a:extLst>
                <a:ext uri="{FF2B5EF4-FFF2-40B4-BE49-F238E27FC236}">
                  <a16:creationId xmlns:a16="http://schemas.microsoft.com/office/drawing/2014/main" xmlns="" id="{0F87DF10-0696-4BAF-8373-BE37715B2C8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872" y="2592"/>
              <a:ext cx="115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56" name="Line 44">
              <a:extLst>
                <a:ext uri="{FF2B5EF4-FFF2-40B4-BE49-F238E27FC236}">
                  <a16:creationId xmlns:a16="http://schemas.microsoft.com/office/drawing/2014/main" xmlns="" id="{D5DC9B31-DE78-41E3-AB5A-B1C55BC401C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600" y="2871"/>
              <a:ext cx="0" cy="297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7" name="Group 46">
            <a:extLst>
              <a:ext uri="{FF2B5EF4-FFF2-40B4-BE49-F238E27FC236}">
                <a16:creationId xmlns:a16="http://schemas.microsoft.com/office/drawing/2014/main" xmlns="" id="{D4C8BBCD-6C3C-49A8-B8C6-2FECBA478154}"/>
              </a:ext>
            </a:extLst>
          </p:cNvPr>
          <p:cNvGrpSpPr>
            <a:grpSpLocks/>
          </p:cNvGrpSpPr>
          <p:nvPr/>
        </p:nvGrpSpPr>
        <p:grpSpPr bwMode="auto">
          <a:xfrm>
            <a:off x="4876800" y="2424113"/>
            <a:ext cx="2743200" cy="1462087"/>
            <a:chOff x="2976" y="1767"/>
            <a:chExt cx="1728" cy="921"/>
          </a:xfrm>
        </p:grpSpPr>
        <p:grpSp>
          <p:nvGrpSpPr>
            <p:cNvPr id="13327" name="Group 47">
              <a:extLst>
                <a:ext uri="{FF2B5EF4-FFF2-40B4-BE49-F238E27FC236}">
                  <a16:creationId xmlns:a16="http://schemas.microsoft.com/office/drawing/2014/main" xmlns="" id="{9D4F6D45-DEB0-491E-AB1E-294BC143125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976" y="1767"/>
              <a:ext cx="1728" cy="585"/>
              <a:chOff x="2976" y="1767"/>
              <a:chExt cx="1728" cy="585"/>
            </a:xfrm>
          </p:grpSpPr>
          <p:sp>
            <p:nvSpPr>
              <p:cNvPr id="13329" name="Rectangle 48">
                <a:extLst>
                  <a:ext uri="{FF2B5EF4-FFF2-40B4-BE49-F238E27FC236}">
                    <a16:creationId xmlns:a16="http://schemas.microsoft.com/office/drawing/2014/main" xmlns="" id="{F54F23E7-0831-41CB-B9AB-7EA669DCD88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76" y="1776"/>
                <a:ext cx="576" cy="576"/>
              </a:xfrm>
              <a:prstGeom prst="rect">
                <a:avLst/>
              </a:prstGeom>
              <a:solidFill>
                <a:srgbClr val="FF33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381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8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8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8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8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8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GB" altLang="en-US">
                  <a:latin typeface="Arial" panose="020B0604020202020204" pitchFamily="34" charset="0"/>
                </a:endParaRPr>
              </a:p>
            </p:txBody>
          </p:sp>
          <p:sp>
            <p:nvSpPr>
              <p:cNvPr id="13330" name="Rectangle 49">
                <a:extLst>
                  <a:ext uri="{FF2B5EF4-FFF2-40B4-BE49-F238E27FC236}">
                    <a16:creationId xmlns:a16="http://schemas.microsoft.com/office/drawing/2014/main" xmlns="" id="{060D9ED1-2418-4772-9843-8CC915372A7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28" y="1776"/>
                <a:ext cx="576" cy="576"/>
              </a:xfrm>
              <a:prstGeom prst="rect">
                <a:avLst/>
              </a:prstGeom>
              <a:solidFill>
                <a:srgbClr val="FF33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381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8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8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8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8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8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GB" altLang="en-US">
                  <a:latin typeface="Arial" panose="020B0604020202020204" pitchFamily="34" charset="0"/>
                </a:endParaRPr>
              </a:p>
            </p:txBody>
          </p:sp>
          <p:sp>
            <p:nvSpPr>
              <p:cNvPr id="13331" name="Rectangle 50">
                <a:extLst>
                  <a:ext uri="{FF2B5EF4-FFF2-40B4-BE49-F238E27FC236}">
                    <a16:creationId xmlns:a16="http://schemas.microsoft.com/office/drawing/2014/main" xmlns="" id="{7C445BB4-6ADF-44AA-9215-E37DEE434FD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76" y="1767"/>
                <a:ext cx="1728" cy="57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381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8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8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8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8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8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GB" altLang="en-US">
                  <a:latin typeface="Arial" panose="020B0604020202020204" pitchFamily="34" charset="0"/>
                </a:endParaRPr>
              </a:p>
            </p:txBody>
          </p:sp>
          <p:sp>
            <p:nvSpPr>
              <p:cNvPr id="13332" name="Line 51">
                <a:extLst>
                  <a:ext uri="{FF2B5EF4-FFF2-40B4-BE49-F238E27FC236}">
                    <a16:creationId xmlns:a16="http://schemas.microsoft.com/office/drawing/2014/main" xmlns="" id="{9FF6193B-44B7-459E-9EF6-E4739378779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552" y="2064"/>
                <a:ext cx="0" cy="288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333" name="Line 52">
                <a:extLst>
                  <a:ext uri="{FF2B5EF4-FFF2-40B4-BE49-F238E27FC236}">
                    <a16:creationId xmlns:a16="http://schemas.microsoft.com/office/drawing/2014/main" xmlns="" id="{46DACDA5-5F33-4140-9902-5C90E757677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552" y="1776"/>
                <a:ext cx="0" cy="288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334" name="Line 53">
                <a:extLst>
                  <a:ext uri="{FF2B5EF4-FFF2-40B4-BE49-F238E27FC236}">
                    <a16:creationId xmlns:a16="http://schemas.microsoft.com/office/drawing/2014/main" xmlns="" id="{986C7791-C316-4289-A801-E3A59D08E6A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128" y="1776"/>
                <a:ext cx="0" cy="288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335" name="Line 54">
                <a:extLst>
                  <a:ext uri="{FF2B5EF4-FFF2-40B4-BE49-F238E27FC236}">
                    <a16:creationId xmlns:a16="http://schemas.microsoft.com/office/drawing/2014/main" xmlns="" id="{F62E3EC2-3491-4825-8DA1-E9578B528C6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128" y="2064"/>
                <a:ext cx="0" cy="288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336" name="Line 55">
                <a:extLst>
                  <a:ext uri="{FF2B5EF4-FFF2-40B4-BE49-F238E27FC236}">
                    <a16:creationId xmlns:a16="http://schemas.microsoft.com/office/drawing/2014/main" xmlns="" id="{FB5E3687-EDEF-419D-ACED-351099F5B15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552" y="2064"/>
                <a:ext cx="576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337" name="Rectangle 56">
                <a:extLst>
                  <a:ext uri="{FF2B5EF4-FFF2-40B4-BE49-F238E27FC236}">
                    <a16:creationId xmlns:a16="http://schemas.microsoft.com/office/drawing/2014/main" xmlns="" id="{3687E39C-05C4-46E6-904E-932469B035E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565" y="2064"/>
                <a:ext cx="550" cy="288"/>
              </a:xfrm>
              <a:prstGeom prst="rect">
                <a:avLst/>
              </a:prstGeom>
              <a:solidFill>
                <a:srgbClr val="FF33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5715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8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8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8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8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8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GB" altLang="en-US">
                  <a:latin typeface="Arial" panose="020B0604020202020204" pitchFamily="34" charset="0"/>
                </a:endParaRPr>
              </a:p>
            </p:txBody>
          </p:sp>
          <p:sp>
            <p:nvSpPr>
              <p:cNvPr id="13338" name="Line 57">
                <a:extLst>
                  <a:ext uri="{FF2B5EF4-FFF2-40B4-BE49-F238E27FC236}">
                    <a16:creationId xmlns:a16="http://schemas.microsoft.com/office/drawing/2014/main" xmlns="" id="{6590A2FE-A3D3-490C-9B73-9D4DEE265B7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976" y="2352"/>
                <a:ext cx="1728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339" name="Line 58">
                <a:extLst>
                  <a:ext uri="{FF2B5EF4-FFF2-40B4-BE49-F238E27FC236}">
                    <a16:creationId xmlns:a16="http://schemas.microsoft.com/office/drawing/2014/main" xmlns="" id="{8F83A3B7-B12D-46F1-91EF-5F7FEF12968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976" y="1776"/>
                <a:ext cx="0" cy="576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340" name="Line 59">
                <a:extLst>
                  <a:ext uri="{FF2B5EF4-FFF2-40B4-BE49-F238E27FC236}">
                    <a16:creationId xmlns:a16="http://schemas.microsoft.com/office/drawing/2014/main" xmlns="" id="{69520A9E-E90F-4327-B71A-DC9415FA8E1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704" y="1776"/>
                <a:ext cx="0" cy="576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341" name="Line 60">
                <a:extLst>
                  <a:ext uri="{FF2B5EF4-FFF2-40B4-BE49-F238E27FC236}">
                    <a16:creationId xmlns:a16="http://schemas.microsoft.com/office/drawing/2014/main" xmlns="" id="{80FCCF60-4A39-4FF1-A7DD-E8C93D142DF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976" y="1776"/>
                <a:ext cx="576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342" name="Line 61">
                <a:extLst>
                  <a:ext uri="{FF2B5EF4-FFF2-40B4-BE49-F238E27FC236}">
                    <a16:creationId xmlns:a16="http://schemas.microsoft.com/office/drawing/2014/main" xmlns="" id="{669EAB47-EE0E-4ED1-B9C4-478A5B346D5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128" y="1776"/>
                <a:ext cx="576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343" name="Line 62">
                <a:extLst>
                  <a:ext uri="{FF2B5EF4-FFF2-40B4-BE49-F238E27FC236}">
                    <a16:creationId xmlns:a16="http://schemas.microsoft.com/office/drawing/2014/main" xmlns="" id="{977C368C-9DCC-47D7-A6BA-6C1DE36E774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552" y="2064"/>
                <a:ext cx="576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3328" name="Text Box 63">
              <a:extLst>
                <a:ext uri="{FF2B5EF4-FFF2-40B4-BE49-F238E27FC236}">
                  <a16:creationId xmlns:a16="http://schemas.microsoft.com/office/drawing/2014/main" xmlns="" id="{7C2B2464-637F-4715-A829-5FE69E3A5A8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408" y="2400"/>
              <a:ext cx="91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571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l" eaLnBrk="1" hangingPunct="1">
                <a:spcBef>
                  <a:spcPct val="50000"/>
                </a:spcBef>
              </a:pPr>
              <a:endParaRPr lang="en-US" altLang="en-US" sz="2400">
                <a:latin typeface=".VnTime" panose="020B7200000000000000" pitchFamily="34" charset="0"/>
              </a:endParaRPr>
            </a:p>
          </p:txBody>
        </p:sp>
      </p:grpSp>
      <p:grpSp>
        <p:nvGrpSpPr>
          <p:cNvPr id="9" name="Group 64">
            <a:extLst>
              <a:ext uri="{FF2B5EF4-FFF2-40B4-BE49-F238E27FC236}">
                <a16:creationId xmlns:a16="http://schemas.microsoft.com/office/drawing/2014/main" xmlns="" id="{12301B01-DE34-4BC0-9FAB-2C6A8A6706B0}"/>
              </a:ext>
            </a:extLst>
          </p:cNvPr>
          <p:cNvGrpSpPr>
            <a:grpSpLocks/>
          </p:cNvGrpSpPr>
          <p:nvPr/>
        </p:nvGrpSpPr>
        <p:grpSpPr bwMode="auto">
          <a:xfrm>
            <a:off x="1371600" y="2112"/>
            <a:ext cx="6248400" cy="0"/>
            <a:chOff x="864" y="2112"/>
            <a:chExt cx="3936" cy="0"/>
          </a:xfrm>
        </p:grpSpPr>
        <p:sp>
          <p:nvSpPr>
            <p:cNvPr id="13324" name="Line 65">
              <a:extLst>
                <a:ext uri="{FF2B5EF4-FFF2-40B4-BE49-F238E27FC236}">
                  <a16:creationId xmlns:a16="http://schemas.microsoft.com/office/drawing/2014/main" xmlns="" id="{5A463BC0-F7D1-4F96-A214-A8B5AAAF57F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64" y="2112"/>
              <a:ext cx="1728" cy="0"/>
            </a:xfrm>
            <a:prstGeom prst="line">
              <a:avLst/>
            </a:prstGeom>
            <a:noFill/>
            <a:ln w="57150">
              <a:solidFill>
                <a:srgbClr val="00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26" name="Line 67">
              <a:extLst>
                <a:ext uri="{FF2B5EF4-FFF2-40B4-BE49-F238E27FC236}">
                  <a16:creationId xmlns:a16="http://schemas.microsoft.com/office/drawing/2014/main" xmlns="" id="{1ABCE322-C7E5-45E2-9560-C482435F1BB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072" y="2112"/>
              <a:ext cx="1728" cy="0"/>
            </a:xfrm>
            <a:prstGeom prst="line">
              <a:avLst/>
            </a:prstGeom>
            <a:noFill/>
            <a:ln w="57150">
              <a:solidFill>
                <a:srgbClr val="00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ransition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1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3" presetID="32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4" dur="1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5" dur="1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6" dur="1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" dur="1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18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9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0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1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2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4" presetID="4" presetClass="entr" presetSubtype="16" repeatCount="3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11.0&quot;&gt;&lt;object type=&quot;1&quot; unique_id=&quot;10001&quot;&gt;&lt;object type=&quot;2&quot; unique_id=&quot;10002&quot;&gt;&lt;object type=&quot;3&quot; unique_id=&quot;10004&quot;&gt;&lt;property id=&quot;20148&quot; value=&quot;5&quot;/&gt;&lt;property id=&quot;20300&quot; value=&quot;Slide 2&quot;/&gt;&lt;property id=&quot;20307&quot; value=&quot;279&quot;/&gt;&lt;/object&gt;&lt;object type=&quot;3&quot; unique_id=&quot;10006&quot;&gt;&lt;property id=&quot;20148&quot; value=&quot;5&quot;/&gt;&lt;property id=&quot;20300&quot; value=&quot;Slide 3&quot;/&gt;&lt;property id=&quot;20307&quot; value=&quot;280&quot;/&gt;&lt;/object&gt;&lt;object type=&quot;3&quot; unique_id=&quot;10007&quot;&gt;&lt;property id=&quot;20148&quot; value=&quot;5&quot;/&gt;&lt;property id=&quot;20300&quot; value=&quot;Slide 4&quot;/&gt;&lt;property id=&quot;20307&quot; value=&quot;282&quot;/&gt;&lt;/object&gt;&lt;object type=&quot;3&quot; unique_id=&quot;10008&quot;&gt;&lt;property id=&quot;20148&quot; value=&quot;5&quot;/&gt;&lt;property id=&quot;20300&quot; value=&quot;Slide 5&quot;/&gt;&lt;property id=&quot;20307&quot; value=&quot;283&quot;/&gt;&lt;/object&gt;&lt;object type=&quot;3&quot; unique_id=&quot;10009&quot;&gt;&lt;property id=&quot;20148&quot; value=&quot;5&quot;/&gt;&lt;property id=&quot;20300&quot; value=&quot;Slide 6&quot;/&gt;&lt;property id=&quot;20307&quot; value=&quot;284&quot;/&gt;&lt;/object&gt;&lt;object type=&quot;3&quot; unique_id=&quot;10010&quot;&gt;&lt;property id=&quot;20148&quot; value=&quot;5&quot;/&gt;&lt;property id=&quot;20300&quot; value=&quot;Slide 7 - &amp;quot;Hình 43 là thước đo độ dài mà học sinh châu Mỹ thường dùng. Đơn vị độ dài là inh-sơ (inch). Hãy kiểm tra xem 1 inh-&quot;/&gt;&lt;property id=&quot;20307&quot; value=&quot;285&quot;/&gt;&lt;/object&gt;&lt;object type=&quot;3&quot; unique_id=&quot;10012&quot;&gt;&lt;property id=&quot;20148&quot; value=&quot;5&quot;/&gt;&lt;property id=&quot;20300&quot; value=&quot;Slide 8&quot;/&gt;&lt;property id=&quot;20307&quot; value=&quot;286&quot;/&gt;&lt;/object&gt;&lt;object type=&quot;3&quot; unique_id=&quot;10013&quot;&gt;&lt;property id=&quot;20148&quot; value=&quot;5&quot;/&gt;&lt;property id=&quot;20300&quot; value=&quot;Slide 9&quot;/&gt;&lt;property id=&quot;20307&quot; value=&quot;287&quot;/&gt;&lt;/object&gt;&lt;object type=&quot;3&quot; unique_id=&quot;10014&quot;&gt;&lt;property id=&quot;20148&quot; value=&quot;5&quot;/&gt;&lt;property id=&quot;20300&quot; value=&quot;Slide 10&quot;/&gt;&lt;property id=&quot;20307&quot; value=&quot;288&quot;/&gt;&lt;/object&gt;&lt;object type=&quot;3&quot; unique_id=&quot;10015&quot;&gt;&lt;property id=&quot;20148&quot; value=&quot;5&quot;/&gt;&lt;property id=&quot;20300&quot; value=&quot;Slide 11&quot;/&gt;&lt;property id=&quot;20307&quot; value=&quot;289&quot;/&gt;&lt;/object&gt;&lt;object type=&quot;3&quot; unique_id=&quot;10016&quot;&gt;&lt;property id=&quot;20148&quot; value=&quot;5&quot;/&gt;&lt;property id=&quot;20300&quot; value=&quot;Slide 12&quot;/&gt;&lt;property id=&quot;20307&quot; value=&quot;291&quot;/&gt;&lt;/object&gt;&lt;object type=&quot;3&quot; unique_id=&quot;10722&quot;&gt;&lt;property id=&quot;20148&quot; value=&quot;5&quot;/&gt;&lt;property id=&quot;20300&quot; value=&quot;Slide 1&quot;/&gt;&lt;property id=&quot;20307&quot; value=&quot;292&quot;/&gt;&lt;/object&gt;&lt;/object&gt;&lt;object type=&quot;8&quot; unique_id=&quot;10034&quot;&gt;&lt;/object&gt;&lt;/object&gt;&lt;/database&gt;"/>
  <p:tag name="SECTOMILLISECCONVERTED" val="1"/>
</p:tagLst>
</file>

<file path=ppt/theme/_rels/them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Angles">
  <a:themeElements>
    <a:clrScheme name="Angles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Angl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ngle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483</TotalTime>
  <Words>821</Words>
  <Application>Microsoft Office PowerPoint</Application>
  <PresentationFormat>On-screen Show (4:3)</PresentationFormat>
  <Paragraphs>169</Paragraphs>
  <Slides>12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Office Theme</vt:lpstr>
      <vt:lpstr>Angles</vt:lpstr>
      <vt:lpstr>Bitmap Image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Hình 43 là thước đo độ dài mà học sinh châu Mỹ thường dùng. Đơn vị độ dài là inh-sơ (inch). Hãy kiểm tra xem 1 inh-sơ bằng khoảng bao nhiêu milimét.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Mr Chien</dc:creator>
  <cp:lastModifiedBy>Admin</cp:lastModifiedBy>
  <cp:revision>27</cp:revision>
  <dcterms:created xsi:type="dcterms:W3CDTF">2012-09-02T14:37:42Z</dcterms:created>
  <dcterms:modified xsi:type="dcterms:W3CDTF">2020-11-14T01:56:39Z</dcterms:modified>
</cp:coreProperties>
</file>