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88" r:id="rId3"/>
    <p:sldMasterId id="2147483702" r:id="rId4"/>
    <p:sldMasterId id="2147483716" r:id="rId5"/>
  </p:sldMasterIdLst>
  <p:notesMasterIdLst>
    <p:notesMasterId r:id="rId17"/>
  </p:notesMasterIdLst>
  <p:sldIdLst>
    <p:sldId id="273" r:id="rId6"/>
    <p:sldId id="268" r:id="rId7"/>
    <p:sldId id="257" r:id="rId8"/>
    <p:sldId id="258" r:id="rId9"/>
    <p:sldId id="259" r:id="rId10"/>
    <p:sldId id="260" r:id="rId11"/>
    <p:sldId id="270" r:id="rId12"/>
    <p:sldId id="263" r:id="rId13"/>
    <p:sldId id="264" r:id="rId14"/>
    <p:sldId id="265" r:id="rId15"/>
    <p:sldId id="274" r:id="rId16"/>
  </p:sldIdLst>
  <p:sldSz cx="10223500" cy="721836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025277B-4978-4D3E-B564-C8C153AF7AD2}">
          <p14:sldIdLst>
            <p14:sldId id="273"/>
            <p14:sldId id="268"/>
            <p14:sldId id="257"/>
            <p14:sldId id="258"/>
            <p14:sldId id="259"/>
            <p14:sldId id="260"/>
            <p14:sldId id="270"/>
            <p14:sldId id="263"/>
            <p14:sldId id="264"/>
            <p14:sldId id="265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274" userDrawn="1">
          <p15:clr>
            <a:srgbClr val="A4A3A4"/>
          </p15:clr>
        </p15:guide>
        <p15:guide id="2" pos="32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726" y="66"/>
      </p:cViewPr>
      <p:guideLst>
        <p:guide orient="horz" pos="2274"/>
        <p:guide pos="32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05C2EC-7A61-4728-9E7F-E26A0586637A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0125" y="685800"/>
            <a:ext cx="4857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2A051-1DCF-4D67-9C97-1B2700C45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60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0125" y="685800"/>
            <a:ext cx="4857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2A051-1DCF-4D67-9C97-1B2700C450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122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2A051-1DCF-4D67-9C97-1B2700C450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80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0125" y="685800"/>
            <a:ext cx="4857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2A051-1DCF-4D67-9C97-1B2700C4508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86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4" y="2242373"/>
            <a:ext cx="8689975" cy="15472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3525" y="4090406"/>
            <a:ext cx="7156450" cy="184469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1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2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3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4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5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8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9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EDE2-DADB-44D3-8FB3-604A76B71CCE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A7F7-F2F6-4B8F-A38C-EA4A709C8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EDE2-DADB-44D3-8FB3-604A76B71CCE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A7F7-F2F6-4B8F-A38C-EA4A709C8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4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12037" y="289071"/>
            <a:ext cx="2300288" cy="61590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1176" y="289071"/>
            <a:ext cx="6730471" cy="6159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EDE2-DADB-44D3-8FB3-604A76B71CCE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A7F7-F2F6-4B8F-A38C-EA4A709C8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866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4" y="2242373"/>
            <a:ext cx="8689975" cy="15472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3525" y="4090406"/>
            <a:ext cx="7156450" cy="1844693"/>
          </a:xfrm>
        </p:spPr>
        <p:txBody>
          <a:bodyPr/>
          <a:lstStyle>
            <a:lvl1pPr marL="0" indent="0" algn="ctr">
              <a:buNone/>
              <a:defRPr/>
            </a:lvl1pPr>
            <a:lvl2pPr marL="511195" indent="0" algn="ctr">
              <a:buNone/>
              <a:defRPr/>
            </a:lvl2pPr>
            <a:lvl3pPr marL="1022391" indent="0" algn="ctr">
              <a:buNone/>
              <a:defRPr/>
            </a:lvl3pPr>
            <a:lvl4pPr marL="1533586" indent="0" algn="ctr">
              <a:buNone/>
              <a:defRPr/>
            </a:lvl4pPr>
            <a:lvl5pPr marL="2044781" indent="0" algn="ctr">
              <a:buNone/>
              <a:defRPr/>
            </a:lvl5pPr>
            <a:lvl6pPr marL="2555977" indent="0" algn="ctr">
              <a:buNone/>
              <a:defRPr/>
            </a:lvl6pPr>
            <a:lvl7pPr marL="3067172" indent="0" algn="ctr">
              <a:buNone/>
              <a:defRPr/>
            </a:lvl7pPr>
            <a:lvl8pPr marL="3578367" indent="0" algn="ctr">
              <a:buNone/>
              <a:defRPr/>
            </a:lvl8pPr>
            <a:lvl9pPr marL="408956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FBE0ED-B094-461B-91F4-107B6B89663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821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45CF76-22FE-4D65-988E-91E6E2FAB19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281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587" y="4638468"/>
            <a:ext cx="8689975" cy="1433647"/>
          </a:xfrm>
        </p:spPr>
        <p:txBody>
          <a:bodyPr anchor="t"/>
          <a:lstStyle>
            <a:lvl1pPr algn="l">
              <a:defRPr sz="4472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7587" y="3059451"/>
            <a:ext cx="8689975" cy="1579016"/>
          </a:xfrm>
        </p:spPr>
        <p:txBody>
          <a:bodyPr anchor="b"/>
          <a:lstStyle>
            <a:lvl1pPr marL="0" indent="0">
              <a:buNone/>
              <a:defRPr sz="2236"/>
            </a:lvl1pPr>
            <a:lvl2pPr marL="511195" indent="0">
              <a:buNone/>
              <a:defRPr sz="2013"/>
            </a:lvl2pPr>
            <a:lvl3pPr marL="1022391" indent="0">
              <a:buNone/>
              <a:defRPr sz="1789"/>
            </a:lvl3pPr>
            <a:lvl4pPr marL="1533586" indent="0">
              <a:buNone/>
              <a:defRPr sz="1565"/>
            </a:lvl4pPr>
            <a:lvl5pPr marL="2044781" indent="0">
              <a:buNone/>
              <a:defRPr sz="1565"/>
            </a:lvl5pPr>
            <a:lvl6pPr marL="2555977" indent="0">
              <a:buNone/>
              <a:defRPr sz="1565"/>
            </a:lvl6pPr>
            <a:lvl7pPr marL="3067172" indent="0">
              <a:buNone/>
              <a:defRPr sz="1565"/>
            </a:lvl7pPr>
            <a:lvl8pPr marL="3578367" indent="0">
              <a:buNone/>
              <a:defRPr sz="1565"/>
            </a:lvl8pPr>
            <a:lvl9pPr marL="4089563" indent="0">
              <a:buNone/>
              <a:defRPr sz="156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31804E-CC6C-4CD4-80A6-22DDF30D17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437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1175" y="1684286"/>
            <a:ext cx="4515379" cy="4763786"/>
          </a:xfrm>
        </p:spPr>
        <p:txBody>
          <a:bodyPr/>
          <a:lstStyle>
            <a:lvl1pPr>
              <a:defRPr sz="3131"/>
            </a:lvl1pPr>
            <a:lvl2pPr>
              <a:defRPr sz="2683"/>
            </a:lvl2pPr>
            <a:lvl3pPr>
              <a:defRPr sz="2236"/>
            </a:lvl3pPr>
            <a:lvl4pPr>
              <a:defRPr sz="2013"/>
            </a:lvl4pPr>
            <a:lvl5pPr>
              <a:defRPr sz="2013"/>
            </a:lvl5pPr>
            <a:lvl6pPr>
              <a:defRPr sz="2013"/>
            </a:lvl6pPr>
            <a:lvl7pPr>
              <a:defRPr sz="2013"/>
            </a:lvl7pPr>
            <a:lvl8pPr>
              <a:defRPr sz="2013"/>
            </a:lvl8pPr>
            <a:lvl9pPr>
              <a:defRPr sz="2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6947" y="1684286"/>
            <a:ext cx="4515379" cy="4763786"/>
          </a:xfrm>
        </p:spPr>
        <p:txBody>
          <a:bodyPr/>
          <a:lstStyle>
            <a:lvl1pPr>
              <a:defRPr sz="3131"/>
            </a:lvl1pPr>
            <a:lvl2pPr>
              <a:defRPr sz="2683"/>
            </a:lvl2pPr>
            <a:lvl3pPr>
              <a:defRPr sz="2236"/>
            </a:lvl3pPr>
            <a:lvl4pPr>
              <a:defRPr sz="2013"/>
            </a:lvl4pPr>
            <a:lvl5pPr>
              <a:defRPr sz="2013"/>
            </a:lvl5pPr>
            <a:lvl6pPr>
              <a:defRPr sz="2013"/>
            </a:lvl6pPr>
            <a:lvl7pPr>
              <a:defRPr sz="2013"/>
            </a:lvl7pPr>
            <a:lvl8pPr>
              <a:defRPr sz="2013"/>
            </a:lvl8pPr>
            <a:lvl9pPr>
              <a:defRPr sz="2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E72BCE-5555-401D-A255-F109766F29E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608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176" y="1615778"/>
            <a:ext cx="4517155" cy="673379"/>
          </a:xfrm>
        </p:spPr>
        <p:txBody>
          <a:bodyPr anchor="b"/>
          <a:lstStyle>
            <a:lvl1pPr marL="0" indent="0">
              <a:buNone/>
              <a:defRPr sz="2683" b="1"/>
            </a:lvl1pPr>
            <a:lvl2pPr marL="511195" indent="0">
              <a:buNone/>
              <a:defRPr sz="2236" b="1"/>
            </a:lvl2pPr>
            <a:lvl3pPr marL="1022391" indent="0">
              <a:buNone/>
              <a:defRPr sz="2013" b="1"/>
            </a:lvl3pPr>
            <a:lvl4pPr marL="1533586" indent="0">
              <a:buNone/>
              <a:defRPr sz="1789" b="1"/>
            </a:lvl4pPr>
            <a:lvl5pPr marL="2044781" indent="0">
              <a:buNone/>
              <a:defRPr sz="1789" b="1"/>
            </a:lvl5pPr>
            <a:lvl6pPr marL="2555977" indent="0">
              <a:buNone/>
              <a:defRPr sz="1789" b="1"/>
            </a:lvl6pPr>
            <a:lvl7pPr marL="3067172" indent="0">
              <a:buNone/>
              <a:defRPr sz="1789" b="1"/>
            </a:lvl7pPr>
            <a:lvl8pPr marL="3578367" indent="0">
              <a:buNone/>
              <a:defRPr sz="1789" b="1"/>
            </a:lvl8pPr>
            <a:lvl9pPr marL="4089563" indent="0">
              <a:buNone/>
              <a:defRPr sz="178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176" y="2289157"/>
            <a:ext cx="4517155" cy="4158914"/>
          </a:xfrm>
        </p:spPr>
        <p:txBody>
          <a:bodyPr/>
          <a:lstStyle>
            <a:lvl1pPr>
              <a:defRPr sz="2683"/>
            </a:lvl1pPr>
            <a:lvl2pPr>
              <a:defRPr sz="2236"/>
            </a:lvl2pPr>
            <a:lvl3pPr>
              <a:defRPr sz="2013"/>
            </a:lvl3pPr>
            <a:lvl4pPr>
              <a:defRPr sz="1789"/>
            </a:lvl4pPr>
            <a:lvl5pPr>
              <a:defRPr sz="1789"/>
            </a:lvl5pPr>
            <a:lvl6pPr>
              <a:defRPr sz="1789"/>
            </a:lvl6pPr>
            <a:lvl7pPr>
              <a:defRPr sz="1789"/>
            </a:lvl7pPr>
            <a:lvl8pPr>
              <a:defRPr sz="1789"/>
            </a:lvl8pPr>
            <a:lvl9pPr>
              <a:defRPr sz="178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93398" y="1615778"/>
            <a:ext cx="4518929" cy="673379"/>
          </a:xfrm>
        </p:spPr>
        <p:txBody>
          <a:bodyPr anchor="b"/>
          <a:lstStyle>
            <a:lvl1pPr marL="0" indent="0">
              <a:buNone/>
              <a:defRPr sz="2683" b="1"/>
            </a:lvl1pPr>
            <a:lvl2pPr marL="511195" indent="0">
              <a:buNone/>
              <a:defRPr sz="2236" b="1"/>
            </a:lvl2pPr>
            <a:lvl3pPr marL="1022391" indent="0">
              <a:buNone/>
              <a:defRPr sz="2013" b="1"/>
            </a:lvl3pPr>
            <a:lvl4pPr marL="1533586" indent="0">
              <a:buNone/>
              <a:defRPr sz="1789" b="1"/>
            </a:lvl4pPr>
            <a:lvl5pPr marL="2044781" indent="0">
              <a:buNone/>
              <a:defRPr sz="1789" b="1"/>
            </a:lvl5pPr>
            <a:lvl6pPr marL="2555977" indent="0">
              <a:buNone/>
              <a:defRPr sz="1789" b="1"/>
            </a:lvl6pPr>
            <a:lvl7pPr marL="3067172" indent="0">
              <a:buNone/>
              <a:defRPr sz="1789" b="1"/>
            </a:lvl7pPr>
            <a:lvl8pPr marL="3578367" indent="0">
              <a:buNone/>
              <a:defRPr sz="1789" b="1"/>
            </a:lvl8pPr>
            <a:lvl9pPr marL="4089563" indent="0">
              <a:buNone/>
              <a:defRPr sz="178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93398" y="2289157"/>
            <a:ext cx="4518929" cy="4158914"/>
          </a:xfrm>
        </p:spPr>
        <p:txBody>
          <a:bodyPr/>
          <a:lstStyle>
            <a:lvl1pPr>
              <a:defRPr sz="2683"/>
            </a:lvl1pPr>
            <a:lvl2pPr>
              <a:defRPr sz="2236"/>
            </a:lvl2pPr>
            <a:lvl3pPr>
              <a:defRPr sz="2013"/>
            </a:lvl3pPr>
            <a:lvl4pPr>
              <a:defRPr sz="1789"/>
            </a:lvl4pPr>
            <a:lvl5pPr>
              <a:defRPr sz="1789"/>
            </a:lvl5pPr>
            <a:lvl6pPr>
              <a:defRPr sz="1789"/>
            </a:lvl6pPr>
            <a:lvl7pPr>
              <a:defRPr sz="1789"/>
            </a:lvl7pPr>
            <a:lvl8pPr>
              <a:defRPr sz="1789"/>
            </a:lvl8pPr>
            <a:lvl9pPr>
              <a:defRPr sz="178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877195-6150-4F24-885C-C9AF6A652B3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8713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9DABF0-CBEF-4704-82F1-E4B90FBF89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30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047D0B-1456-4130-876E-E21F328208C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5995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177" y="287398"/>
            <a:ext cx="3363461" cy="1223112"/>
          </a:xfrm>
        </p:spPr>
        <p:txBody>
          <a:bodyPr anchor="b"/>
          <a:lstStyle>
            <a:lvl1pPr algn="l">
              <a:defRPr sz="223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7105" y="287399"/>
            <a:ext cx="5715220" cy="6160673"/>
          </a:xfrm>
        </p:spPr>
        <p:txBody>
          <a:bodyPr/>
          <a:lstStyle>
            <a:lvl1pPr>
              <a:defRPr sz="3578"/>
            </a:lvl1pPr>
            <a:lvl2pPr>
              <a:defRPr sz="3131"/>
            </a:lvl2pPr>
            <a:lvl3pPr>
              <a:defRPr sz="2683"/>
            </a:lvl3pPr>
            <a:lvl4pPr>
              <a:defRPr sz="2236"/>
            </a:lvl4pPr>
            <a:lvl5pPr>
              <a:defRPr sz="2236"/>
            </a:lvl5pPr>
            <a:lvl6pPr>
              <a:defRPr sz="2236"/>
            </a:lvl6pPr>
            <a:lvl7pPr>
              <a:defRPr sz="2236"/>
            </a:lvl7pPr>
            <a:lvl8pPr>
              <a:defRPr sz="2236"/>
            </a:lvl8pPr>
            <a:lvl9pPr>
              <a:defRPr sz="223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1177" y="1510511"/>
            <a:ext cx="3363461" cy="4937561"/>
          </a:xfrm>
        </p:spPr>
        <p:txBody>
          <a:bodyPr/>
          <a:lstStyle>
            <a:lvl1pPr marL="0" indent="0">
              <a:buNone/>
              <a:defRPr sz="1565"/>
            </a:lvl1pPr>
            <a:lvl2pPr marL="511195" indent="0">
              <a:buNone/>
              <a:defRPr sz="1342"/>
            </a:lvl2pPr>
            <a:lvl3pPr marL="1022391" indent="0">
              <a:buNone/>
              <a:defRPr sz="1118"/>
            </a:lvl3pPr>
            <a:lvl4pPr marL="1533586" indent="0">
              <a:buNone/>
              <a:defRPr sz="1006"/>
            </a:lvl4pPr>
            <a:lvl5pPr marL="2044781" indent="0">
              <a:buNone/>
              <a:defRPr sz="1006"/>
            </a:lvl5pPr>
            <a:lvl6pPr marL="2555977" indent="0">
              <a:buNone/>
              <a:defRPr sz="1006"/>
            </a:lvl6pPr>
            <a:lvl7pPr marL="3067172" indent="0">
              <a:buNone/>
              <a:defRPr sz="1006"/>
            </a:lvl7pPr>
            <a:lvl8pPr marL="3578367" indent="0">
              <a:buNone/>
              <a:defRPr sz="1006"/>
            </a:lvl8pPr>
            <a:lvl9pPr marL="4089563" indent="0">
              <a:buNone/>
              <a:defRPr sz="100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C6ED43-A940-4170-96D4-AA7C0C52304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294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EDE2-DADB-44D3-8FB3-604A76B71CCE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A7F7-F2F6-4B8F-A38C-EA4A709C8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597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3878" y="5052854"/>
            <a:ext cx="6134100" cy="596518"/>
          </a:xfrm>
        </p:spPr>
        <p:txBody>
          <a:bodyPr anchor="b"/>
          <a:lstStyle>
            <a:lvl1pPr algn="l">
              <a:defRPr sz="223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03878" y="644974"/>
            <a:ext cx="6134100" cy="4331018"/>
          </a:xfrm>
        </p:spPr>
        <p:txBody>
          <a:bodyPr/>
          <a:lstStyle>
            <a:lvl1pPr marL="0" indent="0">
              <a:buNone/>
              <a:defRPr sz="3578"/>
            </a:lvl1pPr>
            <a:lvl2pPr marL="511195" indent="0">
              <a:buNone/>
              <a:defRPr sz="3131"/>
            </a:lvl2pPr>
            <a:lvl3pPr marL="1022391" indent="0">
              <a:buNone/>
              <a:defRPr sz="2683"/>
            </a:lvl3pPr>
            <a:lvl4pPr marL="1533586" indent="0">
              <a:buNone/>
              <a:defRPr sz="2236"/>
            </a:lvl4pPr>
            <a:lvl5pPr marL="2044781" indent="0">
              <a:buNone/>
              <a:defRPr sz="2236"/>
            </a:lvl5pPr>
            <a:lvl6pPr marL="2555977" indent="0">
              <a:buNone/>
              <a:defRPr sz="2236"/>
            </a:lvl6pPr>
            <a:lvl7pPr marL="3067172" indent="0">
              <a:buNone/>
              <a:defRPr sz="2236"/>
            </a:lvl7pPr>
            <a:lvl8pPr marL="3578367" indent="0">
              <a:buNone/>
              <a:defRPr sz="2236"/>
            </a:lvl8pPr>
            <a:lvl9pPr marL="4089563" indent="0">
              <a:buNone/>
              <a:defRPr sz="223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03878" y="5649372"/>
            <a:ext cx="6134100" cy="847155"/>
          </a:xfrm>
        </p:spPr>
        <p:txBody>
          <a:bodyPr/>
          <a:lstStyle>
            <a:lvl1pPr marL="0" indent="0">
              <a:buNone/>
              <a:defRPr sz="1565"/>
            </a:lvl1pPr>
            <a:lvl2pPr marL="511195" indent="0">
              <a:buNone/>
              <a:defRPr sz="1342"/>
            </a:lvl2pPr>
            <a:lvl3pPr marL="1022391" indent="0">
              <a:buNone/>
              <a:defRPr sz="1118"/>
            </a:lvl3pPr>
            <a:lvl4pPr marL="1533586" indent="0">
              <a:buNone/>
              <a:defRPr sz="1006"/>
            </a:lvl4pPr>
            <a:lvl5pPr marL="2044781" indent="0">
              <a:buNone/>
              <a:defRPr sz="1006"/>
            </a:lvl5pPr>
            <a:lvl6pPr marL="2555977" indent="0">
              <a:buNone/>
              <a:defRPr sz="1006"/>
            </a:lvl6pPr>
            <a:lvl7pPr marL="3067172" indent="0">
              <a:buNone/>
              <a:defRPr sz="1006"/>
            </a:lvl7pPr>
            <a:lvl8pPr marL="3578367" indent="0">
              <a:buNone/>
              <a:defRPr sz="1006"/>
            </a:lvl8pPr>
            <a:lvl9pPr marL="4089563" indent="0">
              <a:buNone/>
              <a:defRPr sz="100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35740E-0238-4BC1-AD85-2D3E3175221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2039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542B8-0C88-4895-86EA-B5AD621114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3252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12037" y="289071"/>
            <a:ext cx="2300288" cy="61590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1176" y="289071"/>
            <a:ext cx="6730471" cy="6159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B09BD9-35B6-48AD-B3C6-10634669C9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0168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11175" y="289069"/>
            <a:ext cx="9201150" cy="12030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11175" y="1684285"/>
            <a:ext cx="4515379" cy="230085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96947" y="1684285"/>
            <a:ext cx="4515379" cy="230085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1175" y="4145548"/>
            <a:ext cx="4515379" cy="2302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96947" y="4145548"/>
            <a:ext cx="4515379" cy="2302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11176" y="6573389"/>
            <a:ext cx="2385483" cy="5012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93029" y="6573389"/>
            <a:ext cx="3237442" cy="5012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326843" y="6573389"/>
            <a:ext cx="2385483" cy="501275"/>
          </a:xfrm>
        </p:spPr>
        <p:txBody>
          <a:bodyPr/>
          <a:lstStyle>
            <a:lvl1pPr>
              <a:defRPr/>
            </a:lvl1pPr>
          </a:lstStyle>
          <a:p>
            <a:fld id="{098F3779-746A-48CC-AC1F-C556C203D0F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539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11175" y="289071"/>
            <a:ext cx="9201150" cy="6159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11176" y="6573389"/>
            <a:ext cx="2385483" cy="5012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93029" y="6573389"/>
            <a:ext cx="3237442" cy="5012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26843" y="6573389"/>
            <a:ext cx="2385483" cy="501275"/>
          </a:xfrm>
        </p:spPr>
        <p:txBody>
          <a:bodyPr/>
          <a:lstStyle>
            <a:lvl1pPr>
              <a:defRPr/>
            </a:lvl1pPr>
          </a:lstStyle>
          <a:p>
            <a:fld id="{82451769-363E-4A92-AB4E-E30766C230C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1803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4" y="2242373"/>
            <a:ext cx="8689975" cy="15472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3525" y="4090406"/>
            <a:ext cx="7156450" cy="1844693"/>
          </a:xfrm>
        </p:spPr>
        <p:txBody>
          <a:bodyPr/>
          <a:lstStyle>
            <a:lvl1pPr marL="0" indent="0" algn="ctr">
              <a:buNone/>
              <a:defRPr/>
            </a:lvl1pPr>
            <a:lvl2pPr marL="511195" indent="0" algn="ctr">
              <a:buNone/>
              <a:defRPr/>
            </a:lvl2pPr>
            <a:lvl3pPr marL="1022391" indent="0" algn="ctr">
              <a:buNone/>
              <a:defRPr/>
            </a:lvl3pPr>
            <a:lvl4pPr marL="1533586" indent="0" algn="ctr">
              <a:buNone/>
              <a:defRPr/>
            </a:lvl4pPr>
            <a:lvl5pPr marL="2044781" indent="0" algn="ctr">
              <a:buNone/>
              <a:defRPr/>
            </a:lvl5pPr>
            <a:lvl6pPr marL="2555977" indent="0" algn="ctr">
              <a:buNone/>
              <a:defRPr/>
            </a:lvl6pPr>
            <a:lvl7pPr marL="3067172" indent="0" algn="ctr">
              <a:buNone/>
              <a:defRPr/>
            </a:lvl7pPr>
            <a:lvl8pPr marL="3578367" indent="0" algn="ctr">
              <a:buNone/>
              <a:defRPr/>
            </a:lvl8pPr>
            <a:lvl9pPr marL="408956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FBE0ED-B094-461B-91F4-107B6B89663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247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45CF76-22FE-4D65-988E-91E6E2FAB19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4968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587" y="4638468"/>
            <a:ext cx="8689975" cy="1433647"/>
          </a:xfrm>
        </p:spPr>
        <p:txBody>
          <a:bodyPr anchor="t"/>
          <a:lstStyle>
            <a:lvl1pPr algn="l">
              <a:defRPr sz="4472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7587" y="3059451"/>
            <a:ext cx="8689975" cy="1579016"/>
          </a:xfrm>
        </p:spPr>
        <p:txBody>
          <a:bodyPr anchor="b"/>
          <a:lstStyle>
            <a:lvl1pPr marL="0" indent="0">
              <a:buNone/>
              <a:defRPr sz="2236"/>
            </a:lvl1pPr>
            <a:lvl2pPr marL="511195" indent="0">
              <a:buNone/>
              <a:defRPr sz="2013"/>
            </a:lvl2pPr>
            <a:lvl3pPr marL="1022391" indent="0">
              <a:buNone/>
              <a:defRPr sz="1789"/>
            </a:lvl3pPr>
            <a:lvl4pPr marL="1533586" indent="0">
              <a:buNone/>
              <a:defRPr sz="1565"/>
            </a:lvl4pPr>
            <a:lvl5pPr marL="2044781" indent="0">
              <a:buNone/>
              <a:defRPr sz="1565"/>
            </a:lvl5pPr>
            <a:lvl6pPr marL="2555977" indent="0">
              <a:buNone/>
              <a:defRPr sz="1565"/>
            </a:lvl6pPr>
            <a:lvl7pPr marL="3067172" indent="0">
              <a:buNone/>
              <a:defRPr sz="1565"/>
            </a:lvl7pPr>
            <a:lvl8pPr marL="3578367" indent="0">
              <a:buNone/>
              <a:defRPr sz="1565"/>
            </a:lvl8pPr>
            <a:lvl9pPr marL="4089563" indent="0">
              <a:buNone/>
              <a:defRPr sz="156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31804E-CC6C-4CD4-80A6-22DDF30D17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2553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1175" y="1684286"/>
            <a:ext cx="4515379" cy="4763786"/>
          </a:xfrm>
        </p:spPr>
        <p:txBody>
          <a:bodyPr/>
          <a:lstStyle>
            <a:lvl1pPr>
              <a:defRPr sz="3131"/>
            </a:lvl1pPr>
            <a:lvl2pPr>
              <a:defRPr sz="2683"/>
            </a:lvl2pPr>
            <a:lvl3pPr>
              <a:defRPr sz="2236"/>
            </a:lvl3pPr>
            <a:lvl4pPr>
              <a:defRPr sz="2013"/>
            </a:lvl4pPr>
            <a:lvl5pPr>
              <a:defRPr sz="2013"/>
            </a:lvl5pPr>
            <a:lvl6pPr>
              <a:defRPr sz="2013"/>
            </a:lvl6pPr>
            <a:lvl7pPr>
              <a:defRPr sz="2013"/>
            </a:lvl7pPr>
            <a:lvl8pPr>
              <a:defRPr sz="2013"/>
            </a:lvl8pPr>
            <a:lvl9pPr>
              <a:defRPr sz="2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6947" y="1684286"/>
            <a:ext cx="4515379" cy="4763786"/>
          </a:xfrm>
        </p:spPr>
        <p:txBody>
          <a:bodyPr/>
          <a:lstStyle>
            <a:lvl1pPr>
              <a:defRPr sz="3131"/>
            </a:lvl1pPr>
            <a:lvl2pPr>
              <a:defRPr sz="2683"/>
            </a:lvl2pPr>
            <a:lvl3pPr>
              <a:defRPr sz="2236"/>
            </a:lvl3pPr>
            <a:lvl4pPr>
              <a:defRPr sz="2013"/>
            </a:lvl4pPr>
            <a:lvl5pPr>
              <a:defRPr sz="2013"/>
            </a:lvl5pPr>
            <a:lvl6pPr>
              <a:defRPr sz="2013"/>
            </a:lvl6pPr>
            <a:lvl7pPr>
              <a:defRPr sz="2013"/>
            </a:lvl7pPr>
            <a:lvl8pPr>
              <a:defRPr sz="2013"/>
            </a:lvl8pPr>
            <a:lvl9pPr>
              <a:defRPr sz="2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E72BCE-5555-401D-A255-F109766F29E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670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176" y="1615778"/>
            <a:ext cx="4517155" cy="673379"/>
          </a:xfrm>
        </p:spPr>
        <p:txBody>
          <a:bodyPr anchor="b"/>
          <a:lstStyle>
            <a:lvl1pPr marL="0" indent="0">
              <a:buNone/>
              <a:defRPr sz="2683" b="1"/>
            </a:lvl1pPr>
            <a:lvl2pPr marL="511195" indent="0">
              <a:buNone/>
              <a:defRPr sz="2236" b="1"/>
            </a:lvl2pPr>
            <a:lvl3pPr marL="1022391" indent="0">
              <a:buNone/>
              <a:defRPr sz="2013" b="1"/>
            </a:lvl3pPr>
            <a:lvl4pPr marL="1533586" indent="0">
              <a:buNone/>
              <a:defRPr sz="1789" b="1"/>
            </a:lvl4pPr>
            <a:lvl5pPr marL="2044781" indent="0">
              <a:buNone/>
              <a:defRPr sz="1789" b="1"/>
            </a:lvl5pPr>
            <a:lvl6pPr marL="2555977" indent="0">
              <a:buNone/>
              <a:defRPr sz="1789" b="1"/>
            </a:lvl6pPr>
            <a:lvl7pPr marL="3067172" indent="0">
              <a:buNone/>
              <a:defRPr sz="1789" b="1"/>
            </a:lvl7pPr>
            <a:lvl8pPr marL="3578367" indent="0">
              <a:buNone/>
              <a:defRPr sz="1789" b="1"/>
            </a:lvl8pPr>
            <a:lvl9pPr marL="4089563" indent="0">
              <a:buNone/>
              <a:defRPr sz="178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176" y="2289157"/>
            <a:ext cx="4517155" cy="4158914"/>
          </a:xfrm>
        </p:spPr>
        <p:txBody>
          <a:bodyPr/>
          <a:lstStyle>
            <a:lvl1pPr>
              <a:defRPr sz="2683"/>
            </a:lvl1pPr>
            <a:lvl2pPr>
              <a:defRPr sz="2236"/>
            </a:lvl2pPr>
            <a:lvl3pPr>
              <a:defRPr sz="2013"/>
            </a:lvl3pPr>
            <a:lvl4pPr>
              <a:defRPr sz="1789"/>
            </a:lvl4pPr>
            <a:lvl5pPr>
              <a:defRPr sz="1789"/>
            </a:lvl5pPr>
            <a:lvl6pPr>
              <a:defRPr sz="1789"/>
            </a:lvl6pPr>
            <a:lvl7pPr>
              <a:defRPr sz="1789"/>
            </a:lvl7pPr>
            <a:lvl8pPr>
              <a:defRPr sz="1789"/>
            </a:lvl8pPr>
            <a:lvl9pPr>
              <a:defRPr sz="178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93398" y="1615778"/>
            <a:ext cx="4518929" cy="673379"/>
          </a:xfrm>
        </p:spPr>
        <p:txBody>
          <a:bodyPr anchor="b"/>
          <a:lstStyle>
            <a:lvl1pPr marL="0" indent="0">
              <a:buNone/>
              <a:defRPr sz="2683" b="1"/>
            </a:lvl1pPr>
            <a:lvl2pPr marL="511195" indent="0">
              <a:buNone/>
              <a:defRPr sz="2236" b="1"/>
            </a:lvl2pPr>
            <a:lvl3pPr marL="1022391" indent="0">
              <a:buNone/>
              <a:defRPr sz="2013" b="1"/>
            </a:lvl3pPr>
            <a:lvl4pPr marL="1533586" indent="0">
              <a:buNone/>
              <a:defRPr sz="1789" b="1"/>
            </a:lvl4pPr>
            <a:lvl5pPr marL="2044781" indent="0">
              <a:buNone/>
              <a:defRPr sz="1789" b="1"/>
            </a:lvl5pPr>
            <a:lvl6pPr marL="2555977" indent="0">
              <a:buNone/>
              <a:defRPr sz="1789" b="1"/>
            </a:lvl6pPr>
            <a:lvl7pPr marL="3067172" indent="0">
              <a:buNone/>
              <a:defRPr sz="1789" b="1"/>
            </a:lvl7pPr>
            <a:lvl8pPr marL="3578367" indent="0">
              <a:buNone/>
              <a:defRPr sz="1789" b="1"/>
            </a:lvl8pPr>
            <a:lvl9pPr marL="4089563" indent="0">
              <a:buNone/>
              <a:defRPr sz="178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93398" y="2289157"/>
            <a:ext cx="4518929" cy="4158914"/>
          </a:xfrm>
        </p:spPr>
        <p:txBody>
          <a:bodyPr/>
          <a:lstStyle>
            <a:lvl1pPr>
              <a:defRPr sz="2683"/>
            </a:lvl1pPr>
            <a:lvl2pPr>
              <a:defRPr sz="2236"/>
            </a:lvl2pPr>
            <a:lvl3pPr>
              <a:defRPr sz="2013"/>
            </a:lvl3pPr>
            <a:lvl4pPr>
              <a:defRPr sz="1789"/>
            </a:lvl4pPr>
            <a:lvl5pPr>
              <a:defRPr sz="1789"/>
            </a:lvl5pPr>
            <a:lvl6pPr>
              <a:defRPr sz="1789"/>
            </a:lvl6pPr>
            <a:lvl7pPr>
              <a:defRPr sz="1789"/>
            </a:lvl7pPr>
            <a:lvl8pPr>
              <a:defRPr sz="1789"/>
            </a:lvl8pPr>
            <a:lvl9pPr>
              <a:defRPr sz="178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877195-6150-4F24-885C-C9AF6A652B3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456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587" y="4638468"/>
            <a:ext cx="8689975" cy="1433647"/>
          </a:xfrm>
        </p:spPr>
        <p:txBody>
          <a:bodyPr anchor="t"/>
          <a:lstStyle>
            <a:lvl1pPr algn="l">
              <a:defRPr sz="4472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7587" y="3059451"/>
            <a:ext cx="8689975" cy="1579016"/>
          </a:xfrm>
        </p:spPr>
        <p:txBody>
          <a:bodyPr anchor="b"/>
          <a:lstStyle>
            <a:lvl1pPr marL="0" indent="0">
              <a:buNone/>
              <a:defRPr sz="2236">
                <a:solidFill>
                  <a:schemeClr val="tx1">
                    <a:tint val="75000"/>
                  </a:schemeClr>
                </a:solidFill>
              </a:defRPr>
            </a:lvl1pPr>
            <a:lvl2pPr marL="511195" indent="0">
              <a:buNone/>
              <a:defRPr sz="2013">
                <a:solidFill>
                  <a:schemeClr val="tx1">
                    <a:tint val="75000"/>
                  </a:schemeClr>
                </a:solidFill>
              </a:defRPr>
            </a:lvl2pPr>
            <a:lvl3pPr marL="1022391" indent="0">
              <a:buNone/>
              <a:defRPr sz="1789">
                <a:solidFill>
                  <a:schemeClr val="tx1">
                    <a:tint val="75000"/>
                  </a:schemeClr>
                </a:solidFill>
              </a:defRPr>
            </a:lvl3pPr>
            <a:lvl4pPr marL="1533586" indent="0">
              <a:buNone/>
              <a:defRPr sz="1565">
                <a:solidFill>
                  <a:schemeClr val="tx1">
                    <a:tint val="75000"/>
                  </a:schemeClr>
                </a:solidFill>
              </a:defRPr>
            </a:lvl4pPr>
            <a:lvl5pPr marL="2044781" indent="0">
              <a:buNone/>
              <a:defRPr sz="1565">
                <a:solidFill>
                  <a:schemeClr val="tx1">
                    <a:tint val="75000"/>
                  </a:schemeClr>
                </a:solidFill>
              </a:defRPr>
            </a:lvl5pPr>
            <a:lvl6pPr marL="2555977" indent="0">
              <a:buNone/>
              <a:defRPr sz="1565">
                <a:solidFill>
                  <a:schemeClr val="tx1">
                    <a:tint val="75000"/>
                  </a:schemeClr>
                </a:solidFill>
              </a:defRPr>
            </a:lvl6pPr>
            <a:lvl7pPr marL="3067172" indent="0">
              <a:buNone/>
              <a:defRPr sz="1565">
                <a:solidFill>
                  <a:schemeClr val="tx1">
                    <a:tint val="75000"/>
                  </a:schemeClr>
                </a:solidFill>
              </a:defRPr>
            </a:lvl7pPr>
            <a:lvl8pPr marL="3578367" indent="0">
              <a:buNone/>
              <a:defRPr sz="1565">
                <a:solidFill>
                  <a:schemeClr val="tx1">
                    <a:tint val="75000"/>
                  </a:schemeClr>
                </a:solidFill>
              </a:defRPr>
            </a:lvl8pPr>
            <a:lvl9pPr marL="4089563" indent="0">
              <a:buNone/>
              <a:defRPr sz="15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EDE2-DADB-44D3-8FB3-604A76B71CCE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A7F7-F2F6-4B8F-A38C-EA4A709C8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009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9DABF0-CBEF-4704-82F1-E4B90FBF89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3292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047D0B-1456-4130-876E-E21F328208C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8030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177" y="287398"/>
            <a:ext cx="3363461" cy="1223112"/>
          </a:xfrm>
        </p:spPr>
        <p:txBody>
          <a:bodyPr anchor="b"/>
          <a:lstStyle>
            <a:lvl1pPr algn="l">
              <a:defRPr sz="223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7105" y="287399"/>
            <a:ext cx="5715220" cy="6160673"/>
          </a:xfrm>
        </p:spPr>
        <p:txBody>
          <a:bodyPr/>
          <a:lstStyle>
            <a:lvl1pPr>
              <a:defRPr sz="3578"/>
            </a:lvl1pPr>
            <a:lvl2pPr>
              <a:defRPr sz="3131"/>
            </a:lvl2pPr>
            <a:lvl3pPr>
              <a:defRPr sz="2683"/>
            </a:lvl3pPr>
            <a:lvl4pPr>
              <a:defRPr sz="2236"/>
            </a:lvl4pPr>
            <a:lvl5pPr>
              <a:defRPr sz="2236"/>
            </a:lvl5pPr>
            <a:lvl6pPr>
              <a:defRPr sz="2236"/>
            </a:lvl6pPr>
            <a:lvl7pPr>
              <a:defRPr sz="2236"/>
            </a:lvl7pPr>
            <a:lvl8pPr>
              <a:defRPr sz="2236"/>
            </a:lvl8pPr>
            <a:lvl9pPr>
              <a:defRPr sz="223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1177" y="1510511"/>
            <a:ext cx="3363461" cy="4937561"/>
          </a:xfrm>
        </p:spPr>
        <p:txBody>
          <a:bodyPr/>
          <a:lstStyle>
            <a:lvl1pPr marL="0" indent="0">
              <a:buNone/>
              <a:defRPr sz="1565"/>
            </a:lvl1pPr>
            <a:lvl2pPr marL="511195" indent="0">
              <a:buNone/>
              <a:defRPr sz="1342"/>
            </a:lvl2pPr>
            <a:lvl3pPr marL="1022391" indent="0">
              <a:buNone/>
              <a:defRPr sz="1118"/>
            </a:lvl3pPr>
            <a:lvl4pPr marL="1533586" indent="0">
              <a:buNone/>
              <a:defRPr sz="1006"/>
            </a:lvl4pPr>
            <a:lvl5pPr marL="2044781" indent="0">
              <a:buNone/>
              <a:defRPr sz="1006"/>
            </a:lvl5pPr>
            <a:lvl6pPr marL="2555977" indent="0">
              <a:buNone/>
              <a:defRPr sz="1006"/>
            </a:lvl6pPr>
            <a:lvl7pPr marL="3067172" indent="0">
              <a:buNone/>
              <a:defRPr sz="1006"/>
            </a:lvl7pPr>
            <a:lvl8pPr marL="3578367" indent="0">
              <a:buNone/>
              <a:defRPr sz="1006"/>
            </a:lvl8pPr>
            <a:lvl9pPr marL="4089563" indent="0">
              <a:buNone/>
              <a:defRPr sz="100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C6ED43-A940-4170-96D4-AA7C0C52304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1527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3878" y="5052854"/>
            <a:ext cx="6134100" cy="596518"/>
          </a:xfrm>
        </p:spPr>
        <p:txBody>
          <a:bodyPr anchor="b"/>
          <a:lstStyle>
            <a:lvl1pPr algn="l">
              <a:defRPr sz="223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03878" y="644974"/>
            <a:ext cx="6134100" cy="4331018"/>
          </a:xfrm>
        </p:spPr>
        <p:txBody>
          <a:bodyPr/>
          <a:lstStyle>
            <a:lvl1pPr marL="0" indent="0">
              <a:buNone/>
              <a:defRPr sz="3578"/>
            </a:lvl1pPr>
            <a:lvl2pPr marL="511195" indent="0">
              <a:buNone/>
              <a:defRPr sz="3131"/>
            </a:lvl2pPr>
            <a:lvl3pPr marL="1022391" indent="0">
              <a:buNone/>
              <a:defRPr sz="2683"/>
            </a:lvl3pPr>
            <a:lvl4pPr marL="1533586" indent="0">
              <a:buNone/>
              <a:defRPr sz="2236"/>
            </a:lvl4pPr>
            <a:lvl5pPr marL="2044781" indent="0">
              <a:buNone/>
              <a:defRPr sz="2236"/>
            </a:lvl5pPr>
            <a:lvl6pPr marL="2555977" indent="0">
              <a:buNone/>
              <a:defRPr sz="2236"/>
            </a:lvl6pPr>
            <a:lvl7pPr marL="3067172" indent="0">
              <a:buNone/>
              <a:defRPr sz="2236"/>
            </a:lvl7pPr>
            <a:lvl8pPr marL="3578367" indent="0">
              <a:buNone/>
              <a:defRPr sz="2236"/>
            </a:lvl8pPr>
            <a:lvl9pPr marL="4089563" indent="0">
              <a:buNone/>
              <a:defRPr sz="223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03878" y="5649372"/>
            <a:ext cx="6134100" cy="847155"/>
          </a:xfrm>
        </p:spPr>
        <p:txBody>
          <a:bodyPr/>
          <a:lstStyle>
            <a:lvl1pPr marL="0" indent="0">
              <a:buNone/>
              <a:defRPr sz="1565"/>
            </a:lvl1pPr>
            <a:lvl2pPr marL="511195" indent="0">
              <a:buNone/>
              <a:defRPr sz="1342"/>
            </a:lvl2pPr>
            <a:lvl3pPr marL="1022391" indent="0">
              <a:buNone/>
              <a:defRPr sz="1118"/>
            </a:lvl3pPr>
            <a:lvl4pPr marL="1533586" indent="0">
              <a:buNone/>
              <a:defRPr sz="1006"/>
            </a:lvl4pPr>
            <a:lvl5pPr marL="2044781" indent="0">
              <a:buNone/>
              <a:defRPr sz="1006"/>
            </a:lvl5pPr>
            <a:lvl6pPr marL="2555977" indent="0">
              <a:buNone/>
              <a:defRPr sz="1006"/>
            </a:lvl6pPr>
            <a:lvl7pPr marL="3067172" indent="0">
              <a:buNone/>
              <a:defRPr sz="1006"/>
            </a:lvl7pPr>
            <a:lvl8pPr marL="3578367" indent="0">
              <a:buNone/>
              <a:defRPr sz="1006"/>
            </a:lvl8pPr>
            <a:lvl9pPr marL="4089563" indent="0">
              <a:buNone/>
              <a:defRPr sz="100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35740E-0238-4BC1-AD85-2D3E3175221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100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542B8-0C88-4895-86EA-B5AD621114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0177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12037" y="289071"/>
            <a:ext cx="2300288" cy="61590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1176" y="289071"/>
            <a:ext cx="6730471" cy="6159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B09BD9-35B6-48AD-B3C6-10634669C9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7350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11175" y="289069"/>
            <a:ext cx="9201150" cy="12030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11175" y="1684285"/>
            <a:ext cx="4515379" cy="230085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96947" y="1684285"/>
            <a:ext cx="4515379" cy="230085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1175" y="4145548"/>
            <a:ext cx="4515379" cy="2302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96947" y="4145548"/>
            <a:ext cx="4515379" cy="2302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11176" y="6573389"/>
            <a:ext cx="2385483" cy="5012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93029" y="6573389"/>
            <a:ext cx="3237442" cy="5012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326843" y="6573389"/>
            <a:ext cx="2385483" cy="501275"/>
          </a:xfrm>
        </p:spPr>
        <p:txBody>
          <a:bodyPr/>
          <a:lstStyle>
            <a:lvl1pPr>
              <a:defRPr/>
            </a:lvl1pPr>
          </a:lstStyle>
          <a:p>
            <a:fld id="{098F3779-746A-48CC-AC1F-C556C203D0F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3189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11175" y="289071"/>
            <a:ext cx="9201150" cy="6159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11176" y="6573389"/>
            <a:ext cx="2385483" cy="5012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93029" y="6573389"/>
            <a:ext cx="3237442" cy="5012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26843" y="6573389"/>
            <a:ext cx="2385483" cy="501275"/>
          </a:xfrm>
        </p:spPr>
        <p:txBody>
          <a:bodyPr/>
          <a:lstStyle>
            <a:lvl1pPr>
              <a:defRPr/>
            </a:lvl1pPr>
          </a:lstStyle>
          <a:p>
            <a:fld id="{82451769-363E-4A92-AB4E-E30766C230C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1599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4" y="2242373"/>
            <a:ext cx="8689975" cy="15472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3525" y="4090406"/>
            <a:ext cx="7156450" cy="1844693"/>
          </a:xfrm>
        </p:spPr>
        <p:txBody>
          <a:bodyPr/>
          <a:lstStyle>
            <a:lvl1pPr marL="0" indent="0" algn="ctr">
              <a:buNone/>
              <a:defRPr/>
            </a:lvl1pPr>
            <a:lvl2pPr marL="511195" indent="0" algn="ctr">
              <a:buNone/>
              <a:defRPr/>
            </a:lvl2pPr>
            <a:lvl3pPr marL="1022391" indent="0" algn="ctr">
              <a:buNone/>
              <a:defRPr/>
            </a:lvl3pPr>
            <a:lvl4pPr marL="1533586" indent="0" algn="ctr">
              <a:buNone/>
              <a:defRPr/>
            </a:lvl4pPr>
            <a:lvl5pPr marL="2044781" indent="0" algn="ctr">
              <a:buNone/>
              <a:defRPr/>
            </a:lvl5pPr>
            <a:lvl6pPr marL="2555977" indent="0" algn="ctr">
              <a:buNone/>
              <a:defRPr/>
            </a:lvl6pPr>
            <a:lvl7pPr marL="3067172" indent="0" algn="ctr">
              <a:buNone/>
              <a:defRPr/>
            </a:lvl7pPr>
            <a:lvl8pPr marL="3578367" indent="0" algn="ctr">
              <a:buNone/>
              <a:defRPr/>
            </a:lvl8pPr>
            <a:lvl9pPr marL="408956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FBE0ED-B094-461B-91F4-107B6B89663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3283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45CF76-22FE-4D65-988E-91E6E2FAB19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033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1175" y="1684286"/>
            <a:ext cx="4515379" cy="4763786"/>
          </a:xfrm>
        </p:spPr>
        <p:txBody>
          <a:bodyPr/>
          <a:lstStyle>
            <a:lvl1pPr>
              <a:defRPr sz="3131"/>
            </a:lvl1pPr>
            <a:lvl2pPr>
              <a:defRPr sz="2683"/>
            </a:lvl2pPr>
            <a:lvl3pPr>
              <a:defRPr sz="2236"/>
            </a:lvl3pPr>
            <a:lvl4pPr>
              <a:defRPr sz="2013"/>
            </a:lvl4pPr>
            <a:lvl5pPr>
              <a:defRPr sz="2013"/>
            </a:lvl5pPr>
            <a:lvl6pPr>
              <a:defRPr sz="2013"/>
            </a:lvl6pPr>
            <a:lvl7pPr>
              <a:defRPr sz="2013"/>
            </a:lvl7pPr>
            <a:lvl8pPr>
              <a:defRPr sz="2013"/>
            </a:lvl8pPr>
            <a:lvl9pPr>
              <a:defRPr sz="2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6947" y="1684286"/>
            <a:ext cx="4515379" cy="4763786"/>
          </a:xfrm>
        </p:spPr>
        <p:txBody>
          <a:bodyPr/>
          <a:lstStyle>
            <a:lvl1pPr>
              <a:defRPr sz="3131"/>
            </a:lvl1pPr>
            <a:lvl2pPr>
              <a:defRPr sz="2683"/>
            </a:lvl2pPr>
            <a:lvl3pPr>
              <a:defRPr sz="2236"/>
            </a:lvl3pPr>
            <a:lvl4pPr>
              <a:defRPr sz="2013"/>
            </a:lvl4pPr>
            <a:lvl5pPr>
              <a:defRPr sz="2013"/>
            </a:lvl5pPr>
            <a:lvl6pPr>
              <a:defRPr sz="2013"/>
            </a:lvl6pPr>
            <a:lvl7pPr>
              <a:defRPr sz="2013"/>
            </a:lvl7pPr>
            <a:lvl8pPr>
              <a:defRPr sz="2013"/>
            </a:lvl8pPr>
            <a:lvl9pPr>
              <a:defRPr sz="2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EDE2-DADB-44D3-8FB3-604A76B71CCE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A7F7-F2F6-4B8F-A38C-EA4A709C8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314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587" y="4638468"/>
            <a:ext cx="8689975" cy="1433647"/>
          </a:xfrm>
        </p:spPr>
        <p:txBody>
          <a:bodyPr anchor="t"/>
          <a:lstStyle>
            <a:lvl1pPr algn="l">
              <a:defRPr sz="4472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7587" y="3059451"/>
            <a:ext cx="8689975" cy="1579016"/>
          </a:xfrm>
        </p:spPr>
        <p:txBody>
          <a:bodyPr anchor="b"/>
          <a:lstStyle>
            <a:lvl1pPr marL="0" indent="0">
              <a:buNone/>
              <a:defRPr sz="2236"/>
            </a:lvl1pPr>
            <a:lvl2pPr marL="511195" indent="0">
              <a:buNone/>
              <a:defRPr sz="2013"/>
            </a:lvl2pPr>
            <a:lvl3pPr marL="1022391" indent="0">
              <a:buNone/>
              <a:defRPr sz="1789"/>
            </a:lvl3pPr>
            <a:lvl4pPr marL="1533586" indent="0">
              <a:buNone/>
              <a:defRPr sz="1565"/>
            </a:lvl4pPr>
            <a:lvl5pPr marL="2044781" indent="0">
              <a:buNone/>
              <a:defRPr sz="1565"/>
            </a:lvl5pPr>
            <a:lvl6pPr marL="2555977" indent="0">
              <a:buNone/>
              <a:defRPr sz="1565"/>
            </a:lvl6pPr>
            <a:lvl7pPr marL="3067172" indent="0">
              <a:buNone/>
              <a:defRPr sz="1565"/>
            </a:lvl7pPr>
            <a:lvl8pPr marL="3578367" indent="0">
              <a:buNone/>
              <a:defRPr sz="1565"/>
            </a:lvl8pPr>
            <a:lvl9pPr marL="4089563" indent="0">
              <a:buNone/>
              <a:defRPr sz="156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31804E-CC6C-4CD4-80A6-22DDF30D17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6854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1175" y="1684286"/>
            <a:ext cx="4515379" cy="4763786"/>
          </a:xfrm>
        </p:spPr>
        <p:txBody>
          <a:bodyPr/>
          <a:lstStyle>
            <a:lvl1pPr>
              <a:defRPr sz="3131"/>
            </a:lvl1pPr>
            <a:lvl2pPr>
              <a:defRPr sz="2683"/>
            </a:lvl2pPr>
            <a:lvl3pPr>
              <a:defRPr sz="2236"/>
            </a:lvl3pPr>
            <a:lvl4pPr>
              <a:defRPr sz="2013"/>
            </a:lvl4pPr>
            <a:lvl5pPr>
              <a:defRPr sz="2013"/>
            </a:lvl5pPr>
            <a:lvl6pPr>
              <a:defRPr sz="2013"/>
            </a:lvl6pPr>
            <a:lvl7pPr>
              <a:defRPr sz="2013"/>
            </a:lvl7pPr>
            <a:lvl8pPr>
              <a:defRPr sz="2013"/>
            </a:lvl8pPr>
            <a:lvl9pPr>
              <a:defRPr sz="2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6947" y="1684286"/>
            <a:ext cx="4515379" cy="4763786"/>
          </a:xfrm>
        </p:spPr>
        <p:txBody>
          <a:bodyPr/>
          <a:lstStyle>
            <a:lvl1pPr>
              <a:defRPr sz="3131"/>
            </a:lvl1pPr>
            <a:lvl2pPr>
              <a:defRPr sz="2683"/>
            </a:lvl2pPr>
            <a:lvl3pPr>
              <a:defRPr sz="2236"/>
            </a:lvl3pPr>
            <a:lvl4pPr>
              <a:defRPr sz="2013"/>
            </a:lvl4pPr>
            <a:lvl5pPr>
              <a:defRPr sz="2013"/>
            </a:lvl5pPr>
            <a:lvl6pPr>
              <a:defRPr sz="2013"/>
            </a:lvl6pPr>
            <a:lvl7pPr>
              <a:defRPr sz="2013"/>
            </a:lvl7pPr>
            <a:lvl8pPr>
              <a:defRPr sz="2013"/>
            </a:lvl8pPr>
            <a:lvl9pPr>
              <a:defRPr sz="2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E72BCE-5555-401D-A255-F109766F29E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4285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176" y="1615778"/>
            <a:ext cx="4517155" cy="673379"/>
          </a:xfrm>
        </p:spPr>
        <p:txBody>
          <a:bodyPr anchor="b"/>
          <a:lstStyle>
            <a:lvl1pPr marL="0" indent="0">
              <a:buNone/>
              <a:defRPr sz="2683" b="1"/>
            </a:lvl1pPr>
            <a:lvl2pPr marL="511195" indent="0">
              <a:buNone/>
              <a:defRPr sz="2236" b="1"/>
            </a:lvl2pPr>
            <a:lvl3pPr marL="1022391" indent="0">
              <a:buNone/>
              <a:defRPr sz="2013" b="1"/>
            </a:lvl3pPr>
            <a:lvl4pPr marL="1533586" indent="0">
              <a:buNone/>
              <a:defRPr sz="1789" b="1"/>
            </a:lvl4pPr>
            <a:lvl5pPr marL="2044781" indent="0">
              <a:buNone/>
              <a:defRPr sz="1789" b="1"/>
            </a:lvl5pPr>
            <a:lvl6pPr marL="2555977" indent="0">
              <a:buNone/>
              <a:defRPr sz="1789" b="1"/>
            </a:lvl6pPr>
            <a:lvl7pPr marL="3067172" indent="0">
              <a:buNone/>
              <a:defRPr sz="1789" b="1"/>
            </a:lvl7pPr>
            <a:lvl8pPr marL="3578367" indent="0">
              <a:buNone/>
              <a:defRPr sz="1789" b="1"/>
            </a:lvl8pPr>
            <a:lvl9pPr marL="4089563" indent="0">
              <a:buNone/>
              <a:defRPr sz="178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176" y="2289157"/>
            <a:ext cx="4517155" cy="4158914"/>
          </a:xfrm>
        </p:spPr>
        <p:txBody>
          <a:bodyPr/>
          <a:lstStyle>
            <a:lvl1pPr>
              <a:defRPr sz="2683"/>
            </a:lvl1pPr>
            <a:lvl2pPr>
              <a:defRPr sz="2236"/>
            </a:lvl2pPr>
            <a:lvl3pPr>
              <a:defRPr sz="2013"/>
            </a:lvl3pPr>
            <a:lvl4pPr>
              <a:defRPr sz="1789"/>
            </a:lvl4pPr>
            <a:lvl5pPr>
              <a:defRPr sz="1789"/>
            </a:lvl5pPr>
            <a:lvl6pPr>
              <a:defRPr sz="1789"/>
            </a:lvl6pPr>
            <a:lvl7pPr>
              <a:defRPr sz="1789"/>
            </a:lvl7pPr>
            <a:lvl8pPr>
              <a:defRPr sz="1789"/>
            </a:lvl8pPr>
            <a:lvl9pPr>
              <a:defRPr sz="178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93398" y="1615778"/>
            <a:ext cx="4518929" cy="673379"/>
          </a:xfrm>
        </p:spPr>
        <p:txBody>
          <a:bodyPr anchor="b"/>
          <a:lstStyle>
            <a:lvl1pPr marL="0" indent="0">
              <a:buNone/>
              <a:defRPr sz="2683" b="1"/>
            </a:lvl1pPr>
            <a:lvl2pPr marL="511195" indent="0">
              <a:buNone/>
              <a:defRPr sz="2236" b="1"/>
            </a:lvl2pPr>
            <a:lvl3pPr marL="1022391" indent="0">
              <a:buNone/>
              <a:defRPr sz="2013" b="1"/>
            </a:lvl3pPr>
            <a:lvl4pPr marL="1533586" indent="0">
              <a:buNone/>
              <a:defRPr sz="1789" b="1"/>
            </a:lvl4pPr>
            <a:lvl5pPr marL="2044781" indent="0">
              <a:buNone/>
              <a:defRPr sz="1789" b="1"/>
            </a:lvl5pPr>
            <a:lvl6pPr marL="2555977" indent="0">
              <a:buNone/>
              <a:defRPr sz="1789" b="1"/>
            </a:lvl6pPr>
            <a:lvl7pPr marL="3067172" indent="0">
              <a:buNone/>
              <a:defRPr sz="1789" b="1"/>
            </a:lvl7pPr>
            <a:lvl8pPr marL="3578367" indent="0">
              <a:buNone/>
              <a:defRPr sz="1789" b="1"/>
            </a:lvl8pPr>
            <a:lvl9pPr marL="4089563" indent="0">
              <a:buNone/>
              <a:defRPr sz="178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93398" y="2289157"/>
            <a:ext cx="4518929" cy="4158914"/>
          </a:xfrm>
        </p:spPr>
        <p:txBody>
          <a:bodyPr/>
          <a:lstStyle>
            <a:lvl1pPr>
              <a:defRPr sz="2683"/>
            </a:lvl1pPr>
            <a:lvl2pPr>
              <a:defRPr sz="2236"/>
            </a:lvl2pPr>
            <a:lvl3pPr>
              <a:defRPr sz="2013"/>
            </a:lvl3pPr>
            <a:lvl4pPr>
              <a:defRPr sz="1789"/>
            </a:lvl4pPr>
            <a:lvl5pPr>
              <a:defRPr sz="1789"/>
            </a:lvl5pPr>
            <a:lvl6pPr>
              <a:defRPr sz="1789"/>
            </a:lvl6pPr>
            <a:lvl7pPr>
              <a:defRPr sz="1789"/>
            </a:lvl7pPr>
            <a:lvl8pPr>
              <a:defRPr sz="1789"/>
            </a:lvl8pPr>
            <a:lvl9pPr>
              <a:defRPr sz="178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877195-6150-4F24-885C-C9AF6A652B3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8344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9DABF0-CBEF-4704-82F1-E4B90FBF89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1921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047D0B-1456-4130-876E-E21F328208C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8963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177" y="287398"/>
            <a:ext cx="3363461" cy="1223112"/>
          </a:xfrm>
        </p:spPr>
        <p:txBody>
          <a:bodyPr anchor="b"/>
          <a:lstStyle>
            <a:lvl1pPr algn="l">
              <a:defRPr sz="223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7105" y="287399"/>
            <a:ext cx="5715220" cy="6160673"/>
          </a:xfrm>
        </p:spPr>
        <p:txBody>
          <a:bodyPr/>
          <a:lstStyle>
            <a:lvl1pPr>
              <a:defRPr sz="3578"/>
            </a:lvl1pPr>
            <a:lvl2pPr>
              <a:defRPr sz="3131"/>
            </a:lvl2pPr>
            <a:lvl3pPr>
              <a:defRPr sz="2683"/>
            </a:lvl3pPr>
            <a:lvl4pPr>
              <a:defRPr sz="2236"/>
            </a:lvl4pPr>
            <a:lvl5pPr>
              <a:defRPr sz="2236"/>
            </a:lvl5pPr>
            <a:lvl6pPr>
              <a:defRPr sz="2236"/>
            </a:lvl6pPr>
            <a:lvl7pPr>
              <a:defRPr sz="2236"/>
            </a:lvl7pPr>
            <a:lvl8pPr>
              <a:defRPr sz="2236"/>
            </a:lvl8pPr>
            <a:lvl9pPr>
              <a:defRPr sz="223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1177" y="1510511"/>
            <a:ext cx="3363461" cy="4937561"/>
          </a:xfrm>
        </p:spPr>
        <p:txBody>
          <a:bodyPr/>
          <a:lstStyle>
            <a:lvl1pPr marL="0" indent="0">
              <a:buNone/>
              <a:defRPr sz="1565"/>
            </a:lvl1pPr>
            <a:lvl2pPr marL="511195" indent="0">
              <a:buNone/>
              <a:defRPr sz="1342"/>
            </a:lvl2pPr>
            <a:lvl3pPr marL="1022391" indent="0">
              <a:buNone/>
              <a:defRPr sz="1118"/>
            </a:lvl3pPr>
            <a:lvl4pPr marL="1533586" indent="0">
              <a:buNone/>
              <a:defRPr sz="1006"/>
            </a:lvl4pPr>
            <a:lvl5pPr marL="2044781" indent="0">
              <a:buNone/>
              <a:defRPr sz="1006"/>
            </a:lvl5pPr>
            <a:lvl6pPr marL="2555977" indent="0">
              <a:buNone/>
              <a:defRPr sz="1006"/>
            </a:lvl6pPr>
            <a:lvl7pPr marL="3067172" indent="0">
              <a:buNone/>
              <a:defRPr sz="1006"/>
            </a:lvl7pPr>
            <a:lvl8pPr marL="3578367" indent="0">
              <a:buNone/>
              <a:defRPr sz="1006"/>
            </a:lvl8pPr>
            <a:lvl9pPr marL="4089563" indent="0">
              <a:buNone/>
              <a:defRPr sz="100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C6ED43-A940-4170-96D4-AA7C0C52304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7626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3878" y="5052854"/>
            <a:ext cx="6134100" cy="596518"/>
          </a:xfrm>
        </p:spPr>
        <p:txBody>
          <a:bodyPr anchor="b"/>
          <a:lstStyle>
            <a:lvl1pPr algn="l">
              <a:defRPr sz="223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03878" y="644974"/>
            <a:ext cx="6134100" cy="4331018"/>
          </a:xfrm>
        </p:spPr>
        <p:txBody>
          <a:bodyPr/>
          <a:lstStyle>
            <a:lvl1pPr marL="0" indent="0">
              <a:buNone/>
              <a:defRPr sz="3578"/>
            </a:lvl1pPr>
            <a:lvl2pPr marL="511195" indent="0">
              <a:buNone/>
              <a:defRPr sz="3131"/>
            </a:lvl2pPr>
            <a:lvl3pPr marL="1022391" indent="0">
              <a:buNone/>
              <a:defRPr sz="2683"/>
            </a:lvl3pPr>
            <a:lvl4pPr marL="1533586" indent="0">
              <a:buNone/>
              <a:defRPr sz="2236"/>
            </a:lvl4pPr>
            <a:lvl5pPr marL="2044781" indent="0">
              <a:buNone/>
              <a:defRPr sz="2236"/>
            </a:lvl5pPr>
            <a:lvl6pPr marL="2555977" indent="0">
              <a:buNone/>
              <a:defRPr sz="2236"/>
            </a:lvl6pPr>
            <a:lvl7pPr marL="3067172" indent="0">
              <a:buNone/>
              <a:defRPr sz="2236"/>
            </a:lvl7pPr>
            <a:lvl8pPr marL="3578367" indent="0">
              <a:buNone/>
              <a:defRPr sz="2236"/>
            </a:lvl8pPr>
            <a:lvl9pPr marL="4089563" indent="0">
              <a:buNone/>
              <a:defRPr sz="223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03878" y="5649372"/>
            <a:ext cx="6134100" cy="847155"/>
          </a:xfrm>
        </p:spPr>
        <p:txBody>
          <a:bodyPr/>
          <a:lstStyle>
            <a:lvl1pPr marL="0" indent="0">
              <a:buNone/>
              <a:defRPr sz="1565"/>
            </a:lvl1pPr>
            <a:lvl2pPr marL="511195" indent="0">
              <a:buNone/>
              <a:defRPr sz="1342"/>
            </a:lvl2pPr>
            <a:lvl3pPr marL="1022391" indent="0">
              <a:buNone/>
              <a:defRPr sz="1118"/>
            </a:lvl3pPr>
            <a:lvl4pPr marL="1533586" indent="0">
              <a:buNone/>
              <a:defRPr sz="1006"/>
            </a:lvl4pPr>
            <a:lvl5pPr marL="2044781" indent="0">
              <a:buNone/>
              <a:defRPr sz="1006"/>
            </a:lvl5pPr>
            <a:lvl6pPr marL="2555977" indent="0">
              <a:buNone/>
              <a:defRPr sz="1006"/>
            </a:lvl6pPr>
            <a:lvl7pPr marL="3067172" indent="0">
              <a:buNone/>
              <a:defRPr sz="1006"/>
            </a:lvl7pPr>
            <a:lvl8pPr marL="3578367" indent="0">
              <a:buNone/>
              <a:defRPr sz="1006"/>
            </a:lvl8pPr>
            <a:lvl9pPr marL="4089563" indent="0">
              <a:buNone/>
              <a:defRPr sz="100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35740E-0238-4BC1-AD85-2D3E3175221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2835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542B8-0C88-4895-86EA-B5AD621114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9210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12037" y="289071"/>
            <a:ext cx="2300288" cy="61590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1176" y="289071"/>
            <a:ext cx="6730471" cy="6159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B09BD9-35B6-48AD-B3C6-10634669C9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4496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11175" y="289069"/>
            <a:ext cx="9201150" cy="12030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11175" y="1684285"/>
            <a:ext cx="4515379" cy="230085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96947" y="1684285"/>
            <a:ext cx="4515379" cy="230085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1175" y="4145548"/>
            <a:ext cx="4515379" cy="2302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96947" y="4145548"/>
            <a:ext cx="4515379" cy="2302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11176" y="6573389"/>
            <a:ext cx="2385483" cy="5012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93029" y="6573389"/>
            <a:ext cx="3237442" cy="5012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326843" y="6573389"/>
            <a:ext cx="2385483" cy="501275"/>
          </a:xfrm>
        </p:spPr>
        <p:txBody>
          <a:bodyPr/>
          <a:lstStyle>
            <a:lvl1pPr>
              <a:defRPr/>
            </a:lvl1pPr>
          </a:lstStyle>
          <a:p>
            <a:fld id="{098F3779-746A-48CC-AC1F-C556C203D0F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879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176" y="1615778"/>
            <a:ext cx="4517155" cy="673379"/>
          </a:xfrm>
        </p:spPr>
        <p:txBody>
          <a:bodyPr anchor="b"/>
          <a:lstStyle>
            <a:lvl1pPr marL="0" indent="0">
              <a:buNone/>
              <a:defRPr sz="2683" b="1"/>
            </a:lvl1pPr>
            <a:lvl2pPr marL="511195" indent="0">
              <a:buNone/>
              <a:defRPr sz="2236" b="1"/>
            </a:lvl2pPr>
            <a:lvl3pPr marL="1022391" indent="0">
              <a:buNone/>
              <a:defRPr sz="2013" b="1"/>
            </a:lvl3pPr>
            <a:lvl4pPr marL="1533586" indent="0">
              <a:buNone/>
              <a:defRPr sz="1789" b="1"/>
            </a:lvl4pPr>
            <a:lvl5pPr marL="2044781" indent="0">
              <a:buNone/>
              <a:defRPr sz="1789" b="1"/>
            </a:lvl5pPr>
            <a:lvl6pPr marL="2555977" indent="0">
              <a:buNone/>
              <a:defRPr sz="1789" b="1"/>
            </a:lvl6pPr>
            <a:lvl7pPr marL="3067172" indent="0">
              <a:buNone/>
              <a:defRPr sz="1789" b="1"/>
            </a:lvl7pPr>
            <a:lvl8pPr marL="3578367" indent="0">
              <a:buNone/>
              <a:defRPr sz="1789" b="1"/>
            </a:lvl8pPr>
            <a:lvl9pPr marL="4089563" indent="0">
              <a:buNone/>
              <a:defRPr sz="178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176" y="2289157"/>
            <a:ext cx="4517155" cy="4158914"/>
          </a:xfrm>
        </p:spPr>
        <p:txBody>
          <a:bodyPr/>
          <a:lstStyle>
            <a:lvl1pPr>
              <a:defRPr sz="2683"/>
            </a:lvl1pPr>
            <a:lvl2pPr>
              <a:defRPr sz="2236"/>
            </a:lvl2pPr>
            <a:lvl3pPr>
              <a:defRPr sz="2013"/>
            </a:lvl3pPr>
            <a:lvl4pPr>
              <a:defRPr sz="1789"/>
            </a:lvl4pPr>
            <a:lvl5pPr>
              <a:defRPr sz="1789"/>
            </a:lvl5pPr>
            <a:lvl6pPr>
              <a:defRPr sz="1789"/>
            </a:lvl6pPr>
            <a:lvl7pPr>
              <a:defRPr sz="1789"/>
            </a:lvl7pPr>
            <a:lvl8pPr>
              <a:defRPr sz="1789"/>
            </a:lvl8pPr>
            <a:lvl9pPr>
              <a:defRPr sz="178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93398" y="1615778"/>
            <a:ext cx="4518929" cy="673379"/>
          </a:xfrm>
        </p:spPr>
        <p:txBody>
          <a:bodyPr anchor="b"/>
          <a:lstStyle>
            <a:lvl1pPr marL="0" indent="0">
              <a:buNone/>
              <a:defRPr sz="2683" b="1"/>
            </a:lvl1pPr>
            <a:lvl2pPr marL="511195" indent="0">
              <a:buNone/>
              <a:defRPr sz="2236" b="1"/>
            </a:lvl2pPr>
            <a:lvl3pPr marL="1022391" indent="0">
              <a:buNone/>
              <a:defRPr sz="2013" b="1"/>
            </a:lvl3pPr>
            <a:lvl4pPr marL="1533586" indent="0">
              <a:buNone/>
              <a:defRPr sz="1789" b="1"/>
            </a:lvl4pPr>
            <a:lvl5pPr marL="2044781" indent="0">
              <a:buNone/>
              <a:defRPr sz="1789" b="1"/>
            </a:lvl5pPr>
            <a:lvl6pPr marL="2555977" indent="0">
              <a:buNone/>
              <a:defRPr sz="1789" b="1"/>
            </a:lvl6pPr>
            <a:lvl7pPr marL="3067172" indent="0">
              <a:buNone/>
              <a:defRPr sz="1789" b="1"/>
            </a:lvl7pPr>
            <a:lvl8pPr marL="3578367" indent="0">
              <a:buNone/>
              <a:defRPr sz="1789" b="1"/>
            </a:lvl8pPr>
            <a:lvl9pPr marL="4089563" indent="0">
              <a:buNone/>
              <a:defRPr sz="1789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93398" y="2289157"/>
            <a:ext cx="4518929" cy="4158914"/>
          </a:xfrm>
        </p:spPr>
        <p:txBody>
          <a:bodyPr/>
          <a:lstStyle>
            <a:lvl1pPr>
              <a:defRPr sz="2683"/>
            </a:lvl1pPr>
            <a:lvl2pPr>
              <a:defRPr sz="2236"/>
            </a:lvl2pPr>
            <a:lvl3pPr>
              <a:defRPr sz="2013"/>
            </a:lvl3pPr>
            <a:lvl4pPr>
              <a:defRPr sz="1789"/>
            </a:lvl4pPr>
            <a:lvl5pPr>
              <a:defRPr sz="1789"/>
            </a:lvl5pPr>
            <a:lvl6pPr>
              <a:defRPr sz="1789"/>
            </a:lvl6pPr>
            <a:lvl7pPr>
              <a:defRPr sz="1789"/>
            </a:lvl7pPr>
            <a:lvl8pPr>
              <a:defRPr sz="1789"/>
            </a:lvl8pPr>
            <a:lvl9pPr>
              <a:defRPr sz="1789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EDE2-DADB-44D3-8FB3-604A76B71CCE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A7F7-F2F6-4B8F-A38C-EA4A709C8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5125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11175" y="289071"/>
            <a:ext cx="9201150" cy="6159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11176" y="6573389"/>
            <a:ext cx="2385483" cy="5012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93029" y="6573389"/>
            <a:ext cx="3237442" cy="50127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26843" y="6573389"/>
            <a:ext cx="2385483" cy="501275"/>
          </a:xfrm>
        </p:spPr>
        <p:txBody>
          <a:bodyPr/>
          <a:lstStyle>
            <a:lvl1pPr>
              <a:defRPr/>
            </a:lvl1pPr>
          </a:lstStyle>
          <a:p>
            <a:fld id="{82451769-363E-4A92-AB4E-E30766C230C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1098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" y="0"/>
            <a:ext cx="10224257" cy="7218363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8829" y="1907070"/>
            <a:ext cx="5935607" cy="1595169"/>
          </a:xfrm>
        </p:spPr>
        <p:txBody>
          <a:bodyPr anchor="b">
            <a:noAutofit/>
          </a:bodyPr>
          <a:lstStyle>
            <a:lvl1pPr algn="ctr">
              <a:defRPr sz="5052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8829" y="3787406"/>
            <a:ext cx="5935607" cy="145004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5">
                <a:solidFill>
                  <a:schemeClr val="tx1"/>
                </a:solidFill>
              </a:defRPr>
            </a:lvl1pPr>
            <a:lvl2pPr marL="481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2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3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24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06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87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68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49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81473" y="5320203"/>
            <a:ext cx="752760" cy="294081"/>
          </a:xfrm>
        </p:spPr>
        <p:txBody>
          <a:bodyPr/>
          <a:lstStyle/>
          <a:p>
            <a:fld id="{0761EDE2-DADB-44D3-8FB3-604A76B71CCE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48829" y="5320203"/>
            <a:ext cx="4544739" cy="29408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2140" y="5320203"/>
            <a:ext cx="462297" cy="294081"/>
          </a:xfrm>
        </p:spPr>
        <p:txBody>
          <a:bodyPr/>
          <a:lstStyle/>
          <a:p>
            <a:fld id="{DFB1A7F7-F2F6-4B8F-A38C-EA4A709C8DC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258277" y="3653735"/>
            <a:ext cx="571671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70167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429395" y="2480073"/>
            <a:ext cx="737417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EDE2-DADB-44D3-8FB3-604A76B71CCE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A7F7-F2F6-4B8F-A38C-EA4A709C8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4804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9395" y="1727664"/>
            <a:ext cx="7374173" cy="1918280"/>
          </a:xfrm>
        </p:spPr>
        <p:txBody>
          <a:bodyPr anchor="b">
            <a:normAutofit/>
          </a:bodyPr>
          <a:lstStyle>
            <a:lvl1pPr algn="ctr">
              <a:defRPr sz="421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395" y="3931113"/>
            <a:ext cx="7374173" cy="1147291"/>
          </a:xfrm>
        </p:spPr>
        <p:txBody>
          <a:bodyPr anchor="t">
            <a:normAutofit/>
          </a:bodyPr>
          <a:lstStyle>
            <a:lvl1pPr marL="0" indent="0" algn="ctr">
              <a:buNone/>
              <a:defRPr sz="2526">
                <a:solidFill>
                  <a:schemeClr val="tx1"/>
                </a:solidFill>
              </a:defRPr>
            </a:lvl1pPr>
            <a:lvl2pPr marL="481203" indent="0">
              <a:buNone/>
              <a:defRPr sz="1895">
                <a:solidFill>
                  <a:schemeClr val="tx1">
                    <a:tint val="75000"/>
                  </a:schemeClr>
                </a:solidFill>
              </a:defRPr>
            </a:lvl2pPr>
            <a:lvl3pPr marL="962406" indent="0">
              <a:buNone/>
              <a:defRPr sz="1684">
                <a:solidFill>
                  <a:schemeClr val="tx1">
                    <a:tint val="75000"/>
                  </a:schemeClr>
                </a:solidFill>
              </a:defRPr>
            </a:lvl3pPr>
            <a:lvl4pPr marL="1443609" indent="0">
              <a:buNone/>
              <a:defRPr sz="1474">
                <a:solidFill>
                  <a:schemeClr val="tx1">
                    <a:tint val="75000"/>
                  </a:schemeClr>
                </a:solidFill>
              </a:defRPr>
            </a:lvl4pPr>
            <a:lvl5pPr marL="1924812" indent="0">
              <a:buNone/>
              <a:defRPr sz="1474">
                <a:solidFill>
                  <a:schemeClr val="tx1">
                    <a:tint val="75000"/>
                  </a:schemeClr>
                </a:solidFill>
              </a:defRPr>
            </a:lvl5pPr>
            <a:lvl6pPr marL="2406015" indent="0">
              <a:buNone/>
              <a:defRPr sz="1474">
                <a:solidFill>
                  <a:schemeClr val="tx1">
                    <a:tint val="75000"/>
                  </a:schemeClr>
                </a:solidFill>
              </a:defRPr>
            </a:lvl6pPr>
            <a:lvl7pPr marL="2887218" indent="0">
              <a:buNone/>
              <a:defRPr sz="1474">
                <a:solidFill>
                  <a:schemeClr val="tx1">
                    <a:tint val="75000"/>
                  </a:schemeClr>
                </a:solidFill>
              </a:defRPr>
            </a:lvl7pPr>
            <a:lvl8pPr marL="3368421" indent="0">
              <a:buNone/>
              <a:defRPr sz="1474">
                <a:solidFill>
                  <a:schemeClr val="tx1">
                    <a:tint val="75000"/>
                  </a:schemeClr>
                </a:solidFill>
              </a:defRPr>
            </a:lvl8pPr>
            <a:lvl9pPr marL="3849624" indent="0">
              <a:buNone/>
              <a:defRPr sz="147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EDE2-DADB-44D3-8FB3-604A76B71CCE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A7F7-F2F6-4B8F-A38C-EA4A709C8DC6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29397" y="3788527"/>
            <a:ext cx="737417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6492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429395" y="2480073"/>
            <a:ext cx="737417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5802" y="963435"/>
            <a:ext cx="7601362" cy="13723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15801" y="2617860"/>
            <a:ext cx="3731578" cy="362843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3538" y="2617860"/>
            <a:ext cx="3731578" cy="362843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EDE2-DADB-44D3-8FB3-604A76B71CCE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A7F7-F2F6-4B8F-A38C-EA4A709C8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309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5804" y="2798229"/>
            <a:ext cx="3731578" cy="606542"/>
          </a:xfrm>
        </p:spPr>
        <p:txBody>
          <a:bodyPr anchor="b">
            <a:noAutofit/>
          </a:bodyPr>
          <a:lstStyle>
            <a:lvl1pPr marL="0" indent="0">
              <a:buNone/>
              <a:defRPr sz="2526" b="0">
                <a:solidFill>
                  <a:schemeClr val="accent1"/>
                </a:solidFill>
              </a:defRPr>
            </a:lvl1pPr>
            <a:lvl2pPr marL="481203" indent="0">
              <a:buNone/>
              <a:defRPr sz="2105" b="1"/>
            </a:lvl2pPr>
            <a:lvl3pPr marL="962406" indent="0">
              <a:buNone/>
              <a:defRPr sz="1895" b="1"/>
            </a:lvl3pPr>
            <a:lvl4pPr marL="1443609" indent="0">
              <a:buNone/>
              <a:defRPr sz="1684" b="1"/>
            </a:lvl4pPr>
            <a:lvl5pPr marL="1924812" indent="0">
              <a:buNone/>
              <a:defRPr sz="1684" b="1"/>
            </a:lvl5pPr>
            <a:lvl6pPr marL="2406015" indent="0">
              <a:buNone/>
              <a:defRPr sz="1684" b="1"/>
            </a:lvl6pPr>
            <a:lvl7pPr marL="2887218" indent="0">
              <a:buNone/>
              <a:defRPr sz="1684" b="1"/>
            </a:lvl7pPr>
            <a:lvl8pPr marL="3368421" indent="0">
              <a:buNone/>
              <a:defRPr sz="1684" b="1"/>
            </a:lvl8pPr>
            <a:lvl9pPr marL="3849624" indent="0">
              <a:buNone/>
              <a:defRPr sz="1684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15804" y="3413685"/>
            <a:ext cx="3731578" cy="28488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9826" y="2798229"/>
            <a:ext cx="3731578" cy="606542"/>
          </a:xfrm>
        </p:spPr>
        <p:txBody>
          <a:bodyPr anchor="b">
            <a:noAutofit/>
          </a:bodyPr>
          <a:lstStyle>
            <a:lvl1pPr marL="0" indent="0">
              <a:buNone/>
              <a:defRPr sz="2526" b="0">
                <a:solidFill>
                  <a:schemeClr val="accent1"/>
                </a:solidFill>
              </a:defRPr>
            </a:lvl1pPr>
            <a:lvl2pPr marL="481203" indent="0">
              <a:buNone/>
              <a:defRPr sz="2105" b="1"/>
            </a:lvl2pPr>
            <a:lvl3pPr marL="962406" indent="0">
              <a:buNone/>
              <a:defRPr sz="1895" b="1"/>
            </a:lvl3pPr>
            <a:lvl4pPr marL="1443609" indent="0">
              <a:buNone/>
              <a:defRPr sz="1684" b="1"/>
            </a:lvl4pPr>
            <a:lvl5pPr marL="1924812" indent="0">
              <a:buNone/>
              <a:defRPr sz="1684" b="1"/>
            </a:lvl5pPr>
            <a:lvl6pPr marL="2406015" indent="0">
              <a:buNone/>
              <a:defRPr sz="1684" b="1"/>
            </a:lvl6pPr>
            <a:lvl7pPr marL="2887218" indent="0">
              <a:buNone/>
              <a:defRPr sz="1684" b="1"/>
            </a:lvl7pPr>
            <a:lvl8pPr marL="3368421" indent="0">
              <a:buNone/>
              <a:defRPr sz="1684" b="1"/>
            </a:lvl8pPr>
            <a:lvl9pPr marL="3849624" indent="0">
              <a:buNone/>
              <a:defRPr sz="1684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9826" y="3413685"/>
            <a:ext cx="3731578" cy="28488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EDE2-DADB-44D3-8FB3-604A76B71CCE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A7F7-F2F6-4B8F-A38C-EA4A709C8DC6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429396" y="2478399"/>
            <a:ext cx="737417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5270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5801" y="963435"/>
            <a:ext cx="7601363" cy="13723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EDE2-DADB-44D3-8FB3-604A76B71CCE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A7F7-F2F6-4B8F-A38C-EA4A709C8DC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429396" y="2478399"/>
            <a:ext cx="737417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3649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EDE2-DADB-44D3-8FB3-604A76B71CCE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A7F7-F2F6-4B8F-A38C-EA4A709C8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2424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5800" y="1461496"/>
            <a:ext cx="2836281" cy="1443673"/>
          </a:xfrm>
        </p:spPr>
        <p:txBody>
          <a:bodyPr anchor="b">
            <a:normAutofit/>
          </a:bodyPr>
          <a:lstStyle>
            <a:lvl1pPr algn="ctr">
              <a:defRPr sz="2526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6459" y="1033740"/>
            <a:ext cx="4310707" cy="515088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5800" y="3190337"/>
            <a:ext cx="2836281" cy="2566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684"/>
            </a:lvl1pPr>
            <a:lvl2pPr marL="481203" indent="0">
              <a:buNone/>
              <a:defRPr sz="1263"/>
            </a:lvl2pPr>
            <a:lvl3pPr marL="962406" indent="0">
              <a:buNone/>
              <a:defRPr sz="1053"/>
            </a:lvl3pPr>
            <a:lvl4pPr marL="1443609" indent="0">
              <a:buNone/>
              <a:defRPr sz="947"/>
            </a:lvl4pPr>
            <a:lvl5pPr marL="1924812" indent="0">
              <a:buNone/>
              <a:defRPr sz="947"/>
            </a:lvl5pPr>
            <a:lvl6pPr marL="2406015" indent="0">
              <a:buNone/>
              <a:defRPr sz="947"/>
            </a:lvl6pPr>
            <a:lvl7pPr marL="2887218" indent="0">
              <a:buNone/>
              <a:defRPr sz="947"/>
            </a:lvl7pPr>
            <a:lvl8pPr marL="3368421" indent="0">
              <a:buNone/>
              <a:defRPr sz="947"/>
            </a:lvl8pPr>
            <a:lvl9pPr marL="3849624" indent="0">
              <a:buNone/>
              <a:defRPr sz="947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EDE2-DADB-44D3-8FB3-604A76B71CCE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A7F7-F2F6-4B8F-A38C-EA4A709C8DC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429396" y="3065576"/>
            <a:ext cx="260908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4692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5800" y="1982820"/>
            <a:ext cx="4061004" cy="1443673"/>
          </a:xfrm>
        </p:spPr>
        <p:txBody>
          <a:bodyPr anchor="b">
            <a:normAutofit/>
          </a:bodyPr>
          <a:lstStyle>
            <a:lvl1pPr algn="ctr">
              <a:defRPr sz="2526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94960" y="1087210"/>
            <a:ext cx="3275302" cy="5043945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84"/>
            </a:lvl1pPr>
            <a:lvl2pPr marL="481203" indent="0">
              <a:buNone/>
              <a:defRPr sz="1684"/>
            </a:lvl2pPr>
            <a:lvl3pPr marL="962406" indent="0">
              <a:buNone/>
              <a:defRPr sz="1684"/>
            </a:lvl3pPr>
            <a:lvl4pPr marL="1443609" indent="0">
              <a:buNone/>
              <a:defRPr sz="1684"/>
            </a:lvl4pPr>
            <a:lvl5pPr marL="1924812" indent="0">
              <a:buNone/>
              <a:defRPr sz="1684"/>
            </a:lvl5pPr>
            <a:lvl6pPr marL="2406015" indent="0">
              <a:buNone/>
              <a:defRPr sz="1684"/>
            </a:lvl6pPr>
            <a:lvl7pPr marL="2887218" indent="0">
              <a:buNone/>
              <a:defRPr sz="1684"/>
            </a:lvl7pPr>
            <a:lvl8pPr marL="3368421" indent="0">
              <a:buNone/>
              <a:defRPr sz="1684"/>
            </a:lvl8pPr>
            <a:lvl9pPr marL="3849624" indent="0">
              <a:buNone/>
              <a:defRPr sz="1684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5801" y="3426493"/>
            <a:ext cx="4061003" cy="1924897"/>
          </a:xfrm>
        </p:spPr>
        <p:txBody>
          <a:bodyPr anchor="t">
            <a:normAutofit/>
          </a:bodyPr>
          <a:lstStyle>
            <a:lvl1pPr marL="0" indent="0" algn="ctr">
              <a:buNone/>
              <a:defRPr sz="1684"/>
            </a:lvl1pPr>
            <a:lvl2pPr marL="481203" indent="0">
              <a:buNone/>
              <a:defRPr sz="1263"/>
            </a:lvl2pPr>
            <a:lvl3pPr marL="962406" indent="0">
              <a:buNone/>
              <a:defRPr sz="1053"/>
            </a:lvl3pPr>
            <a:lvl4pPr marL="1443609" indent="0">
              <a:buNone/>
              <a:defRPr sz="947"/>
            </a:lvl4pPr>
            <a:lvl5pPr marL="1924812" indent="0">
              <a:buNone/>
              <a:defRPr sz="947"/>
            </a:lvl5pPr>
            <a:lvl6pPr marL="2406015" indent="0">
              <a:buNone/>
              <a:defRPr sz="947"/>
            </a:lvl6pPr>
            <a:lvl7pPr marL="2887218" indent="0">
              <a:buNone/>
              <a:defRPr sz="947"/>
            </a:lvl7pPr>
            <a:lvl8pPr marL="3368421" indent="0">
              <a:buNone/>
              <a:defRPr sz="947"/>
            </a:lvl8pPr>
            <a:lvl9pPr marL="3849624" indent="0">
              <a:buNone/>
              <a:defRPr sz="947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EDE2-DADB-44D3-8FB3-604A76B71CCE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A7F7-F2F6-4B8F-A38C-EA4A709C8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21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EDE2-DADB-44D3-8FB3-604A76B71CCE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A7F7-F2F6-4B8F-A38C-EA4A709C8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90954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5802" y="5068448"/>
            <a:ext cx="7601362" cy="596518"/>
          </a:xfrm>
        </p:spPr>
        <p:txBody>
          <a:bodyPr anchor="b">
            <a:normAutofit/>
          </a:bodyPr>
          <a:lstStyle>
            <a:lvl1pPr algn="ctr">
              <a:defRPr sz="2526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7416" y="1087211"/>
            <a:ext cx="7928671" cy="3537891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84"/>
            </a:lvl1pPr>
            <a:lvl2pPr marL="481203" indent="0">
              <a:buNone/>
              <a:defRPr sz="1684"/>
            </a:lvl2pPr>
            <a:lvl3pPr marL="962406" indent="0">
              <a:buNone/>
              <a:defRPr sz="1684"/>
            </a:lvl3pPr>
            <a:lvl4pPr marL="1443609" indent="0">
              <a:buNone/>
              <a:defRPr sz="1684"/>
            </a:lvl4pPr>
            <a:lvl5pPr marL="1924812" indent="0">
              <a:buNone/>
              <a:defRPr sz="1684"/>
            </a:lvl5pPr>
            <a:lvl6pPr marL="2406015" indent="0">
              <a:buNone/>
              <a:defRPr sz="1684"/>
            </a:lvl6pPr>
            <a:lvl7pPr marL="2887218" indent="0">
              <a:buNone/>
              <a:defRPr sz="1684"/>
            </a:lvl7pPr>
            <a:lvl8pPr marL="3368421" indent="0">
              <a:buNone/>
              <a:defRPr sz="1684"/>
            </a:lvl8pPr>
            <a:lvl9pPr marL="3849624" indent="0">
              <a:buNone/>
              <a:defRPr sz="1684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15802" y="5664965"/>
            <a:ext cx="7601362" cy="519655"/>
          </a:xfrm>
        </p:spPr>
        <p:txBody>
          <a:bodyPr anchor="t">
            <a:normAutofit/>
          </a:bodyPr>
          <a:lstStyle>
            <a:lvl1pPr marL="0" indent="0" algn="ctr">
              <a:buNone/>
              <a:defRPr sz="1684"/>
            </a:lvl1pPr>
            <a:lvl2pPr marL="481203" indent="0">
              <a:buNone/>
              <a:defRPr sz="1263"/>
            </a:lvl2pPr>
            <a:lvl3pPr marL="962406" indent="0">
              <a:buNone/>
              <a:defRPr sz="1053"/>
            </a:lvl3pPr>
            <a:lvl4pPr marL="1443609" indent="0">
              <a:buNone/>
              <a:defRPr sz="947"/>
            </a:lvl4pPr>
            <a:lvl5pPr marL="1924812" indent="0">
              <a:buNone/>
              <a:defRPr sz="947"/>
            </a:lvl5pPr>
            <a:lvl6pPr marL="2406015" indent="0">
              <a:buNone/>
              <a:defRPr sz="947"/>
            </a:lvl6pPr>
            <a:lvl7pPr marL="2887218" indent="0">
              <a:buNone/>
              <a:defRPr sz="947"/>
            </a:lvl7pPr>
            <a:lvl8pPr marL="3368421" indent="0">
              <a:buNone/>
              <a:defRPr sz="947"/>
            </a:lvl8pPr>
            <a:lvl9pPr marL="3849624" indent="0">
              <a:buNone/>
              <a:defRPr sz="947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EDE2-DADB-44D3-8FB3-604A76B71CCE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A7F7-F2F6-4B8F-A38C-EA4A709C8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6339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5802" y="954526"/>
            <a:ext cx="7601362" cy="3260641"/>
          </a:xfrm>
        </p:spPr>
        <p:txBody>
          <a:bodyPr anchor="ctr">
            <a:normAutofit/>
          </a:bodyPr>
          <a:lstStyle>
            <a:lvl1pPr algn="ctr">
              <a:defRPr sz="3368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5800" y="4500337"/>
            <a:ext cx="7601365" cy="16842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05">
                <a:solidFill>
                  <a:schemeClr val="tx1"/>
                </a:solidFill>
              </a:defRPr>
            </a:lvl1pPr>
            <a:lvl2pPr marL="481203" indent="0">
              <a:buNone/>
              <a:defRPr sz="1895">
                <a:solidFill>
                  <a:schemeClr val="tx1">
                    <a:tint val="75000"/>
                  </a:schemeClr>
                </a:solidFill>
              </a:defRPr>
            </a:lvl2pPr>
            <a:lvl3pPr marL="962406" indent="0">
              <a:buNone/>
              <a:defRPr sz="1684">
                <a:solidFill>
                  <a:schemeClr val="tx1">
                    <a:tint val="75000"/>
                  </a:schemeClr>
                </a:solidFill>
              </a:defRPr>
            </a:lvl3pPr>
            <a:lvl4pPr marL="1443609" indent="0">
              <a:buNone/>
              <a:defRPr sz="1474">
                <a:solidFill>
                  <a:schemeClr val="tx1">
                    <a:tint val="75000"/>
                  </a:schemeClr>
                </a:solidFill>
              </a:defRPr>
            </a:lvl4pPr>
            <a:lvl5pPr marL="1924812" indent="0">
              <a:buNone/>
              <a:defRPr sz="1474">
                <a:solidFill>
                  <a:schemeClr val="tx1">
                    <a:tint val="75000"/>
                  </a:schemeClr>
                </a:solidFill>
              </a:defRPr>
            </a:lvl5pPr>
            <a:lvl6pPr marL="2406015" indent="0">
              <a:buNone/>
              <a:defRPr sz="1474">
                <a:solidFill>
                  <a:schemeClr val="tx1">
                    <a:tint val="75000"/>
                  </a:schemeClr>
                </a:solidFill>
              </a:defRPr>
            </a:lvl6pPr>
            <a:lvl7pPr marL="2887218" indent="0">
              <a:buNone/>
              <a:defRPr sz="1474">
                <a:solidFill>
                  <a:schemeClr val="tx1">
                    <a:tint val="75000"/>
                  </a:schemeClr>
                </a:solidFill>
              </a:defRPr>
            </a:lvl7pPr>
            <a:lvl8pPr marL="3368421" indent="0">
              <a:buNone/>
              <a:defRPr sz="1474">
                <a:solidFill>
                  <a:schemeClr val="tx1">
                    <a:tint val="75000"/>
                  </a:schemeClr>
                </a:solidFill>
              </a:defRPr>
            </a:lvl8pPr>
            <a:lvl9pPr marL="3849624" indent="0">
              <a:buNone/>
              <a:defRPr sz="147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EDE2-DADB-44D3-8FB3-604A76B71CCE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A7F7-F2F6-4B8F-A38C-EA4A709C8DC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29396" y="4357751"/>
            <a:ext cx="738635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7852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858" y="1033739"/>
            <a:ext cx="7155835" cy="2495238"/>
          </a:xfrm>
        </p:spPr>
        <p:txBody>
          <a:bodyPr anchor="ctr">
            <a:normAutofit/>
          </a:bodyPr>
          <a:lstStyle>
            <a:lvl1pPr algn="ctr">
              <a:defRPr sz="3368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789112" y="3528977"/>
            <a:ext cx="6588476" cy="68619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95"/>
            </a:lvl1pPr>
            <a:lvl2pPr marL="481203" indent="0">
              <a:buFontTx/>
              <a:buNone/>
              <a:defRPr/>
            </a:lvl2pPr>
            <a:lvl3pPr marL="962406" indent="0">
              <a:buFontTx/>
              <a:buNone/>
              <a:defRPr/>
            </a:lvl3pPr>
            <a:lvl4pPr marL="1443609" indent="0">
              <a:buFontTx/>
              <a:buNone/>
              <a:defRPr/>
            </a:lvl4pPr>
            <a:lvl5pPr marL="1924812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5798" y="4571630"/>
            <a:ext cx="7601367" cy="161299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105">
                <a:solidFill>
                  <a:schemeClr val="tx1"/>
                </a:solidFill>
              </a:defRPr>
            </a:lvl1pPr>
            <a:lvl2pPr marL="481203" indent="0">
              <a:buNone/>
              <a:defRPr sz="1895">
                <a:solidFill>
                  <a:schemeClr val="tx1">
                    <a:tint val="75000"/>
                  </a:schemeClr>
                </a:solidFill>
              </a:defRPr>
            </a:lvl2pPr>
            <a:lvl3pPr marL="962406" indent="0">
              <a:buNone/>
              <a:defRPr sz="1684">
                <a:solidFill>
                  <a:schemeClr val="tx1">
                    <a:tint val="75000"/>
                  </a:schemeClr>
                </a:solidFill>
              </a:defRPr>
            </a:lvl3pPr>
            <a:lvl4pPr marL="1443609" indent="0">
              <a:buNone/>
              <a:defRPr sz="1474">
                <a:solidFill>
                  <a:schemeClr val="tx1">
                    <a:tint val="75000"/>
                  </a:schemeClr>
                </a:solidFill>
              </a:defRPr>
            </a:lvl4pPr>
            <a:lvl5pPr marL="1924812" indent="0">
              <a:buNone/>
              <a:defRPr sz="1474">
                <a:solidFill>
                  <a:schemeClr val="tx1">
                    <a:tint val="75000"/>
                  </a:schemeClr>
                </a:solidFill>
              </a:defRPr>
            </a:lvl5pPr>
            <a:lvl6pPr marL="2406015" indent="0">
              <a:buNone/>
              <a:defRPr sz="1474">
                <a:solidFill>
                  <a:schemeClr val="tx1">
                    <a:tint val="75000"/>
                  </a:schemeClr>
                </a:solidFill>
              </a:defRPr>
            </a:lvl6pPr>
            <a:lvl7pPr marL="2887218" indent="0">
              <a:buNone/>
              <a:defRPr sz="1474">
                <a:solidFill>
                  <a:schemeClr val="tx1">
                    <a:tint val="75000"/>
                  </a:schemeClr>
                </a:solidFill>
              </a:defRPr>
            </a:lvl7pPr>
            <a:lvl8pPr marL="3368421" indent="0">
              <a:buNone/>
              <a:defRPr sz="1474">
                <a:solidFill>
                  <a:schemeClr val="tx1">
                    <a:tint val="75000"/>
                  </a:schemeClr>
                </a:solidFill>
              </a:defRPr>
            </a:lvl8pPr>
            <a:lvl9pPr marL="3849624" indent="0">
              <a:buNone/>
              <a:defRPr sz="147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EDE2-DADB-44D3-8FB3-604A76B71CCE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A7F7-F2F6-4B8F-A38C-EA4A709C8DC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950313" y="952935"/>
            <a:ext cx="511308" cy="615504"/>
          </a:xfrm>
          <a:prstGeom prst="rect">
            <a:avLst/>
          </a:prstGeom>
        </p:spPr>
        <p:txBody>
          <a:bodyPr vert="horz" lIns="96245" tIns="48122" rIns="96245" bIns="48122" rtlCol="0" anchor="ctr">
            <a:noAutofit/>
          </a:bodyPr>
          <a:lstStyle/>
          <a:p>
            <a:pPr lvl="0"/>
            <a:r>
              <a:rPr lang="en-US" sz="757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34681" y="2976464"/>
            <a:ext cx="511308" cy="615504"/>
          </a:xfrm>
          <a:prstGeom prst="rect">
            <a:avLst/>
          </a:prstGeom>
        </p:spPr>
        <p:txBody>
          <a:bodyPr vert="horz" lIns="96245" tIns="48122" rIns="96245" bIns="48122" rtlCol="0" anchor="ctr">
            <a:noAutofit/>
          </a:bodyPr>
          <a:lstStyle/>
          <a:p>
            <a:pPr lvl="0" algn="r"/>
            <a:r>
              <a:rPr lang="en-US" sz="757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429396" y="4357751"/>
            <a:ext cx="737417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47449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5805" y="3482435"/>
            <a:ext cx="7601356" cy="1545980"/>
          </a:xfrm>
        </p:spPr>
        <p:txBody>
          <a:bodyPr anchor="b">
            <a:normAutofit/>
          </a:bodyPr>
          <a:lstStyle>
            <a:lvl1pPr algn="l">
              <a:defRPr sz="3368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5804" y="5028415"/>
            <a:ext cx="7601358" cy="905611"/>
          </a:xfrm>
        </p:spPr>
        <p:txBody>
          <a:bodyPr anchor="t">
            <a:normAutofit/>
          </a:bodyPr>
          <a:lstStyle>
            <a:lvl1pPr marL="0" indent="0" algn="l">
              <a:buNone/>
              <a:defRPr sz="1895">
                <a:solidFill>
                  <a:schemeClr val="tx1"/>
                </a:solidFill>
              </a:defRPr>
            </a:lvl1pPr>
            <a:lvl2pPr marL="481203" indent="0">
              <a:buNone/>
              <a:defRPr sz="1895">
                <a:solidFill>
                  <a:schemeClr val="tx1">
                    <a:tint val="75000"/>
                  </a:schemeClr>
                </a:solidFill>
              </a:defRPr>
            </a:lvl2pPr>
            <a:lvl3pPr marL="962406" indent="0">
              <a:buNone/>
              <a:defRPr sz="1684">
                <a:solidFill>
                  <a:schemeClr val="tx1">
                    <a:tint val="75000"/>
                  </a:schemeClr>
                </a:solidFill>
              </a:defRPr>
            </a:lvl3pPr>
            <a:lvl4pPr marL="1443609" indent="0">
              <a:buNone/>
              <a:defRPr sz="1474">
                <a:solidFill>
                  <a:schemeClr val="tx1">
                    <a:tint val="75000"/>
                  </a:schemeClr>
                </a:solidFill>
              </a:defRPr>
            </a:lvl4pPr>
            <a:lvl5pPr marL="1924812" indent="0">
              <a:buNone/>
              <a:defRPr sz="1474">
                <a:solidFill>
                  <a:schemeClr val="tx1">
                    <a:tint val="75000"/>
                  </a:schemeClr>
                </a:solidFill>
              </a:defRPr>
            </a:lvl5pPr>
            <a:lvl6pPr marL="2406015" indent="0">
              <a:buNone/>
              <a:defRPr sz="1474">
                <a:solidFill>
                  <a:schemeClr val="tx1">
                    <a:tint val="75000"/>
                  </a:schemeClr>
                </a:solidFill>
              </a:defRPr>
            </a:lvl6pPr>
            <a:lvl7pPr marL="2887218" indent="0">
              <a:buNone/>
              <a:defRPr sz="1474">
                <a:solidFill>
                  <a:schemeClr val="tx1">
                    <a:tint val="75000"/>
                  </a:schemeClr>
                </a:solidFill>
              </a:defRPr>
            </a:lvl7pPr>
            <a:lvl8pPr marL="3368421" indent="0">
              <a:buNone/>
              <a:defRPr sz="1474">
                <a:solidFill>
                  <a:schemeClr val="tx1">
                    <a:tint val="75000"/>
                  </a:schemeClr>
                </a:solidFill>
              </a:defRPr>
            </a:lvl8pPr>
            <a:lvl9pPr marL="3849624" indent="0">
              <a:buNone/>
              <a:defRPr sz="147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EDE2-DADB-44D3-8FB3-604A76B71CCE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A7F7-F2F6-4B8F-A38C-EA4A709C8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848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5806" y="1033739"/>
            <a:ext cx="7071889" cy="2361565"/>
          </a:xfrm>
        </p:spPr>
        <p:txBody>
          <a:bodyPr anchor="ctr">
            <a:normAutofit/>
          </a:bodyPr>
          <a:lstStyle>
            <a:lvl1pPr algn="ctr">
              <a:defRPr sz="3368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315804" y="3830545"/>
            <a:ext cx="7601358" cy="933575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05">
                <a:solidFill>
                  <a:schemeClr val="tx1"/>
                </a:solidFill>
              </a:defRPr>
            </a:lvl1pPr>
            <a:lvl2pPr marL="481203" indent="0">
              <a:buNone/>
              <a:defRPr sz="1895">
                <a:solidFill>
                  <a:schemeClr val="tx1">
                    <a:tint val="75000"/>
                  </a:schemeClr>
                </a:solidFill>
              </a:defRPr>
            </a:lvl2pPr>
            <a:lvl3pPr marL="962406" indent="0">
              <a:buNone/>
              <a:defRPr sz="1684">
                <a:solidFill>
                  <a:schemeClr val="tx1">
                    <a:tint val="75000"/>
                  </a:schemeClr>
                </a:solidFill>
              </a:defRPr>
            </a:lvl3pPr>
            <a:lvl4pPr marL="1443609" indent="0">
              <a:buNone/>
              <a:defRPr sz="1474">
                <a:solidFill>
                  <a:schemeClr val="tx1">
                    <a:tint val="75000"/>
                  </a:schemeClr>
                </a:solidFill>
              </a:defRPr>
            </a:lvl4pPr>
            <a:lvl5pPr marL="1924812" indent="0">
              <a:buNone/>
              <a:defRPr sz="1474">
                <a:solidFill>
                  <a:schemeClr val="tx1">
                    <a:tint val="75000"/>
                  </a:schemeClr>
                </a:solidFill>
              </a:defRPr>
            </a:lvl5pPr>
            <a:lvl6pPr marL="2406015" indent="0">
              <a:buNone/>
              <a:defRPr sz="1474">
                <a:solidFill>
                  <a:schemeClr val="tx1">
                    <a:tint val="75000"/>
                  </a:schemeClr>
                </a:solidFill>
              </a:defRPr>
            </a:lvl6pPr>
            <a:lvl7pPr marL="2887218" indent="0">
              <a:buNone/>
              <a:defRPr sz="1474">
                <a:solidFill>
                  <a:schemeClr val="tx1">
                    <a:tint val="75000"/>
                  </a:schemeClr>
                </a:solidFill>
              </a:defRPr>
            </a:lvl7pPr>
            <a:lvl8pPr marL="3368421" indent="0">
              <a:buNone/>
              <a:defRPr sz="1474">
                <a:solidFill>
                  <a:schemeClr val="tx1">
                    <a:tint val="75000"/>
                  </a:schemeClr>
                </a:solidFill>
              </a:defRPr>
            </a:lvl8pPr>
            <a:lvl9pPr marL="3849624" indent="0">
              <a:buNone/>
              <a:defRPr sz="147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5800" y="4767685"/>
            <a:ext cx="7601365" cy="1416938"/>
          </a:xfrm>
        </p:spPr>
        <p:txBody>
          <a:bodyPr anchor="t">
            <a:normAutofit/>
          </a:bodyPr>
          <a:lstStyle>
            <a:lvl1pPr marL="0" indent="0" algn="l">
              <a:buNone/>
              <a:defRPr sz="1684">
                <a:solidFill>
                  <a:schemeClr val="tx1"/>
                </a:solidFill>
              </a:defRPr>
            </a:lvl1pPr>
            <a:lvl2pPr marL="481203" indent="0">
              <a:buNone/>
              <a:defRPr sz="1684">
                <a:solidFill>
                  <a:schemeClr val="tx1">
                    <a:tint val="75000"/>
                  </a:schemeClr>
                </a:solidFill>
              </a:defRPr>
            </a:lvl2pPr>
            <a:lvl3pPr marL="962406" indent="0">
              <a:buNone/>
              <a:defRPr sz="1684">
                <a:solidFill>
                  <a:schemeClr val="tx1">
                    <a:tint val="75000"/>
                  </a:schemeClr>
                </a:solidFill>
              </a:defRPr>
            </a:lvl3pPr>
            <a:lvl4pPr marL="1443609" indent="0">
              <a:buNone/>
              <a:defRPr sz="1474">
                <a:solidFill>
                  <a:schemeClr val="tx1">
                    <a:tint val="75000"/>
                  </a:schemeClr>
                </a:solidFill>
              </a:defRPr>
            </a:lvl4pPr>
            <a:lvl5pPr marL="1924812" indent="0">
              <a:buNone/>
              <a:defRPr sz="1474">
                <a:solidFill>
                  <a:schemeClr val="tx1">
                    <a:tint val="75000"/>
                  </a:schemeClr>
                </a:solidFill>
              </a:defRPr>
            </a:lvl5pPr>
            <a:lvl6pPr marL="2406015" indent="0">
              <a:buNone/>
              <a:defRPr sz="1474">
                <a:solidFill>
                  <a:schemeClr val="tx1">
                    <a:tint val="75000"/>
                  </a:schemeClr>
                </a:solidFill>
              </a:defRPr>
            </a:lvl6pPr>
            <a:lvl7pPr marL="2887218" indent="0">
              <a:buNone/>
              <a:defRPr sz="1474">
                <a:solidFill>
                  <a:schemeClr val="tx1">
                    <a:tint val="75000"/>
                  </a:schemeClr>
                </a:solidFill>
              </a:defRPr>
            </a:lvl7pPr>
            <a:lvl8pPr marL="3368421" indent="0">
              <a:buNone/>
              <a:defRPr sz="1474">
                <a:solidFill>
                  <a:schemeClr val="tx1">
                    <a:tint val="75000"/>
                  </a:schemeClr>
                </a:solidFill>
              </a:defRPr>
            </a:lvl8pPr>
            <a:lvl9pPr marL="3849624" indent="0">
              <a:buNone/>
              <a:defRPr sz="147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EDE2-DADB-44D3-8FB3-604A76B71CCE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A7F7-F2F6-4B8F-A38C-EA4A709C8DC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81720" y="944024"/>
            <a:ext cx="511308" cy="615504"/>
          </a:xfrm>
          <a:prstGeom prst="rect">
            <a:avLst/>
          </a:prstGeom>
        </p:spPr>
        <p:txBody>
          <a:bodyPr vert="horz" lIns="96245" tIns="48122" rIns="96245" bIns="48122" rtlCol="0" anchor="ctr">
            <a:noAutofit/>
          </a:bodyPr>
          <a:lstStyle/>
          <a:p>
            <a:pPr lvl="0"/>
            <a:r>
              <a:rPr lang="en-US" sz="842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52898" y="2744755"/>
            <a:ext cx="511308" cy="615504"/>
          </a:xfrm>
          <a:prstGeom prst="rect">
            <a:avLst/>
          </a:prstGeom>
        </p:spPr>
        <p:txBody>
          <a:bodyPr vert="horz" lIns="96245" tIns="48122" rIns="96245" bIns="48122" rtlCol="0" anchor="ctr">
            <a:noAutofit/>
          </a:bodyPr>
          <a:lstStyle/>
          <a:p>
            <a:pPr lvl="0" algn="r"/>
            <a:r>
              <a:rPr lang="en-US" sz="842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429396" y="3609182"/>
            <a:ext cx="737417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97908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5801" y="1033739"/>
            <a:ext cx="7601362" cy="241503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368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315804" y="3753549"/>
            <a:ext cx="7601358" cy="952824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05">
                <a:solidFill>
                  <a:schemeClr val="tx1"/>
                </a:solidFill>
              </a:defRPr>
            </a:lvl1pPr>
            <a:lvl2pPr marL="481203" indent="0">
              <a:buNone/>
              <a:defRPr sz="1895">
                <a:solidFill>
                  <a:schemeClr val="tx1">
                    <a:tint val="75000"/>
                  </a:schemeClr>
                </a:solidFill>
              </a:defRPr>
            </a:lvl2pPr>
            <a:lvl3pPr marL="962406" indent="0">
              <a:buNone/>
              <a:defRPr sz="1684">
                <a:solidFill>
                  <a:schemeClr val="tx1">
                    <a:tint val="75000"/>
                  </a:schemeClr>
                </a:solidFill>
              </a:defRPr>
            </a:lvl3pPr>
            <a:lvl4pPr marL="1443609" indent="0">
              <a:buNone/>
              <a:defRPr sz="1474">
                <a:solidFill>
                  <a:schemeClr val="tx1">
                    <a:tint val="75000"/>
                  </a:schemeClr>
                </a:solidFill>
              </a:defRPr>
            </a:lvl4pPr>
            <a:lvl5pPr marL="1924812" indent="0">
              <a:buNone/>
              <a:defRPr sz="1474">
                <a:solidFill>
                  <a:schemeClr val="tx1">
                    <a:tint val="75000"/>
                  </a:schemeClr>
                </a:solidFill>
              </a:defRPr>
            </a:lvl5pPr>
            <a:lvl6pPr marL="2406015" indent="0">
              <a:buNone/>
              <a:defRPr sz="1474">
                <a:solidFill>
                  <a:schemeClr val="tx1">
                    <a:tint val="75000"/>
                  </a:schemeClr>
                </a:solidFill>
              </a:defRPr>
            </a:lvl6pPr>
            <a:lvl7pPr marL="2887218" indent="0">
              <a:buNone/>
              <a:defRPr sz="1474">
                <a:solidFill>
                  <a:schemeClr val="tx1">
                    <a:tint val="75000"/>
                  </a:schemeClr>
                </a:solidFill>
              </a:defRPr>
            </a:lvl7pPr>
            <a:lvl8pPr marL="3368421" indent="0">
              <a:buNone/>
              <a:defRPr sz="1474">
                <a:solidFill>
                  <a:schemeClr val="tx1">
                    <a:tint val="75000"/>
                  </a:schemeClr>
                </a:solidFill>
              </a:defRPr>
            </a:lvl8pPr>
            <a:lvl9pPr marL="3849624" indent="0">
              <a:buNone/>
              <a:defRPr sz="147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5802" y="4705304"/>
            <a:ext cx="7601362" cy="1479319"/>
          </a:xfrm>
        </p:spPr>
        <p:txBody>
          <a:bodyPr anchor="t">
            <a:normAutofit/>
          </a:bodyPr>
          <a:lstStyle>
            <a:lvl1pPr marL="0" indent="0" algn="l">
              <a:buNone/>
              <a:defRPr sz="1684">
                <a:solidFill>
                  <a:schemeClr val="tx1"/>
                </a:solidFill>
              </a:defRPr>
            </a:lvl1pPr>
            <a:lvl2pPr marL="481203" indent="0">
              <a:buNone/>
              <a:defRPr sz="1684">
                <a:solidFill>
                  <a:schemeClr val="tx1">
                    <a:tint val="75000"/>
                  </a:schemeClr>
                </a:solidFill>
              </a:defRPr>
            </a:lvl2pPr>
            <a:lvl3pPr marL="962406" indent="0">
              <a:buNone/>
              <a:defRPr sz="1684">
                <a:solidFill>
                  <a:schemeClr val="tx1">
                    <a:tint val="75000"/>
                  </a:schemeClr>
                </a:solidFill>
              </a:defRPr>
            </a:lvl3pPr>
            <a:lvl4pPr marL="1443609" indent="0">
              <a:buNone/>
              <a:defRPr sz="1474">
                <a:solidFill>
                  <a:schemeClr val="tx1">
                    <a:tint val="75000"/>
                  </a:schemeClr>
                </a:solidFill>
              </a:defRPr>
            </a:lvl4pPr>
            <a:lvl5pPr marL="1924812" indent="0">
              <a:buNone/>
              <a:defRPr sz="1474">
                <a:solidFill>
                  <a:schemeClr val="tx1">
                    <a:tint val="75000"/>
                  </a:schemeClr>
                </a:solidFill>
              </a:defRPr>
            </a:lvl5pPr>
            <a:lvl6pPr marL="2406015" indent="0">
              <a:buNone/>
              <a:defRPr sz="1474">
                <a:solidFill>
                  <a:schemeClr val="tx1">
                    <a:tint val="75000"/>
                  </a:schemeClr>
                </a:solidFill>
              </a:defRPr>
            </a:lvl6pPr>
            <a:lvl7pPr marL="2887218" indent="0">
              <a:buNone/>
              <a:defRPr sz="1474">
                <a:solidFill>
                  <a:schemeClr val="tx1">
                    <a:tint val="75000"/>
                  </a:schemeClr>
                </a:solidFill>
              </a:defRPr>
            </a:lvl7pPr>
            <a:lvl8pPr marL="3368421" indent="0">
              <a:buNone/>
              <a:defRPr sz="1474">
                <a:solidFill>
                  <a:schemeClr val="tx1">
                    <a:tint val="75000"/>
                  </a:schemeClr>
                </a:solidFill>
              </a:defRPr>
            </a:lvl8pPr>
            <a:lvl9pPr marL="3849624" indent="0">
              <a:buNone/>
              <a:defRPr sz="147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EDE2-DADB-44D3-8FB3-604A76B71CCE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A7F7-F2F6-4B8F-A38C-EA4A709C8DC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29400" y="3609182"/>
            <a:ext cx="738634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3863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15800" y="2620983"/>
            <a:ext cx="7601365" cy="3563641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EDE2-DADB-44D3-8FB3-604A76B71CCE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A7F7-F2F6-4B8F-A38C-EA4A709C8DC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429396" y="2478399"/>
            <a:ext cx="738634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57508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07107" y="954526"/>
            <a:ext cx="1810054" cy="52300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15803" y="954526"/>
            <a:ext cx="5495812" cy="5230096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EDE2-DADB-44D3-8FB3-604A76B71CCE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A7F7-F2F6-4B8F-A38C-EA4A709C8DC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982829" y="954526"/>
            <a:ext cx="0" cy="5230096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887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EDE2-DADB-44D3-8FB3-604A76B71CCE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A7F7-F2F6-4B8F-A38C-EA4A709C8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507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177" y="287398"/>
            <a:ext cx="3363461" cy="1223112"/>
          </a:xfrm>
        </p:spPr>
        <p:txBody>
          <a:bodyPr anchor="b"/>
          <a:lstStyle>
            <a:lvl1pPr algn="l">
              <a:defRPr sz="223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7105" y="287399"/>
            <a:ext cx="5715220" cy="6160673"/>
          </a:xfrm>
        </p:spPr>
        <p:txBody>
          <a:bodyPr/>
          <a:lstStyle>
            <a:lvl1pPr>
              <a:defRPr sz="3578"/>
            </a:lvl1pPr>
            <a:lvl2pPr>
              <a:defRPr sz="3131"/>
            </a:lvl2pPr>
            <a:lvl3pPr>
              <a:defRPr sz="2683"/>
            </a:lvl3pPr>
            <a:lvl4pPr>
              <a:defRPr sz="2236"/>
            </a:lvl4pPr>
            <a:lvl5pPr>
              <a:defRPr sz="2236"/>
            </a:lvl5pPr>
            <a:lvl6pPr>
              <a:defRPr sz="2236"/>
            </a:lvl6pPr>
            <a:lvl7pPr>
              <a:defRPr sz="2236"/>
            </a:lvl7pPr>
            <a:lvl8pPr>
              <a:defRPr sz="2236"/>
            </a:lvl8pPr>
            <a:lvl9pPr>
              <a:defRPr sz="2236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1177" y="1510511"/>
            <a:ext cx="3363461" cy="4937561"/>
          </a:xfrm>
        </p:spPr>
        <p:txBody>
          <a:bodyPr/>
          <a:lstStyle>
            <a:lvl1pPr marL="0" indent="0">
              <a:buNone/>
              <a:defRPr sz="1565"/>
            </a:lvl1pPr>
            <a:lvl2pPr marL="511195" indent="0">
              <a:buNone/>
              <a:defRPr sz="1342"/>
            </a:lvl2pPr>
            <a:lvl3pPr marL="1022391" indent="0">
              <a:buNone/>
              <a:defRPr sz="1118"/>
            </a:lvl3pPr>
            <a:lvl4pPr marL="1533586" indent="0">
              <a:buNone/>
              <a:defRPr sz="1006"/>
            </a:lvl4pPr>
            <a:lvl5pPr marL="2044781" indent="0">
              <a:buNone/>
              <a:defRPr sz="1006"/>
            </a:lvl5pPr>
            <a:lvl6pPr marL="2555977" indent="0">
              <a:buNone/>
              <a:defRPr sz="1006"/>
            </a:lvl6pPr>
            <a:lvl7pPr marL="3067172" indent="0">
              <a:buNone/>
              <a:defRPr sz="1006"/>
            </a:lvl7pPr>
            <a:lvl8pPr marL="3578367" indent="0">
              <a:buNone/>
              <a:defRPr sz="1006"/>
            </a:lvl8pPr>
            <a:lvl9pPr marL="4089563" indent="0">
              <a:buNone/>
              <a:defRPr sz="100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EDE2-DADB-44D3-8FB3-604A76B71CCE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A7F7-F2F6-4B8F-A38C-EA4A709C8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960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3878" y="5052854"/>
            <a:ext cx="6134100" cy="596518"/>
          </a:xfrm>
        </p:spPr>
        <p:txBody>
          <a:bodyPr anchor="b"/>
          <a:lstStyle>
            <a:lvl1pPr algn="l">
              <a:defRPr sz="2236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03878" y="644974"/>
            <a:ext cx="6134100" cy="4331018"/>
          </a:xfrm>
        </p:spPr>
        <p:txBody>
          <a:bodyPr/>
          <a:lstStyle>
            <a:lvl1pPr marL="0" indent="0">
              <a:buNone/>
              <a:defRPr sz="3578"/>
            </a:lvl1pPr>
            <a:lvl2pPr marL="511195" indent="0">
              <a:buNone/>
              <a:defRPr sz="3131"/>
            </a:lvl2pPr>
            <a:lvl3pPr marL="1022391" indent="0">
              <a:buNone/>
              <a:defRPr sz="2683"/>
            </a:lvl3pPr>
            <a:lvl4pPr marL="1533586" indent="0">
              <a:buNone/>
              <a:defRPr sz="2236"/>
            </a:lvl4pPr>
            <a:lvl5pPr marL="2044781" indent="0">
              <a:buNone/>
              <a:defRPr sz="2236"/>
            </a:lvl5pPr>
            <a:lvl6pPr marL="2555977" indent="0">
              <a:buNone/>
              <a:defRPr sz="2236"/>
            </a:lvl6pPr>
            <a:lvl7pPr marL="3067172" indent="0">
              <a:buNone/>
              <a:defRPr sz="2236"/>
            </a:lvl7pPr>
            <a:lvl8pPr marL="3578367" indent="0">
              <a:buNone/>
              <a:defRPr sz="2236"/>
            </a:lvl8pPr>
            <a:lvl9pPr marL="4089563" indent="0">
              <a:buNone/>
              <a:defRPr sz="223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03878" y="5649372"/>
            <a:ext cx="6134100" cy="847155"/>
          </a:xfrm>
        </p:spPr>
        <p:txBody>
          <a:bodyPr/>
          <a:lstStyle>
            <a:lvl1pPr marL="0" indent="0">
              <a:buNone/>
              <a:defRPr sz="1565"/>
            </a:lvl1pPr>
            <a:lvl2pPr marL="511195" indent="0">
              <a:buNone/>
              <a:defRPr sz="1342"/>
            </a:lvl2pPr>
            <a:lvl3pPr marL="1022391" indent="0">
              <a:buNone/>
              <a:defRPr sz="1118"/>
            </a:lvl3pPr>
            <a:lvl4pPr marL="1533586" indent="0">
              <a:buNone/>
              <a:defRPr sz="1006"/>
            </a:lvl4pPr>
            <a:lvl5pPr marL="2044781" indent="0">
              <a:buNone/>
              <a:defRPr sz="1006"/>
            </a:lvl5pPr>
            <a:lvl6pPr marL="2555977" indent="0">
              <a:buNone/>
              <a:defRPr sz="1006"/>
            </a:lvl6pPr>
            <a:lvl7pPr marL="3067172" indent="0">
              <a:buNone/>
              <a:defRPr sz="1006"/>
            </a:lvl7pPr>
            <a:lvl8pPr marL="3578367" indent="0">
              <a:buNone/>
              <a:defRPr sz="1006"/>
            </a:lvl8pPr>
            <a:lvl9pPr marL="4089563" indent="0">
              <a:buNone/>
              <a:defRPr sz="100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1EDE2-DADB-44D3-8FB3-604A76B71CCE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1A7F7-F2F6-4B8F-A38C-EA4A709C8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19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1175" y="289069"/>
            <a:ext cx="9201150" cy="12030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175" y="1684286"/>
            <a:ext cx="9201150" cy="4763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1176" y="6690355"/>
            <a:ext cx="2385483" cy="3843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1EDE2-DADB-44D3-8FB3-604A76B71CCE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3029" y="6690355"/>
            <a:ext cx="3237442" cy="3843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26843" y="6690355"/>
            <a:ext cx="2385483" cy="3843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4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1A7F7-F2F6-4B8F-A38C-EA4A709C8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20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2391" rtl="0" eaLnBrk="1" latinLnBrk="0" hangingPunct="1">
        <a:spcBef>
          <a:spcPct val="0"/>
        </a:spcBef>
        <a:buNone/>
        <a:defRPr sz="49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396" indent="-383396" algn="l" defTabSz="1022391" rtl="0" eaLnBrk="1" latinLnBrk="0" hangingPunct="1">
        <a:spcBef>
          <a:spcPct val="20000"/>
        </a:spcBef>
        <a:buFont typeface="Arial" pitchFamily="34" charset="0"/>
        <a:buChar char="•"/>
        <a:defRPr sz="3578" kern="1200">
          <a:solidFill>
            <a:schemeClr val="tx1"/>
          </a:solidFill>
          <a:latin typeface="+mn-lt"/>
          <a:ea typeface="+mn-ea"/>
          <a:cs typeface="+mn-cs"/>
        </a:defRPr>
      </a:lvl1pPr>
      <a:lvl2pPr marL="830692" indent="-319497" algn="l" defTabSz="1022391" rtl="0" eaLnBrk="1" latinLnBrk="0" hangingPunct="1">
        <a:spcBef>
          <a:spcPct val="20000"/>
        </a:spcBef>
        <a:buFont typeface="Arial" pitchFamily="34" charset="0"/>
        <a:buChar char="–"/>
        <a:defRPr sz="3131" kern="1200">
          <a:solidFill>
            <a:schemeClr val="tx1"/>
          </a:solidFill>
          <a:latin typeface="+mn-lt"/>
          <a:ea typeface="+mn-ea"/>
          <a:cs typeface="+mn-cs"/>
        </a:defRPr>
      </a:lvl2pPr>
      <a:lvl3pPr marL="1277988" indent="-255598" algn="l" defTabSz="1022391" rtl="0" eaLnBrk="1" latinLnBrk="0" hangingPunct="1">
        <a:spcBef>
          <a:spcPct val="20000"/>
        </a:spcBef>
        <a:buFont typeface="Arial" pitchFamily="34" charset="0"/>
        <a:buChar char="•"/>
        <a:defRPr sz="2683" kern="1200">
          <a:solidFill>
            <a:schemeClr val="tx1"/>
          </a:solidFill>
          <a:latin typeface="+mn-lt"/>
          <a:ea typeface="+mn-ea"/>
          <a:cs typeface="+mn-cs"/>
        </a:defRPr>
      </a:lvl3pPr>
      <a:lvl4pPr marL="1789184" indent="-255598" algn="l" defTabSz="1022391" rtl="0" eaLnBrk="1" latinLnBrk="0" hangingPunct="1">
        <a:spcBef>
          <a:spcPct val="20000"/>
        </a:spcBef>
        <a:buFont typeface="Arial" pitchFamily="34" charset="0"/>
        <a:buChar char="–"/>
        <a:defRPr sz="2236" kern="1200">
          <a:solidFill>
            <a:schemeClr val="tx1"/>
          </a:solidFill>
          <a:latin typeface="+mn-lt"/>
          <a:ea typeface="+mn-ea"/>
          <a:cs typeface="+mn-cs"/>
        </a:defRPr>
      </a:lvl4pPr>
      <a:lvl5pPr marL="2300379" indent="-255598" algn="l" defTabSz="1022391" rtl="0" eaLnBrk="1" latinLnBrk="0" hangingPunct="1">
        <a:spcBef>
          <a:spcPct val="20000"/>
        </a:spcBef>
        <a:buFont typeface="Arial" pitchFamily="34" charset="0"/>
        <a:buChar char="»"/>
        <a:defRPr sz="2236" kern="1200">
          <a:solidFill>
            <a:schemeClr val="tx1"/>
          </a:solidFill>
          <a:latin typeface="+mn-lt"/>
          <a:ea typeface="+mn-ea"/>
          <a:cs typeface="+mn-cs"/>
        </a:defRPr>
      </a:lvl5pPr>
      <a:lvl6pPr marL="2811574" indent="-255598" algn="l" defTabSz="1022391" rtl="0" eaLnBrk="1" latinLnBrk="0" hangingPunct="1">
        <a:spcBef>
          <a:spcPct val="20000"/>
        </a:spcBef>
        <a:buFont typeface="Arial" pitchFamily="34" charset="0"/>
        <a:buChar char="•"/>
        <a:defRPr sz="2236" kern="1200">
          <a:solidFill>
            <a:schemeClr val="tx1"/>
          </a:solidFill>
          <a:latin typeface="+mn-lt"/>
          <a:ea typeface="+mn-ea"/>
          <a:cs typeface="+mn-cs"/>
        </a:defRPr>
      </a:lvl6pPr>
      <a:lvl7pPr marL="3322770" indent="-255598" algn="l" defTabSz="1022391" rtl="0" eaLnBrk="1" latinLnBrk="0" hangingPunct="1">
        <a:spcBef>
          <a:spcPct val="20000"/>
        </a:spcBef>
        <a:buFont typeface="Arial" pitchFamily="34" charset="0"/>
        <a:buChar char="•"/>
        <a:defRPr sz="2236" kern="1200">
          <a:solidFill>
            <a:schemeClr val="tx1"/>
          </a:solidFill>
          <a:latin typeface="+mn-lt"/>
          <a:ea typeface="+mn-ea"/>
          <a:cs typeface="+mn-cs"/>
        </a:defRPr>
      </a:lvl7pPr>
      <a:lvl8pPr marL="3833965" indent="-255598" algn="l" defTabSz="1022391" rtl="0" eaLnBrk="1" latinLnBrk="0" hangingPunct="1">
        <a:spcBef>
          <a:spcPct val="20000"/>
        </a:spcBef>
        <a:buFont typeface="Arial" pitchFamily="34" charset="0"/>
        <a:buChar char="•"/>
        <a:defRPr sz="2236" kern="1200">
          <a:solidFill>
            <a:schemeClr val="tx1"/>
          </a:solidFill>
          <a:latin typeface="+mn-lt"/>
          <a:ea typeface="+mn-ea"/>
          <a:cs typeface="+mn-cs"/>
        </a:defRPr>
      </a:lvl8pPr>
      <a:lvl9pPr marL="4345160" indent="-255598" algn="l" defTabSz="1022391" rtl="0" eaLnBrk="1" latinLnBrk="0" hangingPunct="1">
        <a:spcBef>
          <a:spcPct val="20000"/>
        </a:spcBef>
        <a:buFont typeface="Arial" pitchFamily="34" charset="0"/>
        <a:buChar char="•"/>
        <a:defRPr sz="22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2391" rtl="0" eaLnBrk="1" latinLnBrk="0" hangingPunct="1">
        <a:defRPr sz="2013" kern="1200">
          <a:solidFill>
            <a:schemeClr val="tx1"/>
          </a:solidFill>
          <a:latin typeface="+mn-lt"/>
          <a:ea typeface="+mn-ea"/>
          <a:cs typeface="+mn-cs"/>
        </a:defRPr>
      </a:lvl1pPr>
      <a:lvl2pPr marL="511195" algn="l" defTabSz="1022391" rtl="0" eaLnBrk="1" latinLnBrk="0" hangingPunct="1">
        <a:defRPr sz="2013" kern="1200">
          <a:solidFill>
            <a:schemeClr val="tx1"/>
          </a:solidFill>
          <a:latin typeface="+mn-lt"/>
          <a:ea typeface="+mn-ea"/>
          <a:cs typeface="+mn-cs"/>
        </a:defRPr>
      </a:lvl2pPr>
      <a:lvl3pPr marL="1022391" algn="l" defTabSz="1022391" rtl="0" eaLnBrk="1" latinLnBrk="0" hangingPunct="1">
        <a:defRPr sz="2013" kern="1200">
          <a:solidFill>
            <a:schemeClr val="tx1"/>
          </a:solidFill>
          <a:latin typeface="+mn-lt"/>
          <a:ea typeface="+mn-ea"/>
          <a:cs typeface="+mn-cs"/>
        </a:defRPr>
      </a:lvl3pPr>
      <a:lvl4pPr marL="1533586" algn="l" defTabSz="1022391" rtl="0" eaLnBrk="1" latinLnBrk="0" hangingPunct="1">
        <a:defRPr sz="2013" kern="1200">
          <a:solidFill>
            <a:schemeClr val="tx1"/>
          </a:solidFill>
          <a:latin typeface="+mn-lt"/>
          <a:ea typeface="+mn-ea"/>
          <a:cs typeface="+mn-cs"/>
        </a:defRPr>
      </a:lvl4pPr>
      <a:lvl5pPr marL="2044781" algn="l" defTabSz="1022391" rtl="0" eaLnBrk="1" latinLnBrk="0" hangingPunct="1">
        <a:defRPr sz="2013" kern="1200">
          <a:solidFill>
            <a:schemeClr val="tx1"/>
          </a:solidFill>
          <a:latin typeface="+mn-lt"/>
          <a:ea typeface="+mn-ea"/>
          <a:cs typeface="+mn-cs"/>
        </a:defRPr>
      </a:lvl5pPr>
      <a:lvl6pPr marL="2555977" algn="l" defTabSz="1022391" rtl="0" eaLnBrk="1" latinLnBrk="0" hangingPunct="1">
        <a:defRPr sz="2013" kern="1200">
          <a:solidFill>
            <a:schemeClr val="tx1"/>
          </a:solidFill>
          <a:latin typeface="+mn-lt"/>
          <a:ea typeface="+mn-ea"/>
          <a:cs typeface="+mn-cs"/>
        </a:defRPr>
      </a:lvl6pPr>
      <a:lvl7pPr marL="3067172" algn="l" defTabSz="1022391" rtl="0" eaLnBrk="1" latinLnBrk="0" hangingPunct="1">
        <a:defRPr sz="2013" kern="1200">
          <a:solidFill>
            <a:schemeClr val="tx1"/>
          </a:solidFill>
          <a:latin typeface="+mn-lt"/>
          <a:ea typeface="+mn-ea"/>
          <a:cs typeface="+mn-cs"/>
        </a:defRPr>
      </a:lvl7pPr>
      <a:lvl8pPr marL="3578367" algn="l" defTabSz="1022391" rtl="0" eaLnBrk="1" latinLnBrk="0" hangingPunct="1">
        <a:defRPr sz="2013" kern="1200">
          <a:solidFill>
            <a:schemeClr val="tx1"/>
          </a:solidFill>
          <a:latin typeface="+mn-lt"/>
          <a:ea typeface="+mn-ea"/>
          <a:cs typeface="+mn-cs"/>
        </a:defRPr>
      </a:lvl8pPr>
      <a:lvl9pPr marL="4089563" algn="l" defTabSz="1022391" rtl="0" eaLnBrk="1" latinLnBrk="0" hangingPunct="1">
        <a:defRPr sz="2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1175" y="289069"/>
            <a:ext cx="9201150" cy="1203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1175" y="1684286"/>
            <a:ext cx="9201150" cy="4763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1176" y="6573389"/>
            <a:ext cx="2385483" cy="50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565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93029" y="6573389"/>
            <a:ext cx="3237442" cy="50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565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26843" y="6573389"/>
            <a:ext cx="2385483" cy="50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565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634D588-296A-4DBF-A97A-26A7764D82CF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254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92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92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92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92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920">
          <a:solidFill>
            <a:schemeClr val="tx2"/>
          </a:solidFill>
          <a:latin typeface="Arial" charset="0"/>
        </a:defRPr>
      </a:lvl5pPr>
      <a:lvl6pPr marL="511195" algn="ctr" rtl="0" fontAlgn="base">
        <a:spcBef>
          <a:spcPct val="0"/>
        </a:spcBef>
        <a:spcAft>
          <a:spcPct val="0"/>
        </a:spcAft>
        <a:defRPr sz="4920">
          <a:solidFill>
            <a:schemeClr val="tx2"/>
          </a:solidFill>
          <a:latin typeface="Arial" charset="0"/>
        </a:defRPr>
      </a:lvl6pPr>
      <a:lvl7pPr marL="1022391" algn="ctr" rtl="0" fontAlgn="base">
        <a:spcBef>
          <a:spcPct val="0"/>
        </a:spcBef>
        <a:spcAft>
          <a:spcPct val="0"/>
        </a:spcAft>
        <a:defRPr sz="4920">
          <a:solidFill>
            <a:schemeClr val="tx2"/>
          </a:solidFill>
          <a:latin typeface="Arial" charset="0"/>
        </a:defRPr>
      </a:lvl7pPr>
      <a:lvl8pPr marL="1533586" algn="ctr" rtl="0" fontAlgn="base">
        <a:spcBef>
          <a:spcPct val="0"/>
        </a:spcBef>
        <a:spcAft>
          <a:spcPct val="0"/>
        </a:spcAft>
        <a:defRPr sz="4920">
          <a:solidFill>
            <a:schemeClr val="tx2"/>
          </a:solidFill>
          <a:latin typeface="Arial" charset="0"/>
        </a:defRPr>
      </a:lvl8pPr>
      <a:lvl9pPr marL="2044781" algn="ctr" rtl="0" fontAlgn="base">
        <a:spcBef>
          <a:spcPct val="0"/>
        </a:spcBef>
        <a:spcAft>
          <a:spcPct val="0"/>
        </a:spcAft>
        <a:defRPr sz="4920">
          <a:solidFill>
            <a:schemeClr val="tx2"/>
          </a:solidFill>
          <a:latin typeface="Arial" charset="0"/>
        </a:defRPr>
      </a:lvl9pPr>
    </p:titleStyle>
    <p:bodyStyle>
      <a:lvl1pPr marL="383396" indent="-383396" algn="l" rtl="0" fontAlgn="base">
        <a:spcBef>
          <a:spcPct val="20000"/>
        </a:spcBef>
        <a:spcAft>
          <a:spcPct val="0"/>
        </a:spcAft>
        <a:buChar char="•"/>
        <a:defRPr sz="3578">
          <a:solidFill>
            <a:schemeClr val="tx1"/>
          </a:solidFill>
          <a:latin typeface="+mn-lt"/>
          <a:ea typeface="+mn-ea"/>
          <a:cs typeface="+mn-cs"/>
        </a:defRPr>
      </a:lvl1pPr>
      <a:lvl2pPr marL="830692" indent="-319497" algn="l" rtl="0" fontAlgn="base">
        <a:spcBef>
          <a:spcPct val="20000"/>
        </a:spcBef>
        <a:spcAft>
          <a:spcPct val="0"/>
        </a:spcAft>
        <a:buChar char="–"/>
        <a:defRPr sz="3131">
          <a:solidFill>
            <a:schemeClr val="tx1"/>
          </a:solidFill>
          <a:latin typeface="+mn-lt"/>
        </a:defRPr>
      </a:lvl2pPr>
      <a:lvl3pPr marL="1277988" indent="-255598" algn="l" rtl="0" fontAlgn="base">
        <a:spcBef>
          <a:spcPct val="20000"/>
        </a:spcBef>
        <a:spcAft>
          <a:spcPct val="0"/>
        </a:spcAft>
        <a:buChar char="•"/>
        <a:defRPr sz="2683">
          <a:solidFill>
            <a:schemeClr val="tx1"/>
          </a:solidFill>
          <a:latin typeface="+mn-lt"/>
        </a:defRPr>
      </a:lvl3pPr>
      <a:lvl4pPr marL="1789184" indent="-255598" algn="l" rtl="0" fontAlgn="base">
        <a:spcBef>
          <a:spcPct val="20000"/>
        </a:spcBef>
        <a:spcAft>
          <a:spcPct val="0"/>
        </a:spcAft>
        <a:buChar char="–"/>
        <a:defRPr sz="2236">
          <a:solidFill>
            <a:schemeClr val="tx1"/>
          </a:solidFill>
          <a:latin typeface="+mn-lt"/>
        </a:defRPr>
      </a:lvl4pPr>
      <a:lvl5pPr marL="2300379" indent="-255598" algn="l" rtl="0" fontAlgn="base">
        <a:spcBef>
          <a:spcPct val="20000"/>
        </a:spcBef>
        <a:spcAft>
          <a:spcPct val="0"/>
        </a:spcAft>
        <a:buChar char="»"/>
        <a:defRPr sz="2236">
          <a:solidFill>
            <a:schemeClr val="tx1"/>
          </a:solidFill>
          <a:latin typeface="+mn-lt"/>
        </a:defRPr>
      </a:lvl5pPr>
      <a:lvl6pPr marL="2811574" indent="-255598" algn="l" rtl="0" fontAlgn="base">
        <a:spcBef>
          <a:spcPct val="20000"/>
        </a:spcBef>
        <a:spcAft>
          <a:spcPct val="0"/>
        </a:spcAft>
        <a:buChar char="»"/>
        <a:defRPr sz="2236">
          <a:solidFill>
            <a:schemeClr val="tx1"/>
          </a:solidFill>
          <a:latin typeface="+mn-lt"/>
        </a:defRPr>
      </a:lvl6pPr>
      <a:lvl7pPr marL="3322770" indent="-255598" algn="l" rtl="0" fontAlgn="base">
        <a:spcBef>
          <a:spcPct val="20000"/>
        </a:spcBef>
        <a:spcAft>
          <a:spcPct val="0"/>
        </a:spcAft>
        <a:buChar char="»"/>
        <a:defRPr sz="2236">
          <a:solidFill>
            <a:schemeClr val="tx1"/>
          </a:solidFill>
          <a:latin typeface="+mn-lt"/>
        </a:defRPr>
      </a:lvl7pPr>
      <a:lvl8pPr marL="3833965" indent="-255598" algn="l" rtl="0" fontAlgn="base">
        <a:spcBef>
          <a:spcPct val="20000"/>
        </a:spcBef>
        <a:spcAft>
          <a:spcPct val="0"/>
        </a:spcAft>
        <a:buChar char="»"/>
        <a:defRPr sz="2236">
          <a:solidFill>
            <a:schemeClr val="tx1"/>
          </a:solidFill>
          <a:latin typeface="+mn-lt"/>
        </a:defRPr>
      </a:lvl8pPr>
      <a:lvl9pPr marL="4345160" indent="-255598" algn="l" rtl="0" fontAlgn="base">
        <a:spcBef>
          <a:spcPct val="20000"/>
        </a:spcBef>
        <a:spcAft>
          <a:spcPct val="0"/>
        </a:spcAft>
        <a:buChar char="»"/>
        <a:defRPr sz="223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22391" rtl="0" eaLnBrk="1" latinLnBrk="0" hangingPunct="1">
        <a:defRPr sz="2013" kern="1200">
          <a:solidFill>
            <a:schemeClr val="tx1"/>
          </a:solidFill>
          <a:latin typeface="+mn-lt"/>
          <a:ea typeface="+mn-ea"/>
          <a:cs typeface="+mn-cs"/>
        </a:defRPr>
      </a:lvl1pPr>
      <a:lvl2pPr marL="511195" algn="l" defTabSz="1022391" rtl="0" eaLnBrk="1" latinLnBrk="0" hangingPunct="1">
        <a:defRPr sz="2013" kern="1200">
          <a:solidFill>
            <a:schemeClr val="tx1"/>
          </a:solidFill>
          <a:latin typeface="+mn-lt"/>
          <a:ea typeface="+mn-ea"/>
          <a:cs typeface="+mn-cs"/>
        </a:defRPr>
      </a:lvl2pPr>
      <a:lvl3pPr marL="1022391" algn="l" defTabSz="1022391" rtl="0" eaLnBrk="1" latinLnBrk="0" hangingPunct="1">
        <a:defRPr sz="2013" kern="1200">
          <a:solidFill>
            <a:schemeClr val="tx1"/>
          </a:solidFill>
          <a:latin typeface="+mn-lt"/>
          <a:ea typeface="+mn-ea"/>
          <a:cs typeface="+mn-cs"/>
        </a:defRPr>
      </a:lvl3pPr>
      <a:lvl4pPr marL="1533586" algn="l" defTabSz="1022391" rtl="0" eaLnBrk="1" latinLnBrk="0" hangingPunct="1">
        <a:defRPr sz="2013" kern="1200">
          <a:solidFill>
            <a:schemeClr val="tx1"/>
          </a:solidFill>
          <a:latin typeface="+mn-lt"/>
          <a:ea typeface="+mn-ea"/>
          <a:cs typeface="+mn-cs"/>
        </a:defRPr>
      </a:lvl4pPr>
      <a:lvl5pPr marL="2044781" algn="l" defTabSz="1022391" rtl="0" eaLnBrk="1" latinLnBrk="0" hangingPunct="1">
        <a:defRPr sz="2013" kern="1200">
          <a:solidFill>
            <a:schemeClr val="tx1"/>
          </a:solidFill>
          <a:latin typeface="+mn-lt"/>
          <a:ea typeface="+mn-ea"/>
          <a:cs typeface="+mn-cs"/>
        </a:defRPr>
      </a:lvl5pPr>
      <a:lvl6pPr marL="2555977" algn="l" defTabSz="1022391" rtl="0" eaLnBrk="1" latinLnBrk="0" hangingPunct="1">
        <a:defRPr sz="2013" kern="1200">
          <a:solidFill>
            <a:schemeClr val="tx1"/>
          </a:solidFill>
          <a:latin typeface="+mn-lt"/>
          <a:ea typeface="+mn-ea"/>
          <a:cs typeface="+mn-cs"/>
        </a:defRPr>
      </a:lvl6pPr>
      <a:lvl7pPr marL="3067172" algn="l" defTabSz="1022391" rtl="0" eaLnBrk="1" latinLnBrk="0" hangingPunct="1">
        <a:defRPr sz="2013" kern="1200">
          <a:solidFill>
            <a:schemeClr val="tx1"/>
          </a:solidFill>
          <a:latin typeface="+mn-lt"/>
          <a:ea typeface="+mn-ea"/>
          <a:cs typeface="+mn-cs"/>
        </a:defRPr>
      </a:lvl7pPr>
      <a:lvl8pPr marL="3578367" algn="l" defTabSz="1022391" rtl="0" eaLnBrk="1" latinLnBrk="0" hangingPunct="1">
        <a:defRPr sz="2013" kern="1200">
          <a:solidFill>
            <a:schemeClr val="tx1"/>
          </a:solidFill>
          <a:latin typeface="+mn-lt"/>
          <a:ea typeface="+mn-ea"/>
          <a:cs typeface="+mn-cs"/>
        </a:defRPr>
      </a:lvl8pPr>
      <a:lvl9pPr marL="4089563" algn="l" defTabSz="1022391" rtl="0" eaLnBrk="1" latinLnBrk="0" hangingPunct="1">
        <a:defRPr sz="2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1175" y="289069"/>
            <a:ext cx="9201150" cy="1203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1175" y="1684286"/>
            <a:ext cx="9201150" cy="4763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1176" y="6573389"/>
            <a:ext cx="2385483" cy="50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565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93029" y="6573389"/>
            <a:ext cx="3237442" cy="50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565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26843" y="6573389"/>
            <a:ext cx="2385483" cy="50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565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634D588-296A-4DBF-A97A-26A7764D82CF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011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92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92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92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92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920">
          <a:solidFill>
            <a:schemeClr val="tx2"/>
          </a:solidFill>
          <a:latin typeface="Arial" charset="0"/>
        </a:defRPr>
      </a:lvl5pPr>
      <a:lvl6pPr marL="511195" algn="ctr" rtl="0" fontAlgn="base">
        <a:spcBef>
          <a:spcPct val="0"/>
        </a:spcBef>
        <a:spcAft>
          <a:spcPct val="0"/>
        </a:spcAft>
        <a:defRPr sz="4920">
          <a:solidFill>
            <a:schemeClr val="tx2"/>
          </a:solidFill>
          <a:latin typeface="Arial" charset="0"/>
        </a:defRPr>
      </a:lvl6pPr>
      <a:lvl7pPr marL="1022391" algn="ctr" rtl="0" fontAlgn="base">
        <a:spcBef>
          <a:spcPct val="0"/>
        </a:spcBef>
        <a:spcAft>
          <a:spcPct val="0"/>
        </a:spcAft>
        <a:defRPr sz="4920">
          <a:solidFill>
            <a:schemeClr val="tx2"/>
          </a:solidFill>
          <a:latin typeface="Arial" charset="0"/>
        </a:defRPr>
      </a:lvl7pPr>
      <a:lvl8pPr marL="1533586" algn="ctr" rtl="0" fontAlgn="base">
        <a:spcBef>
          <a:spcPct val="0"/>
        </a:spcBef>
        <a:spcAft>
          <a:spcPct val="0"/>
        </a:spcAft>
        <a:defRPr sz="4920">
          <a:solidFill>
            <a:schemeClr val="tx2"/>
          </a:solidFill>
          <a:latin typeface="Arial" charset="0"/>
        </a:defRPr>
      </a:lvl8pPr>
      <a:lvl9pPr marL="2044781" algn="ctr" rtl="0" fontAlgn="base">
        <a:spcBef>
          <a:spcPct val="0"/>
        </a:spcBef>
        <a:spcAft>
          <a:spcPct val="0"/>
        </a:spcAft>
        <a:defRPr sz="4920">
          <a:solidFill>
            <a:schemeClr val="tx2"/>
          </a:solidFill>
          <a:latin typeface="Arial" charset="0"/>
        </a:defRPr>
      </a:lvl9pPr>
    </p:titleStyle>
    <p:bodyStyle>
      <a:lvl1pPr marL="383396" indent="-383396" algn="l" rtl="0" fontAlgn="base">
        <a:spcBef>
          <a:spcPct val="20000"/>
        </a:spcBef>
        <a:spcAft>
          <a:spcPct val="0"/>
        </a:spcAft>
        <a:buChar char="•"/>
        <a:defRPr sz="3578">
          <a:solidFill>
            <a:schemeClr val="tx1"/>
          </a:solidFill>
          <a:latin typeface="+mn-lt"/>
          <a:ea typeface="+mn-ea"/>
          <a:cs typeface="+mn-cs"/>
        </a:defRPr>
      </a:lvl1pPr>
      <a:lvl2pPr marL="830692" indent="-319497" algn="l" rtl="0" fontAlgn="base">
        <a:spcBef>
          <a:spcPct val="20000"/>
        </a:spcBef>
        <a:spcAft>
          <a:spcPct val="0"/>
        </a:spcAft>
        <a:buChar char="–"/>
        <a:defRPr sz="3131">
          <a:solidFill>
            <a:schemeClr val="tx1"/>
          </a:solidFill>
          <a:latin typeface="+mn-lt"/>
        </a:defRPr>
      </a:lvl2pPr>
      <a:lvl3pPr marL="1277988" indent="-255598" algn="l" rtl="0" fontAlgn="base">
        <a:spcBef>
          <a:spcPct val="20000"/>
        </a:spcBef>
        <a:spcAft>
          <a:spcPct val="0"/>
        </a:spcAft>
        <a:buChar char="•"/>
        <a:defRPr sz="2683">
          <a:solidFill>
            <a:schemeClr val="tx1"/>
          </a:solidFill>
          <a:latin typeface="+mn-lt"/>
        </a:defRPr>
      </a:lvl3pPr>
      <a:lvl4pPr marL="1789184" indent="-255598" algn="l" rtl="0" fontAlgn="base">
        <a:spcBef>
          <a:spcPct val="20000"/>
        </a:spcBef>
        <a:spcAft>
          <a:spcPct val="0"/>
        </a:spcAft>
        <a:buChar char="–"/>
        <a:defRPr sz="2236">
          <a:solidFill>
            <a:schemeClr val="tx1"/>
          </a:solidFill>
          <a:latin typeface="+mn-lt"/>
        </a:defRPr>
      </a:lvl4pPr>
      <a:lvl5pPr marL="2300379" indent="-255598" algn="l" rtl="0" fontAlgn="base">
        <a:spcBef>
          <a:spcPct val="20000"/>
        </a:spcBef>
        <a:spcAft>
          <a:spcPct val="0"/>
        </a:spcAft>
        <a:buChar char="»"/>
        <a:defRPr sz="2236">
          <a:solidFill>
            <a:schemeClr val="tx1"/>
          </a:solidFill>
          <a:latin typeface="+mn-lt"/>
        </a:defRPr>
      </a:lvl5pPr>
      <a:lvl6pPr marL="2811574" indent="-255598" algn="l" rtl="0" fontAlgn="base">
        <a:spcBef>
          <a:spcPct val="20000"/>
        </a:spcBef>
        <a:spcAft>
          <a:spcPct val="0"/>
        </a:spcAft>
        <a:buChar char="»"/>
        <a:defRPr sz="2236">
          <a:solidFill>
            <a:schemeClr val="tx1"/>
          </a:solidFill>
          <a:latin typeface="+mn-lt"/>
        </a:defRPr>
      </a:lvl6pPr>
      <a:lvl7pPr marL="3322770" indent="-255598" algn="l" rtl="0" fontAlgn="base">
        <a:spcBef>
          <a:spcPct val="20000"/>
        </a:spcBef>
        <a:spcAft>
          <a:spcPct val="0"/>
        </a:spcAft>
        <a:buChar char="»"/>
        <a:defRPr sz="2236">
          <a:solidFill>
            <a:schemeClr val="tx1"/>
          </a:solidFill>
          <a:latin typeface="+mn-lt"/>
        </a:defRPr>
      </a:lvl7pPr>
      <a:lvl8pPr marL="3833965" indent="-255598" algn="l" rtl="0" fontAlgn="base">
        <a:spcBef>
          <a:spcPct val="20000"/>
        </a:spcBef>
        <a:spcAft>
          <a:spcPct val="0"/>
        </a:spcAft>
        <a:buChar char="»"/>
        <a:defRPr sz="2236">
          <a:solidFill>
            <a:schemeClr val="tx1"/>
          </a:solidFill>
          <a:latin typeface="+mn-lt"/>
        </a:defRPr>
      </a:lvl8pPr>
      <a:lvl9pPr marL="4345160" indent="-255598" algn="l" rtl="0" fontAlgn="base">
        <a:spcBef>
          <a:spcPct val="20000"/>
        </a:spcBef>
        <a:spcAft>
          <a:spcPct val="0"/>
        </a:spcAft>
        <a:buChar char="»"/>
        <a:defRPr sz="223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22391" rtl="0" eaLnBrk="1" latinLnBrk="0" hangingPunct="1">
        <a:defRPr sz="2013" kern="1200">
          <a:solidFill>
            <a:schemeClr val="tx1"/>
          </a:solidFill>
          <a:latin typeface="+mn-lt"/>
          <a:ea typeface="+mn-ea"/>
          <a:cs typeface="+mn-cs"/>
        </a:defRPr>
      </a:lvl1pPr>
      <a:lvl2pPr marL="511195" algn="l" defTabSz="1022391" rtl="0" eaLnBrk="1" latinLnBrk="0" hangingPunct="1">
        <a:defRPr sz="2013" kern="1200">
          <a:solidFill>
            <a:schemeClr val="tx1"/>
          </a:solidFill>
          <a:latin typeface="+mn-lt"/>
          <a:ea typeface="+mn-ea"/>
          <a:cs typeface="+mn-cs"/>
        </a:defRPr>
      </a:lvl2pPr>
      <a:lvl3pPr marL="1022391" algn="l" defTabSz="1022391" rtl="0" eaLnBrk="1" latinLnBrk="0" hangingPunct="1">
        <a:defRPr sz="2013" kern="1200">
          <a:solidFill>
            <a:schemeClr val="tx1"/>
          </a:solidFill>
          <a:latin typeface="+mn-lt"/>
          <a:ea typeface="+mn-ea"/>
          <a:cs typeface="+mn-cs"/>
        </a:defRPr>
      </a:lvl3pPr>
      <a:lvl4pPr marL="1533586" algn="l" defTabSz="1022391" rtl="0" eaLnBrk="1" latinLnBrk="0" hangingPunct="1">
        <a:defRPr sz="2013" kern="1200">
          <a:solidFill>
            <a:schemeClr val="tx1"/>
          </a:solidFill>
          <a:latin typeface="+mn-lt"/>
          <a:ea typeface="+mn-ea"/>
          <a:cs typeface="+mn-cs"/>
        </a:defRPr>
      </a:lvl4pPr>
      <a:lvl5pPr marL="2044781" algn="l" defTabSz="1022391" rtl="0" eaLnBrk="1" latinLnBrk="0" hangingPunct="1">
        <a:defRPr sz="2013" kern="1200">
          <a:solidFill>
            <a:schemeClr val="tx1"/>
          </a:solidFill>
          <a:latin typeface="+mn-lt"/>
          <a:ea typeface="+mn-ea"/>
          <a:cs typeface="+mn-cs"/>
        </a:defRPr>
      </a:lvl5pPr>
      <a:lvl6pPr marL="2555977" algn="l" defTabSz="1022391" rtl="0" eaLnBrk="1" latinLnBrk="0" hangingPunct="1">
        <a:defRPr sz="2013" kern="1200">
          <a:solidFill>
            <a:schemeClr val="tx1"/>
          </a:solidFill>
          <a:latin typeface="+mn-lt"/>
          <a:ea typeface="+mn-ea"/>
          <a:cs typeface="+mn-cs"/>
        </a:defRPr>
      </a:lvl6pPr>
      <a:lvl7pPr marL="3067172" algn="l" defTabSz="1022391" rtl="0" eaLnBrk="1" latinLnBrk="0" hangingPunct="1">
        <a:defRPr sz="2013" kern="1200">
          <a:solidFill>
            <a:schemeClr val="tx1"/>
          </a:solidFill>
          <a:latin typeface="+mn-lt"/>
          <a:ea typeface="+mn-ea"/>
          <a:cs typeface="+mn-cs"/>
        </a:defRPr>
      </a:lvl7pPr>
      <a:lvl8pPr marL="3578367" algn="l" defTabSz="1022391" rtl="0" eaLnBrk="1" latinLnBrk="0" hangingPunct="1">
        <a:defRPr sz="2013" kern="1200">
          <a:solidFill>
            <a:schemeClr val="tx1"/>
          </a:solidFill>
          <a:latin typeface="+mn-lt"/>
          <a:ea typeface="+mn-ea"/>
          <a:cs typeface="+mn-cs"/>
        </a:defRPr>
      </a:lvl8pPr>
      <a:lvl9pPr marL="4089563" algn="l" defTabSz="1022391" rtl="0" eaLnBrk="1" latinLnBrk="0" hangingPunct="1">
        <a:defRPr sz="2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1175" y="289069"/>
            <a:ext cx="9201150" cy="1203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1175" y="1684286"/>
            <a:ext cx="9201150" cy="4763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1176" y="6573389"/>
            <a:ext cx="2385483" cy="50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565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93029" y="6573389"/>
            <a:ext cx="3237442" cy="50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565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26843" y="6573389"/>
            <a:ext cx="2385483" cy="50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565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634D588-296A-4DBF-A97A-26A7764D82CF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090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92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92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92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92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920">
          <a:solidFill>
            <a:schemeClr val="tx2"/>
          </a:solidFill>
          <a:latin typeface="Arial" charset="0"/>
        </a:defRPr>
      </a:lvl5pPr>
      <a:lvl6pPr marL="511195" algn="ctr" rtl="0" fontAlgn="base">
        <a:spcBef>
          <a:spcPct val="0"/>
        </a:spcBef>
        <a:spcAft>
          <a:spcPct val="0"/>
        </a:spcAft>
        <a:defRPr sz="4920">
          <a:solidFill>
            <a:schemeClr val="tx2"/>
          </a:solidFill>
          <a:latin typeface="Arial" charset="0"/>
        </a:defRPr>
      </a:lvl6pPr>
      <a:lvl7pPr marL="1022391" algn="ctr" rtl="0" fontAlgn="base">
        <a:spcBef>
          <a:spcPct val="0"/>
        </a:spcBef>
        <a:spcAft>
          <a:spcPct val="0"/>
        </a:spcAft>
        <a:defRPr sz="4920">
          <a:solidFill>
            <a:schemeClr val="tx2"/>
          </a:solidFill>
          <a:latin typeface="Arial" charset="0"/>
        </a:defRPr>
      </a:lvl7pPr>
      <a:lvl8pPr marL="1533586" algn="ctr" rtl="0" fontAlgn="base">
        <a:spcBef>
          <a:spcPct val="0"/>
        </a:spcBef>
        <a:spcAft>
          <a:spcPct val="0"/>
        </a:spcAft>
        <a:defRPr sz="4920">
          <a:solidFill>
            <a:schemeClr val="tx2"/>
          </a:solidFill>
          <a:latin typeface="Arial" charset="0"/>
        </a:defRPr>
      </a:lvl8pPr>
      <a:lvl9pPr marL="2044781" algn="ctr" rtl="0" fontAlgn="base">
        <a:spcBef>
          <a:spcPct val="0"/>
        </a:spcBef>
        <a:spcAft>
          <a:spcPct val="0"/>
        </a:spcAft>
        <a:defRPr sz="4920">
          <a:solidFill>
            <a:schemeClr val="tx2"/>
          </a:solidFill>
          <a:latin typeface="Arial" charset="0"/>
        </a:defRPr>
      </a:lvl9pPr>
    </p:titleStyle>
    <p:bodyStyle>
      <a:lvl1pPr marL="383396" indent="-383396" algn="l" rtl="0" fontAlgn="base">
        <a:spcBef>
          <a:spcPct val="20000"/>
        </a:spcBef>
        <a:spcAft>
          <a:spcPct val="0"/>
        </a:spcAft>
        <a:buChar char="•"/>
        <a:defRPr sz="3578">
          <a:solidFill>
            <a:schemeClr val="tx1"/>
          </a:solidFill>
          <a:latin typeface="+mn-lt"/>
          <a:ea typeface="+mn-ea"/>
          <a:cs typeface="+mn-cs"/>
        </a:defRPr>
      </a:lvl1pPr>
      <a:lvl2pPr marL="830692" indent="-319497" algn="l" rtl="0" fontAlgn="base">
        <a:spcBef>
          <a:spcPct val="20000"/>
        </a:spcBef>
        <a:spcAft>
          <a:spcPct val="0"/>
        </a:spcAft>
        <a:buChar char="–"/>
        <a:defRPr sz="3131">
          <a:solidFill>
            <a:schemeClr val="tx1"/>
          </a:solidFill>
          <a:latin typeface="+mn-lt"/>
        </a:defRPr>
      </a:lvl2pPr>
      <a:lvl3pPr marL="1277988" indent="-255598" algn="l" rtl="0" fontAlgn="base">
        <a:spcBef>
          <a:spcPct val="20000"/>
        </a:spcBef>
        <a:spcAft>
          <a:spcPct val="0"/>
        </a:spcAft>
        <a:buChar char="•"/>
        <a:defRPr sz="2683">
          <a:solidFill>
            <a:schemeClr val="tx1"/>
          </a:solidFill>
          <a:latin typeface="+mn-lt"/>
        </a:defRPr>
      </a:lvl3pPr>
      <a:lvl4pPr marL="1789184" indent="-255598" algn="l" rtl="0" fontAlgn="base">
        <a:spcBef>
          <a:spcPct val="20000"/>
        </a:spcBef>
        <a:spcAft>
          <a:spcPct val="0"/>
        </a:spcAft>
        <a:buChar char="–"/>
        <a:defRPr sz="2236">
          <a:solidFill>
            <a:schemeClr val="tx1"/>
          </a:solidFill>
          <a:latin typeface="+mn-lt"/>
        </a:defRPr>
      </a:lvl4pPr>
      <a:lvl5pPr marL="2300379" indent="-255598" algn="l" rtl="0" fontAlgn="base">
        <a:spcBef>
          <a:spcPct val="20000"/>
        </a:spcBef>
        <a:spcAft>
          <a:spcPct val="0"/>
        </a:spcAft>
        <a:buChar char="»"/>
        <a:defRPr sz="2236">
          <a:solidFill>
            <a:schemeClr val="tx1"/>
          </a:solidFill>
          <a:latin typeface="+mn-lt"/>
        </a:defRPr>
      </a:lvl5pPr>
      <a:lvl6pPr marL="2811574" indent="-255598" algn="l" rtl="0" fontAlgn="base">
        <a:spcBef>
          <a:spcPct val="20000"/>
        </a:spcBef>
        <a:spcAft>
          <a:spcPct val="0"/>
        </a:spcAft>
        <a:buChar char="»"/>
        <a:defRPr sz="2236">
          <a:solidFill>
            <a:schemeClr val="tx1"/>
          </a:solidFill>
          <a:latin typeface="+mn-lt"/>
        </a:defRPr>
      </a:lvl6pPr>
      <a:lvl7pPr marL="3322770" indent="-255598" algn="l" rtl="0" fontAlgn="base">
        <a:spcBef>
          <a:spcPct val="20000"/>
        </a:spcBef>
        <a:spcAft>
          <a:spcPct val="0"/>
        </a:spcAft>
        <a:buChar char="»"/>
        <a:defRPr sz="2236">
          <a:solidFill>
            <a:schemeClr val="tx1"/>
          </a:solidFill>
          <a:latin typeface="+mn-lt"/>
        </a:defRPr>
      </a:lvl7pPr>
      <a:lvl8pPr marL="3833965" indent="-255598" algn="l" rtl="0" fontAlgn="base">
        <a:spcBef>
          <a:spcPct val="20000"/>
        </a:spcBef>
        <a:spcAft>
          <a:spcPct val="0"/>
        </a:spcAft>
        <a:buChar char="»"/>
        <a:defRPr sz="2236">
          <a:solidFill>
            <a:schemeClr val="tx1"/>
          </a:solidFill>
          <a:latin typeface="+mn-lt"/>
        </a:defRPr>
      </a:lvl8pPr>
      <a:lvl9pPr marL="4345160" indent="-255598" algn="l" rtl="0" fontAlgn="base">
        <a:spcBef>
          <a:spcPct val="20000"/>
        </a:spcBef>
        <a:spcAft>
          <a:spcPct val="0"/>
        </a:spcAft>
        <a:buChar char="»"/>
        <a:defRPr sz="223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22391" rtl="0" eaLnBrk="1" latinLnBrk="0" hangingPunct="1">
        <a:defRPr sz="2013" kern="1200">
          <a:solidFill>
            <a:schemeClr val="tx1"/>
          </a:solidFill>
          <a:latin typeface="+mn-lt"/>
          <a:ea typeface="+mn-ea"/>
          <a:cs typeface="+mn-cs"/>
        </a:defRPr>
      </a:lvl1pPr>
      <a:lvl2pPr marL="511195" algn="l" defTabSz="1022391" rtl="0" eaLnBrk="1" latinLnBrk="0" hangingPunct="1">
        <a:defRPr sz="2013" kern="1200">
          <a:solidFill>
            <a:schemeClr val="tx1"/>
          </a:solidFill>
          <a:latin typeface="+mn-lt"/>
          <a:ea typeface="+mn-ea"/>
          <a:cs typeface="+mn-cs"/>
        </a:defRPr>
      </a:lvl2pPr>
      <a:lvl3pPr marL="1022391" algn="l" defTabSz="1022391" rtl="0" eaLnBrk="1" latinLnBrk="0" hangingPunct="1">
        <a:defRPr sz="2013" kern="1200">
          <a:solidFill>
            <a:schemeClr val="tx1"/>
          </a:solidFill>
          <a:latin typeface="+mn-lt"/>
          <a:ea typeface="+mn-ea"/>
          <a:cs typeface="+mn-cs"/>
        </a:defRPr>
      </a:lvl3pPr>
      <a:lvl4pPr marL="1533586" algn="l" defTabSz="1022391" rtl="0" eaLnBrk="1" latinLnBrk="0" hangingPunct="1">
        <a:defRPr sz="2013" kern="1200">
          <a:solidFill>
            <a:schemeClr val="tx1"/>
          </a:solidFill>
          <a:latin typeface="+mn-lt"/>
          <a:ea typeface="+mn-ea"/>
          <a:cs typeface="+mn-cs"/>
        </a:defRPr>
      </a:lvl4pPr>
      <a:lvl5pPr marL="2044781" algn="l" defTabSz="1022391" rtl="0" eaLnBrk="1" latinLnBrk="0" hangingPunct="1">
        <a:defRPr sz="2013" kern="1200">
          <a:solidFill>
            <a:schemeClr val="tx1"/>
          </a:solidFill>
          <a:latin typeface="+mn-lt"/>
          <a:ea typeface="+mn-ea"/>
          <a:cs typeface="+mn-cs"/>
        </a:defRPr>
      </a:lvl5pPr>
      <a:lvl6pPr marL="2555977" algn="l" defTabSz="1022391" rtl="0" eaLnBrk="1" latinLnBrk="0" hangingPunct="1">
        <a:defRPr sz="2013" kern="1200">
          <a:solidFill>
            <a:schemeClr val="tx1"/>
          </a:solidFill>
          <a:latin typeface="+mn-lt"/>
          <a:ea typeface="+mn-ea"/>
          <a:cs typeface="+mn-cs"/>
        </a:defRPr>
      </a:lvl6pPr>
      <a:lvl7pPr marL="3067172" algn="l" defTabSz="1022391" rtl="0" eaLnBrk="1" latinLnBrk="0" hangingPunct="1">
        <a:defRPr sz="2013" kern="1200">
          <a:solidFill>
            <a:schemeClr val="tx1"/>
          </a:solidFill>
          <a:latin typeface="+mn-lt"/>
          <a:ea typeface="+mn-ea"/>
          <a:cs typeface="+mn-cs"/>
        </a:defRPr>
      </a:lvl7pPr>
      <a:lvl8pPr marL="3578367" algn="l" defTabSz="1022391" rtl="0" eaLnBrk="1" latinLnBrk="0" hangingPunct="1">
        <a:defRPr sz="2013" kern="1200">
          <a:solidFill>
            <a:schemeClr val="tx1"/>
          </a:solidFill>
          <a:latin typeface="+mn-lt"/>
          <a:ea typeface="+mn-ea"/>
          <a:cs typeface="+mn-cs"/>
        </a:defRPr>
      </a:lvl8pPr>
      <a:lvl9pPr marL="4089563" algn="l" defTabSz="1022391" rtl="0" eaLnBrk="1" latinLnBrk="0" hangingPunct="1">
        <a:defRPr sz="2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0232967" cy="7218363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15802" y="963435"/>
            <a:ext cx="7601362" cy="137238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5800" y="2620983"/>
            <a:ext cx="7601365" cy="36260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07111" y="6273738"/>
            <a:ext cx="1283844" cy="2940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3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761EDE2-DADB-44D3-8FB3-604A76B71CCE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5801" y="6273738"/>
            <a:ext cx="5707301" cy="2940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3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74963" y="6273738"/>
            <a:ext cx="442202" cy="2940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3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FB1A7F7-F2F6-4B8F-A38C-EA4A709C8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18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</p:sldLayoutIdLst>
  <p:txStyles>
    <p:titleStyle>
      <a:lvl1pPr algn="ctr" defTabSz="481203" rtl="0" eaLnBrk="1" latinLnBrk="0" hangingPunct="1">
        <a:spcBef>
          <a:spcPct val="0"/>
        </a:spcBef>
        <a:buNone/>
        <a:defRPr sz="421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0752" indent="-300752" algn="l" defTabSz="481203" rtl="0" eaLnBrk="1" latinLnBrk="0" hangingPunct="1">
        <a:spcBef>
          <a:spcPct val="20000"/>
        </a:spcBef>
        <a:spcAft>
          <a:spcPts val="632"/>
        </a:spcAft>
        <a:buClr>
          <a:schemeClr val="accent1"/>
        </a:buClr>
        <a:buSzPct val="115000"/>
        <a:buFont typeface="Arial"/>
        <a:buChar char="•"/>
        <a:defRPr sz="2526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81955" indent="-300752" algn="l" defTabSz="481203" rtl="0" eaLnBrk="1" latinLnBrk="0" hangingPunct="1">
        <a:spcBef>
          <a:spcPct val="20000"/>
        </a:spcBef>
        <a:spcAft>
          <a:spcPts val="632"/>
        </a:spcAft>
        <a:buClr>
          <a:schemeClr val="accent1"/>
        </a:buClr>
        <a:buSzPct val="115000"/>
        <a:buFont typeface="Arial"/>
        <a:buChar char="•"/>
        <a:defRPr sz="2105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63158" indent="-300752" algn="l" defTabSz="481203" rtl="0" eaLnBrk="1" latinLnBrk="0" hangingPunct="1">
        <a:spcBef>
          <a:spcPct val="20000"/>
        </a:spcBef>
        <a:spcAft>
          <a:spcPts val="632"/>
        </a:spcAft>
        <a:buClr>
          <a:schemeClr val="accent1"/>
        </a:buClr>
        <a:buSzPct val="115000"/>
        <a:buFont typeface="Arial"/>
        <a:buChar char="•"/>
        <a:defRPr sz="1895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624060" indent="-180451" algn="l" defTabSz="481203" rtl="0" eaLnBrk="1" latinLnBrk="0" hangingPunct="1">
        <a:spcBef>
          <a:spcPct val="20000"/>
        </a:spcBef>
        <a:spcAft>
          <a:spcPts val="632"/>
        </a:spcAft>
        <a:buClr>
          <a:schemeClr val="accent1"/>
        </a:buClr>
        <a:buSzPct val="115000"/>
        <a:buFont typeface="Arial"/>
        <a:buChar char="•"/>
        <a:defRPr sz="1684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105263" indent="-180451" algn="l" defTabSz="481203" rtl="0" eaLnBrk="1" latinLnBrk="0" hangingPunct="1">
        <a:spcBef>
          <a:spcPct val="20000"/>
        </a:spcBef>
        <a:spcAft>
          <a:spcPts val="632"/>
        </a:spcAft>
        <a:buClr>
          <a:schemeClr val="accent1"/>
        </a:buClr>
        <a:buSzPct val="115000"/>
        <a:buFont typeface="Arial"/>
        <a:buChar char="•"/>
        <a:defRPr sz="1474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646617" indent="-240602" algn="l" defTabSz="481203" rtl="0" eaLnBrk="1" latinLnBrk="0" hangingPunct="1">
        <a:spcBef>
          <a:spcPct val="20000"/>
        </a:spcBef>
        <a:spcAft>
          <a:spcPts val="632"/>
        </a:spcAft>
        <a:buClr>
          <a:schemeClr val="accent1"/>
        </a:buClr>
        <a:buSzPct val="115000"/>
        <a:buFont typeface="Arial"/>
        <a:buChar char="•"/>
        <a:defRPr sz="1474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3127820" indent="-240602" algn="l" defTabSz="481203" rtl="0" eaLnBrk="1" latinLnBrk="0" hangingPunct="1">
        <a:spcBef>
          <a:spcPct val="20000"/>
        </a:spcBef>
        <a:spcAft>
          <a:spcPts val="632"/>
        </a:spcAft>
        <a:buClr>
          <a:schemeClr val="accent1"/>
        </a:buClr>
        <a:buSzPct val="115000"/>
        <a:buFont typeface="Arial"/>
        <a:buChar char="•"/>
        <a:defRPr sz="1474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609023" indent="-240602" algn="l" defTabSz="481203" rtl="0" eaLnBrk="1" latinLnBrk="0" hangingPunct="1">
        <a:spcBef>
          <a:spcPct val="20000"/>
        </a:spcBef>
        <a:spcAft>
          <a:spcPts val="632"/>
        </a:spcAft>
        <a:buClr>
          <a:schemeClr val="accent1"/>
        </a:buClr>
        <a:buSzPct val="115000"/>
        <a:buFont typeface="Arial"/>
        <a:buChar char="•"/>
        <a:defRPr sz="1474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4090226" indent="-240602" algn="l" defTabSz="481203" rtl="0" eaLnBrk="1" latinLnBrk="0" hangingPunct="1">
        <a:spcBef>
          <a:spcPct val="20000"/>
        </a:spcBef>
        <a:spcAft>
          <a:spcPts val="632"/>
        </a:spcAft>
        <a:buClr>
          <a:schemeClr val="accent1"/>
        </a:buClr>
        <a:buSzPct val="115000"/>
        <a:buFont typeface="Arial"/>
        <a:buChar char="•"/>
        <a:defRPr sz="1474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1203" rtl="0" eaLnBrk="1" latinLnBrk="0" hangingPunct="1">
        <a:defRPr sz="1895" kern="1200">
          <a:solidFill>
            <a:schemeClr val="tx1"/>
          </a:solidFill>
          <a:latin typeface="+mn-lt"/>
          <a:ea typeface="+mn-ea"/>
          <a:cs typeface="+mn-cs"/>
        </a:defRPr>
      </a:lvl1pPr>
      <a:lvl2pPr marL="481203" algn="l" defTabSz="481203" rtl="0" eaLnBrk="1" latinLnBrk="0" hangingPunct="1">
        <a:defRPr sz="1895" kern="1200">
          <a:solidFill>
            <a:schemeClr val="tx1"/>
          </a:solidFill>
          <a:latin typeface="+mn-lt"/>
          <a:ea typeface="+mn-ea"/>
          <a:cs typeface="+mn-cs"/>
        </a:defRPr>
      </a:lvl2pPr>
      <a:lvl3pPr marL="962406" algn="l" defTabSz="481203" rtl="0" eaLnBrk="1" latinLnBrk="0" hangingPunct="1"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443609" algn="l" defTabSz="481203" rtl="0" eaLnBrk="1" latinLnBrk="0" hangingPunct="1">
        <a:defRPr sz="1895" kern="1200">
          <a:solidFill>
            <a:schemeClr val="tx1"/>
          </a:solidFill>
          <a:latin typeface="+mn-lt"/>
          <a:ea typeface="+mn-ea"/>
          <a:cs typeface="+mn-cs"/>
        </a:defRPr>
      </a:lvl4pPr>
      <a:lvl5pPr marL="1924812" algn="l" defTabSz="481203" rtl="0" eaLnBrk="1" latinLnBrk="0" hangingPunct="1">
        <a:defRPr sz="1895" kern="1200">
          <a:solidFill>
            <a:schemeClr val="tx1"/>
          </a:solidFill>
          <a:latin typeface="+mn-lt"/>
          <a:ea typeface="+mn-ea"/>
          <a:cs typeface="+mn-cs"/>
        </a:defRPr>
      </a:lvl5pPr>
      <a:lvl6pPr marL="2406015" algn="l" defTabSz="481203" rtl="0" eaLnBrk="1" latinLnBrk="0" hangingPunct="1">
        <a:defRPr sz="1895" kern="1200">
          <a:solidFill>
            <a:schemeClr val="tx1"/>
          </a:solidFill>
          <a:latin typeface="+mn-lt"/>
          <a:ea typeface="+mn-ea"/>
          <a:cs typeface="+mn-cs"/>
        </a:defRPr>
      </a:lvl6pPr>
      <a:lvl7pPr marL="2887218" algn="l" defTabSz="481203" rtl="0" eaLnBrk="1" latinLnBrk="0" hangingPunct="1">
        <a:defRPr sz="1895" kern="1200">
          <a:solidFill>
            <a:schemeClr val="tx1"/>
          </a:solidFill>
          <a:latin typeface="+mn-lt"/>
          <a:ea typeface="+mn-ea"/>
          <a:cs typeface="+mn-cs"/>
        </a:defRPr>
      </a:lvl7pPr>
      <a:lvl8pPr marL="3368421" algn="l" defTabSz="481203" rtl="0" eaLnBrk="1" latinLnBrk="0" hangingPunct="1">
        <a:defRPr sz="1895" kern="1200">
          <a:solidFill>
            <a:schemeClr val="tx1"/>
          </a:solidFill>
          <a:latin typeface="+mn-lt"/>
          <a:ea typeface="+mn-ea"/>
          <a:cs typeface="+mn-cs"/>
        </a:defRPr>
      </a:lvl8pPr>
      <a:lvl9pPr marL="3849624" algn="l" defTabSz="481203" rtl="0" eaLnBrk="1" latinLnBrk="0" hangingPunct="1">
        <a:defRPr sz="18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audio" Target="file:///E:\thigioihuyen\VOTAY.wav" TargetMode="External"/><Relationship Id="rId1" Type="http://schemas.openxmlformats.org/officeDocument/2006/relationships/audio" Target="file:///E:\thigioihuyen\KHONGDUNG.wav" TargetMode="Externa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9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0.png"/><Relationship Id="rId4" Type="http://schemas.openxmlformats.org/officeDocument/2006/relationships/image" Target="../media/image10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3" name="WordArt 5"/>
          <p:cNvSpPr>
            <a:spLocks noChangeArrowheads="1" noChangeShapeType="1" noTextEdit="1"/>
          </p:cNvSpPr>
          <p:nvPr/>
        </p:nvSpPr>
        <p:spPr bwMode="auto">
          <a:xfrm>
            <a:off x="1073150" y="3380581"/>
            <a:ext cx="8534400" cy="1066800"/>
          </a:xfrm>
          <a:prstGeom prst="rect">
            <a:avLst/>
          </a:prstGeom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019" kern="1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019" kern="1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THẲNG SONG SONG VÀ ĐƯỜNG THẲNG CẮT NHAU</a:t>
            </a:r>
          </a:p>
          <a:p>
            <a:pPr algn="ctr"/>
            <a:endParaRPr lang="en-US" sz="3019" kern="1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17698" y="2139554"/>
            <a:ext cx="1359668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32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4: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652462"/>
            <a:ext cx="1659988" cy="166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47"/>
          <p:cNvSpPr txBox="1">
            <a:spLocks noChangeArrowheads="1"/>
          </p:cNvSpPr>
          <p:nvPr/>
        </p:nvSpPr>
        <p:spPr bwMode="auto">
          <a:xfrm>
            <a:off x="1661320" y="5566835"/>
            <a:ext cx="6900863" cy="46166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viên: TRẦN MINH ĐÔNG</a:t>
            </a:r>
            <a:endParaRPr lang="en-US" alt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75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622995" y="478234"/>
            <a:ext cx="8434388" cy="1675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523621" indent="-74549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36">
                <a:solidFill>
                  <a:srgbClr val="FF3300"/>
                </a:solidFill>
                <a:latin typeface=".VnTimeH" pitchFamily="34" charset="0"/>
              </a:rPr>
              <a:t>Bµi tËp 3</a:t>
            </a:r>
            <a:r>
              <a:rPr lang="en-US" sz="2236">
                <a:solidFill>
                  <a:srgbClr val="FFFF00"/>
                </a:solidFill>
                <a:latin typeface=".VnTimeH" pitchFamily="34" charset="0"/>
              </a:rPr>
              <a:t>:</a:t>
            </a:r>
          </a:p>
          <a:p>
            <a:pPr marL="523621" indent="-74549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83">
                <a:solidFill>
                  <a:srgbClr val="000000"/>
                </a:solidFill>
                <a:latin typeface="Times New Roman" pitchFamily="18" charset="0"/>
              </a:rPr>
              <a:t>	           Cho hai hàm số y = 2x+ 3 và y= 3x + m</a:t>
            </a:r>
          </a:p>
          <a:p>
            <a:pPr marL="523621" indent="-74549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83">
                <a:solidFill>
                  <a:srgbClr val="000000"/>
                </a:solidFill>
                <a:latin typeface="Times New Roman" pitchFamily="18" charset="0"/>
              </a:rPr>
              <a:t>	Với giá trị nào của m thì đồ thị của hai hàm số </a:t>
            </a:r>
            <a:r>
              <a:rPr lang="en-US" sz="2683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cắt nhau tại điểm trên trục tung:</a:t>
            </a:r>
          </a:p>
        </p:txBody>
      </p:sp>
      <p:sp>
        <p:nvSpPr>
          <p:cNvPr id="52227" name="AutoShape 3"/>
          <p:cNvSpPr>
            <a:spLocks noChangeArrowheads="1"/>
          </p:cNvSpPr>
          <p:nvPr/>
        </p:nvSpPr>
        <p:spPr bwMode="auto">
          <a:xfrm>
            <a:off x="425980" y="2416439"/>
            <a:ext cx="8038570" cy="2300288"/>
          </a:xfrm>
          <a:prstGeom prst="roundRect">
            <a:avLst>
              <a:gd name="adj" fmla="val 13843"/>
            </a:avLst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tIns="0" rIns="0" bIns="0">
            <a:flatTx/>
          </a:bodyPr>
          <a:lstStyle/>
          <a:p>
            <a:pPr marL="894592" lvl="1" indent="-3833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25">
                <a:solidFill>
                  <a:srgbClr val="FFFF00"/>
                </a:solidFill>
                <a:latin typeface="Times New Roman" pitchFamily="18" charset="0"/>
              </a:rPr>
              <a:t>      </a:t>
            </a:r>
            <a:r>
              <a:rPr lang="en-US" sz="3578">
                <a:solidFill>
                  <a:srgbClr val="FF3300"/>
                </a:solidFill>
                <a:latin typeface="Times New Roman" pitchFamily="18" charset="0"/>
              </a:rPr>
              <a:t>A</a:t>
            </a:r>
            <a:r>
              <a:rPr lang="en-US" sz="4025">
                <a:solidFill>
                  <a:srgbClr val="FF3300"/>
                </a:solidFill>
                <a:latin typeface="Times New Roman" pitchFamily="18" charset="0"/>
              </a:rPr>
              <a:t>. m = -3		 </a:t>
            </a:r>
            <a:r>
              <a:rPr lang="en-US" sz="3578">
                <a:solidFill>
                  <a:srgbClr val="FF3300"/>
                </a:solidFill>
                <a:latin typeface="Times New Roman" pitchFamily="18" charset="0"/>
              </a:rPr>
              <a:t>B</a:t>
            </a:r>
            <a:r>
              <a:rPr lang="en-US" sz="4025">
                <a:solidFill>
                  <a:srgbClr val="FF3300"/>
                </a:solidFill>
                <a:latin typeface="Times New Roman" pitchFamily="18" charset="0"/>
              </a:rPr>
              <a:t>. m = 3</a:t>
            </a:r>
          </a:p>
          <a:p>
            <a:pPr marL="894592" lvl="1" indent="-38339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025">
              <a:solidFill>
                <a:srgbClr val="FF3300"/>
              </a:solidFill>
              <a:latin typeface="Times New Roman" pitchFamily="18" charset="0"/>
            </a:endParaRPr>
          </a:p>
          <a:p>
            <a:pPr marL="894592" lvl="1" indent="-3833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25">
                <a:solidFill>
                  <a:srgbClr val="FF3300"/>
                </a:solidFill>
                <a:latin typeface="Times New Roman" pitchFamily="18" charset="0"/>
              </a:rPr>
              <a:t>      </a:t>
            </a:r>
            <a:r>
              <a:rPr lang="en-US" sz="3578">
                <a:solidFill>
                  <a:srgbClr val="FF3300"/>
                </a:solidFill>
                <a:latin typeface="Times New Roman" pitchFamily="18" charset="0"/>
              </a:rPr>
              <a:t>C</a:t>
            </a:r>
            <a:r>
              <a:rPr lang="en-US" sz="4025">
                <a:solidFill>
                  <a:srgbClr val="FF3300"/>
                </a:solidFill>
                <a:latin typeface="Times New Roman" pitchFamily="18" charset="0"/>
              </a:rPr>
              <a:t>. </a:t>
            </a:r>
            <a:r>
              <a:rPr lang="en-US" sz="3578">
                <a:solidFill>
                  <a:srgbClr val="FF3300"/>
                </a:solidFill>
                <a:latin typeface="Times New Roman" pitchFamily="18" charset="0"/>
              </a:rPr>
              <a:t>m </a:t>
            </a:r>
            <a:r>
              <a:rPr lang="en-US" sz="3578">
                <a:solidFill>
                  <a:srgbClr val="FF3300"/>
                </a:solidFill>
              </a:rPr>
              <a:t>≠</a:t>
            </a:r>
            <a:r>
              <a:rPr lang="en-US" sz="3578">
                <a:solidFill>
                  <a:srgbClr val="FF3300"/>
                </a:solidFill>
                <a:latin typeface="Times New Roman" pitchFamily="18" charset="0"/>
              </a:rPr>
              <a:t> 3</a:t>
            </a:r>
            <a:r>
              <a:rPr lang="en-US" sz="4025">
                <a:solidFill>
                  <a:srgbClr val="FF3300"/>
                </a:solidFill>
                <a:latin typeface="Times New Roman" pitchFamily="18" charset="0"/>
              </a:rPr>
              <a:t>	         </a:t>
            </a:r>
            <a:r>
              <a:rPr lang="en-US" sz="3578" smtClean="0">
                <a:solidFill>
                  <a:srgbClr val="FF3300"/>
                </a:solidFill>
                <a:latin typeface="Times New Roman" pitchFamily="18" charset="0"/>
              </a:rPr>
              <a:t>D</a:t>
            </a:r>
            <a:r>
              <a:rPr lang="en-US" sz="4025">
                <a:solidFill>
                  <a:srgbClr val="FF3300"/>
                </a:solidFill>
                <a:latin typeface="Times New Roman" pitchFamily="18" charset="0"/>
              </a:rPr>
              <a:t>. m = 0</a:t>
            </a:r>
          </a:p>
        </p:txBody>
      </p:sp>
      <p:sp>
        <p:nvSpPr>
          <p:cNvPr id="52228" name="Oval 4"/>
          <p:cNvSpPr>
            <a:spLocks noChangeArrowheads="1"/>
          </p:cNvSpPr>
          <p:nvPr/>
        </p:nvSpPr>
        <p:spPr bwMode="auto">
          <a:xfrm>
            <a:off x="681568" y="2696877"/>
            <a:ext cx="425979" cy="425979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sy="50000" kx="2453608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13">
              <a:solidFill>
                <a:srgbClr val="000000"/>
              </a:solidFill>
            </a:endParaRPr>
          </a:p>
        </p:txBody>
      </p:sp>
      <p:sp>
        <p:nvSpPr>
          <p:cNvPr id="52229" name="Oval 5"/>
          <p:cNvSpPr>
            <a:spLocks noChangeArrowheads="1"/>
          </p:cNvSpPr>
          <p:nvPr/>
        </p:nvSpPr>
        <p:spPr bwMode="auto">
          <a:xfrm>
            <a:off x="4515380" y="2636530"/>
            <a:ext cx="425979" cy="425979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13">
              <a:solidFill>
                <a:srgbClr val="000000"/>
              </a:solidFill>
            </a:endParaRPr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706417" y="3839921"/>
            <a:ext cx="425979" cy="425979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13">
              <a:solidFill>
                <a:srgbClr val="000000"/>
              </a:solidFill>
            </a:endParaRPr>
          </a:p>
        </p:txBody>
      </p:sp>
      <p:sp>
        <p:nvSpPr>
          <p:cNvPr id="52231" name="Oval 7"/>
          <p:cNvSpPr>
            <a:spLocks noChangeArrowheads="1"/>
          </p:cNvSpPr>
          <p:nvPr/>
        </p:nvSpPr>
        <p:spPr bwMode="auto">
          <a:xfrm>
            <a:off x="4515380" y="3864770"/>
            <a:ext cx="425979" cy="425979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13">
              <a:solidFill>
                <a:srgbClr val="000000"/>
              </a:solidFill>
            </a:endParaRPr>
          </a:p>
        </p:txBody>
      </p:sp>
      <p:sp>
        <p:nvSpPr>
          <p:cNvPr id="52232" name="AutoShape 8"/>
          <p:cNvSpPr>
            <a:spLocks noChangeArrowheads="1"/>
          </p:cNvSpPr>
          <p:nvPr/>
        </p:nvSpPr>
        <p:spPr bwMode="auto">
          <a:xfrm>
            <a:off x="1789113" y="5265177"/>
            <a:ext cx="5963708" cy="1448329"/>
          </a:xfrm>
          <a:prstGeom prst="star16">
            <a:avLst>
              <a:gd name="adj" fmla="val 37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131">
                <a:solidFill>
                  <a:srgbClr val="FFFF00"/>
                </a:solidFill>
                <a:latin typeface="Times New Roman" pitchFamily="18" charset="0"/>
              </a:rPr>
              <a:t>Rất tiếc, bạn đã sai rồi</a:t>
            </a:r>
          </a:p>
        </p:txBody>
      </p:sp>
      <p:sp>
        <p:nvSpPr>
          <p:cNvPr id="52233" name="AutoShape 9"/>
          <p:cNvSpPr>
            <a:spLocks noChangeArrowheads="1"/>
          </p:cNvSpPr>
          <p:nvPr/>
        </p:nvSpPr>
        <p:spPr bwMode="auto">
          <a:xfrm>
            <a:off x="1075597" y="5249202"/>
            <a:ext cx="7241646" cy="1448329"/>
          </a:xfrm>
          <a:prstGeom prst="star16">
            <a:avLst>
              <a:gd name="adj" fmla="val 375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131">
                <a:solidFill>
                  <a:srgbClr val="FFCCFF"/>
                </a:solidFill>
                <a:latin typeface="Times New Roman" pitchFamily="18" charset="0"/>
              </a:rPr>
              <a:t>Hoan hô, bạn đã trả lời đúng</a:t>
            </a:r>
          </a:p>
        </p:txBody>
      </p:sp>
      <p:pic>
        <p:nvPicPr>
          <p:cNvPr id="52234" name="KHONGDUN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lum bright="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193" y="7623176"/>
            <a:ext cx="340783" cy="340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5" name="KHONGDUN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lum bright="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739" y="7623176"/>
            <a:ext cx="340783" cy="340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6" name="KHONGDUNG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lum bright="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5564" y="7623176"/>
            <a:ext cx="340783" cy="340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7" name="VOTAY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>
            <a:lum bright="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522" y="7623176"/>
            <a:ext cx="340783" cy="340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06220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810" fill="hold"/>
                                        <p:tgtEl>
                                          <p:spTgt spid="522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2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6140" fill="hold"/>
                                        <p:tgtEl>
                                          <p:spTgt spid="522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2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2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3810" fill="hold"/>
                                        <p:tgtEl>
                                          <p:spTgt spid="522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3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52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 nodeType="clickPar">
                      <p:stCondLst>
                        <p:cond delay="0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8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3810" fill="hold"/>
                                        <p:tgtEl>
                                          <p:spTgt spid="522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231"/>
                  </p:tgtEl>
                </p:cond>
              </p:nextCondLst>
            </p:seq>
            <p:audio>
              <p:cMediaNode>
                <p:cTn id="1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234"/>
                </p:tgtEl>
              </p:cMediaNode>
            </p:audio>
            <p:audio>
              <p:cMediaNode>
                <p:cTn id="1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235"/>
                </p:tgtEl>
              </p:cMediaNode>
            </p:audio>
            <p:audio>
              <p:cMediaNode>
                <p:cTn id="1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236"/>
                </p:tgtEl>
              </p:cMediaNode>
            </p:audio>
            <p:audio>
              <p:cMediaNode>
                <p:cTn id="1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237"/>
                </p:tgtEl>
              </p:cMediaNode>
            </p:audio>
          </p:childTnLst>
        </p:cTn>
      </p:par>
    </p:tnLst>
    <p:bldLst>
      <p:bldP spid="52232" grpId="0" animBg="1"/>
      <p:bldP spid="52232" grpId="1" animBg="1"/>
      <p:bldP spid="52232" grpId="2" animBg="1"/>
      <p:bldP spid="52232" grpId="3" animBg="1"/>
      <p:bldP spid="522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WordArt 2"/>
          <p:cNvSpPr>
            <a:spLocks noChangeArrowheads="1" noChangeShapeType="1" noTextEdit="1"/>
          </p:cNvSpPr>
          <p:nvPr/>
        </p:nvSpPr>
        <p:spPr bwMode="auto">
          <a:xfrm>
            <a:off x="2866037" y="2335943"/>
            <a:ext cx="4812242" cy="103262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GB" sz="3789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.VnTime" panose="020B7200000000000000"/>
              </a:rPr>
              <a:t>H­íng dÉn vÒ nhµ</a:t>
            </a:r>
          </a:p>
        </p:txBody>
      </p:sp>
      <p:pic>
        <p:nvPicPr>
          <p:cNvPr id="93187" name="Picture 3" descr="bckgrnd04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38"/>
            <a:ext cx="10164233" cy="721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584412" y="1704181"/>
            <a:ext cx="6737138" cy="3539430"/>
          </a:xfrm>
          <a:prstGeom prst="rect">
            <a:avLst/>
          </a:prstGeom>
          <a:ln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3158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* Nắm vững điều kiện về các hệ số để hai đường thẳng song </a:t>
            </a:r>
            <a:r>
              <a:rPr lang="en-US" sz="320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song, trùng nhau, cắt </a:t>
            </a:r>
            <a:r>
              <a:rPr lang="en-US" sz="320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nhau.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* Làm bài tập số </a:t>
            </a:r>
            <a:r>
              <a:rPr lang="en-US" sz="320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20, 21, 22 trang 55(SGK).</a:t>
            </a:r>
            <a:endParaRPr lang="en-US" sz="320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 * Tiết sau luyện tập.</a:t>
            </a:r>
            <a:endParaRPr lang="en-US" sz="3200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3189" name="Picture 7" descr="0830js5b15daddi012pz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" y="5594885"/>
            <a:ext cx="962448" cy="174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9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649" y="5594885"/>
            <a:ext cx="3370241" cy="144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1502569" y="962448"/>
            <a:ext cx="6015302" cy="740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21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HƯỚNG</a:t>
            </a:r>
            <a:r>
              <a:rPr lang="en-US" sz="421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421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DẪN</a:t>
            </a:r>
            <a:r>
              <a:rPr lang="en-US" sz="421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421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VỀ</a:t>
            </a:r>
            <a:r>
              <a:rPr lang="en-US" sz="421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4210" b="1" dirty="0" err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NHÀ</a:t>
            </a:r>
            <a:endParaRPr lang="en-US" sz="421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19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Line 6"/>
          <p:cNvSpPr>
            <a:spLocks noChangeShapeType="1"/>
          </p:cNvSpPr>
          <p:nvPr/>
        </p:nvSpPr>
        <p:spPr bwMode="auto">
          <a:xfrm>
            <a:off x="9882717" y="-22291"/>
            <a:ext cx="0" cy="1586772"/>
          </a:xfrm>
          <a:prstGeom prst="line">
            <a:avLst/>
          </a:prstGeom>
          <a:noFill/>
          <a:ln w="57150" cap="sq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13">
              <a:solidFill>
                <a:srgbClr val="000000"/>
              </a:solidFill>
            </a:endParaRPr>
          </a:p>
        </p:txBody>
      </p:sp>
      <p:sp>
        <p:nvSpPr>
          <p:cNvPr id="44" name="AutoShape 5"/>
          <p:cNvSpPr>
            <a:spLocks noChangeArrowheads="1"/>
          </p:cNvSpPr>
          <p:nvPr/>
        </p:nvSpPr>
        <p:spPr bwMode="auto">
          <a:xfrm>
            <a:off x="596371" y="355766"/>
            <a:ext cx="9030758" cy="1890282"/>
          </a:xfrm>
          <a:prstGeom prst="horizontalScroll">
            <a:avLst>
              <a:gd name="adj" fmla="val 12500"/>
            </a:avLst>
          </a:prstGeom>
          <a:solidFill>
            <a:srgbClr val="EAF98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8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8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tọa</a:t>
            </a:r>
            <a:r>
              <a:rPr lang="en-US" sz="280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độ: y </a:t>
            </a:r>
            <a:r>
              <a:rPr lang="en-US" sz="28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= 2x+3 </a:t>
            </a:r>
            <a:r>
              <a:rPr lang="en-US" sz="2800" dirty="0" err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y = 2x - </a:t>
            </a:r>
            <a:r>
              <a:rPr lang="en-US" sz="280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endParaRPr lang="en-US" sz="2800" dirty="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Content Placeholder 2"/>
          <p:cNvSpPr>
            <a:spLocks noGrp="1"/>
          </p:cNvSpPr>
          <p:nvPr>
            <p:ph sz="half" idx="1"/>
          </p:nvPr>
        </p:nvSpPr>
        <p:spPr>
          <a:xfrm>
            <a:off x="3572933" y="1990461"/>
            <a:ext cx="3748617" cy="583947"/>
          </a:xfrm>
        </p:spPr>
        <p:txBody>
          <a:bodyPr/>
          <a:lstStyle/>
          <a:p>
            <a:pPr marL="0" indent="0" algn="ctr">
              <a:buNone/>
            </a:pPr>
            <a:r>
              <a:rPr lang="en-US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255587" y="2256452"/>
            <a:ext cx="42597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+Hàm </a:t>
            </a:r>
            <a:r>
              <a:rPr lang="en-US" alt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số: y=2x+3</a:t>
            </a:r>
          </a:p>
          <a:p>
            <a:pPr eaLnBrk="1" hangingPunct="1"/>
            <a:r>
              <a:rPr lang="en-US" altLang="en-US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BGT: </a:t>
            </a:r>
          </a:p>
        </p:txBody>
      </p:sp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845790"/>
              </p:ext>
            </p:extLst>
          </p:nvPr>
        </p:nvGraphicFramePr>
        <p:xfrm>
          <a:off x="1225550" y="2770981"/>
          <a:ext cx="3601425" cy="1105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0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0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2885"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4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2236" marR="102236" marT="51118" marB="511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2236" marR="102236" marT="51118" marB="511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-1,5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2236" marR="102236" marT="51118" marB="511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885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y=2x+3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2236" marR="102236" marT="51118" marB="511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2236" marR="102236" marT="51118" marB="511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2236" marR="102236" marT="51118" marB="511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82550" y="4752181"/>
            <a:ext cx="42597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+Hàm </a:t>
            </a:r>
            <a:r>
              <a:rPr lang="en-US" alt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 y=2x-2</a:t>
            </a:r>
          </a:p>
          <a:p>
            <a:pPr eaLnBrk="1" hangingPunct="1"/>
            <a:r>
              <a:rPr lang="en-US" alt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BGT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814995"/>
              </p:ext>
            </p:extLst>
          </p:nvPr>
        </p:nvGraphicFramePr>
        <p:xfrm>
          <a:off x="1319735" y="5209381"/>
          <a:ext cx="3715815" cy="1022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8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86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1175"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en-US" sz="2400" b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2236" marR="102236" marT="51118" marB="511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2236" marR="102236" marT="51118" marB="511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2236" marR="102236" marT="51118" marB="511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y=2x-2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2236" marR="102236" marT="51118" marB="511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-2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2236" marR="102236" marT="51118" marB="511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2236" marR="102236" marT="51118" marB="511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5196946" y="3361685"/>
            <a:ext cx="0" cy="520049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Line 3"/>
          <p:cNvSpPr>
            <a:spLocks noChangeShapeType="1"/>
          </p:cNvSpPr>
          <p:nvPr/>
        </p:nvSpPr>
        <p:spPr bwMode="auto">
          <a:xfrm flipH="1">
            <a:off x="7168875" y="3016361"/>
            <a:ext cx="2087298" cy="4156847"/>
          </a:xfrm>
          <a:prstGeom prst="line">
            <a:avLst/>
          </a:prstGeom>
          <a:ln>
            <a:headEnd type="none" w="sm" len="sm"/>
            <a:tailEnd type="none" w="sm" len="sm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13">
              <a:solidFill>
                <a:srgbClr val="000000"/>
              </a:solidFill>
            </a:endParaRPr>
          </a:p>
        </p:txBody>
      </p:sp>
      <p:sp>
        <p:nvSpPr>
          <p:cNvPr id="96" name="Line 5"/>
          <p:cNvSpPr>
            <a:spLocks noChangeShapeType="1"/>
          </p:cNvSpPr>
          <p:nvPr/>
        </p:nvSpPr>
        <p:spPr bwMode="auto">
          <a:xfrm>
            <a:off x="7403164" y="3110431"/>
            <a:ext cx="168616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13">
              <a:solidFill>
                <a:srgbClr val="000000"/>
              </a:solidFill>
            </a:endParaRPr>
          </a:p>
        </p:txBody>
      </p:sp>
      <p:sp>
        <p:nvSpPr>
          <p:cNvPr id="97" name="Line 10"/>
          <p:cNvSpPr>
            <a:spLocks noChangeShapeType="1"/>
          </p:cNvSpPr>
          <p:nvPr/>
        </p:nvSpPr>
        <p:spPr bwMode="auto">
          <a:xfrm>
            <a:off x="7488359" y="2537134"/>
            <a:ext cx="0" cy="4820664"/>
          </a:xfrm>
          <a:prstGeom prst="line">
            <a:avLst/>
          </a:prstGeom>
          <a:noFill/>
          <a:ln w="38100" cap="sq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13">
              <a:solidFill>
                <a:srgbClr val="000000"/>
              </a:solidFill>
            </a:endParaRPr>
          </a:p>
        </p:txBody>
      </p:sp>
      <p:sp>
        <p:nvSpPr>
          <p:cNvPr id="98" name="Line 11"/>
          <p:cNvSpPr>
            <a:spLocks noChangeShapeType="1"/>
          </p:cNvSpPr>
          <p:nvPr/>
        </p:nvSpPr>
        <p:spPr bwMode="auto">
          <a:xfrm>
            <a:off x="5468509" y="5156905"/>
            <a:ext cx="4329013" cy="0"/>
          </a:xfrm>
          <a:prstGeom prst="line">
            <a:avLst/>
          </a:prstGeom>
          <a:noFill/>
          <a:ln w="38100" cap="sq">
            <a:solidFill>
              <a:srgbClr val="0000FF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13">
              <a:solidFill>
                <a:srgbClr val="000000"/>
              </a:solidFill>
            </a:endParaRPr>
          </a:p>
        </p:txBody>
      </p:sp>
      <p:sp>
        <p:nvSpPr>
          <p:cNvPr id="99" name="Line 12"/>
          <p:cNvSpPr>
            <a:spLocks noChangeShapeType="1"/>
          </p:cNvSpPr>
          <p:nvPr/>
        </p:nvSpPr>
        <p:spPr bwMode="auto">
          <a:xfrm flipH="1">
            <a:off x="6024054" y="2246048"/>
            <a:ext cx="1899158" cy="3809354"/>
          </a:xfrm>
          <a:prstGeom prst="line">
            <a:avLst/>
          </a:prstGeom>
          <a:ln>
            <a:headEnd type="none" w="sm" len="sm"/>
            <a:tailEnd type="none" w="sm" len="sm"/>
          </a:ln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13">
              <a:solidFill>
                <a:srgbClr val="000000"/>
              </a:solidFill>
            </a:endParaRPr>
          </a:p>
        </p:txBody>
      </p:sp>
      <p:sp>
        <p:nvSpPr>
          <p:cNvPr id="100" name="Oval 13"/>
          <p:cNvSpPr>
            <a:spLocks noChangeArrowheads="1"/>
          </p:cNvSpPr>
          <p:nvPr/>
        </p:nvSpPr>
        <p:spPr bwMode="auto">
          <a:xfrm>
            <a:off x="6432287" y="5110757"/>
            <a:ext cx="83421" cy="85196"/>
          </a:xfrm>
          <a:prstGeom prst="ellipse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13">
              <a:solidFill>
                <a:srgbClr val="000000"/>
              </a:solidFill>
            </a:endParaRPr>
          </a:p>
        </p:txBody>
      </p:sp>
      <p:sp>
        <p:nvSpPr>
          <p:cNvPr id="101" name="Oval 14"/>
          <p:cNvSpPr>
            <a:spLocks noChangeArrowheads="1"/>
          </p:cNvSpPr>
          <p:nvPr/>
        </p:nvSpPr>
        <p:spPr bwMode="auto">
          <a:xfrm>
            <a:off x="7443988" y="3062508"/>
            <a:ext cx="83421" cy="85196"/>
          </a:xfrm>
          <a:prstGeom prst="ellipse">
            <a:avLst/>
          </a:prstGeom>
          <a:solidFill>
            <a:srgbClr val="FF00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13">
              <a:solidFill>
                <a:srgbClr val="000000"/>
              </a:solidFill>
            </a:endParaRPr>
          </a:p>
        </p:txBody>
      </p:sp>
      <p:sp>
        <p:nvSpPr>
          <p:cNvPr id="102" name="Line 15"/>
          <p:cNvSpPr>
            <a:spLocks noChangeShapeType="1"/>
          </p:cNvSpPr>
          <p:nvPr/>
        </p:nvSpPr>
        <p:spPr bwMode="auto">
          <a:xfrm>
            <a:off x="8166376" y="5062836"/>
            <a:ext cx="0" cy="168616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13">
              <a:solidFill>
                <a:srgbClr val="000000"/>
              </a:solidFill>
            </a:endParaRPr>
          </a:p>
        </p:txBody>
      </p:sp>
      <p:sp>
        <p:nvSpPr>
          <p:cNvPr id="103" name="Line 16"/>
          <p:cNvSpPr>
            <a:spLocks noChangeShapeType="1"/>
          </p:cNvSpPr>
          <p:nvPr/>
        </p:nvSpPr>
        <p:spPr bwMode="auto">
          <a:xfrm>
            <a:off x="7403164" y="3784898"/>
            <a:ext cx="168616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13">
              <a:solidFill>
                <a:srgbClr val="000000"/>
              </a:solidFill>
            </a:endParaRPr>
          </a:p>
        </p:txBody>
      </p:sp>
      <p:sp>
        <p:nvSpPr>
          <p:cNvPr id="104" name="Text Box 17"/>
          <p:cNvSpPr txBox="1">
            <a:spLocks noChangeArrowheads="1"/>
          </p:cNvSpPr>
          <p:nvPr/>
        </p:nvSpPr>
        <p:spPr bwMode="auto">
          <a:xfrm>
            <a:off x="6134988" y="5247428"/>
            <a:ext cx="678017" cy="367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789" b="1">
                <a:solidFill>
                  <a:srgbClr val="FF0000"/>
                </a:solidFill>
                <a:cs typeface="Arial" charset="0"/>
              </a:rPr>
              <a:t>-1,5</a:t>
            </a:r>
          </a:p>
        </p:txBody>
      </p:sp>
      <p:sp>
        <p:nvSpPr>
          <p:cNvPr id="105" name="Text Box 18"/>
          <p:cNvSpPr txBox="1">
            <a:spLocks noChangeArrowheads="1"/>
          </p:cNvSpPr>
          <p:nvPr/>
        </p:nvSpPr>
        <p:spPr bwMode="auto">
          <a:xfrm>
            <a:off x="8782272" y="5146256"/>
            <a:ext cx="678017" cy="402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13" b="1">
                <a:solidFill>
                  <a:srgbClr val="0033CC"/>
                </a:solidFill>
                <a:cs typeface="Arial" charset="0"/>
              </a:rPr>
              <a:t>2</a:t>
            </a:r>
          </a:p>
        </p:txBody>
      </p:sp>
      <p:sp>
        <p:nvSpPr>
          <p:cNvPr id="106" name="Text Box 19"/>
          <p:cNvSpPr txBox="1">
            <a:spLocks noChangeArrowheads="1"/>
          </p:cNvSpPr>
          <p:nvPr/>
        </p:nvSpPr>
        <p:spPr bwMode="auto">
          <a:xfrm>
            <a:off x="6554756" y="5178204"/>
            <a:ext cx="678017" cy="402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13" b="1">
                <a:solidFill>
                  <a:srgbClr val="0033CC"/>
                </a:solidFill>
                <a:cs typeface="Arial" charset="0"/>
              </a:rPr>
              <a:t>-1</a:t>
            </a:r>
          </a:p>
        </p:txBody>
      </p:sp>
      <p:sp>
        <p:nvSpPr>
          <p:cNvPr id="107" name="Text Box 20"/>
          <p:cNvSpPr txBox="1">
            <a:spLocks noChangeArrowheads="1"/>
          </p:cNvSpPr>
          <p:nvPr/>
        </p:nvSpPr>
        <p:spPr bwMode="auto">
          <a:xfrm>
            <a:off x="5882064" y="5178204"/>
            <a:ext cx="550223" cy="402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13" b="1">
                <a:solidFill>
                  <a:srgbClr val="0033CC"/>
                </a:solidFill>
                <a:cs typeface="Arial" charset="0"/>
              </a:rPr>
              <a:t>-2</a:t>
            </a:r>
          </a:p>
        </p:txBody>
      </p:sp>
      <p:sp>
        <p:nvSpPr>
          <p:cNvPr id="108" name="Text Box 21"/>
          <p:cNvSpPr txBox="1">
            <a:spLocks noChangeArrowheads="1"/>
          </p:cNvSpPr>
          <p:nvPr/>
        </p:nvSpPr>
        <p:spPr bwMode="auto">
          <a:xfrm>
            <a:off x="6984285" y="5522537"/>
            <a:ext cx="678017" cy="402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13" b="1">
                <a:solidFill>
                  <a:srgbClr val="0033CC"/>
                </a:solidFill>
                <a:cs typeface="Arial" charset="0"/>
              </a:rPr>
              <a:t>-1</a:t>
            </a:r>
          </a:p>
        </p:txBody>
      </p:sp>
      <p:sp>
        <p:nvSpPr>
          <p:cNvPr id="109" name="Text Box 22"/>
          <p:cNvSpPr txBox="1">
            <a:spLocks noChangeArrowheads="1"/>
          </p:cNvSpPr>
          <p:nvPr/>
        </p:nvSpPr>
        <p:spPr bwMode="auto">
          <a:xfrm>
            <a:off x="7000259" y="6197004"/>
            <a:ext cx="678017" cy="402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13" b="1">
                <a:solidFill>
                  <a:srgbClr val="0033CC"/>
                </a:solidFill>
                <a:cs typeface="Arial" charset="0"/>
              </a:rPr>
              <a:t>-2</a:t>
            </a:r>
          </a:p>
        </p:txBody>
      </p:sp>
      <p:sp>
        <p:nvSpPr>
          <p:cNvPr id="110" name="Text Box 23"/>
          <p:cNvSpPr txBox="1">
            <a:spLocks noChangeArrowheads="1"/>
          </p:cNvSpPr>
          <p:nvPr/>
        </p:nvSpPr>
        <p:spPr bwMode="auto">
          <a:xfrm>
            <a:off x="7005584" y="6896320"/>
            <a:ext cx="678017" cy="402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13" b="1">
                <a:solidFill>
                  <a:srgbClr val="0033CC"/>
                </a:solidFill>
                <a:cs typeface="Arial" charset="0"/>
              </a:rPr>
              <a:t>-3</a:t>
            </a:r>
          </a:p>
        </p:txBody>
      </p:sp>
      <p:sp>
        <p:nvSpPr>
          <p:cNvPr id="111" name="Text Box 24"/>
          <p:cNvSpPr txBox="1">
            <a:spLocks noChangeArrowheads="1"/>
          </p:cNvSpPr>
          <p:nvPr/>
        </p:nvSpPr>
        <p:spPr bwMode="auto">
          <a:xfrm>
            <a:off x="7122729" y="4177153"/>
            <a:ext cx="678017" cy="402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13" b="1">
                <a:solidFill>
                  <a:srgbClr val="0033CC"/>
                </a:solidFill>
                <a:cs typeface="Arial" charset="0"/>
              </a:rPr>
              <a:t>1</a:t>
            </a:r>
          </a:p>
        </p:txBody>
      </p:sp>
      <p:sp>
        <p:nvSpPr>
          <p:cNvPr id="112" name="Text Box 25"/>
          <p:cNvSpPr txBox="1">
            <a:spLocks noChangeArrowheads="1"/>
          </p:cNvSpPr>
          <p:nvPr/>
        </p:nvSpPr>
        <p:spPr bwMode="auto">
          <a:xfrm>
            <a:off x="7122729" y="3481387"/>
            <a:ext cx="678017" cy="402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13" b="1">
                <a:solidFill>
                  <a:srgbClr val="0033CC"/>
                </a:solidFill>
                <a:cs typeface="Arial" charset="0"/>
              </a:rPr>
              <a:t>2</a:t>
            </a:r>
          </a:p>
        </p:txBody>
      </p:sp>
      <p:sp>
        <p:nvSpPr>
          <p:cNvPr id="113" name="Text Box 26"/>
          <p:cNvSpPr txBox="1">
            <a:spLocks noChangeArrowheads="1"/>
          </p:cNvSpPr>
          <p:nvPr/>
        </p:nvSpPr>
        <p:spPr bwMode="auto">
          <a:xfrm>
            <a:off x="7074805" y="2942700"/>
            <a:ext cx="678017" cy="402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13" b="1">
                <a:cs typeface="Arial" charset="0"/>
              </a:rPr>
              <a:t>3</a:t>
            </a:r>
          </a:p>
        </p:txBody>
      </p:sp>
      <p:sp>
        <p:nvSpPr>
          <p:cNvPr id="114" name="Text Box 27"/>
          <p:cNvSpPr txBox="1">
            <a:spLocks noChangeArrowheads="1"/>
          </p:cNvSpPr>
          <p:nvPr/>
        </p:nvSpPr>
        <p:spPr bwMode="auto">
          <a:xfrm>
            <a:off x="7032206" y="2462273"/>
            <a:ext cx="678017" cy="402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13" b="1">
                <a:solidFill>
                  <a:srgbClr val="0033CC"/>
                </a:solidFill>
                <a:cs typeface="Arial" charset="0"/>
              </a:rPr>
              <a:t>y</a:t>
            </a:r>
          </a:p>
        </p:txBody>
      </p:sp>
      <p:sp>
        <p:nvSpPr>
          <p:cNvPr id="115" name="Text Box 28"/>
          <p:cNvSpPr txBox="1">
            <a:spLocks noChangeArrowheads="1"/>
          </p:cNvSpPr>
          <p:nvPr/>
        </p:nvSpPr>
        <p:spPr bwMode="auto">
          <a:xfrm>
            <a:off x="9206477" y="4785949"/>
            <a:ext cx="678017" cy="402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13" b="1">
                <a:solidFill>
                  <a:srgbClr val="0033CC"/>
                </a:solidFill>
                <a:cs typeface="Arial" charset="0"/>
              </a:rPr>
              <a:t>x</a:t>
            </a:r>
          </a:p>
        </p:txBody>
      </p:sp>
      <p:sp>
        <p:nvSpPr>
          <p:cNvPr id="116" name="Text Box 29"/>
          <p:cNvSpPr txBox="1">
            <a:spLocks noChangeArrowheads="1"/>
          </p:cNvSpPr>
          <p:nvPr/>
        </p:nvSpPr>
        <p:spPr bwMode="auto">
          <a:xfrm>
            <a:off x="7032208" y="5098334"/>
            <a:ext cx="678017" cy="402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13" b="1">
                <a:solidFill>
                  <a:srgbClr val="00FF00"/>
                </a:solidFill>
                <a:cs typeface="Arial" charset="0"/>
              </a:rPr>
              <a:t>O</a:t>
            </a:r>
          </a:p>
        </p:txBody>
      </p:sp>
      <p:sp>
        <p:nvSpPr>
          <p:cNvPr id="117" name="Line 30"/>
          <p:cNvSpPr>
            <a:spLocks noChangeShapeType="1"/>
          </p:cNvSpPr>
          <p:nvPr/>
        </p:nvSpPr>
        <p:spPr bwMode="auto">
          <a:xfrm>
            <a:off x="8830194" y="5078811"/>
            <a:ext cx="0" cy="168617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13">
              <a:solidFill>
                <a:srgbClr val="000000"/>
              </a:solidFill>
            </a:endParaRPr>
          </a:p>
        </p:txBody>
      </p:sp>
      <p:sp>
        <p:nvSpPr>
          <p:cNvPr id="118" name="Line 31"/>
          <p:cNvSpPr>
            <a:spLocks noChangeShapeType="1"/>
          </p:cNvSpPr>
          <p:nvPr/>
        </p:nvSpPr>
        <p:spPr bwMode="auto">
          <a:xfrm>
            <a:off x="6824542" y="5078811"/>
            <a:ext cx="0" cy="168617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13">
              <a:solidFill>
                <a:srgbClr val="000000"/>
              </a:solidFill>
            </a:endParaRPr>
          </a:p>
        </p:txBody>
      </p:sp>
      <p:sp>
        <p:nvSpPr>
          <p:cNvPr id="119" name="Line 32"/>
          <p:cNvSpPr>
            <a:spLocks noChangeShapeType="1"/>
          </p:cNvSpPr>
          <p:nvPr/>
        </p:nvSpPr>
        <p:spPr bwMode="auto">
          <a:xfrm>
            <a:off x="6130550" y="5094784"/>
            <a:ext cx="0" cy="168616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13">
              <a:solidFill>
                <a:srgbClr val="000000"/>
              </a:solidFill>
            </a:endParaRPr>
          </a:p>
        </p:txBody>
      </p:sp>
      <p:sp>
        <p:nvSpPr>
          <p:cNvPr id="120" name="Line 33"/>
          <p:cNvSpPr>
            <a:spLocks noChangeShapeType="1"/>
          </p:cNvSpPr>
          <p:nvPr/>
        </p:nvSpPr>
        <p:spPr bwMode="auto">
          <a:xfrm>
            <a:off x="7397840" y="4446940"/>
            <a:ext cx="168617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13">
              <a:solidFill>
                <a:srgbClr val="000000"/>
              </a:solidFill>
            </a:endParaRPr>
          </a:p>
        </p:txBody>
      </p:sp>
      <p:sp>
        <p:nvSpPr>
          <p:cNvPr id="121" name="Line 34"/>
          <p:cNvSpPr>
            <a:spLocks noChangeShapeType="1"/>
          </p:cNvSpPr>
          <p:nvPr/>
        </p:nvSpPr>
        <p:spPr bwMode="auto">
          <a:xfrm>
            <a:off x="7408489" y="5810073"/>
            <a:ext cx="168617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13">
              <a:solidFill>
                <a:srgbClr val="000000"/>
              </a:solidFill>
            </a:endParaRPr>
          </a:p>
        </p:txBody>
      </p:sp>
      <p:sp>
        <p:nvSpPr>
          <p:cNvPr id="122" name="Line 35"/>
          <p:cNvSpPr>
            <a:spLocks noChangeShapeType="1"/>
          </p:cNvSpPr>
          <p:nvPr/>
        </p:nvSpPr>
        <p:spPr bwMode="auto">
          <a:xfrm>
            <a:off x="7419139" y="6488090"/>
            <a:ext cx="168617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13">
              <a:solidFill>
                <a:srgbClr val="000000"/>
              </a:solidFill>
            </a:endParaRPr>
          </a:p>
        </p:txBody>
      </p:sp>
      <p:sp>
        <p:nvSpPr>
          <p:cNvPr id="123" name="Line 36"/>
          <p:cNvSpPr>
            <a:spLocks noChangeShapeType="1"/>
          </p:cNvSpPr>
          <p:nvPr/>
        </p:nvSpPr>
        <p:spPr bwMode="auto">
          <a:xfrm>
            <a:off x="7413813" y="7342739"/>
            <a:ext cx="168616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13">
              <a:solidFill>
                <a:srgbClr val="000000"/>
              </a:solidFill>
            </a:endParaRPr>
          </a:p>
        </p:txBody>
      </p:sp>
      <p:sp>
        <p:nvSpPr>
          <p:cNvPr id="124" name="Text Box 37"/>
          <p:cNvSpPr txBox="1">
            <a:spLocks noChangeArrowheads="1"/>
          </p:cNvSpPr>
          <p:nvPr/>
        </p:nvSpPr>
        <p:spPr bwMode="auto">
          <a:xfrm>
            <a:off x="8082956" y="5178204"/>
            <a:ext cx="678017" cy="402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13" b="1">
                <a:solidFill>
                  <a:srgbClr val="0033CC"/>
                </a:solidFill>
                <a:cs typeface="Arial" charset="0"/>
              </a:rPr>
              <a:t>1</a:t>
            </a:r>
          </a:p>
        </p:txBody>
      </p:sp>
      <p:sp>
        <p:nvSpPr>
          <p:cNvPr id="125" name="Text Box 38"/>
          <p:cNvSpPr txBox="1">
            <a:spLocks noChangeArrowheads="1"/>
          </p:cNvSpPr>
          <p:nvPr/>
        </p:nvSpPr>
        <p:spPr bwMode="auto">
          <a:xfrm rot="-3499967">
            <a:off x="7270634" y="2062031"/>
            <a:ext cx="195950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= 2x + 3</a:t>
            </a:r>
          </a:p>
        </p:txBody>
      </p:sp>
      <p:sp>
        <p:nvSpPr>
          <p:cNvPr id="126" name="Oval 39"/>
          <p:cNvSpPr>
            <a:spLocks noChangeArrowheads="1"/>
          </p:cNvSpPr>
          <p:nvPr/>
        </p:nvSpPr>
        <p:spPr bwMode="auto">
          <a:xfrm>
            <a:off x="7451087" y="5110757"/>
            <a:ext cx="83421" cy="85196"/>
          </a:xfrm>
          <a:prstGeom prst="ellipse">
            <a:avLst/>
          </a:prstGeom>
          <a:solidFill>
            <a:srgbClr val="00FF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13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1" name="Oval 44"/>
          <p:cNvSpPr>
            <a:spLocks noChangeArrowheads="1"/>
          </p:cNvSpPr>
          <p:nvPr/>
        </p:nvSpPr>
        <p:spPr bwMode="auto">
          <a:xfrm>
            <a:off x="7451087" y="6447268"/>
            <a:ext cx="83421" cy="85196"/>
          </a:xfrm>
          <a:prstGeom prst="ellipse">
            <a:avLst/>
          </a:prstGeom>
          <a:solidFill>
            <a:srgbClr val="FF66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13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2" name="Oval 45"/>
          <p:cNvSpPr>
            <a:spLocks noChangeArrowheads="1"/>
          </p:cNvSpPr>
          <p:nvPr/>
        </p:nvSpPr>
        <p:spPr bwMode="auto">
          <a:xfrm>
            <a:off x="8129104" y="5110757"/>
            <a:ext cx="83421" cy="85196"/>
          </a:xfrm>
          <a:prstGeom prst="ellipse">
            <a:avLst/>
          </a:prstGeom>
          <a:solidFill>
            <a:srgbClr val="FF66FF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13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3" name="Text Box 46"/>
          <p:cNvSpPr txBox="1">
            <a:spLocks noChangeArrowheads="1"/>
          </p:cNvSpPr>
          <p:nvPr/>
        </p:nvSpPr>
        <p:spPr bwMode="auto">
          <a:xfrm rot="-3879229">
            <a:off x="8468382" y="2932406"/>
            <a:ext cx="195950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= 2x -  2</a:t>
            </a:r>
          </a:p>
        </p:txBody>
      </p:sp>
      <p:sp>
        <p:nvSpPr>
          <p:cNvPr id="134" name="Text Box 5"/>
          <p:cNvSpPr txBox="1">
            <a:spLocks noChangeArrowheads="1"/>
          </p:cNvSpPr>
          <p:nvPr/>
        </p:nvSpPr>
        <p:spPr bwMode="auto">
          <a:xfrm>
            <a:off x="3407834" y="51631"/>
            <a:ext cx="3833813" cy="534839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CC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945" tIns="51473" rIns="102945" bIns="51473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u="sng">
                <a:solidFill>
                  <a:srgbClr val="FF0000"/>
                </a:solidFill>
                <a:latin typeface="Times New Roman" pitchFamily="18" charset="0"/>
              </a:rPr>
              <a:t>KIỂM TRA BÀI CŨ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158750" y="3921184"/>
            <a:ext cx="46634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 thị hàm </a:t>
            </a:r>
            <a:r>
              <a:rPr lang="en-US" alt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số: </a:t>
            </a:r>
            <a:r>
              <a:rPr lang="en-US" alt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y=2x+3 là đường thẳng đi qua 2 điểm (0;3) và (-1,5;0) </a:t>
            </a:r>
            <a:endParaRPr lang="en-US" altLang="en-US" sz="2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311150" y="6276181"/>
            <a:ext cx="466342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Đồ thị hàm </a:t>
            </a:r>
            <a:r>
              <a:rPr lang="en-US" altLang="en-US" sz="24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số: </a:t>
            </a:r>
            <a:r>
              <a:rPr lang="en-US" alt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y=2x-2 là đường thẳng đi qua 2 điểm (0;-2) và (1;0) </a:t>
            </a:r>
            <a:endParaRPr lang="en-US" altLang="en-US" sz="2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92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build="p"/>
      <p:bldP spid="94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/>
      <p:bldP spid="125" grpId="0"/>
      <p:bldP spid="126" grpId="0" animBg="1"/>
      <p:bldP spid="131" grpId="0" animBg="1"/>
      <p:bldP spid="132" grpId="0" animBg="1"/>
      <p:bldP spid="1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55589" y="94456"/>
            <a:ext cx="9712325" cy="15335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13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§4.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Đường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thẳng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và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đường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thẳng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cắt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175" y="2416440"/>
            <a:ext cx="9201150" cy="327116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NỘI DUNG </a:t>
            </a:r>
          </a:p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Đường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thẳng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endParaRPr lang="en-US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Đường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thẳng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cắt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toán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áp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dụng</a:t>
            </a:r>
            <a:endParaRPr lang="en-US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17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/>
          <p:cNvSpPr/>
          <p:nvPr/>
        </p:nvSpPr>
        <p:spPr>
          <a:xfrm>
            <a:off x="170392" y="4312114"/>
            <a:ext cx="6048904" cy="28752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13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5980" y="-12951"/>
            <a:ext cx="6048903" cy="5741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13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ĐƯỜNG THẲNG SONG </a:t>
            </a:r>
            <a:r>
              <a:rPr lang="en-US" sz="313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endParaRPr lang="en-US" sz="313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5197" y="627329"/>
            <a:ext cx="681567" cy="584989"/>
            <a:chOff x="228600" y="762000"/>
            <a:chExt cx="609600" cy="523220"/>
          </a:xfrm>
        </p:grpSpPr>
        <p:sp>
          <p:nvSpPr>
            <p:cNvPr id="6" name="Rectangle 5"/>
            <p:cNvSpPr/>
            <p:nvPr/>
          </p:nvSpPr>
          <p:spPr>
            <a:xfrm>
              <a:off x="228600" y="762000"/>
              <a:ext cx="609600" cy="5232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13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28600" y="762000"/>
              <a:ext cx="609600" cy="51351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313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?1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66764" y="547452"/>
            <a:ext cx="5537729" cy="1537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3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13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13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 </a:t>
            </a:r>
            <a:r>
              <a:rPr lang="en-US" sz="3131" i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13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313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 </a:t>
            </a:r>
            <a:r>
              <a:rPr lang="en-US" sz="313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313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3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313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3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hàm</a:t>
            </a:r>
            <a:r>
              <a:rPr lang="en-US" sz="313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3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sz="313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313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13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3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13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3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cùng</a:t>
            </a:r>
            <a:r>
              <a:rPr lang="en-US" sz="313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3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313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3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mặt</a:t>
            </a:r>
            <a:r>
              <a:rPr lang="en-US" sz="313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3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phẳng</a:t>
            </a:r>
            <a:r>
              <a:rPr lang="en-US" sz="313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3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tọa</a:t>
            </a:r>
            <a:r>
              <a:rPr lang="en-US" sz="313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3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13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̣: y = 2x + 3  ;  y = 2x – 2 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0392" y="2075658"/>
            <a:ext cx="5196946" cy="1537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3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13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Giải</a:t>
            </a:r>
            <a:r>
              <a:rPr lang="en-US" sz="313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3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thích</a:t>
            </a:r>
            <a:r>
              <a:rPr lang="en-US" sz="313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vì </a:t>
            </a:r>
            <a:r>
              <a:rPr lang="en-US" sz="313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13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3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13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3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đường</a:t>
            </a:r>
            <a:r>
              <a:rPr lang="en-US" sz="313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3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thẳng</a:t>
            </a:r>
            <a:r>
              <a:rPr lang="en-US" sz="313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y = 2x + 3  ;  y = 2x – 2 song </a:t>
            </a:r>
            <a:r>
              <a:rPr lang="en-US" sz="313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313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3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với</a:t>
            </a:r>
            <a:r>
              <a:rPr lang="en-US" sz="313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3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13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941359" y="3942227"/>
            <a:ext cx="494135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7992918" y="-54240"/>
            <a:ext cx="0" cy="62192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868998" y="882914"/>
            <a:ext cx="2555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868998" y="1394089"/>
            <a:ext cx="2555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868998" y="1905264"/>
            <a:ext cx="2555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68998" y="2416439"/>
            <a:ext cx="2555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868998" y="2927614"/>
            <a:ext cx="2555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868998" y="3438789"/>
            <a:ext cx="2555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868998" y="4461139"/>
            <a:ext cx="2555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868998" y="4972314"/>
            <a:ext cx="2555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868998" y="5483489"/>
            <a:ext cx="2555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868998" y="5994664"/>
            <a:ext cx="2555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963708" y="3864768"/>
            <a:ext cx="0" cy="170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474883" y="3864768"/>
            <a:ext cx="0" cy="170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986058" y="3864768"/>
            <a:ext cx="0" cy="170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497233" y="3864768"/>
            <a:ext cx="0" cy="170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519583" y="3864768"/>
            <a:ext cx="0" cy="170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030758" y="3864768"/>
            <a:ext cx="0" cy="170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628901" y="3864768"/>
            <a:ext cx="1231467" cy="436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36" dirty="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588404" y="3949964"/>
            <a:ext cx="464704" cy="436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36" dirty="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582430" y="-139436"/>
            <a:ext cx="1231467" cy="436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36" dirty="0"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528215" y="2176342"/>
            <a:ext cx="1231467" cy="436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36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333700" y="3959579"/>
            <a:ext cx="867450" cy="436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36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163309" y="4763199"/>
            <a:ext cx="867450" cy="436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36" dirty="0">
                <a:latin typeface="Times New Roman" pitchFamily="18" charset="0"/>
                <a:cs typeface="Times New Roman" pitchFamily="18" charset="0"/>
              </a:rPr>
              <a:t>-2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730472" y="3353593"/>
            <a:ext cx="1231467" cy="436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36" dirty="0">
                <a:latin typeface="Times New Roman" pitchFamily="18" charset="0"/>
                <a:cs typeface="Times New Roman" pitchFamily="18" charset="0"/>
              </a:rPr>
              <a:t>-1,5</a:t>
            </a:r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6304493" y="712523"/>
            <a:ext cx="2555875" cy="494135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17854050">
            <a:off x="7879186" y="977474"/>
            <a:ext cx="1796857" cy="402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13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y = 2x + 3</a:t>
            </a:r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7431401" y="1549505"/>
            <a:ext cx="2366121" cy="444516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 rot="17854050">
            <a:off x="8555868" y="2340607"/>
            <a:ext cx="1796857" cy="402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13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y = 2x - 2</a:t>
            </a:r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8519583" y="2927615"/>
            <a:ext cx="0" cy="101461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7992918" y="2927614"/>
            <a:ext cx="52666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6986058" y="919822"/>
            <a:ext cx="2602346" cy="48342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 rot="17854050">
            <a:off x="7874302" y="1829432"/>
            <a:ext cx="1796857" cy="402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13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 = 2x 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70392" y="3609181"/>
            <a:ext cx="3024452" cy="574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3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KẾT LUẬN: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/>
              <p:cNvSpPr txBox="1"/>
              <p:nvPr/>
            </p:nvSpPr>
            <p:spPr>
              <a:xfrm>
                <a:off x="170392" y="4505002"/>
                <a:ext cx="6048904" cy="2501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131" i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Hai </a:t>
                </a:r>
                <a:r>
                  <a:rPr lang="en-US" sz="3131" i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đường</a:t>
                </a:r>
                <a:r>
                  <a:rPr lang="en-US" sz="313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131" i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thẳng</a:t>
                </a:r>
                <a:r>
                  <a:rPr lang="en-US" sz="313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y=</a:t>
                </a:r>
                <a:r>
                  <a:rPr lang="en-US" sz="3131" i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ax+b</a:t>
                </a:r>
                <a:r>
                  <a:rPr lang="en-US" sz="313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(a</a:t>
                </a:r>
                <a14:m>
                  <m:oMath xmlns:m="http://schemas.openxmlformats.org/officeDocument/2006/math">
                    <m:r>
                      <a:rPr lang="en-US" sz="313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sz="313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US" sz="313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3131" i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va</a:t>
                </a:r>
                <a:r>
                  <a:rPr lang="en-US" sz="313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̀ y=</a:t>
                </a:r>
                <a:r>
                  <a:rPr lang="en-US" sz="3131" i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a’x+b</a:t>
                </a:r>
                <a:r>
                  <a:rPr lang="en-US" sz="313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’ (a’</a:t>
                </a:r>
                <a14:m>
                  <m:oMath xmlns:m="http://schemas.openxmlformats.org/officeDocument/2006/math">
                    <m:r>
                      <a:rPr lang="en-US" sz="313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sz="313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US" sz="313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)  song </a:t>
                </a:r>
                <a:r>
                  <a:rPr lang="en-US" sz="3131" i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song</a:t>
                </a:r>
                <a:r>
                  <a:rPr lang="en-US" sz="313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131" i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với</a:t>
                </a:r>
                <a:r>
                  <a:rPr lang="en-US" sz="313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131" i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nhau</a:t>
                </a:r>
                <a:r>
                  <a:rPr lang="en-US" sz="313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131" i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313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131" i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va</a:t>
                </a:r>
                <a:r>
                  <a:rPr lang="en-US" sz="313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̀ chỉ </a:t>
                </a:r>
                <a:r>
                  <a:rPr lang="en-US" sz="3131" i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313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a=a’ , b</a:t>
                </a:r>
                <a:r>
                  <a:rPr lang="en-US" sz="3131" i="1" dirty="0">
                    <a:solidFill>
                      <a:srgbClr val="002060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13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en-US" sz="313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b’ </a:t>
                </a:r>
                <a:r>
                  <a:rPr lang="en-US" sz="3131" i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va</a:t>
                </a:r>
                <a:r>
                  <a:rPr lang="en-US" sz="313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̀ </a:t>
                </a:r>
                <a:r>
                  <a:rPr lang="en-US" sz="3131" i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trùng</a:t>
                </a:r>
                <a:r>
                  <a:rPr lang="en-US" sz="313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131" i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với</a:t>
                </a:r>
                <a:r>
                  <a:rPr lang="en-US" sz="313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131" i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nhau</a:t>
                </a:r>
                <a:r>
                  <a:rPr lang="en-US" sz="313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131" i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313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131" i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va</a:t>
                </a:r>
                <a:r>
                  <a:rPr lang="en-US" sz="313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̀ chỉ </a:t>
                </a:r>
                <a:r>
                  <a:rPr lang="en-US" sz="3131" i="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3131" i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a=a’, b=b’. </a:t>
                </a:r>
              </a:p>
            </p:txBody>
          </p:sp>
        </mc:Choice>
        <mc:Fallback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92" y="4505002"/>
                <a:ext cx="6048904" cy="2501326"/>
              </a:xfrm>
              <a:prstGeom prst="rect">
                <a:avLst/>
              </a:prstGeom>
              <a:blipFill>
                <a:blip r:embed="rId3"/>
                <a:stretch>
                  <a:fillRect l="-2520" t="-2927" r="-2419" b="-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939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4" grpId="0" animBg="1"/>
      <p:bldP spid="7" grpId="0"/>
      <p:bldP spid="8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4" grpId="0"/>
      <p:bldP spid="53" grpId="0"/>
      <p:bldP spid="61" grpId="0"/>
      <p:bldP spid="61" grpId="1"/>
      <p:bldP spid="62" grpId="0"/>
      <p:bldP spid="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70392" y="5824274"/>
            <a:ext cx="9967913" cy="136313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13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3180" y="63249"/>
            <a:ext cx="6285970" cy="5741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13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ĐƯỜNG THẲNG CẮT NHAU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5197" y="627329"/>
            <a:ext cx="681567" cy="584989"/>
            <a:chOff x="228600" y="762000"/>
            <a:chExt cx="609600" cy="523220"/>
          </a:xfrm>
        </p:grpSpPr>
        <p:sp>
          <p:nvSpPr>
            <p:cNvPr id="6" name="Rectangle 5"/>
            <p:cNvSpPr/>
            <p:nvPr/>
          </p:nvSpPr>
          <p:spPr>
            <a:xfrm>
              <a:off x="228600" y="762000"/>
              <a:ext cx="609600" cy="5232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13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8600" y="762000"/>
              <a:ext cx="609600" cy="51351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313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?2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66762" y="572051"/>
            <a:ext cx="9371542" cy="1055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3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Tìm</a:t>
            </a:r>
            <a:r>
              <a:rPr lang="en-US" sz="313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3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313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3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cặp</a:t>
            </a:r>
            <a:r>
              <a:rPr lang="en-US" sz="313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3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đường</a:t>
            </a:r>
            <a:r>
              <a:rPr lang="en-US" sz="313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3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thẳng</a:t>
            </a:r>
            <a:r>
              <a:rPr lang="en-US" sz="313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3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cắt</a:t>
            </a:r>
            <a:r>
              <a:rPr lang="en-US" sz="313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3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13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3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13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3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313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3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đường</a:t>
            </a:r>
            <a:r>
              <a:rPr lang="en-US" sz="313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3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thẳng</a:t>
            </a:r>
            <a:r>
              <a:rPr lang="en-US" sz="313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3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13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6764" y="1605282"/>
            <a:ext cx="3493029" cy="574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3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 = 0,5x + 2  </a:t>
            </a:r>
            <a:r>
              <a:rPr lang="en-US" sz="313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(d</a:t>
            </a:r>
            <a:r>
              <a:rPr lang="en-US" sz="313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13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6763" y="2172234"/>
            <a:ext cx="4046802" cy="574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3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 = 0,5x – 1  </a:t>
            </a:r>
            <a:r>
              <a:rPr lang="en-US" sz="313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(d</a:t>
            </a:r>
            <a:r>
              <a:rPr lang="en-US" sz="313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13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6763" y="2768605"/>
            <a:ext cx="4046802" cy="574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3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 = 1,5x + 2  </a:t>
            </a:r>
            <a:r>
              <a:rPr lang="en-US" sz="313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(d</a:t>
            </a:r>
            <a:r>
              <a:rPr lang="en-US" sz="313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13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6763" y="3279780"/>
            <a:ext cx="4046802" cy="574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3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13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13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lời</a:t>
            </a:r>
            <a:r>
              <a:rPr lang="en-US" sz="313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0392" y="3790955"/>
            <a:ext cx="9967913" cy="574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3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(d</a:t>
            </a:r>
            <a:r>
              <a:rPr lang="en-US" sz="313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13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13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cắt</a:t>
            </a:r>
            <a:r>
              <a:rPr lang="en-US" sz="313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(d</a:t>
            </a:r>
            <a:r>
              <a:rPr lang="en-US" sz="313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13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13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tại</a:t>
            </a:r>
            <a:r>
              <a:rPr lang="en-US" sz="313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3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sz="313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3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điểm</a:t>
            </a:r>
            <a:r>
              <a:rPr lang="en-US" sz="313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3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13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3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trục</a:t>
            </a:r>
            <a:r>
              <a:rPr lang="en-US" sz="313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3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tung</a:t>
            </a:r>
            <a:r>
              <a:rPr lang="en-US" sz="313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313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tung</a:t>
            </a:r>
            <a:r>
              <a:rPr lang="en-US" sz="313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3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 </a:t>
            </a:r>
            <a:r>
              <a:rPr lang="en-US" sz="313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sz="313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2. 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0392" y="4387326"/>
            <a:ext cx="2619772" cy="574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3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(d</a:t>
            </a:r>
            <a:r>
              <a:rPr lang="en-US" sz="313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13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13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cắt</a:t>
            </a:r>
            <a:r>
              <a:rPr lang="en-US" sz="313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(d</a:t>
            </a:r>
            <a:r>
              <a:rPr lang="en-US" sz="313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13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. 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0392" y="5068892"/>
            <a:ext cx="2619772" cy="574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3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KẾT LUẬN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70392" y="5994665"/>
                <a:ext cx="9967913" cy="1055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131" i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Hai </a:t>
                </a:r>
                <a:r>
                  <a:rPr lang="en-US" sz="3131" i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đường</a:t>
                </a:r>
                <a:r>
                  <a:rPr lang="en-US" sz="3131" i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131" i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thẳng</a:t>
                </a:r>
                <a:r>
                  <a:rPr lang="en-US" sz="3131" i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y=</a:t>
                </a:r>
                <a:r>
                  <a:rPr lang="en-US" sz="3131" i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ax+b</a:t>
                </a:r>
                <a:r>
                  <a:rPr lang="en-US" sz="3131" i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(a</a:t>
                </a:r>
                <a14:m>
                  <m:oMath xmlns:m="http://schemas.openxmlformats.org/officeDocument/2006/math">
                    <m:r>
                      <a:rPr lang="en-US" sz="313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sz="313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US" sz="3131" i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3131" i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va</a:t>
                </a:r>
                <a:r>
                  <a:rPr lang="en-US" sz="3131" i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̀ y=</a:t>
                </a:r>
                <a:r>
                  <a:rPr lang="en-US" sz="3131" i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a’x+b</a:t>
                </a:r>
                <a:r>
                  <a:rPr lang="en-US" sz="3131" i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’ (a’</a:t>
                </a:r>
                <a14:m>
                  <m:oMath xmlns:m="http://schemas.openxmlformats.org/officeDocument/2006/math">
                    <m:r>
                      <a:rPr lang="en-US" sz="313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sz="3131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US" sz="3131" i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br>
                  <a:rPr lang="en-US" sz="3131" i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3131" i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131" i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cắt</a:t>
                </a:r>
                <a:r>
                  <a:rPr lang="en-US" sz="3131" i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131" i="1" dirty="0" err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nhau</a:t>
                </a:r>
                <a:r>
                  <a:rPr lang="en-US" sz="3131" i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131" i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3131" i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131" i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va</a:t>
                </a:r>
                <a:r>
                  <a:rPr lang="en-US" sz="3131" i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̀ chỉ </a:t>
                </a:r>
                <a:r>
                  <a:rPr lang="en-US" sz="3131" i="1" dirty="0" err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khi</a:t>
                </a:r>
                <a:r>
                  <a:rPr lang="en-US" sz="3131" i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3131" i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3131" dirty="0">
                    <a:solidFill>
                      <a:srgbClr val="FF0000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13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en-US" sz="3131" i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a’.</a:t>
                </a:r>
                <a:endParaRPr lang="en-US" sz="313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92" y="5994665"/>
                <a:ext cx="9967913" cy="1055930"/>
              </a:xfrm>
              <a:prstGeom prst="rect">
                <a:avLst/>
              </a:prstGeom>
              <a:blipFill>
                <a:blip r:embed="rId2"/>
                <a:stretch>
                  <a:fillRect l="-1529" t="-6897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111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5981" y="-12951"/>
            <a:ext cx="4685770" cy="5741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13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BÀI TOÁN ÁP DỤNG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0392" y="569970"/>
            <a:ext cx="9967913" cy="1743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8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68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68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8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hàm</a:t>
            </a:r>
            <a:r>
              <a:rPr lang="en-US" sz="268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8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sz="268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68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bậc</a:t>
            </a:r>
            <a:r>
              <a:rPr lang="en-US" sz="268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8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nhất</a:t>
            </a:r>
            <a:r>
              <a:rPr lang="en-US" sz="268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83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y=2mx+3 (d)</a:t>
            </a:r>
            <a:r>
              <a:rPr lang="en-US" sz="268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8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68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683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y=(m+1)x+2 (d’)</a:t>
            </a:r>
            <a:r>
              <a:rPr lang="en-US" sz="268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8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Tìm</a:t>
            </a:r>
            <a:r>
              <a:rPr lang="en-US" sz="268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8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68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́ trị </a:t>
            </a:r>
            <a:r>
              <a:rPr lang="en-US" sz="268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68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268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68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68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268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68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68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sz="2683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2683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hai </a:t>
            </a:r>
            <a:r>
              <a:rPr lang="en-US" sz="268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hàm</a:t>
            </a:r>
            <a:r>
              <a:rPr lang="en-US" sz="268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8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sz="268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68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68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268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8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là: </a:t>
            </a:r>
          </a:p>
          <a:p>
            <a:pPr marL="575095" indent="-575095">
              <a:buAutoNum type="alphaLcParenR"/>
            </a:pPr>
            <a:r>
              <a:rPr lang="en-US" sz="268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68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8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đường</a:t>
            </a:r>
            <a:r>
              <a:rPr lang="en-US" sz="268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8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thẳng</a:t>
            </a:r>
            <a:r>
              <a:rPr lang="en-US" sz="268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8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cắt</a:t>
            </a:r>
            <a:r>
              <a:rPr lang="en-US" sz="268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8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68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75095" indent="-575095">
              <a:buAutoNum type="alphaLcParenR"/>
            </a:pPr>
            <a:r>
              <a:rPr lang="en-US" sz="268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68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8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đường</a:t>
            </a:r>
            <a:r>
              <a:rPr lang="en-US" sz="268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8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thẳng</a:t>
            </a:r>
            <a:r>
              <a:rPr lang="en-US" sz="268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68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68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8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với</a:t>
            </a:r>
            <a:r>
              <a:rPr lang="en-US" sz="268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83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683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550" y="2389981"/>
            <a:ext cx="1107546" cy="5052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83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Giải</a:t>
            </a:r>
            <a:endParaRPr lang="en-US" sz="2683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7937" y="2261667"/>
            <a:ext cx="2129896" cy="574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3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y=2mx+3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63421" y="2273049"/>
            <a:ext cx="4259792" cy="574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3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  </a:t>
            </a:r>
            <a:r>
              <a:rPr lang="en-US" sz="313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a=2m ; b=3.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77939" y="2718867"/>
            <a:ext cx="2555875" cy="574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3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y=(m+1)x+2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63421" y="2730249"/>
            <a:ext cx="4941358" cy="574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3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  a’= (</a:t>
            </a:r>
            <a:r>
              <a:rPr lang="en-US" sz="313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m+1) ; b’=2.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816350" y="3309199"/>
                <a:ext cx="9371542" cy="1055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13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          a</a:t>
                </a:r>
                <a:r>
                  <a:rPr lang="en-US" sz="3131" smtClean="0">
                    <a:solidFill>
                      <a:srgbClr val="FF0000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13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en-US" sz="313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0  =&gt; 2m </a:t>
                </a:r>
                <a14:m>
                  <m:oMath xmlns:m="http://schemas.openxmlformats.org/officeDocument/2006/math">
                    <m:r>
                      <a:rPr lang="en-US" sz="313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en-US" sz="313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0  </a:t>
                </a:r>
                <a:r>
                  <a:rPr lang="en-US" sz="313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&lt;=&gt; m </a:t>
                </a:r>
                <a14:m>
                  <m:oMath xmlns:m="http://schemas.openxmlformats.org/officeDocument/2006/math">
                    <m:r>
                      <a:rPr lang="en-US" sz="313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en-US" sz="313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0. </a:t>
                </a:r>
              </a:p>
              <a:p>
                <a:r>
                  <a:rPr lang="en-US" sz="313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           a’</a:t>
                </a:r>
                <a:r>
                  <a:rPr lang="en-US" sz="3131" dirty="0">
                    <a:solidFill>
                      <a:srgbClr val="002060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13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en-US" sz="313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0 =&gt; m+1 </a:t>
                </a:r>
                <a14:m>
                  <m:oMath xmlns:m="http://schemas.openxmlformats.org/officeDocument/2006/math">
                    <m:r>
                      <a:rPr lang="en-US" sz="313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en-US" sz="313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0 &lt;=&gt; m </a:t>
                </a:r>
                <a14:m>
                  <m:oMath xmlns:m="http://schemas.openxmlformats.org/officeDocument/2006/math">
                    <m:r>
                      <a:rPr lang="en-US" sz="313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en-US" sz="313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-1. </a:t>
                </a: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350" y="3309199"/>
                <a:ext cx="9371542" cy="1055930"/>
              </a:xfrm>
              <a:prstGeom prst="rect">
                <a:avLst/>
              </a:prstGeom>
              <a:blipFill>
                <a:blip r:embed="rId3"/>
                <a:stretch>
                  <a:fillRect t="-7514" b="-17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Left Brace 11"/>
          <p:cNvSpPr/>
          <p:nvPr/>
        </p:nvSpPr>
        <p:spPr>
          <a:xfrm>
            <a:off x="4806950" y="3304381"/>
            <a:ext cx="425979" cy="106674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13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170392" y="4398707"/>
                <a:ext cx="4259792" cy="574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13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a) </a:t>
                </a:r>
                <a:r>
                  <a:rPr lang="en-US" sz="313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(d) </a:t>
                </a:r>
                <a:r>
                  <a:rPr lang="en-US" sz="313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cắt</a:t>
                </a:r>
                <a:r>
                  <a:rPr lang="en-US" sz="313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(d’) </a:t>
                </a:r>
                <a:r>
                  <a:rPr lang="en-US" sz="313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&lt;=&gt; a </a:t>
                </a:r>
                <a14:m>
                  <m:oMath xmlns:m="http://schemas.openxmlformats.org/officeDocument/2006/math">
                    <m:r>
                      <a:rPr lang="en-US" sz="313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en-US" sz="313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a’</a:t>
                </a: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92" y="4398707"/>
                <a:ext cx="4259792" cy="574132"/>
              </a:xfrm>
              <a:prstGeom prst="rect">
                <a:avLst/>
              </a:prstGeom>
              <a:blipFill>
                <a:blip r:embed="rId4"/>
                <a:stretch>
                  <a:fillRect l="-3577" t="-13830" r="-1288" b="-32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4174596" y="4387326"/>
            <a:ext cx="1192742" cy="574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3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Hay: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111750" y="4375944"/>
                <a:ext cx="2129897" cy="574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13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2m </a:t>
                </a:r>
                <a14:m>
                  <m:oMath xmlns:m="http://schemas.openxmlformats.org/officeDocument/2006/math">
                    <m:r>
                      <a:rPr lang="en-US" sz="313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en-US" sz="313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m+1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1750" y="4375944"/>
                <a:ext cx="2129897" cy="574132"/>
              </a:xfrm>
              <a:prstGeom prst="rect">
                <a:avLst/>
              </a:prstGeom>
              <a:blipFill>
                <a:blip r:embed="rId5"/>
                <a:stretch>
                  <a:fillRect l="-7163" t="-13830" r="-2006" b="-32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7071255" y="4387326"/>
            <a:ext cx="1192743" cy="574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3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&lt;=&gt;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923213" y="4387326"/>
                <a:ext cx="1781368" cy="574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13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m </a:t>
                </a:r>
                <a14:m>
                  <m:oMath xmlns:m="http://schemas.openxmlformats.org/officeDocument/2006/math">
                    <m:r>
                      <a:rPr lang="en-US" sz="313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en-US" sz="313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1.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3213" y="4387326"/>
                <a:ext cx="1781368" cy="574132"/>
              </a:xfrm>
              <a:prstGeom prst="rect">
                <a:avLst/>
              </a:prstGeom>
              <a:blipFill>
                <a:blip r:embed="rId6"/>
                <a:stretch>
                  <a:fillRect l="-8562" t="-13830" b="-32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170393" y="5835655"/>
            <a:ext cx="2300288" cy="574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3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13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(d</a:t>
            </a:r>
            <a:r>
              <a:rPr lang="en-US" sz="313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13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en-US" sz="313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13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d’)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44700" y="5824273"/>
            <a:ext cx="1192743" cy="574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3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&lt;=&gt;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67051" y="5580067"/>
            <a:ext cx="1192743" cy="574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3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a=a’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067052" y="6091242"/>
                <a:ext cx="1533526" cy="574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13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3131" dirty="0">
                    <a:solidFill>
                      <a:srgbClr val="002060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13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en-US" sz="313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b’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7052" y="6091242"/>
                <a:ext cx="1533526" cy="574132"/>
              </a:xfrm>
              <a:prstGeom prst="rect">
                <a:avLst/>
              </a:prstGeom>
              <a:blipFill>
                <a:blip r:embed="rId7"/>
                <a:stretch>
                  <a:fillRect l="-9524" t="-12766" b="-32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4259792" y="5835655"/>
            <a:ext cx="1192743" cy="574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3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&lt;=&gt;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67338" y="5580067"/>
            <a:ext cx="1680682" cy="574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3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2m=m+1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367339" y="6091242"/>
                <a:ext cx="3702146" cy="574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13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3131" dirty="0">
                    <a:solidFill>
                      <a:srgbClr val="002060"/>
                    </a:solidFill>
                    <a:latin typeface="Times New Roman" pitchFamily="18" charset="0"/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13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en-US" sz="313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2. (</a:t>
                </a:r>
                <a:r>
                  <a:rPr lang="en-US" sz="313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Luôn</a:t>
                </a:r>
                <a:r>
                  <a:rPr lang="en-US" sz="313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13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đúng</a:t>
                </a:r>
                <a:r>
                  <a:rPr lang="en-US" sz="313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). 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339" y="6091242"/>
                <a:ext cx="3702146" cy="574132"/>
              </a:xfrm>
              <a:prstGeom prst="rect">
                <a:avLst/>
              </a:prstGeom>
              <a:blipFill>
                <a:blip r:embed="rId8"/>
                <a:stretch>
                  <a:fillRect l="-3947" t="-12766" b="-32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6986058" y="5568685"/>
            <a:ext cx="937154" cy="574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3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&lt;=&gt;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752822" y="5568685"/>
            <a:ext cx="2981853" cy="574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3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 =1(TMĐK)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255589" y="4887119"/>
                <a:ext cx="9712325" cy="574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13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Kết </a:t>
                </a:r>
                <a:r>
                  <a:rPr lang="en-US" sz="313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hợp</a:t>
                </a:r>
                <a:r>
                  <a:rPr lang="en-US" sz="313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13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với</a:t>
                </a:r>
                <a:r>
                  <a:rPr lang="en-US" sz="313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ĐK</a:t>
                </a:r>
                <a:r>
                  <a:rPr lang="en-US" sz="313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, Vậy: </a:t>
                </a:r>
                <a:r>
                  <a:rPr lang="en-US" sz="313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313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d) </a:t>
                </a:r>
                <a:r>
                  <a:rPr lang="en-US" sz="313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cắt</a:t>
                </a:r>
                <a:r>
                  <a:rPr lang="en-US" sz="313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(d’) </a:t>
                </a:r>
                <a:r>
                  <a:rPr lang="en-US" sz="313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&lt;=&gt; </a:t>
                </a:r>
                <a:r>
                  <a:rPr lang="en-US" sz="313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m </a:t>
                </a:r>
                <a14:m>
                  <m:oMath xmlns:m="http://schemas.openxmlformats.org/officeDocument/2006/math">
                    <m:r>
                      <a:rPr lang="en-US" sz="313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en-US" sz="313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0 </a:t>
                </a:r>
                <a:r>
                  <a:rPr lang="en-US" sz="3131" dirty="0" err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va</a:t>
                </a:r>
                <a:r>
                  <a:rPr lang="en-US" sz="313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̀</a:t>
                </a:r>
                <a:r>
                  <a:rPr lang="en-US" sz="313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  <a:sym typeface="Wingdings" pitchFamily="2" charset="2"/>
                  </a:rPr>
                  <a:t> m </a:t>
                </a:r>
                <a14:m>
                  <m:oMath xmlns:m="http://schemas.openxmlformats.org/officeDocument/2006/math">
                    <m:r>
                      <a:rPr lang="en-US" sz="313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≠±</m:t>
                    </m:r>
                    <m:r>
                      <a:rPr lang="en-US" sz="313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US" sz="313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89" y="4887119"/>
                <a:ext cx="9712325" cy="574132"/>
              </a:xfrm>
              <a:prstGeom prst="rect">
                <a:avLst/>
              </a:prstGeom>
              <a:blipFill>
                <a:blip r:embed="rId9"/>
                <a:stretch>
                  <a:fillRect l="-1569" t="-13830" b="-32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85197" y="6657181"/>
            <a:ext cx="8519583" cy="574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3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Kết </a:t>
            </a:r>
            <a:r>
              <a:rPr lang="en-US" sz="313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hợp</a:t>
            </a:r>
            <a:r>
              <a:rPr lang="en-US" sz="313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3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với</a:t>
            </a:r>
            <a:r>
              <a:rPr lang="en-US" sz="313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3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 kiện. Vậy    </a:t>
            </a:r>
            <a:r>
              <a:rPr lang="en-US" sz="313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(d) </a:t>
            </a:r>
            <a:r>
              <a:rPr lang="en-US" sz="313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// </a:t>
            </a:r>
            <a:r>
              <a:rPr lang="en-US" sz="313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(d’) </a:t>
            </a:r>
            <a:r>
              <a:rPr lang="en-US" sz="313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&lt;=&gt; </a:t>
            </a:r>
            <a:r>
              <a:rPr lang="en-US" sz="313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m=1</a:t>
            </a:r>
            <a:r>
              <a:rPr lang="en-US" sz="313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6" name="Left Brace 35"/>
          <p:cNvSpPr/>
          <p:nvPr/>
        </p:nvSpPr>
        <p:spPr>
          <a:xfrm>
            <a:off x="2811463" y="5580068"/>
            <a:ext cx="255586" cy="102734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13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Left Brace 36"/>
          <p:cNvSpPr/>
          <p:nvPr/>
        </p:nvSpPr>
        <p:spPr>
          <a:xfrm>
            <a:off x="5111750" y="5580067"/>
            <a:ext cx="255588" cy="104511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13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5833" y="3532981"/>
            <a:ext cx="505138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-Để (d) và (d’) là đths bậc nhất:</a:t>
            </a:r>
            <a:endParaRPr lang="en-US" sz="3000"/>
          </a:p>
        </p:txBody>
      </p:sp>
    </p:spTree>
    <p:extLst>
      <p:ext uri="{BB962C8B-B14F-4D97-AF65-F5344CB8AC3E}">
        <p14:creationId xmlns:p14="http://schemas.microsoft.com/office/powerpoint/2010/main" val="270032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9" grpId="0"/>
      <p:bldP spid="10" grpId="0"/>
      <p:bldP spid="11" grpId="0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21" grpId="0"/>
      <p:bldP spid="24" grpId="0"/>
      <p:bldP spid="25" grpId="0"/>
      <p:bldP spid="28" grpId="0"/>
      <p:bldP spid="29" grpId="0"/>
      <p:bldP spid="30" grpId="0"/>
      <p:bldP spid="32" grpId="0"/>
      <p:bldP spid="33" grpId="0"/>
      <p:bldP spid="34" grpId="0"/>
      <p:bldP spid="35" grpId="0"/>
      <p:bldP spid="36" grpId="0" animBg="1"/>
      <p:bldP spid="37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0393" y="1564482"/>
            <a:ext cx="9797521" cy="477096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13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KẾT LUẬN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11175" y="1820070"/>
                <a:ext cx="9201150" cy="480469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Với</a:t>
                </a:r>
                <a:r>
                  <a:rPr lang="en-US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đường</a:t>
                </a:r>
                <a:r>
                  <a:rPr lang="en-US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thẳng</a:t>
                </a:r>
                <a:r>
                  <a:rPr lang="en-US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: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         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y = ax + b   </a:t>
                </a: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(d)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b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        y = </a:t>
                </a:r>
                <a:r>
                  <a:rPr lang="en-US" dirty="0" err="1" smtClean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a’x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+ b’ </a:t>
                </a: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(d’)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dirty="0" err="1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đo</a:t>
                </a:r>
                <a:r>
                  <a:rPr lang="en-US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́ a </a:t>
                </a:r>
                <a:r>
                  <a:rPr lang="en-US" dirty="0" err="1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va</a:t>
                </a:r>
                <a:r>
                  <a:rPr lang="en-US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̀ a’ </a:t>
                </a:r>
                <a:r>
                  <a:rPr lang="en-US" dirty="0" err="1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khác</a:t>
                </a:r>
                <a:r>
                  <a:rPr lang="en-US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0, ta có: </a:t>
                </a:r>
              </a:p>
              <a:p>
                <a:pPr marL="0" indent="0">
                  <a:buNone/>
                </a:pPr>
                <a:r>
                  <a:rPr lang="en-US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  1</a:t>
                </a:r>
                <a:r>
                  <a:rPr lang="en-US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) (d</a:t>
                </a:r>
                <a:r>
                  <a:rPr lang="en-US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ắ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𝑡</m:t>
                    </m:r>
                  </m:oMath>
                </a14:m>
                <a:r>
                  <a:rPr lang="en-US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(d’)  &lt;=&gt;  a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 a’.</a:t>
                </a:r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  2</a:t>
                </a: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 (d) // (d’)  &lt;=&gt;  a = a’  </a:t>
                </a:r>
                <a:r>
                  <a:rPr lang="en-US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va</a:t>
                </a:r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̀  b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≠</m:t>
                    </m:r>
                  </m:oMath>
                </a14:m>
                <a:r>
                  <a:rPr lang="en-US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b’.</a:t>
                </a:r>
              </a:p>
              <a:p>
                <a:pPr marL="0" indent="0">
                  <a:buNone/>
                </a:pPr>
                <a:r>
                  <a:rPr lang="en-US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  3</a:t>
                </a:r>
                <a:r>
                  <a:rPr lang="en-US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) (d)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≡</m:t>
                    </m:r>
                  </m:oMath>
                </a14:m>
                <a:r>
                  <a:rPr lang="en-US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(d’)  &lt;=&gt;  a = a’  </a:t>
                </a:r>
                <a:r>
                  <a:rPr lang="en-US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va</a:t>
                </a:r>
                <a:r>
                  <a:rPr lang="en-US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̀  b = b’.</a:t>
                </a:r>
              </a:p>
              <a:p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1175" y="1820070"/>
                <a:ext cx="9201150" cy="4804691"/>
              </a:xfrm>
              <a:blipFill>
                <a:blip r:embed="rId2"/>
                <a:stretch>
                  <a:fillRect l="-2054" t="-2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421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Line 2"/>
          <p:cNvSpPr>
            <a:spLocks noChangeShapeType="1"/>
          </p:cNvSpPr>
          <p:nvPr/>
        </p:nvSpPr>
        <p:spPr bwMode="auto">
          <a:xfrm>
            <a:off x="9882717" y="-22291"/>
            <a:ext cx="0" cy="1586772"/>
          </a:xfrm>
          <a:prstGeom prst="line">
            <a:avLst/>
          </a:prstGeom>
          <a:noFill/>
          <a:ln w="57150" cap="sq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13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9" name="Line 7"/>
          <p:cNvSpPr>
            <a:spLocks noChangeShapeType="1"/>
          </p:cNvSpPr>
          <p:nvPr/>
        </p:nvSpPr>
        <p:spPr bwMode="auto">
          <a:xfrm>
            <a:off x="0" y="808368"/>
            <a:ext cx="102235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13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60" name="AutoShape 8"/>
          <p:cNvSpPr>
            <a:spLocks noChangeArrowheads="1"/>
          </p:cNvSpPr>
          <p:nvPr/>
        </p:nvSpPr>
        <p:spPr bwMode="auto">
          <a:xfrm>
            <a:off x="0" y="978760"/>
            <a:ext cx="10223500" cy="195063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ap="sq">
            <a:solidFill>
              <a:srgbClr val="00FFFF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511195" indent="-51119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83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</a:t>
            </a:r>
          </a:p>
        </p:txBody>
      </p:sp>
      <p:sp>
        <p:nvSpPr>
          <p:cNvPr id="49161" name="AutoShape 9"/>
          <p:cNvSpPr>
            <a:spLocks noChangeArrowheads="1"/>
          </p:cNvSpPr>
          <p:nvPr/>
        </p:nvSpPr>
        <p:spPr bwMode="auto">
          <a:xfrm>
            <a:off x="79873" y="1095905"/>
            <a:ext cx="1526425" cy="42420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 cap="sq">
                <a:solidFill>
                  <a:srgbClr val="00CC00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511195" indent="-51119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83" b="1" u="sng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Bài tập 1</a:t>
            </a:r>
          </a:p>
        </p:txBody>
      </p:sp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869708" y="2251373"/>
            <a:ext cx="8824868" cy="673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lnSpc>
                <a:spcPct val="13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907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Điền dấu “X” vào ô thích hợp:</a:t>
            </a: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1632920" y="987635"/>
            <a:ext cx="8336768" cy="13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8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68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8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8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68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83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68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8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(d</a:t>
            </a:r>
            <a:r>
              <a:rPr lang="en-US" sz="2683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68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):  y = - 3x + 1            (d</a:t>
            </a:r>
            <a:r>
              <a:rPr lang="en-US" sz="2683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68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): y = 3x + 1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68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(d</a:t>
            </a:r>
            <a:r>
              <a:rPr lang="en-US" sz="2683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8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):  y = 2 – 3x              (d</a:t>
            </a:r>
            <a:r>
              <a:rPr lang="en-US" sz="2683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683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): y = 1 + 3x</a:t>
            </a:r>
          </a:p>
        </p:txBody>
      </p:sp>
      <p:graphicFrame>
        <p:nvGraphicFramePr>
          <p:cNvPr id="49167" name="Group 1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672033603"/>
              </p:ext>
            </p:extLst>
          </p:nvPr>
        </p:nvGraphicFramePr>
        <p:xfrm>
          <a:off x="275114" y="3184978"/>
          <a:ext cx="9758473" cy="3663422"/>
        </p:xfrm>
        <a:graphic>
          <a:graphicData uri="http://schemas.openxmlformats.org/drawingml/2006/table">
            <a:tbl>
              <a:tblPr/>
              <a:tblGrid>
                <a:gridCol w="50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18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30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74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1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2235" marR="102235" marT="51118" marB="511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2235" marR="102235" marT="51118" marB="511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2235" marR="102235" marT="51118" marB="511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2235" marR="102235" marT="51118" marB="511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15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a.</a:t>
                      </a:r>
                    </a:p>
                  </a:txBody>
                  <a:tcPr marL="102235" marR="102235" marT="51118" marB="511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(d</a:t>
                      </a:r>
                      <a:r>
                        <a:rPr kumimoji="0" lang="en-US" sz="27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) // (d</a:t>
                      </a:r>
                      <a:r>
                        <a:rPr kumimoji="0" lang="en-US" sz="27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102235" marR="102235" marT="51118" marB="511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2235" marR="102235" marT="51118" marB="511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2235" marR="102235" marT="51118" marB="511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15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b.</a:t>
                      </a:r>
                    </a:p>
                  </a:txBody>
                  <a:tcPr marL="102235" marR="102235" marT="51118" marB="511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(d</a:t>
                      </a:r>
                      <a:r>
                        <a:rPr kumimoji="0" lang="en-US" sz="27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) cắt (d</a:t>
                      </a:r>
                      <a:r>
                        <a:rPr kumimoji="0" lang="en-US" sz="27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) tại điểm có tung độ bằng 1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102235" marR="102235" marT="51118" marB="511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2235" marR="102235" marT="51118" marB="511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2235" marR="102235" marT="51118" marB="511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6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c.</a:t>
                      </a:r>
                    </a:p>
                  </a:txBody>
                  <a:tcPr marL="102235" marR="102235" marT="51118" marB="511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(d</a:t>
                      </a:r>
                      <a:r>
                        <a:rPr kumimoji="0" lang="en-US" sz="27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) // (d</a:t>
                      </a:r>
                      <a:r>
                        <a:rPr kumimoji="0" lang="en-US" sz="27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102235" marR="102235" marT="51118" marB="511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2235" marR="102235" marT="51118" marB="511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2235" marR="102235" marT="51118" marB="511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15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d.</a:t>
                      </a:r>
                    </a:p>
                  </a:txBody>
                  <a:tcPr marL="102235" marR="102235" marT="51118" marB="511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(d</a:t>
                      </a:r>
                      <a:r>
                        <a:rPr kumimoji="0" lang="en-US" sz="27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) trùng (d</a:t>
                      </a:r>
                      <a:r>
                        <a:rPr kumimoji="0" lang="en-US" sz="27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sz="2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102235" marR="102235" marT="51118" marB="511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2235" marR="102235" marT="51118" marB="511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2235" marR="102235" marT="51118" marB="511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9199" name="Rectangle 47"/>
          <p:cNvSpPr>
            <a:spLocks noChangeArrowheads="1"/>
          </p:cNvSpPr>
          <p:nvPr/>
        </p:nvSpPr>
        <p:spPr bwMode="auto">
          <a:xfrm>
            <a:off x="784512" y="3184977"/>
            <a:ext cx="6618652" cy="851958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907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  <p:sp>
        <p:nvSpPr>
          <p:cNvPr id="49200" name="Rectangle 48"/>
          <p:cNvSpPr>
            <a:spLocks noChangeArrowheads="1"/>
          </p:cNvSpPr>
          <p:nvPr/>
        </p:nvSpPr>
        <p:spPr bwMode="auto">
          <a:xfrm>
            <a:off x="7403164" y="3184977"/>
            <a:ext cx="1443004" cy="851958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907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</a:p>
        </p:txBody>
      </p:sp>
      <p:sp>
        <p:nvSpPr>
          <p:cNvPr id="49201" name="Rectangle 49"/>
          <p:cNvSpPr>
            <a:spLocks noChangeArrowheads="1"/>
          </p:cNvSpPr>
          <p:nvPr/>
        </p:nvSpPr>
        <p:spPr bwMode="auto">
          <a:xfrm>
            <a:off x="8846169" y="3184977"/>
            <a:ext cx="1187417" cy="851958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907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</a:p>
        </p:txBody>
      </p:sp>
      <p:sp>
        <p:nvSpPr>
          <p:cNvPr id="49203" name="Text Box 51"/>
          <p:cNvSpPr txBox="1">
            <a:spLocks noChangeArrowheads="1"/>
          </p:cNvSpPr>
          <p:nvPr/>
        </p:nvSpPr>
        <p:spPr bwMode="auto">
          <a:xfrm>
            <a:off x="8356293" y="4118583"/>
            <a:ext cx="509401" cy="50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683">
                <a:solidFill>
                  <a:srgbClr val="E51C07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49204" name="Text Box 52"/>
          <p:cNvSpPr txBox="1">
            <a:spLocks noChangeArrowheads="1"/>
          </p:cNvSpPr>
          <p:nvPr/>
        </p:nvSpPr>
        <p:spPr bwMode="auto">
          <a:xfrm>
            <a:off x="9568558" y="5561587"/>
            <a:ext cx="654942" cy="50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683">
                <a:solidFill>
                  <a:srgbClr val="9F32CA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49206" name="Text Box 54"/>
          <p:cNvSpPr txBox="1">
            <a:spLocks noChangeArrowheads="1"/>
          </p:cNvSpPr>
          <p:nvPr/>
        </p:nvSpPr>
        <p:spPr bwMode="auto">
          <a:xfrm>
            <a:off x="8340317" y="4798374"/>
            <a:ext cx="509400" cy="50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683">
                <a:solidFill>
                  <a:srgbClr val="E51C07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49210" name="Text Box 58"/>
          <p:cNvSpPr txBox="1">
            <a:spLocks noChangeArrowheads="1"/>
          </p:cNvSpPr>
          <p:nvPr/>
        </p:nvSpPr>
        <p:spPr bwMode="auto">
          <a:xfrm>
            <a:off x="8251572" y="6239604"/>
            <a:ext cx="509400" cy="50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683">
                <a:solidFill>
                  <a:srgbClr val="E51C07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29855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9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9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9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9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9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9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9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9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9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5" grpId="0"/>
      <p:bldP spid="49166" grpId="0"/>
      <p:bldP spid="49199" grpId="0" animBg="1"/>
      <p:bldP spid="49200" grpId="0" animBg="1"/>
      <p:bldP spid="49201" grpId="0" animBg="1"/>
      <p:bldP spid="49203" grpId="0" autoUpdateAnimBg="0"/>
      <p:bldP spid="49204" grpId="0" autoUpdateAnimBg="0"/>
      <p:bldP spid="49206" grpId="0" autoUpdateAnimBg="0"/>
      <p:bldP spid="4921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2"/>
          <p:cNvGrpSpPr>
            <a:grpSpLocks/>
          </p:cNvGrpSpPr>
          <p:nvPr/>
        </p:nvGrpSpPr>
        <p:grpSpPr bwMode="auto">
          <a:xfrm>
            <a:off x="596371" y="5398294"/>
            <a:ext cx="255588" cy="766763"/>
            <a:chOff x="240" y="624"/>
            <a:chExt cx="96" cy="288"/>
          </a:xfrm>
        </p:grpSpPr>
        <p:sp>
          <p:nvSpPr>
            <p:cNvPr id="51203" name="Rectangle 3"/>
            <p:cNvSpPr>
              <a:spLocks noChangeArrowheads="1"/>
            </p:cNvSpPr>
            <p:nvPr/>
          </p:nvSpPr>
          <p:spPr bwMode="gray">
            <a:xfrm rot="16200000" flipH="1">
              <a:off x="115" y="749"/>
              <a:ext cx="288" cy="38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13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204" name="Rectangle 4"/>
            <p:cNvSpPr>
              <a:spLocks noChangeArrowheads="1"/>
            </p:cNvSpPr>
            <p:nvPr/>
          </p:nvSpPr>
          <p:spPr bwMode="gray">
            <a:xfrm rot="16200000" flipH="1">
              <a:off x="163" y="738"/>
              <a:ext cx="288" cy="59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13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1205" name="Group 5"/>
          <p:cNvGrpSpPr>
            <a:grpSpLocks/>
          </p:cNvGrpSpPr>
          <p:nvPr/>
        </p:nvGrpSpPr>
        <p:grpSpPr bwMode="auto">
          <a:xfrm>
            <a:off x="170392" y="5802975"/>
            <a:ext cx="9605830" cy="1324085"/>
            <a:chOff x="96" y="3312"/>
            <a:chExt cx="5412" cy="746"/>
          </a:xfrm>
        </p:grpSpPr>
        <p:sp>
          <p:nvSpPr>
            <p:cNvPr id="51206" name="AutoShape 6"/>
            <p:cNvSpPr>
              <a:spLocks noChangeArrowheads="1"/>
            </p:cNvSpPr>
            <p:nvPr/>
          </p:nvSpPr>
          <p:spPr bwMode="gray">
            <a:xfrm>
              <a:off x="449" y="3422"/>
              <a:ext cx="4980" cy="53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13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207" name="AutoShape 7"/>
            <p:cNvSpPr>
              <a:spLocks noChangeArrowheads="1"/>
            </p:cNvSpPr>
            <p:nvPr/>
          </p:nvSpPr>
          <p:spPr bwMode="gray">
            <a:xfrm>
              <a:off x="558" y="3471"/>
              <a:ext cx="959" cy="435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13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208" name="Freeform 8"/>
            <p:cNvSpPr>
              <a:spLocks/>
            </p:cNvSpPr>
            <p:nvPr/>
          </p:nvSpPr>
          <p:spPr bwMode="gray">
            <a:xfrm>
              <a:off x="618" y="3499"/>
              <a:ext cx="479" cy="218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54510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13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209" name="Text Box 9"/>
            <p:cNvSpPr txBox="1">
              <a:spLocks noChangeArrowheads="1"/>
            </p:cNvSpPr>
            <p:nvPr/>
          </p:nvSpPr>
          <p:spPr bwMode="gray">
            <a:xfrm>
              <a:off x="894" y="3463"/>
              <a:ext cx="268" cy="32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131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sp>
          <p:nvSpPr>
            <p:cNvPr id="51210" name="Text Box 10"/>
            <p:cNvSpPr txBox="1">
              <a:spLocks noChangeArrowheads="1"/>
            </p:cNvSpPr>
            <p:nvPr/>
          </p:nvSpPr>
          <p:spPr bwMode="gray">
            <a:xfrm>
              <a:off x="1649" y="3506"/>
              <a:ext cx="3661" cy="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36" b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211" name="Rectangle 11"/>
            <p:cNvSpPr>
              <a:spLocks noChangeArrowheads="1"/>
            </p:cNvSpPr>
            <p:nvPr/>
          </p:nvSpPr>
          <p:spPr bwMode="auto">
            <a:xfrm>
              <a:off x="420" y="3361"/>
              <a:ext cx="5088" cy="697"/>
            </a:xfrm>
            <a:prstGeom prst="rect">
              <a:avLst/>
            </a:prstGeom>
            <a:noFill/>
            <a:ln w="38100" cmpd="dbl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13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1212" name="Group 12"/>
            <p:cNvGrpSpPr>
              <a:grpSpLocks/>
            </p:cNvGrpSpPr>
            <p:nvPr/>
          </p:nvGrpSpPr>
          <p:grpSpPr bwMode="auto">
            <a:xfrm rot="5400000">
              <a:off x="361" y="3515"/>
              <a:ext cx="186" cy="319"/>
              <a:chOff x="1872" y="1161"/>
              <a:chExt cx="2014" cy="2942"/>
            </a:xfrm>
          </p:grpSpPr>
          <p:sp>
            <p:nvSpPr>
              <p:cNvPr id="51213" name="AutoShape 13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13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214" name="AutoShape 14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13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215" name="AutoShape 15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13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216" name="Oval 16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13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217" name="Oval 17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13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218" name="Oval 18"/>
              <p:cNvSpPr>
                <a:spLocks noChangeArrowheads="1"/>
              </p:cNvSpPr>
              <p:nvPr/>
            </p:nvSpPr>
            <p:spPr bwMode="gray">
              <a:xfrm>
                <a:off x="2093" y="1162"/>
                <a:ext cx="1585" cy="2941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13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219" name="Oval 19"/>
              <p:cNvSpPr>
                <a:spLocks noChangeArrowheads="1"/>
              </p:cNvSpPr>
              <p:nvPr/>
            </p:nvSpPr>
            <p:spPr bwMode="gray">
              <a:xfrm>
                <a:off x="2093" y="1162"/>
                <a:ext cx="1585" cy="2941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13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220" name="Oval 20"/>
              <p:cNvSpPr>
                <a:spLocks noChangeArrowheads="1"/>
              </p:cNvSpPr>
              <p:nvPr/>
            </p:nvSpPr>
            <p:spPr bwMode="gray">
              <a:xfrm>
                <a:off x="2337" y="1161"/>
                <a:ext cx="1096" cy="2941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13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221" name="Oval 21"/>
              <p:cNvSpPr>
                <a:spLocks noChangeArrowheads="1"/>
              </p:cNvSpPr>
              <p:nvPr/>
            </p:nvSpPr>
            <p:spPr bwMode="gray">
              <a:xfrm>
                <a:off x="2337" y="1162"/>
                <a:ext cx="1096" cy="2941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13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1222" name="AutoShape 22"/>
            <p:cNvSpPr>
              <a:spLocks noChangeArrowheads="1"/>
            </p:cNvSpPr>
            <p:nvPr/>
          </p:nvSpPr>
          <p:spPr bwMode="gray">
            <a:xfrm flipH="1">
              <a:off x="413" y="3312"/>
              <a:ext cx="113" cy="69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13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223" name="AutoShape 23"/>
            <p:cNvSpPr>
              <a:spLocks noChangeArrowheads="1"/>
            </p:cNvSpPr>
            <p:nvPr/>
          </p:nvSpPr>
          <p:spPr bwMode="gray">
            <a:xfrm rot="10800000" flipH="1">
              <a:off x="425" y="3916"/>
              <a:ext cx="114" cy="69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13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224" name="AutoShape 24"/>
            <p:cNvSpPr>
              <a:spLocks noChangeArrowheads="1"/>
            </p:cNvSpPr>
            <p:nvPr/>
          </p:nvSpPr>
          <p:spPr bwMode="gray">
            <a:xfrm rot="16200000" flipH="1">
              <a:off x="82" y="3611"/>
              <a:ext cx="103" cy="7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13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225" name="Oval 25"/>
            <p:cNvSpPr>
              <a:spLocks noChangeArrowheads="1"/>
            </p:cNvSpPr>
            <p:nvPr/>
          </p:nvSpPr>
          <p:spPr bwMode="gray">
            <a:xfrm rot="5400000">
              <a:off x="200" y="3353"/>
              <a:ext cx="539" cy="596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13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226" name="Oval 26"/>
            <p:cNvSpPr>
              <a:spLocks noChangeArrowheads="1"/>
            </p:cNvSpPr>
            <p:nvPr/>
          </p:nvSpPr>
          <p:spPr bwMode="gray">
            <a:xfrm rot="5400000">
              <a:off x="232" y="3386"/>
              <a:ext cx="478" cy="528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13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227" name="Oval 27"/>
            <p:cNvSpPr>
              <a:spLocks noChangeArrowheads="1"/>
            </p:cNvSpPr>
            <p:nvPr/>
          </p:nvSpPr>
          <p:spPr bwMode="gray">
            <a:xfrm rot="5400000">
              <a:off x="397" y="3491"/>
              <a:ext cx="146" cy="31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13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228" name="Oval 28"/>
            <p:cNvSpPr>
              <a:spLocks noChangeArrowheads="1"/>
            </p:cNvSpPr>
            <p:nvPr/>
          </p:nvSpPr>
          <p:spPr bwMode="gray">
            <a:xfrm rot="5400000">
              <a:off x="397" y="3491"/>
              <a:ext cx="146" cy="319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13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229" name="Oval 29"/>
            <p:cNvSpPr>
              <a:spLocks noChangeArrowheads="1"/>
            </p:cNvSpPr>
            <p:nvPr/>
          </p:nvSpPr>
          <p:spPr bwMode="gray">
            <a:xfrm rot="5400000">
              <a:off x="287" y="3490"/>
              <a:ext cx="366" cy="319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13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230" name="Oval 30"/>
            <p:cNvSpPr>
              <a:spLocks noChangeArrowheads="1"/>
            </p:cNvSpPr>
            <p:nvPr/>
          </p:nvSpPr>
          <p:spPr bwMode="gray">
            <a:xfrm rot="5400000">
              <a:off x="287" y="3490"/>
              <a:ext cx="366" cy="319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13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1231" name="AutoShape 31"/>
          <p:cNvSpPr>
            <a:spLocks noChangeArrowheads="1"/>
          </p:cNvSpPr>
          <p:nvPr/>
        </p:nvSpPr>
        <p:spPr bwMode="gray">
          <a:xfrm>
            <a:off x="596371" y="116153"/>
            <a:ext cx="9286346" cy="1448329"/>
          </a:xfrm>
          <a:prstGeom prst="roundRect">
            <a:avLst>
              <a:gd name="adj" fmla="val 50000"/>
            </a:avLst>
          </a:prstGeom>
          <a:ln>
            <a:headEnd/>
            <a:tailEnd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236" b="1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1232" name="Group 32"/>
          <p:cNvGrpSpPr>
            <a:grpSpLocks/>
          </p:cNvGrpSpPr>
          <p:nvPr/>
        </p:nvGrpSpPr>
        <p:grpSpPr bwMode="auto">
          <a:xfrm>
            <a:off x="0" y="1564483"/>
            <a:ext cx="9605830" cy="1238889"/>
            <a:chOff x="108" y="1032"/>
            <a:chExt cx="5412" cy="698"/>
          </a:xfrm>
        </p:grpSpPr>
        <p:grpSp>
          <p:nvGrpSpPr>
            <p:cNvPr id="51233" name="Group 33"/>
            <p:cNvGrpSpPr>
              <a:grpSpLocks/>
            </p:cNvGrpSpPr>
            <p:nvPr/>
          </p:nvGrpSpPr>
          <p:grpSpPr bwMode="auto">
            <a:xfrm>
              <a:off x="432" y="1032"/>
              <a:ext cx="5088" cy="698"/>
              <a:chOff x="900" y="990"/>
              <a:chExt cx="4512" cy="500"/>
            </a:xfrm>
          </p:grpSpPr>
          <p:sp>
            <p:nvSpPr>
              <p:cNvPr id="51234" name="AutoShape 34"/>
              <p:cNvSpPr>
                <a:spLocks noChangeArrowheads="1"/>
              </p:cNvSpPr>
              <p:nvPr/>
            </p:nvSpPr>
            <p:spPr bwMode="gray">
              <a:xfrm>
                <a:off x="926" y="1034"/>
                <a:ext cx="4416" cy="381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DDDDDD">
                      <a:gamma/>
                      <a:tint val="36471"/>
                      <a:invGamma/>
                    </a:srgbClr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13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235" name="AutoShape 35"/>
              <p:cNvSpPr>
                <a:spLocks noChangeArrowheads="1"/>
              </p:cNvSpPr>
              <p:nvPr/>
            </p:nvSpPr>
            <p:spPr bwMode="gray">
              <a:xfrm>
                <a:off x="1022" y="1069"/>
                <a:ext cx="851" cy="312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13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236" name="Freeform 36"/>
              <p:cNvSpPr>
                <a:spLocks/>
              </p:cNvSpPr>
              <p:nvPr/>
            </p:nvSpPr>
            <p:spPr bwMode="gray">
              <a:xfrm>
                <a:off x="1076" y="1089"/>
                <a:ext cx="424" cy="156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13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237" name="Text Box 37"/>
              <p:cNvSpPr txBox="1">
                <a:spLocks noChangeArrowheads="1"/>
              </p:cNvSpPr>
              <p:nvPr/>
            </p:nvSpPr>
            <p:spPr bwMode="gray">
              <a:xfrm>
                <a:off x="1320" y="1063"/>
                <a:ext cx="237" cy="232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131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A</a:t>
                </a:r>
              </a:p>
            </p:txBody>
          </p:sp>
          <p:sp>
            <p:nvSpPr>
              <p:cNvPr id="51238" name="Text Box 38"/>
              <p:cNvSpPr txBox="1">
                <a:spLocks noChangeArrowheads="1"/>
              </p:cNvSpPr>
              <p:nvPr/>
            </p:nvSpPr>
            <p:spPr bwMode="gray">
              <a:xfrm>
                <a:off x="1990" y="1094"/>
                <a:ext cx="3246" cy="1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36" b="1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239" name="Rectangle 39"/>
              <p:cNvSpPr>
                <a:spLocks noChangeArrowheads="1"/>
              </p:cNvSpPr>
              <p:nvPr/>
            </p:nvSpPr>
            <p:spPr bwMode="auto">
              <a:xfrm>
                <a:off x="900" y="990"/>
                <a:ext cx="4512" cy="500"/>
              </a:xfrm>
              <a:prstGeom prst="rect">
                <a:avLst/>
              </a:prstGeom>
              <a:noFill/>
              <a:ln w="38100" cmpd="dbl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13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1240" name="Group 40"/>
            <p:cNvGrpSpPr>
              <a:grpSpLocks/>
            </p:cNvGrpSpPr>
            <p:nvPr/>
          </p:nvGrpSpPr>
          <p:grpSpPr bwMode="auto">
            <a:xfrm>
              <a:off x="108" y="1033"/>
              <a:ext cx="672" cy="673"/>
              <a:chOff x="-144" y="1056"/>
              <a:chExt cx="586" cy="625"/>
            </a:xfrm>
          </p:grpSpPr>
          <p:grpSp>
            <p:nvGrpSpPr>
              <p:cNvPr id="51241" name="Group 41"/>
              <p:cNvGrpSpPr>
                <a:grpSpLocks/>
              </p:cNvGrpSpPr>
              <p:nvPr/>
            </p:nvGrpSpPr>
            <p:grpSpPr bwMode="auto">
              <a:xfrm rot="5400000">
                <a:off x="82" y="1253"/>
                <a:ext cx="173" cy="278"/>
                <a:chOff x="1872" y="1166"/>
                <a:chExt cx="2014" cy="2932"/>
              </a:xfrm>
            </p:grpSpPr>
            <p:sp>
              <p:nvSpPr>
                <p:cNvPr id="51242" name="AutoShape 42"/>
                <p:cNvSpPr>
                  <a:spLocks noChangeArrowheads="1"/>
                </p:cNvSpPr>
                <p:nvPr/>
              </p:nvSpPr>
              <p:spPr bwMode="gray">
                <a:xfrm rot="16200000" flipH="1">
                  <a:off x="1820" y="2528"/>
                  <a:ext cx="309" cy="206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13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1243" name="AutoShape 43"/>
                <p:cNvSpPr>
                  <a:spLocks noChangeArrowheads="1"/>
                </p:cNvSpPr>
                <p:nvPr/>
              </p:nvSpPr>
              <p:spPr bwMode="gray">
                <a:xfrm rot="5400000" flipH="1">
                  <a:off x="3628" y="2494"/>
                  <a:ext cx="309" cy="206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13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1244" name="AutoShape 44"/>
                <p:cNvSpPr>
                  <a:spLocks noChangeArrowheads="1"/>
                </p:cNvSpPr>
                <p:nvPr/>
              </p:nvSpPr>
              <p:spPr bwMode="gray">
                <a:xfrm rot="10800000" flipH="1">
                  <a:off x="2725" y="3439"/>
                  <a:ext cx="308" cy="206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13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1245" name="Oval 45"/>
                <p:cNvSpPr>
                  <a:spLocks noChangeArrowheads="1"/>
                </p:cNvSpPr>
                <p:nvPr/>
              </p:nvSpPr>
              <p:spPr bwMode="gray">
                <a:xfrm>
                  <a:off x="2078" y="1824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57150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13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1246" name="Oval 46"/>
                <p:cNvSpPr>
                  <a:spLocks noChangeArrowheads="1"/>
                </p:cNvSpPr>
                <p:nvPr/>
              </p:nvSpPr>
              <p:spPr bwMode="gray">
                <a:xfrm>
                  <a:off x="2170" y="1915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gamma/>
                        <a:shade val="63529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63529"/>
                        <a:invGamma/>
                      </a:srgb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13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1247" name="Oval 47"/>
                <p:cNvSpPr>
                  <a:spLocks noChangeArrowheads="1"/>
                </p:cNvSpPr>
                <p:nvPr/>
              </p:nvSpPr>
              <p:spPr bwMode="gray">
                <a:xfrm>
                  <a:off x="2093" y="1166"/>
                  <a:ext cx="1582" cy="293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13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1248" name="Oval 48"/>
                <p:cNvSpPr>
                  <a:spLocks noChangeArrowheads="1"/>
                </p:cNvSpPr>
                <p:nvPr/>
              </p:nvSpPr>
              <p:spPr bwMode="gray">
                <a:xfrm>
                  <a:off x="2093" y="1168"/>
                  <a:ext cx="1582" cy="292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>
                        <a:gamma/>
                        <a:shade val="0"/>
                        <a:invGamma/>
                      </a:srgbClr>
                    </a:gs>
                    <a:gs pos="100000">
                      <a:srgbClr val="FFCC00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13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1249" name="Oval 49"/>
                <p:cNvSpPr>
                  <a:spLocks noChangeArrowheads="1"/>
                </p:cNvSpPr>
                <p:nvPr/>
              </p:nvSpPr>
              <p:spPr bwMode="gray">
                <a:xfrm>
                  <a:off x="2337" y="1169"/>
                  <a:ext cx="1096" cy="292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13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1250" name="Oval 50"/>
                <p:cNvSpPr>
                  <a:spLocks noChangeArrowheads="1"/>
                </p:cNvSpPr>
                <p:nvPr/>
              </p:nvSpPr>
              <p:spPr bwMode="gray">
                <a:xfrm>
                  <a:off x="2337" y="1168"/>
                  <a:ext cx="1096" cy="292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shade val="48627"/>
                        <a:invGamma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13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51251" name="AutoShape 51"/>
              <p:cNvSpPr>
                <a:spLocks noChangeArrowheads="1"/>
              </p:cNvSpPr>
              <p:nvPr/>
            </p:nvSpPr>
            <p:spPr bwMode="gray">
              <a:xfrm flipH="1">
                <a:off x="132" y="1056"/>
                <a:ext cx="99" cy="6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13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252" name="AutoShape 52"/>
              <p:cNvSpPr>
                <a:spLocks noChangeArrowheads="1"/>
              </p:cNvSpPr>
              <p:nvPr/>
            </p:nvSpPr>
            <p:spPr bwMode="gray">
              <a:xfrm rot="10800000" flipH="1">
                <a:off x="143" y="1617"/>
                <a:ext cx="99" cy="6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13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253" name="AutoShape 53"/>
              <p:cNvSpPr>
                <a:spLocks noChangeArrowheads="1"/>
              </p:cNvSpPr>
              <p:nvPr/>
            </p:nvSpPr>
            <p:spPr bwMode="gray">
              <a:xfrm rot="16200000" flipH="1">
                <a:off x="-159" y="1336"/>
                <a:ext cx="95" cy="6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13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254" name="Oval 54"/>
              <p:cNvSpPr>
                <a:spLocks noChangeArrowheads="1"/>
              </p:cNvSpPr>
              <p:nvPr/>
            </p:nvSpPr>
            <p:spPr bwMode="gray">
              <a:xfrm rot="5400000">
                <a:off x="-69" y="1111"/>
                <a:ext cx="501" cy="52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13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255" name="Oval 55"/>
              <p:cNvSpPr>
                <a:spLocks noChangeArrowheads="1"/>
              </p:cNvSpPr>
              <p:nvPr/>
            </p:nvSpPr>
            <p:spPr bwMode="gray">
              <a:xfrm rot="5400000">
                <a:off x="-39" y="1140"/>
                <a:ext cx="444" cy="46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13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256" name="Oval 56"/>
              <p:cNvSpPr>
                <a:spLocks noChangeArrowheads="1"/>
              </p:cNvSpPr>
              <p:nvPr/>
            </p:nvSpPr>
            <p:spPr bwMode="gray">
              <a:xfrm rot="5400000">
                <a:off x="114" y="1232"/>
                <a:ext cx="136" cy="27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13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257" name="Oval 57"/>
              <p:cNvSpPr>
                <a:spLocks noChangeArrowheads="1"/>
              </p:cNvSpPr>
              <p:nvPr/>
            </p:nvSpPr>
            <p:spPr bwMode="gray">
              <a:xfrm rot="5400000">
                <a:off x="114" y="1232"/>
                <a:ext cx="136" cy="278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13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258" name="Oval 58"/>
              <p:cNvSpPr>
                <a:spLocks noChangeArrowheads="1"/>
              </p:cNvSpPr>
              <p:nvPr/>
            </p:nvSpPr>
            <p:spPr bwMode="gray">
              <a:xfrm rot="5400000">
                <a:off x="12" y="1231"/>
                <a:ext cx="340" cy="27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13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259" name="Oval 59"/>
              <p:cNvSpPr>
                <a:spLocks noChangeArrowheads="1"/>
              </p:cNvSpPr>
              <p:nvPr/>
            </p:nvSpPr>
            <p:spPr bwMode="gray">
              <a:xfrm rot="5400000">
                <a:off x="12" y="1231"/>
                <a:ext cx="340" cy="27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13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51260" name="Group 60"/>
          <p:cNvGrpSpPr>
            <a:grpSpLocks/>
          </p:cNvGrpSpPr>
          <p:nvPr/>
        </p:nvGrpSpPr>
        <p:grpSpPr bwMode="auto">
          <a:xfrm>
            <a:off x="63897" y="4461141"/>
            <a:ext cx="9605830" cy="1325861"/>
            <a:chOff x="108" y="2508"/>
            <a:chExt cx="5412" cy="747"/>
          </a:xfrm>
        </p:grpSpPr>
        <p:grpSp>
          <p:nvGrpSpPr>
            <p:cNvPr id="51261" name="Group 61"/>
            <p:cNvGrpSpPr>
              <a:grpSpLocks/>
            </p:cNvGrpSpPr>
            <p:nvPr/>
          </p:nvGrpSpPr>
          <p:grpSpPr bwMode="auto">
            <a:xfrm>
              <a:off x="432" y="2557"/>
              <a:ext cx="5088" cy="698"/>
              <a:chOff x="900" y="990"/>
              <a:chExt cx="4512" cy="500"/>
            </a:xfrm>
          </p:grpSpPr>
          <p:sp>
            <p:nvSpPr>
              <p:cNvPr id="51262" name="AutoShape 62"/>
              <p:cNvSpPr>
                <a:spLocks noChangeArrowheads="1"/>
              </p:cNvSpPr>
              <p:nvPr/>
            </p:nvSpPr>
            <p:spPr bwMode="gray">
              <a:xfrm>
                <a:off x="926" y="1034"/>
                <a:ext cx="4416" cy="381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DDDDDD">
                      <a:gamma/>
                      <a:tint val="36471"/>
                      <a:invGamma/>
                    </a:srgbClr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13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263" name="AutoShape 63"/>
              <p:cNvSpPr>
                <a:spLocks noChangeArrowheads="1"/>
              </p:cNvSpPr>
              <p:nvPr/>
            </p:nvSpPr>
            <p:spPr bwMode="gray">
              <a:xfrm>
                <a:off x="1022" y="1069"/>
                <a:ext cx="851" cy="312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13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264" name="Freeform 64"/>
              <p:cNvSpPr>
                <a:spLocks/>
              </p:cNvSpPr>
              <p:nvPr/>
            </p:nvSpPr>
            <p:spPr bwMode="gray">
              <a:xfrm>
                <a:off x="1076" y="1089"/>
                <a:ext cx="424" cy="156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13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265" name="Text Box 65"/>
              <p:cNvSpPr txBox="1">
                <a:spLocks noChangeArrowheads="1"/>
              </p:cNvSpPr>
              <p:nvPr/>
            </p:nvSpPr>
            <p:spPr bwMode="gray">
              <a:xfrm>
                <a:off x="1320" y="1063"/>
                <a:ext cx="237" cy="232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131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C</a:t>
                </a:r>
              </a:p>
            </p:txBody>
          </p:sp>
          <p:sp>
            <p:nvSpPr>
              <p:cNvPr id="51266" name="Text Box 66"/>
              <p:cNvSpPr txBox="1">
                <a:spLocks noChangeArrowheads="1"/>
              </p:cNvSpPr>
              <p:nvPr/>
            </p:nvSpPr>
            <p:spPr bwMode="gray">
              <a:xfrm>
                <a:off x="1990" y="1094"/>
                <a:ext cx="3246" cy="1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36" b="1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267" name="Rectangle 67"/>
              <p:cNvSpPr>
                <a:spLocks noChangeArrowheads="1"/>
              </p:cNvSpPr>
              <p:nvPr/>
            </p:nvSpPr>
            <p:spPr bwMode="auto">
              <a:xfrm>
                <a:off x="900" y="990"/>
                <a:ext cx="4512" cy="500"/>
              </a:xfrm>
              <a:prstGeom prst="rect">
                <a:avLst/>
              </a:prstGeom>
              <a:noFill/>
              <a:ln w="38100" cmpd="dbl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13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1268" name="Group 68"/>
            <p:cNvGrpSpPr>
              <a:grpSpLocks/>
            </p:cNvGrpSpPr>
            <p:nvPr/>
          </p:nvGrpSpPr>
          <p:grpSpPr bwMode="auto">
            <a:xfrm>
              <a:off x="108" y="2508"/>
              <a:ext cx="672" cy="673"/>
              <a:chOff x="-144" y="1056"/>
              <a:chExt cx="586" cy="625"/>
            </a:xfrm>
          </p:grpSpPr>
          <p:grpSp>
            <p:nvGrpSpPr>
              <p:cNvPr id="51269" name="Group 69"/>
              <p:cNvGrpSpPr>
                <a:grpSpLocks/>
              </p:cNvGrpSpPr>
              <p:nvPr/>
            </p:nvGrpSpPr>
            <p:grpSpPr bwMode="auto">
              <a:xfrm rot="5400000">
                <a:off x="82" y="1253"/>
                <a:ext cx="173" cy="278"/>
                <a:chOff x="1872" y="1166"/>
                <a:chExt cx="2014" cy="2932"/>
              </a:xfrm>
            </p:grpSpPr>
            <p:sp>
              <p:nvSpPr>
                <p:cNvPr id="51270" name="AutoShape 70"/>
                <p:cNvSpPr>
                  <a:spLocks noChangeArrowheads="1"/>
                </p:cNvSpPr>
                <p:nvPr/>
              </p:nvSpPr>
              <p:spPr bwMode="gray">
                <a:xfrm rot="16200000" flipH="1">
                  <a:off x="1820" y="2528"/>
                  <a:ext cx="309" cy="206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13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1271" name="AutoShape 71"/>
                <p:cNvSpPr>
                  <a:spLocks noChangeArrowheads="1"/>
                </p:cNvSpPr>
                <p:nvPr/>
              </p:nvSpPr>
              <p:spPr bwMode="gray">
                <a:xfrm rot="5400000" flipH="1">
                  <a:off x="3628" y="2494"/>
                  <a:ext cx="309" cy="206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13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1272" name="AutoShape 72"/>
                <p:cNvSpPr>
                  <a:spLocks noChangeArrowheads="1"/>
                </p:cNvSpPr>
                <p:nvPr/>
              </p:nvSpPr>
              <p:spPr bwMode="gray">
                <a:xfrm rot="10800000" flipH="1">
                  <a:off x="2725" y="3439"/>
                  <a:ext cx="308" cy="206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13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1273" name="Oval 73"/>
                <p:cNvSpPr>
                  <a:spLocks noChangeArrowheads="1"/>
                </p:cNvSpPr>
                <p:nvPr/>
              </p:nvSpPr>
              <p:spPr bwMode="gray">
                <a:xfrm>
                  <a:off x="2078" y="1824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57150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13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1274" name="Oval 74"/>
                <p:cNvSpPr>
                  <a:spLocks noChangeArrowheads="1"/>
                </p:cNvSpPr>
                <p:nvPr/>
              </p:nvSpPr>
              <p:spPr bwMode="gray">
                <a:xfrm>
                  <a:off x="2170" y="1915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gamma/>
                        <a:shade val="63529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63529"/>
                        <a:invGamma/>
                      </a:srgb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13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1275" name="Oval 75"/>
                <p:cNvSpPr>
                  <a:spLocks noChangeArrowheads="1"/>
                </p:cNvSpPr>
                <p:nvPr/>
              </p:nvSpPr>
              <p:spPr bwMode="gray">
                <a:xfrm>
                  <a:off x="2093" y="1166"/>
                  <a:ext cx="1582" cy="293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13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1276" name="Oval 76"/>
                <p:cNvSpPr>
                  <a:spLocks noChangeArrowheads="1"/>
                </p:cNvSpPr>
                <p:nvPr/>
              </p:nvSpPr>
              <p:spPr bwMode="gray">
                <a:xfrm>
                  <a:off x="2093" y="1168"/>
                  <a:ext cx="1582" cy="292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>
                        <a:gamma/>
                        <a:shade val="0"/>
                        <a:invGamma/>
                      </a:srgbClr>
                    </a:gs>
                    <a:gs pos="100000">
                      <a:srgbClr val="FFCC00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13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1277" name="Oval 77"/>
                <p:cNvSpPr>
                  <a:spLocks noChangeArrowheads="1"/>
                </p:cNvSpPr>
                <p:nvPr/>
              </p:nvSpPr>
              <p:spPr bwMode="gray">
                <a:xfrm>
                  <a:off x="2337" y="1169"/>
                  <a:ext cx="1096" cy="292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13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1278" name="Oval 78"/>
                <p:cNvSpPr>
                  <a:spLocks noChangeArrowheads="1"/>
                </p:cNvSpPr>
                <p:nvPr/>
              </p:nvSpPr>
              <p:spPr bwMode="gray">
                <a:xfrm>
                  <a:off x="2337" y="1168"/>
                  <a:ext cx="1096" cy="292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shade val="48627"/>
                        <a:invGamma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13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51279" name="AutoShape 79"/>
              <p:cNvSpPr>
                <a:spLocks noChangeArrowheads="1"/>
              </p:cNvSpPr>
              <p:nvPr/>
            </p:nvSpPr>
            <p:spPr bwMode="gray">
              <a:xfrm flipH="1">
                <a:off x="132" y="1056"/>
                <a:ext cx="99" cy="6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13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280" name="AutoShape 80"/>
              <p:cNvSpPr>
                <a:spLocks noChangeArrowheads="1"/>
              </p:cNvSpPr>
              <p:nvPr/>
            </p:nvSpPr>
            <p:spPr bwMode="gray">
              <a:xfrm rot="10800000" flipH="1">
                <a:off x="143" y="1617"/>
                <a:ext cx="99" cy="6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13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281" name="AutoShape 81"/>
              <p:cNvSpPr>
                <a:spLocks noChangeArrowheads="1"/>
              </p:cNvSpPr>
              <p:nvPr/>
            </p:nvSpPr>
            <p:spPr bwMode="gray">
              <a:xfrm rot="16200000" flipH="1">
                <a:off x="-159" y="1336"/>
                <a:ext cx="95" cy="6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13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282" name="Oval 82"/>
              <p:cNvSpPr>
                <a:spLocks noChangeArrowheads="1"/>
              </p:cNvSpPr>
              <p:nvPr/>
            </p:nvSpPr>
            <p:spPr bwMode="gray">
              <a:xfrm rot="5400000">
                <a:off x="-69" y="1111"/>
                <a:ext cx="501" cy="52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13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283" name="Oval 83"/>
              <p:cNvSpPr>
                <a:spLocks noChangeArrowheads="1"/>
              </p:cNvSpPr>
              <p:nvPr/>
            </p:nvSpPr>
            <p:spPr bwMode="gray">
              <a:xfrm rot="5400000">
                <a:off x="-39" y="1140"/>
                <a:ext cx="444" cy="46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13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284" name="Oval 84"/>
              <p:cNvSpPr>
                <a:spLocks noChangeArrowheads="1"/>
              </p:cNvSpPr>
              <p:nvPr/>
            </p:nvSpPr>
            <p:spPr bwMode="gray">
              <a:xfrm rot="5400000">
                <a:off x="114" y="1232"/>
                <a:ext cx="136" cy="27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13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285" name="Oval 85"/>
              <p:cNvSpPr>
                <a:spLocks noChangeArrowheads="1"/>
              </p:cNvSpPr>
              <p:nvPr/>
            </p:nvSpPr>
            <p:spPr bwMode="gray">
              <a:xfrm rot="5400000">
                <a:off x="114" y="1232"/>
                <a:ext cx="136" cy="278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13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286" name="Oval 86"/>
              <p:cNvSpPr>
                <a:spLocks noChangeArrowheads="1"/>
              </p:cNvSpPr>
              <p:nvPr/>
            </p:nvSpPr>
            <p:spPr bwMode="gray">
              <a:xfrm rot="5400000">
                <a:off x="12" y="1231"/>
                <a:ext cx="340" cy="27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13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287" name="Oval 87"/>
              <p:cNvSpPr>
                <a:spLocks noChangeArrowheads="1"/>
              </p:cNvSpPr>
              <p:nvPr/>
            </p:nvSpPr>
            <p:spPr bwMode="gray">
              <a:xfrm rot="5400000">
                <a:off x="12" y="1231"/>
                <a:ext cx="340" cy="27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13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51288" name="Group 88"/>
          <p:cNvGrpSpPr>
            <a:grpSpLocks/>
          </p:cNvGrpSpPr>
          <p:nvPr/>
        </p:nvGrpSpPr>
        <p:grpSpPr bwMode="auto">
          <a:xfrm>
            <a:off x="660267" y="1223699"/>
            <a:ext cx="255588" cy="596371"/>
            <a:chOff x="240" y="624"/>
            <a:chExt cx="96" cy="288"/>
          </a:xfrm>
        </p:grpSpPr>
        <p:sp>
          <p:nvSpPr>
            <p:cNvPr id="51289" name="Rectangle 89"/>
            <p:cNvSpPr>
              <a:spLocks noChangeArrowheads="1"/>
            </p:cNvSpPr>
            <p:nvPr/>
          </p:nvSpPr>
          <p:spPr bwMode="gray">
            <a:xfrm rot="16200000" flipH="1">
              <a:off x="115" y="749"/>
              <a:ext cx="288" cy="38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13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290" name="Rectangle 90"/>
            <p:cNvSpPr>
              <a:spLocks noChangeArrowheads="1"/>
            </p:cNvSpPr>
            <p:nvPr/>
          </p:nvSpPr>
          <p:spPr bwMode="gray">
            <a:xfrm rot="16200000" flipH="1">
              <a:off x="163" y="738"/>
              <a:ext cx="288" cy="59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13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1291" name="Text Box 91"/>
          <p:cNvSpPr txBox="1">
            <a:spLocks noChangeArrowheads="1"/>
          </p:cNvSpPr>
          <p:nvPr/>
        </p:nvSpPr>
        <p:spPr bwMode="auto">
          <a:xfrm>
            <a:off x="2896659" y="3523985"/>
            <a:ext cx="6730471" cy="402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013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1292" name="Group 92"/>
          <p:cNvGrpSpPr>
            <a:grpSpLocks/>
          </p:cNvGrpSpPr>
          <p:nvPr/>
        </p:nvGrpSpPr>
        <p:grpSpPr bwMode="auto">
          <a:xfrm>
            <a:off x="0" y="3098008"/>
            <a:ext cx="9605830" cy="1238889"/>
            <a:chOff x="108" y="1032"/>
            <a:chExt cx="5412" cy="698"/>
          </a:xfrm>
        </p:grpSpPr>
        <p:grpSp>
          <p:nvGrpSpPr>
            <p:cNvPr id="51293" name="Group 93"/>
            <p:cNvGrpSpPr>
              <a:grpSpLocks/>
            </p:cNvGrpSpPr>
            <p:nvPr/>
          </p:nvGrpSpPr>
          <p:grpSpPr bwMode="auto">
            <a:xfrm>
              <a:off x="432" y="1032"/>
              <a:ext cx="5088" cy="698"/>
              <a:chOff x="900" y="990"/>
              <a:chExt cx="4512" cy="500"/>
            </a:xfrm>
          </p:grpSpPr>
          <p:sp>
            <p:nvSpPr>
              <p:cNvPr id="51294" name="AutoShape 94"/>
              <p:cNvSpPr>
                <a:spLocks noChangeArrowheads="1"/>
              </p:cNvSpPr>
              <p:nvPr/>
            </p:nvSpPr>
            <p:spPr bwMode="gray">
              <a:xfrm>
                <a:off x="926" y="1034"/>
                <a:ext cx="4416" cy="381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DDDDDD"/>
                  </a:gs>
                  <a:gs pos="50000">
                    <a:srgbClr val="DDDDDD">
                      <a:gamma/>
                      <a:tint val="36471"/>
                      <a:invGamma/>
                    </a:srgbClr>
                  </a:gs>
                  <a:gs pos="100000">
                    <a:srgbClr val="DDDDDD"/>
                  </a:gs>
                </a:gsLst>
                <a:lin ang="27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35003" dir="2928844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13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295" name="AutoShape 95"/>
              <p:cNvSpPr>
                <a:spLocks noChangeArrowheads="1"/>
              </p:cNvSpPr>
              <p:nvPr/>
            </p:nvSpPr>
            <p:spPr bwMode="gray">
              <a:xfrm>
                <a:off x="1022" y="1069"/>
                <a:ext cx="851" cy="312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13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296" name="Freeform 96"/>
              <p:cNvSpPr>
                <a:spLocks/>
              </p:cNvSpPr>
              <p:nvPr/>
            </p:nvSpPr>
            <p:spPr bwMode="gray">
              <a:xfrm>
                <a:off x="1076" y="1089"/>
                <a:ext cx="424" cy="156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13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297" name="Text Box 97"/>
              <p:cNvSpPr txBox="1">
                <a:spLocks noChangeArrowheads="1"/>
              </p:cNvSpPr>
              <p:nvPr/>
            </p:nvSpPr>
            <p:spPr bwMode="gray">
              <a:xfrm>
                <a:off x="1326" y="1063"/>
                <a:ext cx="226" cy="232"/>
              </a:xfrm>
              <a:prstGeom prst="rect">
                <a:avLst/>
              </a:prstGeom>
              <a:noFill/>
              <a:ln>
                <a:noFill/>
              </a:ln>
              <a:effectLst>
                <a:outerShdw dist="3592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131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B</a:t>
                </a:r>
              </a:p>
            </p:txBody>
          </p:sp>
          <p:sp>
            <p:nvSpPr>
              <p:cNvPr id="51298" name="Text Box 98"/>
              <p:cNvSpPr txBox="1">
                <a:spLocks noChangeArrowheads="1"/>
              </p:cNvSpPr>
              <p:nvPr/>
            </p:nvSpPr>
            <p:spPr bwMode="gray">
              <a:xfrm>
                <a:off x="1990" y="1094"/>
                <a:ext cx="3246" cy="1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236" b="1">
                  <a:solidFill>
                    <a:srgbClr val="3333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299" name="Rectangle 99"/>
              <p:cNvSpPr>
                <a:spLocks noChangeArrowheads="1"/>
              </p:cNvSpPr>
              <p:nvPr/>
            </p:nvSpPr>
            <p:spPr bwMode="auto">
              <a:xfrm>
                <a:off x="900" y="990"/>
                <a:ext cx="4512" cy="500"/>
              </a:xfrm>
              <a:prstGeom prst="rect">
                <a:avLst/>
              </a:prstGeom>
              <a:noFill/>
              <a:ln w="38100" cmpd="dbl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13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51300" name="Group 100"/>
            <p:cNvGrpSpPr>
              <a:grpSpLocks/>
            </p:cNvGrpSpPr>
            <p:nvPr/>
          </p:nvGrpSpPr>
          <p:grpSpPr bwMode="auto">
            <a:xfrm>
              <a:off x="108" y="1033"/>
              <a:ext cx="672" cy="673"/>
              <a:chOff x="-144" y="1056"/>
              <a:chExt cx="586" cy="625"/>
            </a:xfrm>
          </p:grpSpPr>
          <p:grpSp>
            <p:nvGrpSpPr>
              <p:cNvPr id="51301" name="Group 101"/>
              <p:cNvGrpSpPr>
                <a:grpSpLocks/>
              </p:cNvGrpSpPr>
              <p:nvPr/>
            </p:nvGrpSpPr>
            <p:grpSpPr bwMode="auto">
              <a:xfrm rot="5400000">
                <a:off x="82" y="1253"/>
                <a:ext cx="173" cy="278"/>
                <a:chOff x="1872" y="1166"/>
                <a:chExt cx="2014" cy="2932"/>
              </a:xfrm>
            </p:grpSpPr>
            <p:sp>
              <p:nvSpPr>
                <p:cNvPr id="51302" name="AutoShape 102"/>
                <p:cNvSpPr>
                  <a:spLocks noChangeArrowheads="1"/>
                </p:cNvSpPr>
                <p:nvPr/>
              </p:nvSpPr>
              <p:spPr bwMode="gray">
                <a:xfrm rot="16200000" flipH="1">
                  <a:off x="1820" y="2528"/>
                  <a:ext cx="309" cy="206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13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1303" name="AutoShape 103"/>
                <p:cNvSpPr>
                  <a:spLocks noChangeArrowheads="1"/>
                </p:cNvSpPr>
                <p:nvPr/>
              </p:nvSpPr>
              <p:spPr bwMode="gray">
                <a:xfrm rot="5400000" flipH="1">
                  <a:off x="3628" y="2494"/>
                  <a:ext cx="309" cy="206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13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1304" name="AutoShape 104"/>
                <p:cNvSpPr>
                  <a:spLocks noChangeArrowheads="1"/>
                </p:cNvSpPr>
                <p:nvPr/>
              </p:nvSpPr>
              <p:spPr bwMode="gray">
                <a:xfrm rot="10800000" flipH="1">
                  <a:off x="2725" y="3439"/>
                  <a:ext cx="308" cy="206"/>
                </a:xfrm>
                <a:prstGeom prst="upArrow">
                  <a:avLst>
                    <a:gd name="adj1" fmla="val 51676"/>
                    <a:gd name="adj2" fmla="val 10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tx2">
                        <a:gamma/>
                        <a:tint val="39216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13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1305" name="Oval 105"/>
                <p:cNvSpPr>
                  <a:spLocks noChangeArrowheads="1"/>
                </p:cNvSpPr>
                <p:nvPr/>
              </p:nvSpPr>
              <p:spPr bwMode="gray">
                <a:xfrm>
                  <a:off x="2078" y="1824"/>
                  <a:ext cx="1615" cy="16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gamma/>
                        <a:shade val="46275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57150" algn="ctr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13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1306" name="Oval 106"/>
                <p:cNvSpPr>
                  <a:spLocks noChangeArrowheads="1"/>
                </p:cNvSpPr>
                <p:nvPr/>
              </p:nvSpPr>
              <p:spPr bwMode="gray">
                <a:xfrm>
                  <a:off x="2170" y="1915"/>
                  <a:ext cx="1430" cy="1430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gamma/>
                        <a:shade val="63529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63529"/>
                        <a:invGamma/>
                      </a:srgb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13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1307" name="Oval 107"/>
                <p:cNvSpPr>
                  <a:spLocks noChangeArrowheads="1"/>
                </p:cNvSpPr>
                <p:nvPr/>
              </p:nvSpPr>
              <p:spPr bwMode="gray">
                <a:xfrm>
                  <a:off x="2093" y="1166"/>
                  <a:ext cx="1582" cy="293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13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1308" name="Oval 108"/>
                <p:cNvSpPr>
                  <a:spLocks noChangeArrowheads="1"/>
                </p:cNvSpPr>
                <p:nvPr/>
              </p:nvSpPr>
              <p:spPr bwMode="gray">
                <a:xfrm>
                  <a:off x="2093" y="1168"/>
                  <a:ext cx="1582" cy="292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>
                        <a:gamma/>
                        <a:shade val="0"/>
                        <a:invGamma/>
                      </a:srgbClr>
                    </a:gs>
                    <a:gs pos="100000">
                      <a:srgbClr val="FFCC00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13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1309" name="Oval 109"/>
                <p:cNvSpPr>
                  <a:spLocks noChangeArrowheads="1"/>
                </p:cNvSpPr>
                <p:nvPr/>
              </p:nvSpPr>
              <p:spPr bwMode="gray">
                <a:xfrm>
                  <a:off x="2337" y="1169"/>
                  <a:ext cx="1096" cy="292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shade val="54118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54118"/>
                        <a:invGamma/>
                      </a:scheme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13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51310" name="Oval 110"/>
                <p:cNvSpPr>
                  <a:spLocks noChangeArrowheads="1"/>
                </p:cNvSpPr>
                <p:nvPr/>
              </p:nvSpPr>
              <p:spPr bwMode="gray">
                <a:xfrm>
                  <a:off x="2337" y="1168"/>
                  <a:ext cx="1096" cy="292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CC00"/>
                    </a:gs>
                    <a:gs pos="100000">
                      <a:srgbClr val="FFCC00">
                        <a:gamma/>
                        <a:shade val="48627"/>
                        <a:invGamma/>
                      </a:srgb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013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51311" name="AutoShape 111"/>
              <p:cNvSpPr>
                <a:spLocks noChangeArrowheads="1"/>
              </p:cNvSpPr>
              <p:nvPr/>
            </p:nvSpPr>
            <p:spPr bwMode="gray">
              <a:xfrm flipH="1">
                <a:off x="132" y="1056"/>
                <a:ext cx="99" cy="6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13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312" name="AutoShape 112"/>
              <p:cNvSpPr>
                <a:spLocks noChangeArrowheads="1"/>
              </p:cNvSpPr>
              <p:nvPr/>
            </p:nvSpPr>
            <p:spPr bwMode="gray">
              <a:xfrm rot="10800000" flipH="1">
                <a:off x="143" y="1617"/>
                <a:ext cx="99" cy="64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13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313" name="AutoShape 113"/>
              <p:cNvSpPr>
                <a:spLocks noChangeArrowheads="1"/>
              </p:cNvSpPr>
              <p:nvPr/>
            </p:nvSpPr>
            <p:spPr bwMode="gray">
              <a:xfrm rot="16200000" flipH="1">
                <a:off x="-159" y="1336"/>
                <a:ext cx="95" cy="6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13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314" name="Oval 114"/>
              <p:cNvSpPr>
                <a:spLocks noChangeArrowheads="1"/>
              </p:cNvSpPr>
              <p:nvPr/>
            </p:nvSpPr>
            <p:spPr bwMode="gray">
              <a:xfrm rot="5400000">
                <a:off x="-69" y="1111"/>
                <a:ext cx="501" cy="52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13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315" name="Oval 115"/>
              <p:cNvSpPr>
                <a:spLocks noChangeArrowheads="1"/>
              </p:cNvSpPr>
              <p:nvPr/>
            </p:nvSpPr>
            <p:spPr bwMode="gray">
              <a:xfrm rot="5400000">
                <a:off x="-39" y="1140"/>
                <a:ext cx="444" cy="46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13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316" name="Oval 116"/>
              <p:cNvSpPr>
                <a:spLocks noChangeArrowheads="1"/>
              </p:cNvSpPr>
              <p:nvPr/>
            </p:nvSpPr>
            <p:spPr bwMode="gray">
              <a:xfrm rot="5400000">
                <a:off x="114" y="1232"/>
                <a:ext cx="136" cy="27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13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317" name="Oval 117"/>
              <p:cNvSpPr>
                <a:spLocks noChangeArrowheads="1"/>
              </p:cNvSpPr>
              <p:nvPr/>
            </p:nvSpPr>
            <p:spPr bwMode="gray">
              <a:xfrm rot="5400000">
                <a:off x="114" y="1232"/>
                <a:ext cx="136" cy="278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13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318" name="Oval 118"/>
              <p:cNvSpPr>
                <a:spLocks noChangeArrowheads="1"/>
              </p:cNvSpPr>
              <p:nvPr/>
            </p:nvSpPr>
            <p:spPr bwMode="gray">
              <a:xfrm rot="5400000">
                <a:off x="12" y="1231"/>
                <a:ext cx="340" cy="278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13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319" name="Oval 119"/>
              <p:cNvSpPr>
                <a:spLocks noChangeArrowheads="1"/>
              </p:cNvSpPr>
              <p:nvPr/>
            </p:nvSpPr>
            <p:spPr bwMode="gray">
              <a:xfrm rot="5400000">
                <a:off x="12" y="1231"/>
                <a:ext cx="340" cy="27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013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51320" name="Group 120"/>
          <p:cNvGrpSpPr>
            <a:grpSpLocks/>
          </p:cNvGrpSpPr>
          <p:nvPr/>
        </p:nvGrpSpPr>
        <p:grpSpPr bwMode="auto">
          <a:xfrm>
            <a:off x="702865" y="4056460"/>
            <a:ext cx="255588" cy="596371"/>
            <a:chOff x="240" y="624"/>
            <a:chExt cx="96" cy="288"/>
          </a:xfrm>
        </p:grpSpPr>
        <p:sp>
          <p:nvSpPr>
            <p:cNvPr id="51321" name="Rectangle 121"/>
            <p:cNvSpPr>
              <a:spLocks noChangeArrowheads="1"/>
            </p:cNvSpPr>
            <p:nvPr/>
          </p:nvSpPr>
          <p:spPr bwMode="gray">
            <a:xfrm rot="16200000" flipH="1">
              <a:off x="115" y="749"/>
              <a:ext cx="288" cy="38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13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322" name="Rectangle 122"/>
            <p:cNvSpPr>
              <a:spLocks noChangeArrowheads="1"/>
            </p:cNvSpPr>
            <p:nvPr/>
          </p:nvSpPr>
          <p:spPr bwMode="gray">
            <a:xfrm rot="16200000" flipH="1">
              <a:off x="163" y="738"/>
              <a:ext cx="288" cy="59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13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1323" name="Group 123"/>
          <p:cNvGrpSpPr>
            <a:grpSpLocks/>
          </p:cNvGrpSpPr>
          <p:nvPr/>
        </p:nvGrpSpPr>
        <p:grpSpPr bwMode="auto">
          <a:xfrm>
            <a:off x="702865" y="2672028"/>
            <a:ext cx="255588" cy="596371"/>
            <a:chOff x="240" y="624"/>
            <a:chExt cx="96" cy="288"/>
          </a:xfrm>
        </p:grpSpPr>
        <p:sp>
          <p:nvSpPr>
            <p:cNvPr id="51324" name="Rectangle 124"/>
            <p:cNvSpPr>
              <a:spLocks noChangeArrowheads="1"/>
            </p:cNvSpPr>
            <p:nvPr/>
          </p:nvSpPr>
          <p:spPr bwMode="gray">
            <a:xfrm rot="16200000" flipH="1">
              <a:off x="115" y="749"/>
              <a:ext cx="288" cy="38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13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325" name="Rectangle 125"/>
            <p:cNvSpPr>
              <a:spLocks noChangeArrowheads="1"/>
            </p:cNvSpPr>
            <p:nvPr/>
          </p:nvSpPr>
          <p:spPr bwMode="gray">
            <a:xfrm rot="16200000" flipH="1">
              <a:off x="163" y="738"/>
              <a:ext cx="288" cy="59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013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1326" name="Text Box 126"/>
          <p:cNvSpPr txBox="1">
            <a:spLocks noChangeArrowheads="1"/>
          </p:cNvSpPr>
          <p:nvPr/>
        </p:nvSpPr>
        <p:spPr bwMode="auto">
          <a:xfrm>
            <a:off x="1107547" y="712523"/>
            <a:ext cx="7838017" cy="587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683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683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83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683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683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683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83" b="1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83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thẳng  </a:t>
            </a:r>
            <a:r>
              <a:rPr lang="en-US" sz="2683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y =  - 0,5x +</a:t>
            </a:r>
            <a:r>
              <a:rPr lang="en-US" sz="2683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83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en-US" sz="2683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1327" name="Text Box 127"/>
          <p:cNvSpPr txBox="1">
            <a:spLocks noChangeArrowheads="1"/>
          </p:cNvSpPr>
          <p:nvPr/>
        </p:nvSpPr>
        <p:spPr bwMode="auto">
          <a:xfrm>
            <a:off x="2555875" y="1820070"/>
            <a:ext cx="2981854" cy="670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683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131" b="1" i="1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y =  0, 5 x + 2</a:t>
            </a:r>
            <a:endParaRPr lang="en-US" sz="3131" b="1">
              <a:solidFill>
                <a:srgbClr val="00C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328" name="AutoShape 128"/>
          <p:cNvSpPr>
            <a:spLocks noChangeArrowheads="1"/>
          </p:cNvSpPr>
          <p:nvPr/>
        </p:nvSpPr>
        <p:spPr bwMode="gray">
          <a:xfrm>
            <a:off x="5452534" y="1734873"/>
            <a:ext cx="3919008" cy="851958"/>
          </a:xfrm>
          <a:prstGeom prst="roundRect">
            <a:avLst>
              <a:gd name="adj" fmla="val 10889"/>
            </a:avLst>
          </a:prstGeom>
          <a:solidFill>
            <a:schemeClr val="accent1"/>
          </a:solidFill>
          <a:ln w="38100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135003" dir="2928844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131" i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Rất tiếc bạn sai rồi </a:t>
            </a:r>
          </a:p>
        </p:txBody>
      </p:sp>
      <p:sp>
        <p:nvSpPr>
          <p:cNvPr id="51329" name="Text Box 129"/>
          <p:cNvSpPr txBox="1">
            <a:spLocks noChangeArrowheads="1"/>
          </p:cNvSpPr>
          <p:nvPr/>
        </p:nvSpPr>
        <p:spPr bwMode="auto">
          <a:xfrm>
            <a:off x="3067051" y="3523985"/>
            <a:ext cx="4515379" cy="574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131" b="1" i="1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y = 1- 0,5x</a:t>
            </a:r>
          </a:p>
        </p:txBody>
      </p:sp>
      <p:sp>
        <p:nvSpPr>
          <p:cNvPr id="51330" name="AutoShape 130"/>
          <p:cNvSpPr>
            <a:spLocks noChangeArrowheads="1"/>
          </p:cNvSpPr>
          <p:nvPr/>
        </p:nvSpPr>
        <p:spPr bwMode="gray">
          <a:xfrm>
            <a:off x="5367337" y="3353594"/>
            <a:ext cx="4217194" cy="766763"/>
          </a:xfrm>
          <a:prstGeom prst="roundRect">
            <a:avLst>
              <a:gd name="adj" fmla="val 10889"/>
            </a:avLst>
          </a:prstGeom>
          <a:solidFill>
            <a:schemeClr val="hlink"/>
          </a:solidFill>
          <a:ln w="38100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135003" dir="2928844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13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Hoan hô bạn đã đúng</a:t>
            </a:r>
          </a:p>
        </p:txBody>
      </p:sp>
      <p:sp>
        <p:nvSpPr>
          <p:cNvPr id="51331" name="Text Box 131"/>
          <p:cNvSpPr txBox="1">
            <a:spLocks noChangeArrowheads="1"/>
          </p:cNvSpPr>
          <p:nvPr/>
        </p:nvSpPr>
        <p:spPr bwMode="auto">
          <a:xfrm>
            <a:off x="2641071" y="4801924"/>
            <a:ext cx="2896658" cy="670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683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131" b="1" i="1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y =  2 </a:t>
            </a:r>
            <a:r>
              <a:rPr lang="en-US" sz="3131" b="1" i="1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- 1,5x</a:t>
            </a:r>
          </a:p>
        </p:txBody>
      </p:sp>
      <p:sp>
        <p:nvSpPr>
          <p:cNvPr id="51332" name="Text Box 132"/>
          <p:cNvSpPr txBox="1">
            <a:spLocks noChangeArrowheads="1"/>
          </p:cNvSpPr>
          <p:nvPr/>
        </p:nvSpPr>
        <p:spPr bwMode="auto">
          <a:xfrm>
            <a:off x="3067050" y="5994665"/>
            <a:ext cx="5367338" cy="574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131" b="1" i="1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y = x +2</a:t>
            </a:r>
          </a:p>
        </p:txBody>
      </p:sp>
      <p:sp>
        <p:nvSpPr>
          <p:cNvPr id="51333" name="AutoShape 133"/>
          <p:cNvSpPr>
            <a:spLocks noChangeArrowheads="1"/>
          </p:cNvSpPr>
          <p:nvPr/>
        </p:nvSpPr>
        <p:spPr bwMode="gray">
          <a:xfrm>
            <a:off x="5452533" y="4631532"/>
            <a:ext cx="4089400" cy="766763"/>
          </a:xfrm>
          <a:prstGeom prst="roundRect">
            <a:avLst>
              <a:gd name="adj" fmla="val 10889"/>
            </a:avLst>
          </a:prstGeom>
          <a:solidFill>
            <a:schemeClr val="accent1"/>
          </a:solidFill>
          <a:ln w="38100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135003" dir="2928844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131" i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Rất tiếc bạn sai rồi </a:t>
            </a:r>
          </a:p>
        </p:txBody>
      </p:sp>
      <p:sp>
        <p:nvSpPr>
          <p:cNvPr id="51334" name="AutoShape 134"/>
          <p:cNvSpPr>
            <a:spLocks noChangeArrowheads="1"/>
          </p:cNvSpPr>
          <p:nvPr/>
        </p:nvSpPr>
        <p:spPr bwMode="gray">
          <a:xfrm>
            <a:off x="5282141" y="5994665"/>
            <a:ext cx="4344988" cy="851958"/>
          </a:xfrm>
          <a:prstGeom prst="roundRect">
            <a:avLst>
              <a:gd name="adj" fmla="val 10889"/>
            </a:avLst>
          </a:prstGeom>
          <a:solidFill>
            <a:schemeClr val="accent1"/>
          </a:solidFill>
          <a:ln w="38100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135003" dir="2928844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131" i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Rất tiếc bạn sai rồi </a:t>
            </a:r>
          </a:p>
        </p:txBody>
      </p:sp>
      <p:sp>
        <p:nvSpPr>
          <p:cNvPr id="51335" name="Text Box 135"/>
          <p:cNvSpPr txBox="1">
            <a:spLocks noChangeArrowheads="1"/>
          </p:cNvSpPr>
          <p:nvPr/>
        </p:nvSpPr>
        <p:spPr bwMode="auto">
          <a:xfrm>
            <a:off x="670918" y="153426"/>
            <a:ext cx="1703917" cy="587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2683" b="1" i="1" u="sng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Bài tập 2:</a:t>
            </a:r>
          </a:p>
        </p:txBody>
      </p:sp>
    </p:spTree>
    <p:extLst>
      <p:ext uri="{BB962C8B-B14F-4D97-AF65-F5344CB8AC3E}">
        <p14:creationId xmlns:p14="http://schemas.microsoft.com/office/powerpoint/2010/main" val="15659760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3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51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51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51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5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12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51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13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512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13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512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1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13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5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1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1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500"/>
                                        <p:tgtEl>
                                          <p:spTgt spid="513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9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12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513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3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12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500"/>
                                        <p:tgtEl>
                                          <p:spTgt spid="513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512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500"/>
                                        <p:tgtEl>
                                          <p:spTgt spid="513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05"/>
                  </p:tgtEl>
                </p:cond>
              </p:nextCondLst>
            </p:seq>
          </p:childTnLst>
        </p:cTn>
      </p:par>
    </p:tnLst>
    <p:bldLst>
      <p:bldP spid="51231" grpId="0" build="allAtOnce" animBg="1"/>
      <p:bldP spid="51326" grpId="0"/>
      <p:bldP spid="51327" grpId="0"/>
      <p:bldP spid="51328" grpId="0" animBg="1"/>
      <p:bldP spid="51330" grpId="0" animBg="1"/>
      <p:bldP spid="51331" grpId="0"/>
      <p:bldP spid="51333" grpId="0" animBg="1"/>
      <p:bldP spid="51334" grpId="0" animBg="1"/>
      <p:bldP spid="51335" grpId="0"/>
    </p:bldLst>
  </p:timing>
</p:sld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877</Words>
  <Application>Microsoft Office PowerPoint</Application>
  <PresentationFormat>Custom</PresentationFormat>
  <Paragraphs>158</Paragraphs>
  <Slides>11</Slides>
  <Notes>3</Notes>
  <HiddenSlides>0</HiddenSlides>
  <MMClips>4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.VnTime</vt:lpstr>
      <vt:lpstr>.VnTimeH</vt:lpstr>
      <vt:lpstr>Arial</vt:lpstr>
      <vt:lpstr>Calibri</vt:lpstr>
      <vt:lpstr>Cambria Math</vt:lpstr>
      <vt:lpstr>Garamond</vt:lpstr>
      <vt:lpstr>Symbol</vt:lpstr>
      <vt:lpstr>Times New Roman</vt:lpstr>
      <vt:lpstr>Wingdings</vt:lpstr>
      <vt:lpstr>Office Theme</vt:lpstr>
      <vt:lpstr>1_Default Design</vt:lpstr>
      <vt:lpstr>2_Default Design</vt:lpstr>
      <vt:lpstr>3_Default Design</vt:lpstr>
      <vt:lpstr>Organic</vt:lpstr>
      <vt:lpstr>PowerPoint Presentation</vt:lpstr>
      <vt:lpstr>PowerPoint Presentation</vt:lpstr>
      <vt:lpstr>§4. Đường thẳng song song  và đường thẳng cắt nhau</vt:lpstr>
      <vt:lpstr>PowerPoint Presentation</vt:lpstr>
      <vt:lpstr>PowerPoint Presentation</vt:lpstr>
      <vt:lpstr>PowerPoint Presentation</vt:lpstr>
      <vt:lpstr>KẾT LUẬN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87</cp:revision>
  <dcterms:created xsi:type="dcterms:W3CDTF">2021-10-30T10:44:38Z</dcterms:created>
  <dcterms:modified xsi:type="dcterms:W3CDTF">2021-12-08T13:16:42Z</dcterms:modified>
</cp:coreProperties>
</file>