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6" r:id="rId3"/>
    <p:sldId id="265" r:id="rId4"/>
    <p:sldId id="258" r:id="rId5"/>
    <p:sldId id="259" r:id="rId6"/>
    <p:sldId id="260" r:id="rId7"/>
    <p:sldId id="261" r:id="rId8"/>
    <p:sldId id="263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12" Type="http://schemas.openxmlformats.org/officeDocument/2006/relationships/image" Target="../media/image29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11" Type="http://schemas.openxmlformats.org/officeDocument/2006/relationships/image" Target="../media/image28.wmf"/><Relationship Id="rId5" Type="http://schemas.openxmlformats.org/officeDocument/2006/relationships/image" Target="../media/image22.wmf"/><Relationship Id="rId10" Type="http://schemas.openxmlformats.org/officeDocument/2006/relationships/image" Target="../media/image27.wmf"/><Relationship Id="rId4" Type="http://schemas.openxmlformats.org/officeDocument/2006/relationships/image" Target="../media/image21.wmf"/><Relationship Id="rId9" Type="http://schemas.openxmlformats.org/officeDocument/2006/relationships/image" Target="../media/image26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image" Target="../media/image42.wmf"/><Relationship Id="rId3" Type="http://schemas.openxmlformats.org/officeDocument/2006/relationships/image" Target="../media/image32.wmf"/><Relationship Id="rId7" Type="http://schemas.openxmlformats.org/officeDocument/2006/relationships/image" Target="../media/image36.wmf"/><Relationship Id="rId12" Type="http://schemas.openxmlformats.org/officeDocument/2006/relationships/image" Target="../media/image41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11" Type="http://schemas.openxmlformats.org/officeDocument/2006/relationships/image" Target="../media/image40.wmf"/><Relationship Id="rId5" Type="http://schemas.openxmlformats.org/officeDocument/2006/relationships/image" Target="../media/image34.wmf"/><Relationship Id="rId15" Type="http://schemas.openxmlformats.org/officeDocument/2006/relationships/image" Target="../media/image44.wmf"/><Relationship Id="rId10" Type="http://schemas.openxmlformats.org/officeDocument/2006/relationships/image" Target="../media/image39.wmf"/><Relationship Id="rId4" Type="http://schemas.openxmlformats.org/officeDocument/2006/relationships/image" Target="../media/image33.wmf"/><Relationship Id="rId9" Type="http://schemas.openxmlformats.org/officeDocument/2006/relationships/image" Target="../media/image38.wmf"/><Relationship Id="rId14" Type="http://schemas.openxmlformats.org/officeDocument/2006/relationships/image" Target="../media/image4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image" Target="../media/image47.wmf"/><Relationship Id="rId7" Type="http://schemas.openxmlformats.org/officeDocument/2006/relationships/image" Target="../media/image51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6" Type="http://schemas.openxmlformats.org/officeDocument/2006/relationships/image" Target="../media/image50.wmf"/><Relationship Id="rId11" Type="http://schemas.openxmlformats.org/officeDocument/2006/relationships/image" Target="../media/image55.wmf"/><Relationship Id="rId5" Type="http://schemas.openxmlformats.org/officeDocument/2006/relationships/image" Target="../media/image49.wmf"/><Relationship Id="rId10" Type="http://schemas.openxmlformats.org/officeDocument/2006/relationships/image" Target="../media/image54.wmf"/><Relationship Id="rId4" Type="http://schemas.openxmlformats.org/officeDocument/2006/relationships/image" Target="../media/image48.wmf"/><Relationship Id="rId9" Type="http://schemas.openxmlformats.org/officeDocument/2006/relationships/image" Target="../media/image53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3" Type="http://schemas.openxmlformats.org/officeDocument/2006/relationships/image" Target="../media/image58.wmf"/><Relationship Id="rId7" Type="http://schemas.openxmlformats.org/officeDocument/2006/relationships/image" Target="../media/image62.wmf"/><Relationship Id="rId12" Type="http://schemas.openxmlformats.org/officeDocument/2006/relationships/image" Target="../media/image67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6" Type="http://schemas.openxmlformats.org/officeDocument/2006/relationships/image" Target="../media/image61.wmf"/><Relationship Id="rId11" Type="http://schemas.openxmlformats.org/officeDocument/2006/relationships/image" Target="../media/image66.wmf"/><Relationship Id="rId5" Type="http://schemas.openxmlformats.org/officeDocument/2006/relationships/image" Target="../media/image60.wmf"/><Relationship Id="rId10" Type="http://schemas.openxmlformats.org/officeDocument/2006/relationships/image" Target="../media/image65.wmf"/><Relationship Id="rId4" Type="http://schemas.openxmlformats.org/officeDocument/2006/relationships/image" Target="../media/image59.wmf"/><Relationship Id="rId9" Type="http://schemas.openxmlformats.org/officeDocument/2006/relationships/image" Target="../media/image64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74.wmf"/><Relationship Id="rId3" Type="http://schemas.openxmlformats.org/officeDocument/2006/relationships/image" Target="../media/image67.wmf"/><Relationship Id="rId7" Type="http://schemas.openxmlformats.org/officeDocument/2006/relationships/image" Target="../media/image73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6" Type="http://schemas.openxmlformats.org/officeDocument/2006/relationships/image" Target="../media/image72.wmf"/><Relationship Id="rId5" Type="http://schemas.openxmlformats.org/officeDocument/2006/relationships/image" Target="../media/image71.wmf"/><Relationship Id="rId4" Type="http://schemas.openxmlformats.org/officeDocument/2006/relationships/image" Target="../media/image7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3068-11D1-440F-B632-3734076DB609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8DD85-82E7-40EA-B6B8-45CEE97B3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081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3068-11D1-440F-B632-3734076DB609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8DD85-82E7-40EA-B6B8-45CEE97B3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241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3068-11D1-440F-B632-3734076DB609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8DD85-82E7-40EA-B6B8-45CEE97B3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517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3068-11D1-440F-B632-3734076DB609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8DD85-82E7-40EA-B6B8-45CEE97B3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32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3068-11D1-440F-B632-3734076DB609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8DD85-82E7-40EA-B6B8-45CEE97B3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312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3068-11D1-440F-B632-3734076DB609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8DD85-82E7-40EA-B6B8-45CEE97B3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810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3068-11D1-440F-B632-3734076DB609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8DD85-82E7-40EA-B6B8-45CEE97B3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199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3068-11D1-440F-B632-3734076DB609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8DD85-82E7-40EA-B6B8-45CEE97B3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80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3068-11D1-440F-B632-3734076DB609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8DD85-82E7-40EA-B6B8-45CEE97B3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39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3068-11D1-440F-B632-3734076DB609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8DD85-82E7-40EA-B6B8-45CEE97B3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926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3068-11D1-440F-B632-3734076DB609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8DD85-82E7-40EA-B6B8-45CEE97B3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074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93068-11D1-440F-B632-3734076DB609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8DD85-82E7-40EA-B6B8-45CEE97B3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572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7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22.bin"/><Relationship Id="rId18" Type="http://schemas.openxmlformats.org/officeDocument/2006/relationships/image" Target="../media/image25.wmf"/><Relationship Id="rId26" Type="http://schemas.openxmlformats.org/officeDocument/2006/relationships/image" Target="../media/image29.wmf"/><Relationship Id="rId3" Type="http://schemas.openxmlformats.org/officeDocument/2006/relationships/oleObject" Target="../embeddings/oleObject17.bin"/><Relationship Id="rId21" Type="http://schemas.openxmlformats.org/officeDocument/2006/relationships/oleObject" Target="../embeddings/oleObject26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2.wmf"/><Relationship Id="rId17" Type="http://schemas.openxmlformats.org/officeDocument/2006/relationships/oleObject" Target="../embeddings/oleObject24.bin"/><Relationship Id="rId25" Type="http://schemas.openxmlformats.org/officeDocument/2006/relationships/oleObject" Target="../embeddings/oleObject28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24.wmf"/><Relationship Id="rId20" Type="http://schemas.openxmlformats.org/officeDocument/2006/relationships/image" Target="../media/image26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1.bin"/><Relationship Id="rId24" Type="http://schemas.openxmlformats.org/officeDocument/2006/relationships/image" Target="../media/image28.wmf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3.bin"/><Relationship Id="rId23" Type="http://schemas.openxmlformats.org/officeDocument/2006/relationships/oleObject" Target="../embeddings/oleObject27.bin"/><Relationship Id="rId10" Type="http://schemas.openxmlformats.org/officeDocument/2006/relationships/image" Target="../media/image21.wmf"/><Relationship Id="rId19" Type="http://schemas.openxmlformats.org/officeDocument/2006/relationships/oleObject" Target="../embeddings/oleObject25.bin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23.wmf"/><Relationship Id="rId22" Type="http://schemas.openxmlformats.org/officeDocument/2006/relationships/image" Target="../media/image2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oleObject" Target="../embeddings/oleObject34.bin"/><Relationship Id="rId18" Type="http://schemas.openxmlformats.org/officeDocument/2006/relationships/image" Target="../media/image37.wmf"/><Relationship Id="rId26" Type="http://schemas.openxmlformats.org/officeDocument/2006/relationships/image" Target="../media/image41.wmf"/><Relationship Id="rId3" Type="http://schemas.openxmlformats.org/officeDocument/2006/relationships/oleObject" Target="../embeddings/oleObject29.bin"/><Relationship Id="rId21" Type="http://schemas.openxmlformats.org/officeDocument/2006/relationships/oleObject" Target="../embeddings/oleObject38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4.wmf"/><Relationship Id="rId17" Type="http://schemas.openxmlformats.org/officeDocument/2006/relationships/oleObject" Target="../embeddings/oleObject36.bin"/><Relationship Id="rId25" Type="http://schemas.openxmlformats.org/officeDocument/2006/relationships/oleObject" Target="../embeddings/oleObject40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36.wmf"/><Relationship Id="rId20" Type="http://schemas.openxmlformats.org/officeDocument/2006/relationships/image" Target="../media/image38.wmf"/><Relationship Id="rId29" Type="http://schemas.openxmlformats.org/officeDocument/2006/relationships/oleObject" Target="../embeddings/oleObject42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33.bin"/><Relationship Id="rId24" Type="http://schemas.openxmlformats.org/officeDocument/2006/relationships/image" Target="../media/image40.wmf"/><Relationship Id="rId32" Type="http://schemas.openxmlformats.org/officeDocument/2006/relationships/image" Target="../media/image44.wmf"/><Relationship Id="rId5" Type="http://schemas.openxmlformats.org/officeDocument/2006/relationships/oleObject" Target="../embeddings/oleObject30.bin"/><Relationship Id="rId15" Type="http://schemas.openxmlformats.org/officeDocument/2006/relationships/oleObject" Target="../embeddings/oleObject35.bin"/><Relationship Id="rId23" Type="http://schemas.openxmlformats.org/officeDocument/2006/relationships/oleObject" Target="../embeddings/oleObject39.bin"/><Relationship Id="rId28" Type="http://schemas.openxmlformats.org/officeDocument/2006/relationships/image" Target="../media/image42.wmf"/><Relationship Id="rId10" Type="http://schemas.openxmlformats.org/officeDocument/2006/relationships/image" Target="../media/image33.wmf"/><Relationship Id="rId19" Type="http://schemas.openxmlformats.org/officeDocument/2006/relationships/oleObject" Target="../embeddings/oleObject37.bin"/><Relationship Id="rId31" Type="http://schemas.openxmlformats.org/officeDocument/2006/relationships/oleObject" Target="../embeddings/oleObject43.bin"/><Relationship Id="rId4" Type="http://schemas.openxmlformats.org/officeDocument/2006/relationships/image" Target="../media/image30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35.wmf"/><Relationship Id="rId22" Type="http://schemas.openxmlformats.org/officeDocument/2006/relationships/image" Target="../media/image39.wmf"/><Relationship Id="rId27" Type="http://schemas.openxmlformats.org/officeDocument/2006/relationships/oleObject" Target="../embeddings/oleObject41.bin"/><Relationship Id="rId30" Type="http://schemas.openxmlformats.org/officeDocument/2006/relationships/image" Target="../media/image4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oleObject" Target="../embeddings/oleObject49.bin"/><Relationship Id="rId18" Type="http://schemas.openxmlformats.org/officeDocument/2006/relationships/image" Target="../media/image52.wmf"/><Relationship Id="rId3" Type="http://schemas.openxmlformats.org/officeDocument/2006/relationships/oleObject" Target="../embeddings/oleObject44.bin"/><Relationship Id="rId21" Type="http://schemas.openxmlformats.org/officeDocument/2006/relationships/oleObject" Target="../embeddings/oleObject53.bin"/><Relationship Id="rId7" Type="http://schemas.openxmlformats.org/officeDocument/2006/relationships/oleObject" Target="../embeddings/oleObject46.bin"/><Relationship Id="rId12" Type="http://schemas.openxmlformats.org/officeDocument/2006/relationships/image" Target="../media/image49.wmf"/><Relationship Id="rId17" Type="http://schemas.openxmlformats.org/officeDocument/2006/relationships/oleObject" Target="../embeddings/oleObject51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51.wmf"/><Relationship Id="rId20" Type="http://schemas.openxmlformats.org/officeDocument/2006/relationships/image" Target="../media/image53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46.wmf"/><Relationship Id="rId11" Type="http://schemas.openxmlformats.org/officeDocument/2006/relationships/oleObject" Target="../embeddings/oleObject48.bin"/><Relationship Id="rId24" Type="http://schemas.openxmlformats.org/officeDocument/2006/relationships/image" Target="../media/image55.wmf"/><Relationship Id="rId5" Type="http://schemas.openxmlformats.org/officeDocument/2006/relationships/oleObject" Target="../embeddings/oleObject45.bin"/><Relationship Id="rId15" Type="http://schemas.openxmlformats.org/officeDocument/2006/relationships/oleObject" Target="../embeddings/oleObject50.bin"/><Relationship Id="rId23" Type="http://schemas.openxmlformats.org/officeDocument/2006/relationships/oleObject" Target="../embeddings/oleObject54.bin"/><Relationship Id="rId10" Type="http://schemas.openxmlformats.org/officeDocument/2006/relationships/image" Target="../media/image48.wmf"/><Relationship Id="rId19" Type="http://schemas.openxmlformats.org/officeDocument/2006/relationships/oleObject" Target="../embeddings/oleObject52.bin"/><Relationship Id="rId4" Type="http://schemas.openxmlformats.org/officeDocument/2006/relationships/image" Target="../media/image45.wmf"/><Relationship Id="rId9" Type="http://schemas.openxmlformats.org/officeDocument/2006/relationships/oleObject" Target="../embeddings/oleObject47.bin"/><Relationship Id="rId14" Type="http://schemas.openxmlformats.org/officeDocument/2006/relationships/image" Target="../media/image50.wmf"/><Relationship Id="rId22" Type="http://schemas.openxmlformats.org/officeDocument/2006/relationships/image" Target="../media/image54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13" Type="http://schemas.openxmlformats.org/officeDocument/2006/relationships/oleObject" Target="../embeddings/oleObject60.bin"/><Relationship Id="rId18" Type="http://schemas.openxmlformats.org/officeDocument/2006/relationships/image" Target="../media/image63.wmf"/><Relationship Id="rId26" Type="http://schemas.openxmlformats.org/officeDocument/2006/relationships/image" Target="../media/image67.wmf"/><Relationship Id="rId3" Type="http://schemas.openxmlformats.org/officeDocument/2006/relationships/oleObject" Target="../embeddings/oleObject55.bin"/><Relationship Id="rId21" Type="http://schemas.openxmlformats.org/officeDocument/2006/relationships/oleObject" Target="../embeddings/oleObject64.bin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60.wmf"/><Relationship Id="rId17" Type="http://schemas.openxmlformats.org/officeDocument/2006/relationships/oleObject" Target="../embeddings/oleObject62.bin"/><Relationship Id="rId25" Type="http://schemas.openxmlformats.org/officeDocument/2006/relationships/oleObject" Target="../embeddings/oleObject66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62.wmf"/><Relationship Id="rId20" Type="http://schemas.openxmlformats.org/officeDocument/2006/relationships/image" Target="../media/image64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57.wmf"/><Relationship Id="rId11" Type="http://schemas.openxmlformats.org/officeDocument/2006/relationships/oleObject" Target="../embeddings/oleObject59.bin"/><Relationship Id="rId24" Type="http://schemas.openxmlformats.org/officeDocument/2006/relationships/image" Target="../media/image66.wmf"/><Relationship Id="rId5" Type="http://schemas.openxmlformats.org/officeDocument/2006/relationships/oleObject" Target="../embeddings/oleObject56.bin"/><Relationship Id="rId15" Type="http://schemas.openxmlformats.org/officeDocument/2006/relationships/oleObject" Target="../embeddings/oleObject61.bin"/><Relationship Id="rId23" Type="http://schemas.openxmlformats.org/officeDocument/2006/relationships/oleObject" Target="../embeddings/oleObject65.bin"/><Relationship Id="rId10" Type="http://schemas.openxmlformats.org/officeDocument/2006/relationships/image" Target="../media/image59.wmf"/><Relationship Id="rId19" Type="http://schemas.openxmlformats.org/officeDocument/2006/relationships/oleObject" Target="../embeddings/oleObject63.bin"/><Relationship Id="rId4" Type="http://schemas.openxmlformats.org/officeDocument/2006/relationships/image" Target="../media/image56.wmf"/><Relationship Id="rId9" Type="http://schemas.openxmlformats.org/officeDocument/2006/relationships/oleObject" Target="../embeddings/oleObject58.bin"/><Relationship Id="rId14" Type="http://schemas.openxmlformats.org/officeDocument/2006/relationships/image" Target="../media/image61.wmf"/><Relationship Id="rId22" Type="http://schemas.openxmlformats.org/officeDocument/2006/relationships/image" Target="../media/image65.wmf"/><Relationship Id="rId27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13" Type="http://schemas.openxmlformats.org/officeDocument/2006/relationships/image" Target="../media/image71.wmf"/><Relationship Id="rId18" Type="http://schemas.openxmlformats.org/officeDocument/2006/relationships/oleObject" Target="../embeddings/oleObject75.bin"/><Relationship Id="rId3" Type="http://schemas.openxmlformats.org/officeDocument/2006/relationships/oleObject" Target="../embeddings/oleObject67.bin"/><Relationship Id="rId7" Type="http://schemas.openxmlformats.org/officeDocument/2006/relationships/oleObject" Target="../embeddings/oleObject69.bin"/><Relationship Id="rId12" Type="http://schemas.openxmlformats.org/officeDocument/2006/relationships/oleObject" Target="../embeddings/oleObject72.bin"/><Relationship Id="rId17" Type="http://schemas.openxmlformats.org/officeDocument/2006/relationships/image" Target="../media/image73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74.bin"/><Relationship Id="rId1" Type="http://schemas.openxmlformats.org/officeDocument/2006/relationships/vmlDrawing" Target="../drawings/vmlDrawing7.vml"/><Relationship Id="rId6" Type="http://schemas.openxmlformats.org/officeDocument/2006/relationships/image" Target="../media/image69.wmf"/><Relationship Id="rId11" Type="http://schemas.openxmlformats.org/officeDocument/2006/relationships/image" Target="../media/image70.wmf"/><Relationship Id="rId5" Type="http://schemas.openxmlformats.org/officeDocument/2006/relationships/oleObject" Target="../embeddings/oleObject68.bin"/><Relationship Id="rId15" Type="http://schemas.openxmlformats.org/officeDocument/2006/relationships/image" Target="../media/image72.wmf"/><Relationship Id="rId10" Type="http://schemas.openxmlformats.org/officeDocument/2006/relationships/oleObject" Target="../embeddings/oleObject71.bin"/><Relationship Id="rId19" Type="http://schemas.openxmlformats.org/officeDocument/2006/relationships/image" Target="../media/image74.wmf"/><Relationship Id="rId4" Type="http://schemas.openxmlformats.org/officeDocument/2006/relationships/image" Target="../media/image68.wmf"/><Relationship Id="rId9" Type="http://schemas.openxmlformats.org/officeDocument/2006/relationships/oleObject" Target="../embeddings/oleObject70.bin"/><Relationship Id="rId14" Type="http://schemas.openxmlformats.org/officeDocument/2006/relationships/oleObject" Target="../embeddings/oleObject73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57" y="0"/>
            <a:ext cx="115204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862098" y="3745634"/>
            <a:ext cx="3969616" cy="5889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64803" tIns="32401" rIns="64803" bIns="3240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402" cap="all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 </a:t>
            </a:r>
            <a:r>
              <a:rPr lang="en-US" sz="3402" cap="all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13. </a:t>
            </a:r>
            <a:r>
              <a:rPr lang="en-US" sz="3024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2268" i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6"/>
          <p:cNvSpPr>
            <a:spLocks noChangeArrowheads="1"/>
          </p:cNvSpPr>
          <p:nvPr/>
        </p:nvSpPr>
        <p:spPr bwMode="auto">
          <a:xfrm>
            <a:off x="3791902" y="5617594"/>
            <a:ext cx="3955668" cy="33151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268" dirty="0" err="1">
                <a:solidFill>
                  <a:srgbClr val="003399"/>
                </a:solidFill>
                <a:latin typeface="Times New Roman" pitchFamily="18" charset="0"/>
              </a:rPr>
              <a:t>Giáo</a:t>
            </a:r>
            <a:r>
              <a:rPr lang="en-US" sz="2268" dirty="0">
                <a:solidFill>
                  <a:srgbClr val="003399"/>
                </a:solidFill>
                <a:latin typeface="Times New Roman" pitchFamily="18" charset="0"/>
              </a:rPr>
              <a:t> </a:t>
            </a:r>
            <a:r>
              <a:rPr lang="en-US" sz="2268" dirty="0" err="1">
                <a:solidFill>
                  <a:srgbClr val="003399"/>
                </a:solidFill>
                <a:latin typeface="Times New Roman" pitchFamily="18" charset="0"/>
              </a:rPr>
              <a:t>viên</a:t>
            </a:r>
            <a:r>
              <a:rPr lang="en-US" sz="2268" dirty="0">
                <a:solidFill>
                  <a:srgbClr val="003399"/>
                </a:solidFill>
                <a:latin typeface="Times New Roman" pitchFamily="18" charset="0"/>
              </a:rPr>
              <a:t>: </a:t>
            </a:r>
            <a:r>
              <a:rPr lang="en-US" sz="2268" dirty="0" err="1">
                <a:solidFill>
                  <a:srgbClr val="003399"/>
                </a:solidFill>
                <a:latin typeface="Times New Roman" pitchFamily="18" charset="0"/>
              </a:rPr>
              <a:t>Trần</a:t>
            </a:r>
            <a:r>
              <a:rPr lang="en-US" sz="2268" dirty="0">
                <a:solidFill>
                  <a:srgbClr val="003399"/>
                </a:solidFill>
                <a:latin typeface="Times New Roman" pitchFamily="18" charset="0"/>
              </a:rPr>
              <a:t> Minh </a:t>
            </a:r>
            <a:r>
              <a:rPr lang="en-US" sz="2268" dirty="0" err="1">
                <a:solidFill>
                  <a:srgbClr val="003399"/>
                </a:solidFill>
                <a:latin typeface="Times New Roman" pitchFamily="18" charset="0"/>
              </a:rPr>
              <a:t>Đông</a:t>
            </a:r>
            <a:endParaRPr lang="en-US" sz="2268" dirty="0">
              <a:solidFill>
                <a:srgbClr val="003399"/>
              </a:solidFill>
              <a:latin typeface="Times New Roman" pitchFamily="18" charset="0"/>
            </a:endParaRPr>
          </a:p>
        </p:txBody>
      </p:sp>
      <p:sp>
        <p:nvSpPr>
          <p:cNvPr id="7" name="Rectangle 39"/>
          <p:cNvSpPr>
            <a:spLocks noChangeArrowheads="1"/>
          </p:cNvSpPr>
          <p:nvPr/>
        </p:nvSpPr>
        <p:spPr bwMode="auto">
          <a:xfrm>
            <a:off x="4205922" y="2044444"/>
            <a:ext cx="3369143" cy="792299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65253" tIns="32627" rIns="65253" bIns="32627" anchor="b" anchorCtr="1"/>
          <a:lstStyle/>
          <a:p>
            <a:pPr algn="ctr" eaLnBrk="1" hangingPunct="1">
              <a:defRPr/>
            </a:pPr>
            <a:r>
              <a:rPr lang="en-US" sz="4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ĐẠI SỐ 9</a:t>
            </a:r>
            <a:endParaRPr lang="en-US" sz="48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41059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104607" y="77332"/>
            <a:ext cx="5647508" cy="56274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4950" y="596480"/>
            <a:ext cx="109989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4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 CÔNG THỨC CÁC PHÉP BIẾN ĐỔI ĐƠN GIẢN BIỂU THỨC?</a:t>
            </a:r>
            <a:endParaRPr lang="en-US" sz="2400">
              <a:solidFill>
                <a:srgbClr val="0000FF"/>
              </a:solidFill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9930780"/>
              </p:ext>
            </p:extLst>
          </p:nvPr>
        </p:nvGraphicFramePr>
        <p:xfrm>
          <a:off x="2959816" y="1285875"/>
          <a:ext cx="106838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6" name="Equation" r:id="rId3" imgW="1638000" imgH="583920" progId="Equation.DSMT4">
                  <p:embed/>
                </p:oleObj>
              </mc:Choice>
              <mc:Fallback>
                <p:oleObj name="Equation" r:id="rId3" imgW="1638000" imgH="58392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59816" y="1285875"/>
                        <a:ext cx="1068387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705111"/>
              </p:ext>
            </p:extLst>
          </p:nvPr>
        </p:nvGraphicFramePr>
        <p:xfrm>
          <a:off x="2929078" y="1622425"/>
          <a:ext cx="3233738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7" name="Equation" r:id="rId5" imgW="4965480" imgH="533160" progId="Equation.DSMT4">
                  <p:embed/>
                </p:oleObj>
              </mc:Choice>
              <mc:Fallback>
                <p:oleObj name="Equation" r:id="rId5" imgW="4965480" imgH="53316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29078" y="1622425"/>
                        <a:ext cx="3233738" cy="347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5391302"/>
              </p:ext>
            </p:extLst>
          </p:nvPr>
        </p:nvGraphicFramePr>
        <p:xfrm>
          <a:off x="2929801" y="1954503"/>
          <a:ext cx="2754312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8" name="Equation" r:id="rId7" imgW="4228920" imgH="1041120" progId="Equation.DSMT4">
                  <p:embed/>
                </p:oleObj>
              </mc:Choice>
              <mc:Fallback>
                <p:oleObj name="Equation" r:id="rId7" imgW="4228920" imgH="104112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29801" y="1954503"/>
                        <a:ext cx="2754312" cy="676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9678669"/>
              </p:ext>
            </p:extLst>
          </p:nvPr>
        </p:nvGraphicFramePr>
        <p:xfrm>
          <a:off x="2906131" y="2610140"/>
          <a:ext cx="2706687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9" name="Equation" r:id="rId9" imgW="4152600" imgH="634680" progId="Equation.DSMT4">
                  <p:embed/>
                </p:oleObj>
              </mc:Choice>
              <mc:Fallback>
                <p:oleObj name="Equation" r:id="rId9" imgW="4152600" imgH="63468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906131" y="2610140"/>
                        <a:ext cx="2706687" cy="412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8728138"/>
              </p:ext>
            </p:extLst>
          </p:nvPr>
        </p:nvGraphicFramePr>
        <p:xfrm>
          <a:off x="2936436" y="3036888"/>
          <a:ext cx="3551237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0" name="Equation" r:id="rId11" imgW="2145960" imgH="533160" progId="Equation.DSMT4">
                  <p:embed/>
                </p:oleObj>
              </mc:Choice>
              <mc:Fallback>
                <p:oleObj name="Equation" r:id="rId11" imgW="2145960" imgH="533160" progId="Equation.DSMT4">
                  <p:embed/>
                  <p:pic>
                    <p:nvPicPr>
                      <p:cNvPr id="12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6436" y="3036888"/>
                        <a:ext cx="3551237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7439288"/>
              </p:ext>
            </p:extLst>
          </p:nvPr>
        </p:nvGraphicFramePr>
        <p:xfrm>
          <a:off x="2896606" y="3880715"/>
          <a:ext cx="3443287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1" name="Equation" r:id="rId13" imgW="1892160" imgH="482400" progId="Equation.DSMT4">
                  <p:embed/>
                </p:oleObj>
              </mc:Choice>
              <mc:Fallback>
                <p:oleObj name="Equation" r:id="rId13" imgW="1892160" imgH="482400" progId="Equation.DSMT4">
                  <p:embed/>
                  <p:pic>
                    <p:nvPicPr>
                      <p:cNvPr id="1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6606" y="3880715"/>
                        <a:ext cx="3443287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4467544"/>
              </p:ext>
            </p:extLst>
          </p:nvPr>
        </p:nvGraphicFramePr>
        <p:xfrm>
          <a:off x="2889391" y="4604325"/>
          <a:ext cx="3051175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2" name="Equation" r:id="rId15" imgW="1587240" imgH="457200" progId="Equation.DSMT4">
                  <p:embed/>
                </p:oleObj>
              </mc:Choice>
              <mc:Fallback>
                <p:oleObj name="Equation" r:id="rId15" imgW="1587240" imgH="457200" progId="Equation.DSMT4">
                  <p:embed/>
                  <p:pic>
                    <p:nvPicPr>
                      <p:cNvPr id="15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9391" y="4604325"/>
                        <a:ext cx="3051175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0307358"/>
              </p:ext>
            </p:extLst>
          </p:nvPr>
        </p:nvGraphicFramePr>
        <p:xfrm>
          <a:off x="2938746" y="5346410"/>
          <a:ext cx="4741862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3" name="Equation" r:id="rId17" imgW="2616120" imgH="457200" progId="Equation.DSMT4">
                  <p:embed/>
                </p:oleObj>
              </mc:Choice>
              <mc:Fallback>
                <p:oleObj name="Equation" r:id="rId17" imgW="2616120" imgH="457200" progId="Equation.DSMT4">
                  <p:embed/>
                  <p:pic>
                    <p:nvPicPr>
                      <p:cNvPr id="16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8746" y="5346410"/>
                        <a:ext cx="4741862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5648620"/>
              </p:ext>
            </p:extLst>
          </p:nvPr>
        </p:nvGraphicFramePr>
        <p:xfrm>
          <a:off x="2920856" y="6058043"/>
          <a:ext cx="5097462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4" name="Equation" r:id="rId19" imgW="3149280" imgH="457200" progId="Equation.DSMT4">
                  <p:embed/>
                </p:oleObj>
              </mc:Choice>
              <mc:Fallback>
                <p:oleObj name="Equation" r:id="rId19" imgW="3149280" imgH="457200" progId="Equation.DSMT4">
                  <p:embed/>
                  <p:pic>
                    <p:nvPicPr>
                      <p:cNvPr id="17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0856" y="6058043"/>
                        <a:ext cx="5097462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1743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1054350" y="807172"/>
            <a:ext cx="4752201" cy="499496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vi-VN" sz="2646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Bài </a:t>
            </a:r>
            <a:r>
              <a:rPr lang="vi-VN" sz="2646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</a:t>
            </a:r>
            <a:r>
              <a:rPr lang="en-US" sz="2646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 </a:t>
            </a:r>
            <a:r>
              <a:rPr lang="vi-VN" sz="2646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646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646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 </a:t>
            </a:r>
            <a:r>
              <a:rPr lang="en-US" sz="2646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646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46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646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</a:t>
            </a:r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5679763" y="1463137"/>
            <a:ext cx="847107" cy="441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68">
                <a:latin typeface="Times New Roman" panose="02020603050405020304" pitchFamily="18" charset="0"/>
                <a:cs typeface="Times New Roman" panose="02020603050405020304" pitchFamily="18" charset="0"/>
              </a:rPr>
              <a:t>Với  </a:t>
            </a: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1293673" y="2182630"/>
            <a:ext cx="6664782" cy="111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en-US" altLang="en-US" sz="2646">
                <a:latin typeface="Times New Roman" panose="02020603050405020304" pitchFamily="18" charset="0"/>
                <a:cs typeface="Times New Roman" panose="02020603050405020304" pitchFamily="18" charset="0"/>
              </a:rPr>
              <a:t>Rút gọn biểu thức A</a:t>
            </a:r>
          </a:p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en-US" altLang="en-US" sz="2646">
                <a:latin typeface="Times New Roman" panose="02020603050405020304" pitchFamily="18" charset="0"/>
                <a:cs typeface="Times New Roman" panose="02020603050405020304" pitchFamily="18" charset="0"/>
              </a:rPr>
              <a:t>Với giá trị nào của a thì  A &lt;  0   </a:t>
            </a:r>
            <a:r>
              <a:rPr lang="en-US" altLang="en-US" sz="2646">
                <a:latin typeface=".VnTime" panose="020B7200000000000000" pitchFamily="34" charset="0"/>
              </a:rPr>
              <a:t>             </a:t>
            </a: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4582523"/>
              </p:ext>
            </p:extLst>
          </p:nvPr>
        </p:nvGraphicFramePr>
        <p:xfrm>
          <a:off x="1407535" y="1267640"/>
          <a:ext cx="4291500" cy="88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7" name="Equation" r:id="rId3" imgW="4902120" imgH="1130040" progId="Equation.DSMT4">
                  <p:embed/>
                </p:oleObj>
              </mc:Choice>
              <mc:Fallback>
                <p:oleObj name="Equation" r:id="rId3" imgW="4902120" imgH="1130040" progId="Equation.DSMT4">
                  <p:embed/>
                  <p:pic>
                    <p:nvPicPr>
                      <p:cNvPr id="2151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7535" y="1267640"/>
                        <a:ext cx="4291500" cy="882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5700099"/>
              </p:ext>
            </p:extLst>
          </p:nvPr>
        </p:nvGraphicFramePr>
        <p:xfrm>
          <a:off x="6309885" y="1529936"/>
          <a:ext cx="1584067" cy="3825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8" name="Equation" r:id="rId5" imgW="698197" imgH="203112" progId="Equation.DSMT4">
                  <p:embed/>
                </p:oleObj>
              </mc:Choice>
              <mc:Fallback>
                <p:oleObj name="Equation" r:id="rId5" imgW="698197" imgH="203112" progId="Equation.DSMT4">
                  <p:embed/>
                  <p:pic>
                    <p:nvPicPr>
                      <p:cNvPr id="2151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9885" y="1529936"/>
                        <a:ext cx="1584067" cy="3825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1262171" y="3220488"/>
            <a:ext cx="8078057" cy="1720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646" dirty="0">
                <a:cs typeface="Arial" charset="0"/>
              </a:rPr>
              <a:t>c) </a:t>
            </a:r>
            <a:r>
              <a:rPr lang="en-US" sz="2646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646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46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646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46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646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646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646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46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646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46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646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46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646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646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646">
                <a:latin typeface="Times New Roman" pitchFamily="18" charset="0"/>
                <a:cs typeface="Times New Roman" pitchFamily="18" charset="0"/>
              </a:rPr>
              <a:t> giá</a:t>
            </a:r>
            <a:r>
              <a:rPr lang="en-US" sz="2646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46">
                <a:latin typeface="Times New Roman" pitchFamily="18" charset="0"/>
                <a:cs typeface="Times New Roman" pitchFamily="18" charset="0"/>
              </a:rPr>
              <a:t>trị </a:t>
            </a:r>
            <a:r>
              <a:rPr lang="en-US" sz="2646" dirty="0" err="1"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2646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646" dirty="0"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2646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646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46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646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46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646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46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46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46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646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46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646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646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646" dirty="0">
                <a:latin typeface="Times New Roman" pitchFamily="18" charset="0"/>
                <a:cs typeface="Times New Roman" pitchFamily="18" charset="0"/>
              </a:rPr>
              <a:t> a =    </a:t>
            </a:r>
            <a:r>
              <a:rPr lang="en-US" sz="2646" dirty="0">
                <a:cs typeface="Arial" charset="0"/>
              </a:rPr>
              <a:t>             </a:t>
            </a:r>
          </a:p>
          <a:p>
            <a:pPr marL="486009" indent="-486009" eaLnBrk="1" hangingPunct="1">
              <a:spcBef>
                <a:spcPct val="50000"/>
              </a:spcBef>
              <a:buFontTx/>
              <a:buAutoNum type="alphaLcPeriod" startAt="3"/>
              <a:defRPr/>
            </a:pPr>
            <a:endParaRPr lang="en-US" sz="2646" dirty="0">
              <a:cs typeface="Arial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2507914"/>
              </p:ext>
            </p:extLst>
          </p:nvPr>
        </p:nvGraphicFramePr>
        <p:xfrm>
          <a:off x="6579961" y="3872657"/>
          <a:ext cx="1023043" cy="4245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" name="Equation" r:id="rId7" imgW="520474" imgH="215806" progId="Equation.DSMT4">
                  <p:embed/>
                </p:oleObj>
              </mc:Choice>
              <mc:Fallback>
                <p:oleObj name="Equation" r:id="rId7" imgW="520474" imgH="215806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9961" y="3872657"/>
                        <a:ext cx="1023043" cy="4245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3104607" y="77332"/>
            <a:ext cx="5647508" cy="56274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CHỮA BÀI TẬP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9555102"/>
              </p:ext>
            </p:extLst>
          </p:nvPr>
        </p:nvGraphicFramePr>
        <p:xfrm>
          <a:off x="656965" y="4861600"/>
          <a:ext cx="1501140" cy="6901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" name="Equation" r:id="rId9" imgW="2209680" imgH="1015920" progId="Equation.DSMT4">
                  <p:embed/>
                </p:oleObj>
              </mc:Choice>
              <mc:Fallback>
                <p:oleObj name="Equation" r:id="rId9" imgW="220968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56965" y="4861600"/>
                        <a:ext cx="1501140" cy="6901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Subtitle 17"/>
          <p:cNvSpPr txBox="1">
            <a:spLocks/>
          </p:cNvSpPr>
          <p:nvPr/>
        </p:nvSpPr>
        <p:spPr>
          <a:xfrm>
            <a:off x="1672046" y="4490309"/>
            <a:ext cx="3030582" cy="5911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  <a:endParaRPr lang="en-US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4976299"/>
              </p:ext>
            </p:extLst>
          </p:nvPr>
        </p:nvGraphicFramePr>
        <p:xfrm>
          <a:off x="601704" y="5511439"/>
          <a:ext cx="5610225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1" name="Equation" r:id="rId11" imgW="8318160" imgH="1701720" progId="Equation.DSMT4">
                  <p:embed/>
                </p:oleObj>
              </mc:Choice>
              <mc:Fallback>
                <p:oleObj name="Equation" r:id="rId11" imgW="8318160" imgH="1701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01704" y="5511439"/>
                        <a:ext cx="5610225" cy="1146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3184239"/>
              </p:ext>
            </p:extLst>
          </p:nvPr>
        </p:nvGraphicFramePr>
        <p:xfrm>
          <a:off x="7101918" y="4823113"/>
          <a:ext cx="4063365" cy="8066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2" name="Equation" r:id="rId13" imgW="6070320" imgH="1206360" progId="Equation.DSMT4">
                  <p:embed/>
                </p:oleObj>
              </mc:Choice>
              <mc:Fallback>
                <p:oleObj name="Equation" r:id="rId13" imgW="6070320" imgH="1206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101918" y="4823113"/>
                        <a:ext cx="4063365" cy="8066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3909471"/>
              </p:ext>
            </p:extLst>
          </p:nvPr>
        </p:nvGraphicFramePr>
        <p:xfrm>
          <a:off x="7151688" y="5992813"/>
          <a:ext cx="2678112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3" name="Equation" r:id="rId15" imgW="4025880" imgH="583920" progId="Equation.DSMT4">
                  <p:embed/>
                </p:oleObj>
              </mc:Choice>
              <mc:Fallback>
                <p:oleObj name="Equation" r:id="rId15" imgW="4025880" imgH="583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151688" y="5992813"/>
                        <a:ext cx="2678112" cy="387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4464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7" grpId="0"/>
      <p:bldP spid="1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04607" y="77332"/>
            <a:ext cx="5647508" cy="562745"/>
          </a:xfrm>
        </p:spPr>
        <p:txBody>
          <a:bodyPr>
            <a:normAutofit/>
          </a:bodyPr>
          <a:lstStyle/>
          <a:p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8426293"/>
              </p:ext>
            </p:extLst>
          </p:nvPr>
        </p:nvGraphicFramePr>
        <p:xfrm>
          <a:off x="2925359" y="4275230"/>
          <a:ext cx="812800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3" name="Equation" r:id="rId3" imgW="419040" imgH="228600" progId="Equation.3">
                  <p:embed/>
                </p:oleObj>
              </mc:Choice>
              <mc:Fallback>
                <p:oleObj name="Equation" r:id="rId3" imgW="419040" imgH="228600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5359" y="4275230"/>
                        <a:ext cx="812800" cy="4460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8741992"/>
              </p:ext>
            </p:extLst>
          </p:nvPr>
        </p:nvGraphicFramePr>
        <p:xfrm>
          <a:off x="3441205" y="5726066"/>
          <a:ext cx="887412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4" name="Equation" r:id="rId5" imgW="457200" imgH="431640" progId="Equation.3">
                  <p:embed/>
                </p:oleObj>
              </mc:Choice>
              <mc:Fallback>
                <p:oleObj name="Equation" r:id="rId5" imgW="457200" imgH="431640" progId="Equation.3">
                  <p:embed/>
                  <p:pic>
                    <p:nvPicPr>
                      <p:cNvPr id="2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1205" y="5726066"/>
                        <a:ext cx="887412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Straight Connector 22"/>
          <p:cNvCxnSpPr/>
          <p:nvPr/>
        </p:nvCxnSpPr>
        <p:spPr>
          <a:xfrm>
            <a:off x="6453056" y="1149531"/>
            <a:ext cx="0" cy="55125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30626" y="596533"/>
            <a:ext cx="5408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400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58/32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(SGK)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4534581"/>
              </p:ext>
            </p:extLst>
          </p:nvPr>
        </p:nvGraphicFramePr>
        <p:xfrm>
          <a:off x="6807518" y="2181769"/>
          <a:ext cx="17240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5" name="Equation" r:id="rId7" imgW="901440" imgH="228600" progId="Equation.3">
                  <p:embed/>
                </p:oleObj>
              </mc:Choice>
              <mc:Fallback>
                <p:oleObj name="Equation" r:id="rId7" imgW="901440" imgH="228600" progId="Equation.3">
                  <p:embed/>
                  <p:pic>
                    <p:nvPicPr>
                      <p:cNvPr id="43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7518" y="2181769"/>
                        <a:ext cx="1724025" cy="428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7211804"/>
              </p:ext>
            </p:extLst>
          </p:nvPr>
        </p:nvGraphicFramePr>
        <p:xfrm>
          <a:off x="922206" y="4269879"/>
          <a:ext cx="18891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6" name="Equation" r:id="rId9" imgW="990360" imgH="228600" progId="Equation.3">
                  <p:embed/>
                </p:oleObj>
              </mc:Choice>
              <mc:Fallback>
                <p:oleObj name="Equation" r:id="rId9" imgW="990360" imgH="228600" progId="Equation.3">
                  <p:embed/>
                  <p:pic>
                    <p:nvPicPr>
                      <p:cNvPr id="45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206" y="4269879"/>
                        <a:ext cx="1889125" cy="428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4902556"/>
              </p:ext>
            </p:extLst>
          </p:nvPr>
        </p:nvGraphicFramePr>
        <p:xfrm>
          <a:off x="689341" y="5814017"/>
          <a:ext cx="27051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7" name="Equation" r:id="rId11" imgW="1447560" imgH="393480" progId="Equation.3">
                  <p:embed/>
                </p:oleObj>
              </mc:Choice>
              <mc:Fallback>
                <p:oleObj name="Equation" r:id="rId11" imgW="1447560" imgH="393480" progId="Equation.3">
                  <p:embed/>
                  <p:pic>
                    <p:nvPicPr>
                      <p:cNvPr id="46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341" y="5814017"/>
                        <a:ext cx="2705100" cy="723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7788467"/>
              </p:ext>
            </p:extLst>
          </p:nvPr>
        </p:nvGraphicFramePr>
        <p:xfrm>
          <a:off x="7231562" y="3279231"/>
          <a:ext cx="2279650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8" name="Equation" r:id="rId13" imgW="1193760" imgH="431640" progId="Equation.3">
                  <p:embed/>
                </p:oleObj>
              </mc:Choice>
              <mc:Fallback>
                <p:oleObj name="Equation" r:id="rId13" imgW="1193760" imgH="431640" progId="Equation.3">
                  <p:embed/>
                  <p:pic>
                    <p:nvPicPr>
                      <p:cNvPr id="47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1562" y="3279231"/>
                        <a:ext cx="2279650" cy="811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0979460"/>
              </p:ext>
            </p:extLst>
          </p:nvPr>
        </p:nvGraphicFramePr>
        <p:xfrm>
          <a:off x="7234005" y="4062413"/>
          <a:ext cx="993775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9" name="Equation" r:id="rId15" imgW="520560" imgH="431640" progId="Equation.3">
                  <p:embed/>
                </p:oleObj>
              </mc:Choice>
              <mc:Fallback>
                <p:oleObj name="Equation" r:id="rId15" imgW="520560" imgH="431640" progId="Equation.3">
                  <p:embed/>
                  <p:pic>
                    <p:nvPicPr>
                      <p:cNvPr id="48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4005" y="4062413"/>
                        <a:ext cx="993775" cy="812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Subtitle 17"/>
          <p:cNvSpPr txBox="1">
            <a:spLocks/>
          </p:cNvSpPr>
          <p:nvPr/>
        </p:nvSpPr>
        <p:spPr>
          <a:xfrm>
            <a:off x="1672046" y="2870514"/>
            <a:ext cx="3030582" cy="5911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3206663"/>
              </p:ext>
            </p:extLst>
          </p:nvPr>
        </p:nvGraphicFramePr>
        <p:xfrm>
          <a:off x="3568286" y="1072016"/>
          <a:ext cx="2706687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0" name="Equation" r:id="rId17" imgW="1333440" imgH="444240" progId="Equation.3">
                  <p:embed/>
                </p:oleObj>
              </mc:Choice>
              <mc:Fallback>
                <p:oleObj name="Equation" r:id="rId17" imgW="1333440" imgH="444240" progId="Equation.3">
                  <p:embed/>
                  <p:pic>
                    <p:nvPicPr>
                      <p:cNvPr id="27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8286" y="1072016"/>
                        <a:ext cx="2706687" cy="898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284862"/>
              </p:ext>
            </p:extLst>
          </p:nvPr>
        </p:nvGraphicFramePr>
        <p:xfrm>
          <a:off x="574356" y="1062038"/>
          <a:ext cx="2647950" cy="90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1" name="Equation" r:id="rId19" imgW="1307880" imgH="444240" progId="Equation.3">
                  <p:embed/>
                </p:oleObj>
              </mc:Choice>
              <mc:Fallback>
                <p:oleObj name="Equation" r:id="rId19" imgW="1307880" imgH="444240" progId="Equation.3">
                  <p:embed/>
                  <p:pic>
                    <p:nvPicPr>
                      <p:cNvPr id="28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356" y="1062038"/>
                        <a:ext cx="2647950" cy="900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3637715"/>
              </p:ext>
            </p:extLst>
          </p:nvPr>
        </p:nvGraphicFramePr>
        <p:xfrm>
          <a:off x="733198" y="1930400"/>
          <a:ext cx="3419475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2" name="Equation" r:id="rId21" imgW="1688760" imgH="241200" progId="Equation.3">
                  <p:embed/>
                </p:oleObj>
              </mc:Choice>
              <mc:Fallback>
                <p:oleObj name="Equation" r:id="rId21" imgW="1688760" imgH="241200" progId="Equation.3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198" y="1930400"/>
                        <a:ext cx="3419475" cy="4873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113649"/>
              </p:ext>
            </p:extLst>
          </p:nvPr>
        </p:nvGraphicFramePr>
        <p:xfrm>
          <a:off x="720411" y="2382838"/>
          <a:ext cx="398462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3" name="Equation" r:id="rId23" imgW="1968480" imgH="253800" progId="Equation.3">
                  <p:embed/>
                </p:oleObj>
              </mc:Choice>
              <mc:Fallback>
                <p:oleObj name="Equation" r:id="rId23" imgW="1968480" imgH="253800" progId="Equation.3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411" y="2382838"/>
                        <a:ext cx="3984625" cy="514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1676657"/>
              </p:ext>
            </p:extLst>
          </p:nvPr>
        </p:nvGraphicFramePr>
        <p:xfrm>
          <a:off x="687571" y="3252245"/>
          <a:ext cx="2647950" cy="90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4" name="Equation" r:id="rId19" imgW="1307880" imgH="444240" progId="Equation.3">
                  <p:embed/>
                </p:oleObj>
              </mc:Choice>
              <mc:Fallback>
                <p:oleObj name="Equation" r:id="rId19" imgW="1307880" imgH="444240" progId="Equation.3">
                  <p:embed/>
                  <p:pic>
                    <p:nvPicPr>
                      <p:cNvPr id="28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571" y="3252245"/>
                        <a:ext cx="2647950" cy="900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1562270"/>
              </p:ext>
            </p:extLst>
          </p:nvPr>
        </p:nvGraphicFramePr>
        <p:xfrm>
          <a:off x="650917" y="4816704"/>
          <a:ext cx="2706687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5" name="Equation" r:id="rId17" imgW="1333440" imgH="444240" progId="Equation.3">
                  <p:embed/>
                </p:oleObj>
              </mc:Choice>
              <mc:Fallback>
                <p:oleObj name="Equation" r:id="rId17" imgW="1333440" imgH="444240" progId="Equation.3">
                  <p:embed/>
                  <p:pic>
                    <p:nvPicPr>
                      <p:cNvPr id="27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917" y="4816704"/>
                        <a:ext cx="2706687" cy="898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0566264"/>
              </p:ext>
            </p:extLst>
          </p:nvPr>
        </p:nvGraphicFramePr>
        <p:xfrm>
          <a:off x="6672443" y="1155337"/>
          <a:ext cx="3419475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6" name="Equation" r:id="rId21" imgW="1688760" imgH="241200" progId="Equation.3">
                  <p:embed/>
                </p:oleObj>
              </mc:Choice>
              <mc:Fallback>
                <p:oleObj name="Equation" r:id="rId21" imgW="1688760" imgH="241200" progId="Equation.3">
                  <p:embed/>
                  <p:pic>
                    <p:nvPicPr>
                      <p:cNvPr id="32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2443" y="1155337"/>
                        <a:ext cx="3419475" cy="4873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7802996"/>
              </p:ext>
            </p:extLst>
          </p:nvPr>
        </p:nvGraphicFramePr>
        <p:xfrm>
          <a:off x="6784431" y="1680709"/>
          <a:ext cx="3290888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7" name="Equation" r:id="rId25" imgW="1625400" imgH="228600" progId="Equation.3">
                  <p:embed/>
                </p:oleObj>
              </mc:Choice>
              <mc:Fallback>
                <p:oleObj name="Equation" r:id="rId25" imgW="1625400" imgH="228600" progId="Equation.3">
                  <p:embed/>
                  <p:pic>
                    <p:nvPicPr>
                      <p:cNvPr id="51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4431" y="1680709"/>
                        <a:ext cx="3290888" cy="4619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4077668"/>
              </p:ext>
            </p:extLst>
          </p:nvPr>
        </p:nvGraphicFramePr>
        <p:xfrm>
          <a:off x="6698845" y="2770369"/>
          <a:ext cx="398462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8" name="Equation" r:id="rId23" imgW="1968480" imgH="253800" progId="Equation.3">
                  <p:embed/>
                </p:oleObj>
              </mc:Choice>
              <mc:Fallback>
                <p:oleObj name="Equation" r:id="rId23" imgW="1968480" imgH="253800" progId="Equation.3">
                  <p:embed/>
                  <p:pic>
                    <p:nvPicPr>
                      <p:cNvPr id="49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8845" y="2770369"/>
                        <a:ext cx="3984625" cy="514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6901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8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3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2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70217" y="77332"/>
            <a:ext cx="4532812" cy="614997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7187022"/>
              </p:ext>
            </p:extLst>
          </p:nvPr>
        </p:nvGraphicFramePr>
        <p:xfrm>
          <a:off x="7230070" y="962025"/>
          <a:ext cx="3740150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" name="Equation" r:id="rId3" imgW="1955520" imgH="457200" progId="Equation.3">
                  <p:embed/>
                </p:oleObj>
              </mc:Choice>
              <mc:Fallback>
                <p:oleObj name="Equation" r:id="rId3" imgW="1955520" imgH="457200" progId="Equation.3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0070" y="962025"/>
                        <a:ext cx="3740150" cy="860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-222072" y="1134234"/>
            <a:ext cx="72891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en-US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tập 1</a:t>
            </a:r>
            <a:r>
              <a:rPr kumimoji="0" lang="de-DE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(Bt 62/33 SGK) Rút</a:t>
            </a:r>
            <a:r>
              <a:rPr kumimoji="0" lang="de-DE" altLang="en-US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gọn các biểu thức </a:t>
            </a:r>
            <a:r>
              <a:rPr kumimoji="0" lang="de-DE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sau: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Subtitle 17"/>
          <p:cNvSpPr>
            <a:spLocks noGrp="1"/>
          </p:cNvSpPr>
          <p:nvPr>
            <p:ph type="subTitle" idx="1"/>
          </p:nvPr>
        </p:nvSpPr>
        <p:spPr>
          <a:xfrm>
            <a:off x="1371600" y="2348004"/>
            <a:ext cx="4088675" cy="512758"/>
          </a:xfrm>
        </p:spPr>
        <p:txBody>
          <a:bodyPr/>
          <a:lstStyle/>
          <a:p>
            <a:r>
              <a:rPr lang="en-US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5421080" y="3122025"/>
            <a:ext cx="0" cy="35792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2983299"/>
              </p:ext>
            </p:extLst>
          </p:nvPr>
        </p:nvGraphicFramePr>
        <p:xfrm>
          <a:off x="9074068" y="1878013"/>
          <a:ext cx="252412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" name="Equation" r:id="rId5" imgW="1320480" imgH="241200" progId="Equation.3">
                  <p:embed/>
                </p:oleObj>
              </mc:Choice>
              <mc:Fallback>
                <p:oleObj name="Equation" r:id="rId5" imgW="1320480" imgH="241200" progId="Equation.3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74068" y="1878013"/>
                        <a:ext cx="2524125" cy="454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itle 1"/>
          <p:cNvSpPr txBox="1">
            <a:spLocks/>
          </p:cNvSpPr>
          <p:nvPr/>
        </p:nvSpPr>
        <p:spPr>
          <a:xfrm>
            <a:off x="82733" y="640078"/>
            <a:ext cx="4894217" cy="45284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9119849"/>
              </p:ext>
            </p:extLst>
          </p:nvPr>
        </p:nvGraphicFramePr>
        <p:xfrm>
          <a:off x="4987161" y="1775595"/>
          <a:ext cx="3492500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" name="Equation" r:id="rId7" imgW="1879560" imgH="241200" progId="Equation.3">
                  <p:embed/>
                </p:oleObj>
              </mc:Choice>
              <mc:Fallback>
                <p:oleObj name="Equation" r:id="rId7" imgW="1879560" imgH="24120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7161" y="1775595"/>
                        <a:ext cx="3492500" cy="4492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5573427"/>
              </p:ext>
            </p:extLst>
          </p:nvPr>
        </p:nvGraphicFramePr>
        <p:xfrm>
          <a:off x="669383" y="3536089"/>
          <a:ext cx="320675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" name="Equation" r:id="rId9" imgW="1676160" imgH="431640" progId="Equation.3">
                  <p:embed/>
                </p:oleObj>
              </mc:Choice>
              <mc:Fallback>
                <p:oleObj name="Equation" r:id="rId9" imgW="1676160" imgH="431640" progId="Equation.3">
                  <p:embed/>
                  <p:pic>
                    <p:nvPicPr>
                      <p:cNvPr id="45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383" y="3536089"/>
                        <a:ext cx="3206750" cy="812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0317136"/>
              </p:ext>
            </p:extLst>
          </p:nvPr>
        </p:nvGraphicFramePr>
        <p:xfrm>
          <a:off x="688703" y="4158749"/>
          <a:ext cx="1174750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" name="Equation" r:id="rId11" imgW="622080" imgH="431640" progId="Equation.3">
                  <p:embed/>
                </p:oleObj>
              </mc:Choice>
              <mc:Fallback>
                <p:oleObj name="Equation" r:id="rId11" imgW="622080" imgH="431640" progId="Equation.3">
                  <p:embed/>
                  <p:pic>
                    <p:nvPicPr>
                      <p:cNvPr id="47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703" y="4158749"/>
                        <a:ext cx="1174750" cy="815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2964624"/>
              </p:ext>
            </p:extLst>
          </p:nvPr>
        </p:nvGraphicFramePr>
        <p:xfrm>
          <a:off x="522288" y="5533028"/>
          <a:ext cx="29083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" name="Equation" r:id="rId13" imgW="1549080" imgH="228600" progId="Equation.3">
                  <p:embed/>
                </p:oleObj>
              </mc:Choice>
              <mc:Fallback>
                <p:oleObj name="Equation" r:id="rId13" imgW="1549080" imgH="228600" progId="Equation.3">
                  <p:embed/>
                  <p:pic>
                    <p:nvPicPr>
                      <p:cNvPr id="48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5533028"/>
                        <a:ext cx="2908300" cy="431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9509612"/>
              </p:ext>
            </p:extLst>
          </p:nvPr>
        </p:nvGraphicFramePr>
        <p:xfrm>
          <a:off x="261618" y="1537470"/>
          <a:ext cx="4127500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" name="Equation" r:id="rId15" imgW="2197080" imgH="444240" progId="Equation.3">
                  <p:embed/>
                </p:oleObj>
              </mc:Choice>
              <mc:Fallback>
                <p:oleObj name="Equation" r:id="rId15" imgW="2197080" imgH="444240" progId="Equation.3">
                  <p:embed/>
                  <p:pic>
                    <p:nvPicPr>
                      <p:cNvPr id="49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618" y="1537470"/>
                        <a:ext cx="4127500" cy="8397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7165642"/>
              </p:ext>
            </p:extLst>
          </p:nvPr>
        </p:nvGraphicFramePr>
        <p:xfrm>
          <a:off x="538206" y="6076815"/>
          <a:ext cx="90646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" name="Equation" r:id="rId17" imgW="482400" imgH="228600" progId="Equation.3">
                  <p:embed/>
                </p:oleObj>
              </mc:Choice>
              <mc:Fallback>
                <p:oleObj name="Equation" r:id="rId17" imgW="482400" imgH="228600" progId="Equation.3">
                  <p:embed/>
                  <p:pic>
                    <p:nvPicPr>
                      <p:cNvPr id="5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206" y="6076815"/>
                        <a:ext cx="906463" cy="431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7019068"/>
              </p:ext>
            </p:extLst>
          </p:nvPr>
        </p:nvGraphicFramePr>
        <p:xfrm>
          <a:off x="8368257" y="4283211"/>
          <a:ext cx="582612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" name="Equation" r:id="rId19" imgW="304560" imgH="164880" progId="Equation.3">
                  <p:embed/>
                </p:oleObj>
              </mc:Choice>
              <mc:Fallback>
                <p:oleObj name="Equation" r:id="rId19" imgW="304560" imgH="164880" progId="Equation.3">
                  <p:embed/>
                  <p:pic>
                    <p:nvPicPr>
                      <p:cNvPr id="51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8257" y="4283211"/>
                        <a:ext cx="582612" cy="311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3796129"/>
              </p:ext>
            </p:extLst>
          </p:nvPr>
        </p:nvGraphicFramePr>
        <p:xfrm>
          <a:off x="5802177" y="3290661"/>
          <a:ext cx="3633788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" name="Equation" r:id="rId21" imgW="1955520" imgH="241200" progId="Equation.3">
                  <p:embed/>
                </p:oleObj>
              </mc:Choice>
              <mc:Fallback>
                <p:oleObj name="Equation" r:id="rId21" imgW="1955520" imgH="241200" progId="Equation.3">
                  <p:embed/>
                  <p:pic>
                    <p:nvPicPr>
                      <p:cNvPr id="54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2177" y="3290661"/>
                        <a:ext cx="3633788" cy="449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1920588"/>
              </p:ext>
            </p:extLst>
          </p:nvPr>
        </p:nvGraphicFramePr>
        <p:xfrm>
          <a:off x="5817598" y="3768862"/>
          <a:ext cx="3021013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2" name="Equation" r:id="rId23" imgW="1625400" imgH="241200" progId="Equation.3">
                  <p:embed/>
                </p:oleObj>
              </mc:Choice>
              <mc:Fallback>
                <p:oleObj name="Equation" r:id="rId23" imgW="1625400" imgH="241200" progId="Equation.3">
                  <p:embed/>
                  <p:pic>
                    <p:nvPicPr>
                      <p:cNvPr id="55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7598" y="3768862"/>
                        <a:ext cx="3021013" cy="4492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7686686"/>
              </p:ext>
            </p:extLst>
          </p:nvPr>
        </p:nvGraphicFramePr>
        <p:xfrm>
          <a:off x="5840957" y="4219122"/>
          <a:ext cx="2312987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3" name="Equation" r:id="rId25" imgW="1244520" imgH="215640" progId="Equation.3">
                  <p:embed/>
                </p:oleObj>
              </mc:Choice>
              <mc:Fallback>
                <p:oleObj name="Equation" r:id="rId25" imgW="1244520" imgH="215640" progId="Equation.3">
                  <p:embed/>
                  <p:pic>
                    <p:nvPicPr>
                      <p:cNvPr id="56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0957" y="4219122"/>
                        <a:ext cx="2312987" cy="400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0902198"/>
              </p:ext>
            </p:extLst>
          </p:nvPr>
        </p:nvGraphicFramePr>
        <p:xfrm>
          <a:off x="5820456" y="5162777"/>
          <a:ext cx="3660775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4" name="Equation" r:id="rId27" imgW="1917360" imgH="253800" progId="Equation.3">
                  <p:embed/>
                </p:oleObj>
              </mc:Choice>
              <mc:Fallback>
                <p:oleObj name="Equation" r:id="rId27" imgW="1917360" imgH="253800" progId="Equation.3">
                  <p:embed/>
                  <p:pic>
                    <p:nvPicPr>
                      <p:cNvPr id="57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0456" y="5162777"/>
                        <a:ext cx="3660775" cy="479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8142412"/>
              </p:ext>
            </p:extLst>
          </p:nvPr>
        </p:nvGraphicFramePr>
        <p:xfrm>
          <a:off x="5828030" y="5691686"/>
          <a:ext cx="266700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5" name="Equation" r:id="rId29" imgW="1396800" imgH="228600" progId="Equation.3">
                  <p:embed/>
                </p:oleObj>
              </mc:Choice>
              <mc:Fallback>
                <p:oleObj name="Equation" r:id="rId29" imgW="1396800" imgH="228600" progId="Equation.3">
                  <p:embed/>
                  <p:pic>
                    <p:nvPicPr>
                      <p:cNvPr id="58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8030" y="5691686"/>
                        <a:ext cx="2667000" cy="430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3508588"/>
              </p:ext>
            </p:extLst>
          </p:nvPr>
        </p:nvGraphicFramePr>
        <p:xfrm>
          <a:off x="5859187" y="6230938"/>
          <a:ext cx="55880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6" name="Equation" r:id="rId31" imgW="291960" imgH="164880" progId="Equation.3">
                  <p:embed/>
                </p:oleObj>
              </mc:Choice>
              <mc:Fallback>
                <p:oleObj name="Equation" r:id="rId31" imgW="291960" imgH="164880" progId="Equation.3">
                  <p:embed/>
                  <p:pic>
                    <p:nvPicPr>
                      <p:cNvPr id="59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9187" y="6230938"/>
                        <a:ext cx="558800" cy="311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1938864"/>
              </p:ext>
            </p:extLst>
          </p:nvPr>
        </p:nvGraphicFramePr>
        <p:xfrm>
          <a:off x="419966" y="2721157"/>
          <a:ext cx="3740150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7" name="Equation" r:id="rId3" imgW="1955520" imgH="457200" progId="Equation.3">
                  <p:embed/>
                </p:oleObj>
              </mc:Choice>
              <mc:Fallback>
                <p:oleObj name="Equation" r:id="rId3" imgW="1955520" imgH="457200" progId="Equation.3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966" y="2721157"/>
                        <a:ext cx="3740150" cy="860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5061630"/>
              </p:ext>
            </p:extLst>
          </p:nvPr>
        </p:nvGraphicFramePr>
        <p:xfrm>
          <a:off x="427081" y="4694327"/>
          <a:ext cx="4127500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8" name="Equation" r:id="rId15" imgW="2197080" imgH="444240" progId="Equation.3">
                  <p:embed/>
                </p:oleObj>
              </mc:Choice>
              <mc:Fallback>
                <p:oleObj name="Equation" r:id="rId15" imgW="2197080" imgH="444240" progId="Equation.3">
                  <p:embed/>
                  <p:pic>
                    <p:nvPicPr>
                      <p:cNvPr id="49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081" y="4694327"/>
                        <a:ext cx="4127500" cy="8397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9746244"/>
              </p:ext>
            </p:extLst>
          </p:nvPr>
        </p:nvGraphicFramePr>
        <p:xfrm>
          <a:off x="5766578" y="2842395"/>
          <a:ext cx="3492500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9" name="Equation" r:id="rId7" imgW="1879560" imgH="241200" progId="Equation.3">
                  <p:embed/>
                </p:oleObj>
              </mc:Choice>
              <mc:Fallback>
                <p:oleObj name="Equation" r:id="rId7" imgW="1879560" imgH="24120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6578" y="2842395"/>
                        <a:ext cx="3492500" cy="4492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8325826"/>
              </p:ext>
            </p:extLst>
          </p:nvPr>
        </p:nvGraphicFramePr>
        <p:xfrm>
          <a:off x="5817062" y="4721362"/>
          <a:ext cx="252412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0" name="Equation" r:id="rId5" imgW="1320480" imgH="241200" progId="Equation.3">
                  <p:embed/>
                </p:oleObj>
              </mc:Choice>
              <mc:Fallback>
                <p:oleObj name="Equation" r:id="rId5" imgW="1320480" imgH="241200" progId="Equation.3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7062" y="4721362"/>
                        <a:ext cx="2524125" cy="454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5090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" grpId="0" build="p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70217" y="-14109"/>
            <a:ext cx="4532812" cy="614997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3586655"/>
              </p:ext>
            </p:extLst>
          </p:nvPr>
        </p:nvGraphicFramePr>
        <p:xfrm>
          <a:off x="1384663" y="1548175"/>
          <a:ext cx="3305175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2" name="Equation" r:id="rId3" imgW="1726920" imgH="444240" progId="Equation.3">
                  <p:embed/>
                </p:oleObj>
              </mc:Choice>
              <mc:Fallback>
                <p:oleObj name="Equation" r:id="rId3" imgW="1726920" imgH="444240" progId="Equation.3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4663" y="1548175"/>
                        <a:ext cx="3305175" cy="8366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352698" y="1121171"/>
            <a:ext cx="74318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en-US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tập 2</a:t>
            </a:r>
            <a:r>
              <a:rPr kumimoji="0" lang="de-DE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(Bt </a:t>
            </a:r>
            <a:r>
              <a:rPr lang="de-DE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61</a:t>
            </a:r>
            <a:r>
              <a:rPr kumimoji="0" lang="de-DE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/33 SGK) Chứng</a:t>
            </a:r>
            <a:r>
              <a:rPr kumimoji="0" lang="de-DE" altLang="en-US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minh đẳng thức </a:t>
            </a:r>
            <a:r>
              <a:rPr kumimoji="0" lang="de-DE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sau: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Subtitle 17"/>
          <p:cNvSpPr>
            <a:spLocks noGrp="1"/>
          </p:cNvSpPr>
          <p:nvPr>
            <p:ph type="subTitle" idx="1"/>
          </p:nvPr>
        </p:nvSpPr>
        <p:spPr>
          <a:xfrm>
            <a:off x="3840481" y="2348007"/>
            <a:ext cx="2717074" cy="512758"/>
          </a:xfrm>
        </p:spPr>
        <p:txBody>
          <a:bodyPr/>
          <a:lstStyle/>
          <a:p>
            <a:r>
              <a:rPr lang="en-US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5669276" y="2952208"/>
            <a:ext cx="0" cy="35792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471891"/>
              </p:ext>
            </p:extLst>
          </p:nvPr>
        </p:nvGraphicFramePr>
        <p:xfrm>
          <a:off x="5886632" y="1517650"/>
          <a:ext cx="5338763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3" name="Equation" r:id="rId5" imgW="2844720" imgH="507960" progId="Equation.3">
                  <p:embed/>
                </p:oleObj>
              </mc:Choice>
              <mc:Fallback>
                <p:oleObj name="Equation" r:id="rId5" imgW="2844720" imgH="507960" progId="Equation.3">
                  <p:embed/>
                  <p:pic>
                    <p:nvPicPr>
                      <p:cNvPr id="49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6632" y="1517650"/>
                        <a:ext cx="5338763" cy="958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4986621"/>
              </p:ext>
            </p:extLst>
          </p:nvPr>
        </p:nvGraphicFramePr>
        <p:xfrm>
          <a:off x="7916639" y="3341688"/>
          <a:ext cx="337185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4" name="Equation" r:id="rId7" imgW="1765080" imgH="431640" progId="Equation.3">
                  <p:embed/>
                </p:oleObj>
              </mc:Choice>
              <mc:Fallback>
                <p:oleObj name="Equation" r:id="rId7" imgW="1765080" imgH="431640" progId="Equation.3">
                  <p:embed/>
                  <p:pic>
                    <p:nvPicPr>
                      <p:cNvPr id="28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16639" y="3341688"/>
                        <a:ext cx="3371850" cy="812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9927827"/>
              </p:ext>
            </p:extLst>
          </p:nvPr>
        </p:nvGraphicFramePr>
        <p:xfrm>
          <a:off x="7976684" y="4965700"/>
          <a:ext cx="679450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5" name="Equation" r:id="rId9" imgW="355320" imgH="393480" progId="Equation.3">
                  <p:embed/>
                </p:oleObj>
              </mc:Choice>
              <mc:Fallback>
                <p:oleObj name="Equation" r:id="rId9" imgW="355320" imgH="393480" progId="Equation.3">
                  <p:embed/>
                  <p:pic>
                    <p:nvPicPr>
                      <p:cNvPr id="32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76684" y="4965700"/>
                        <a:ext cx="679450" cy="7413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412992"/>
              </p:ext>
            </p:extLst>
          </p:nvPr>
        </p:nvGraphicFramePr>
        <p:xfrm>
          <a:off x="2114415" y="3510960"/>
          <a:ext cx="2455862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6" name="Equation" r:id="rId11" imgW="1282680" imgH="431640" progId="Equation.3">
                  <p:embed/>
                </p:oleObj>
              </mc:Choice>
              <mc:Fallback>
                <p:oleObj name="Equation" r:id="rId11" imgW="1282680" imgH="431640" progId="Equation.3">
                  <p:embed/>
                  <p:pic>
                    <p:nvPicPr>
                      <p:cNvPr id="33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4415" y="3510960"/>
                        <a:ext cx="2455862" cy="812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839181"/>
              </p:ext>
            </p:extLst>
          </p:nvPr>
        </p:nvGraphicFramePr>
        <p:xfrm>
          <a:off x="7951427" y="4183063"/>
          <a:ext cx="2692400" cy="7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7" name="Equation" r:id="rId13" imgW="1409400" imgH="393480" progId="Equation.3">
                  <p:embed/>
                </p:oleObj>
              </mc:Choice>
              <mc:Fallback>
                <p:oleObj name="Equation" r:id="rId13" imgW="1409400" imgH="393480" progId="Equation.3">
                  <p:embed/>
                  <p:pic>
                    <p:nvPicPr>
                      <p:cNvPr id="34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1427" y="4183063"/>
                        <a:ext cx="2692400" cy="7413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8533620"/>
              </p:ext>
            </p:extLst>
          </p:nvPr>
        </p:nvGraphicFramePr>
        <p:xfrm>
          <a:off x="2112963" y="4289517"/>
          <a:ext cx="73025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8" name="Equation" r:id="rId15" imgW="380880" imgH="431640" progId="Equation.3">
                  <p:embed/>
                </p:oleObj>
              </mc:Choice>
              <mc:Fallback>
                <p:oleObj name="Equation" r:id="rId15" imgW="380880" imgH="431640" progId="Equation.3">
                  <p:embed/>
                  <p:pic>
                    <p:nvPicPr>
                      <p:cNvPr id="39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2963" y="4289517"/>
                        <a:ext cx="730250" cy="812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itle 1"/>
          <p:cNvSpPr txBox="1">
            <a:spLocks/>
          </p:cNvSpPr>
          <p:nvPr/>
        </p:nvSpPr>
        <p:spPr>
          <a:xfrm>
            <a:off x="222070" y="701036"/>
            <a:ext cx="4894217" cy="45284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Subtitle 17"/>
          <p:cNvSpPr txBox="1">
            <a:spLocks/>
          </p:cNvSpPr>
          <p:nvPr/>
        </p:nvSpPr>
        <p:spPr>
          <a:xfrm>
            <a:off x="209006" y="2879230"/>
            <a:ext cx="1332411" cy="512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Ta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9342425"/>
              </p:ext>
            </p:extLst>
          </p:nvPr>
        </p:nvGraphicFramePr>
        <p:xfrm>
          <a:off x="1644650" y="2693988"/>
          <a:ext cx="3013075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9" name="Equation" r:id="rId17" imgW="1574640" imgH="444240" progId="Equation.3">
                  <p:embed/>
                </p:oleObj>
              </mc:Choice>
              <mc:Fallback>
                <p:oleObj name="Equation" r:id="rId17" imgW="1574640" imgH="444240" progId="Equation.3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4650" y="2693988"/>
                        <a:ext cx="3013075" cy="8366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Subtitle 17"/>
          <p:cNvSpPr txBox="1">
            <a:spLocks/>
          </p:cNvSpPr>
          <p:nvPr/>
        </p:nvSpPr>
        <p:spPr>
          <a:xfrm>
            <a:off x="727166" y="5226191"/>
            <a:ext cx="1332411" cy="512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9839026"/>
              </p:ext>
            </p:extLst>
          </p:nvPr>
        </p:nvGraphicFramePr>
        <p:xfrm>
          <a:off x="1657350" y="5058003"/>
          <a:ext cx="3038475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0" name="Equation" r:id="rId19" imgW="1587240" imgH="444240" progId="Equation.3">
                  <p:embed/>
                </p:oleObj>
              </mc:Choice>
              <mc:Fallback>
                <p:oleObj name="Equation" r:id="rId19" imgW="1587240" imgH="444240" progId="Equation.3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7350" y="5058003"/>
                        <a:ext cx="3038475" cy="8366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Subtitle 17"/>
          <p:cNvSpPr txBox="1">
            <a:spLocks/>
          </p:cNvSpPr>
          <p:nvPr/>
        </p:nvSpPr>
        <p:spPr>
          <a:xfrm>
            <a:off x="6265817" y="2705059"/>
            <a:ext cx="1332411" cy="512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Ta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1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734875"/>
              </p:ext>
            </p:extLst>
          </p:nvPr>
        </p:nvGraphicFramePr>
        <p:xfrm>
          <a:off x="7484156" y="2479313"/>
          <a:ext cx="3908425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1" name="Equation" r:id="rId21" imgW="2082600" imgH="507960" progId="Equation.3">
                  <p:embed/>
                </p:oleObj>
              </mc:Choice>
              <mc:Fallback>
                <p:oleObj name="Equation" r:id="rId21" imgW="2082600" imgH="507960" progId="Equation.3">
                  <p:embed/>
                  <p:pic>
                    <p:nvPicPr>
                      <p:cNvPr id="49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4156" y="2479313"/>
                        <a:ext cx="3908425" cy="958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Subtitle 17"/>
          <p:cNvSpPr txBox="1">
            <a:spLocks/>
          </p:cNvSpPr>
          <p:nvPr/>
        </p:nvSpPr>
        <p:spPr>
          <a:xfrm>
            <a:off x="6222271" y="5927231"/>
            <a:ext cx="1332411" cy="512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2826787"/>
              </p:ext>
            </p:extLst>
          </p:nvPr>
        </p:nvGraphicFramePr>
        <p:xfrm>
          <a:off x="6889973" y="5693138"/>
          <a:ext cx="5099050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2" name="Equation" r:id="rId23" imgW="2717640" imgH="507960" progId="Equation.3">
                  <p:embed/>
                </p:oleObj>
              </mc:Choice>
              <mc:Fallback>
                <p:oleObj name="Equation" r:id="rId23" imgW="2717640" imgH="507960" progId="Equation.3">
                  <p:embed/>
                  <p:pic>
                    <p:nvPicPr>
                      <p:cNvPr id="49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9973" y="5693138"/>
                        <a:ext cx="5099050" cy="958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4568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" grpId="0" build="p"/>
      <p:bldP spid="37" grpId="0"/>
      <p:bldP spid="45" grpId="0" build="p"/>
      <p:bldP spid="47" grpId="0" build="p"/>
      <p:bldP spid="50" grpId="0" build="p"/>
      <p:bldP spid="5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96343" y="-27172"/>
            <a:ext cx="4532812" cy="614997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261258" y="938294"/>
            <a:ext cx="58464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en-US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tập 3</a:t>
            </a:r>
            <a:r>
              <a:rPr kumimoji="0" lang="de-DE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(Bt</a:t>
            </a:r>
            <a:r>
              <a:rPr kumimoji="0" lang="de-DE" altLang="en-US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60/33 SGK) Cho biểu thức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Subtitle 17"/>
          <p:cNvSpPr>
            <a:spLocks noGrp="1"/>
          </p:cNvSpPr>
          <p:nvPr>
            <p:ph type="subTitle" idx="1"/>
          </p:nvPr>
        </p:nvSpPr>
        <p:spPr>
          <a:xfrm>
            <a:off x="1371600" y="1877739"/>
            <a:ext cx="4088675" cy="512758"/>
          </a:xfrm>
        </p:spPr>
        <p:txBody>
          <a:bodyPr/>
          <a:lstStyle/>
          <a:p>
            <a:r>
              <a:rPr lang="en-US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6962500" y="2573383"/>
            <a:ext cx="0" cy="4284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6709997"/>
              </p:ext>
            </p:extLst>
          </p:nvPr>
        </p:nvGraphicFramePr>
        <p:xfrm>
          <a:off x="11167156" y="1013822"/>
          <a:ext cx="801687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8" name="Equation" r:id="rId3" imgW="431640" imgH="203040" progId="Equation.3">
                  <p:embed/>
                </p:oleObj>
              </mc:Choice>
              <mc:Fallback>
                <p:oleObj name="Equation" r:id="rId3" imgW="431640" imgH="20304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7156" y="1013822"/>
                        <a:ext cx="801687" cy="3794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4073487"/>
              </p:ext>
            </p:extLst>
          </p:nvPr>
        </p:nvGraphicFramePr>
        <p:xfrm>
          <a:off x="967694" y="2819763"/>
          <a:ext cx="5440363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9" name="Equation" r:id="rId5" imgW="2844720" imgH="253800" progId="Equation.3">
                  <p:embed/>
                </p:oleObj>
              </mc:Choice>
              <mc:Fallback>
                <p:oleObj name="Equation" r:id="rId5" imgW="2844720" imgH="253800" progId="Equation.3">
                  <p:embed/>
                  <p:pic>
                    <p:nvPicPr>
                      <p:cNvPr id="37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7694" y="2819763"/>
                        <a:ext cx="5440363" cy="479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8606538"/>
              </p:ext>
            </p:extLst>
          </p:nvPr>
        </p:nvGraphicFramePr>
        <p:xfrm>
          <a:off x="947465" y="3382055"/>
          <a:ext cx="4732338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" name="Equation" r:id="rId7" imgW="2476440" imgH="215640" progId="Equation.3">
                  <p:embed/>
                </p:oleObj>
              </mc:Choice>
              <mc:Fallback>
                <p:oleObj name="Equation" r:id="rId7" imgW="2476440" imgH="215640" progId="Equation.3">
                  <p:embed/>
                  <p:pic>
                    <p:nvPicPr>
                      <p:cNvPr id="46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7465" y="3382055"/>
                        <a:ext cx="4732338" cy="406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7741367"/>
              </p:ext>
            </p:extLst>
          </p:nvPr>
        </p:nvGraphicFramePr>
        <p:xfrm>
          <a:off x="977084" y="3955461"/>
          <a:ext cx="1431925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1" name="Equation" r:id="rId9" imgW="761760" imgH="215640" progId="Equation.3">
                  <p:embed/>
                </p:oleObj>
              </mc:Choice>
              <mc:Fallback>
                <p:oleObj name="Equation" r:id="rId9" imgW="761760" imgH="215640" progId="Equation.3">
                  <p:embed/>
                  <p:pic>
                    <p:nvPicPr>
                      <p:cNvPr id="47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084" y="3955461"/>
                        <a:ext cx="1431925" cy="4079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1118798"/>
              </p:ext>
            </p:extLst>
          </p:nvPr>
        </p:nvGraphicFramePr>
        <p:xfrm>
          <a:off x="5974803" y="957263"/>
          <a:ext cx="503396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2" name="Equation" r:id="rId11" imgW="2679480" imgH="228600" progId="Equation.3">
                  <p:embed/>
                </p:oleObj>
              </mc:Choice>
              <mc:Fallback>
                <p:oleObj name="Equation" r:id="rId11" imgW="2679480" imgH="228600" progId="Equation.3">
                  <p:embed/>
                  <p:pic>
                    <p:nvPicPr>
                      <p:cNvPr id="49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4803" y="957263"/>
                        <a:ext cx="5033963" cy="431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7704570"/>
              </p:ext>
            </p:extLst>
          </p:nvPr>
        </p:nvGraphicFramePr>
        <p:xfrm>
          <a:off x="1315221" y="4899888"/>
          <a:ext cx="1860550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3" name="Equation" r:id="rId13" imgW="990360" imgH="215640" progId="Equation.3">
                  <p:embed/>
                </p:oleObj>
              </mc:Choice>
              <mc:Fallback>
                <p:oleObj name="Equation" r:id="rId13" imgW="990360" imgH="215640" progId="Equation.3">
                  <p:embed/>
                  <p:pic>
                    <p:nvPicPr>
                      <p:cNvPr id="5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5221" y="4899888"/>
                        <a:ext cx="1860550" cy="4079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7685956"/>
              </p:ext>
            </p:extLst>
          </p:nvPr>
        </p:nvGraphicFramePr>
        <p:xfrm>
          <a:off x="7910513" y="3225800"/>
          <a:ext cx="118745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4" name="Equation" r:id="rId15" imgW="622080" imgH="177480" progId="Equation.3">
                  <p:embed/>
                </p:oleObj>
              </mc:Choice>
              <mc:Fallback>
                <p:oleObj name="Equation" r:id="rId15" imgW="622080" imgH="177480" progId="Equation.3">
                  <p:embed/>
                  <p:pic>
                    <p:nvPicPr>
                      <p:cNvPr id="51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10513" y="3225800"/>
                        <a:ext cx="1187450" cy="333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9004568"/>
              </p:ext>
            </p:extLst>
          </p:nvPr>
        </p:nvGraphicFramePr>
        <p:xfrm>
          <a:off x="1401763" y="5470525"/>
          <a:ext cx="2430462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5" name="Equation" r:id="rId17" imgW="1307880" imgH="215640" progId="Equation.3">
                  <p:embed/>
                </p:oleObj>
              </mc:Choice>
              <mc:Fallback>
                <p:oleObj name="Equation" r:id="rId17" imgW="1307880" imgH="215640" progId="Equation.3">
                  <p:embed/>
                  <p:pic>
                    <p:nvPicPr>
                      <p:cNvPr id="54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1763" y="5470525"/>
                        <a:ext cx="2430462" cy="4016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5114015"/>
              </p:ext>
            </p:extLst>
          </p:nvPr>
        </p:nvGraphicFramePr>
        <p:xfrm>
          <a:off x="1619250" y="6067425"/>
          <a:ext cx="148748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6" name="Equation" r:id="rId19" imgW="799920" imgH="203040" progId="Equation.3">
                  <p:embed/>
                </p:oleObj>
              </mc:Choice>
              <mc:Fallback>
                <p:oleObj name="Equation" r:id="rId19" imgW="799920" imgH="203040" progId="Equation.3">
                  <p:embed/>
                  <p:pic>
                    <p:nvPicPr>
                      <p:cNvPr id="55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6067425"/>
                        <a:ext cx="1487488" cy="377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6848754"/>
              </p:ext>
            </p:extLst>
          </p:nvPr>
        </p:nvGraphicFramePr>
        <p:xfrm>
          <a:off x="7951788" y="2673350"/>
          <a:ext cx="1485900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7" name="Equation" r:id="rId21" imgW="799920" imgH="177480" progId="Equation.3">
                  <p:embed/>
                </p:oleObj>
              </mc:Choice>
              <mc:Fallback>
                <p:oleObj name="Equation" r:id="rId21" imgW="799920" imgH="177480" progId="Equation.3">
                  <p:embed/>
                  <p:pic>
                    <p:nvPicPr>
                      <p:cNvPr id="56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1788" y="2673350"/>
                        <a:ext cx="1485900" cy="3317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1"/>
          <p:cNvSpPr txBox="1">
            <a:spLocks/>
          </p:cNvSpPr>
          <p:nvPr/>
        </p:nvSpPr>
        <p:spPr>
          <a:xfrm>
            <a:off x="391886" y="478968"/>
            <a:ext cx="4894217" cy="4920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441473" y="3744686"/>
            <a:ext cx="3788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= 15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 = 16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4867223"/>
              </p:ext>
            </p:extLst>
          </p:nvPr>
        </p:nvGraphicFramePr>
        <p:xfrm>
          <a:off x="2985861" y="4010026"/>
          <a:ext cx="1019175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8" name="Equation" r:id="rId23" imgW="533160" imgH="203040" progId="Equation.3">
                  <p:embed/>
                </p:oleObj>
              </mc:Choice>
              <mc:Fallback>
                <p:oleObj name="Equation" r:id="rId23" imgW="533160" imgH="203040" progId="Equation.3">
                  <p:embed/>
                  <p:pic>
                    <p:nvPicPr>
                      <p:cNvPr id="31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5861" y="4010026"/>
                        <a:ext cx="1019175" cy="3825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7058296" y="4328161"/>
            <a:ext cx="51337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(BT 65/34 SGK)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056914" y="3126377"/>
            <a:ext cx="1563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Subtitle 17"/>
          <p:cNvSpPr txBox="1">
            <a:spLocks/>
          </p:cNvSpPr>
          <p:nvPr/>
        </p:nvSpPr>
        <p:spPr>
          <a:xfrm>
            <a:off x="1214848" y="1429252"/>
            <a:ext cx="9588137" cy="512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B;                b)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16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Subtitle 17"/>
          <p:cNvSpPr txBox="1">
            <a:spLocks/>
          </p:cNvSpPr>
          <p:nvPr/>
        </p:nvSpPr>
        <p:spPr>
          <a:xfrm>
            <a:off x="322218" y="2352361"/>
            <a:ext cx="1689460" cy="512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Ta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6411254"/>
              </p:ext>
            </p:extLst>
          </p:nvPr>
        </p:nvGraphicFramePr>
        <p:xfrm>
          <a:off x="1489886" y="2324509"/>
          <a:ext cx="503396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9" name="Equation" r:id="rId11" imgW="2679480" imgH="228600" progId="Equation.3">
                  <p:embed/>
                </p:oleObj>
              </mc:Choice>
              <mc:Fallback>
                <p:oleObj name="Equation" r:id="rId11" imgW="2679480" imgH="228600" progId="Equation.3">
                  <p:embed/>
                  <p:pic>
                    <p:nvPicPr>
                      <p:cNvPr id="49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9886" y="2324509"/>
                        <a:ext cx="5033963" cy="431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Subtitle 17"/>
          <p:cNvSpPr txBox="1">
            <a:spLocks/>
          </p:cNvSpPr>
          <p:nvPr/>
        </p:nvSpPr>
        <p:spPr>
          <a:xfrm>
            <a:off x="248192" y="4416292"/>
            <a:ext cx="4519749" cy="512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16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8658517"/>
              </p:ext>
            </p:extLst>
          </p:nvPr>
        </p:nvGraphicFramePr>
        <p:xfrm>
          <a:off x="7418388" y="5245100"/>
          <a:ext cx="4151312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0" name="Equation" r:id="rId25" imgW="2209680" imgH="469800" progId="Equation.DSMT4">
                  <p:embed/>
                </p:oleObj>
              </mc:Choice>
              <mc:Fallback>
                <p:oleObj name="Equation" r:id="rId25" imgW="2209680" imgH="469800" progId="Equation.DSMT4">
                  <p:embed/>
                  <p:pic>
                    <p:nvPicPr>
                      <p:cNvPr id="49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18388" y="5245100"/>
                        <a:ext cx="4151312" cy="8874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8090262" y="6170024"/>
            <a:ext cx="3788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&gt; 0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ight Arrow 2">
            <a:hlinkClick r:id="rId27" action="ppaction://hlinksldjump"/>
          </p:cNvPr>
          <p:cNvSpPr/>
          <p:nvPr/>
        </p:nvSpPr>
        <p:spPr>
          <a:xfrm>
            <a:off x="5286103" y="6445250"/>
            <a:ext cx="2804159" cy="412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054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" grpId="0" build="p"/>
      <p:bldP spid="26" grpId="0"/>
      <p:bldP spid="27" grpId="0"/>
      <p:bldP spid="32" grpId="0"/>
      <p:bldP spid="33" grpId="0"/>
      <p:bldP spid="34" grpId="0" build="p"/>
      <p:bldP spid="35" grpId="0" build="p"/>
      <p:bldP spid="38" grpId="0" build="p"/>
      <p:bldP spid="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96343" y="-27172"/>
            <a:ext cx="4532812" cy="614997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Subtitle 17"/>
          <p:cNvSpPr>
            <a:spLocks noGrp="1"/>
          </p:cNvSpPr>
          <p:nvPr>
            <p:ph type="subTitle" idx="1"/>
          </p:nvPr>
        </p:nvSpPr>
        <p:spPr>
          <a:xfrm>
            <a:off x="1632857" y="2230436"/>
            <a:ext cx="4088675" cy="512758"/>
          </a:xfrm>
        </p:spPr>
        <p:txBody>
          <a:bodyPr/>
          <a:lstStyle/>
          <a:p>
            <a:r>
              <a:rPr lang="en-US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6479175" y="3265714"/>
            <a:ext cx="0" cy="34747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2446771"/>
              </p:ext>
            </p:extLst>
          </p:nvPr>
        </p:nvGraphicFramePr>
        <p:xfrm>
          <a:off x="858565" y="3603036"/>
          <a:ext cx="5537201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8" name="Equation" r:id="rId3" imgW="2946240" imgH="507960" progId="Equation.3">
                  <p:embed/>
                </p:oleObj>
              </mc:Choice>
              <mc:Fallback>
                <p:oleObj name="Equation" r:id="rId3" imgW="2946240" imgH="507960" progId="Equation.3">
                  <p:embed/>
                  <p:pic>
                    <p:nvPicPr>
                      <p:cNvPr id="47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8565" y="3603036"/>
                        <a:ext cx="5537201" cy="958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5201345"/>
              </p:ext>
            </p:extLst>
          </p:nvPr>
        </p:nvGraphicFramePr>
        <p:xfrm>
          <a:off x="7246485" y="4471443"/>
          <a:ext cx="123666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9" name="Equation" r:id="rId5" imgW="647640" imgH="228600" progId="Equation.3">
                  <p:embed/>
                </p:oleObj>
              </mc:Choice>
              <mc:Fallback>
                <p:oleObj name="Equation" r:id="rId5" imgW="647640" imgH="228600" progId="Equation.3">
                  <p:embed/>
                  <p:pic>
                    <p:nvPicPr>
                      <p:cNvPr id="51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6485" y="4471443"/>
                        <a:ext cx="1236662" cy="428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1"/>
          <p:cNvSpPr txBox="1">
            <a:spLocks/>
          </p:cNvSpPr>
          <p:nvPr/>
        </p:nvSpPr>
        <p:spPr>
          <a:xfrm>
            <a:off x="391886" y="478968"/>
            <a:ext cx="4894217" cy="4920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18753" y="931818"/>
            <a:ext cx="10419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(BT 65/34 SGK)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599714" y="4458789"/>
            <a:ext cx="1563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hay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Subtitle 17"/>
          <p:cNvSpPr txBox="1">
            <a:spLocks/>
          </p:cNvSpPr>
          <p:nvPr/>
        </p:nvSpPr>
        <p:spPr>
          <a:xfrm>
            <a:off x="322218" y="2861812"/>
            <a:ext cx="1689460" cy="512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Subtitle 17"/>
          <p:cNvSpPr txBox="1">
            <a:spLocks/>
          </p:cNvSpPr>
          <p:nvPr/>
        </p:nvSpPr>
        <p:spPr>
          <a:xfrm>
            <a:off x="6753495" y="5931584"/>
            <a:ext cx="4519749" cy="512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 &lt; 1.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4339854"/>
              </p:ext>
            </p:extLst>
          </p:nvPr>
        </p:nvGraphicFramePr>
        <p:xfrm>
          <a:off x="1853611" y="1339306"/>
          <a:ext cx="4151312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0" name="Equation" r:id="rId7" imgW="2209680" imgH="469800" progId="Equation.3">
                  <p:embed/>
                </p:oleObj>
              </mc:Choice>
              <mc:Fallback>
                <p:oleObj name="Equation" r:id="rId7" imgW="2209680" imgH="469800" progId="Equation.3">
                  <p:embed/>
                  <p:pic>
                    <p:nvPicPr>
                      <p:cNvPr id="39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3611" y="1339306"/>
                        <a:ext cx="4151312" cy="8874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6287588" y="1506584"/>
            <a:ext cx="3788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&gt; 0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7058829"/>
              </p:ext>
            </p:extLst>
          </p:nvPr>
        </p:nvGraphicFramePr>
        <p:xfrm>
          <a:off x="1235300" y="2654300"/>
          <a:ext cx="4151312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1" name="Equation" r:id="rId9" imgW="2209680" imgH="469800" progId="Equation.3">
                  <p:embed/>
                </p:oleObj>
              </mc:Choice>
              <mc:Fallback>
                <p:oleObj name="Equation" r:id="rId9" imgW="2209680" imgH="469800" progId="Equation.3">
                  <p:embed/>
                  <p:pic>
                    <p:nvPicPr>
                      <p:cNvPr id="39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5300" y="2654300"/>
                        <a:ext cx="4151312" cy="8874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2722394"/>
              </p:ext>
            </p:extLst>
          </p:nvPr>
        </p:nvGraphicFramePr>
        <p:xfrm>
          <a:off x="873396" y="4652963"/>
          <a:ext cx="3175000" cy="88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2" name="Equation" r:id="rId10" imgW="1688760" imgH="469800" progId="Equation.3">
                  <p:embed/>
                </p:oleObj>
              </mc:Choice>
              <mc:Fallback>
                <p:oleObj name="Equation" r:id="rId10" imgW="1688760" imgH="469800" progId="Equation.3">
                  <p:embed/>
                  <p:pic>
                    <p:nvPicPr>
                      <p:cNvPr id="47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396" y="4652963"/>
                        <a:ext cx="3175000" cy="8874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1059997"/>
              </p:ext>
            </p:extLst>
          </p:nvPr>
        </p:nvGraphicFramePr>
        <p:xfrm>
          <a:off x="954088" y="5667375"/>
          <a:ext cx="1382712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3" name="Equation" r:id="rId12" imgW="736560" imgH="457200" progId="Equation.3">
                  <p:embed/>
                </p:oleObj>
              </mc:Choice>
              <mc:Fallback>
                <p:oleObj name="Equation" r:id="rId12" imgW="736560" imgH="457200" progId="Equation.3">
                  <p:embed/>
                  <p:pic>
                    <p:nvPicPr>
                      <p:cNvPr id="29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4088" y="5667375"/>
                        <a:ext cx="1382712" cy="863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8311927"/>
              </p:ext>
            </p:extLst>
          </p:nvPr>
        </p:nvGraphicFramePr>
        <p:xfrm>
          <a:off x="2397353" y="5749427"/>
          <a:ext cx="1049337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4" name="Equation" r:id="rId14" imgW="558720" imgH="419040" progId="Equation.3">
                  <p:embed/>
                </p:oleObj>
              </mc:Choice>
              <mc:Fallback>
                <p:oleObj name="Equation" r:id="rId14" imgW="558720" imgH="419040" progId="Equation.3">
                  <p:embed/>
                  <p:pic>
                    <p:nvPicPr>
                      <p:cNvPr id="3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7353" y="5749427"/>
                        <a:ext cx="1049337" cy="7921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6831874" y="3866607"/>
            <a:ext cx="3788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a &gt; 0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211969"/>
              </p:ext>
            </p:extLst>
          </p:nvPr>
        </p:nvGraphicFramePr>
        <p:xfrm>
          <a:off x="9283700" y="4333875"/>
          <a:ext cx="906463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5" name="Equation" r:id="rId16" imgW="482400" imgH="419040" progId="Equation.3">
                  <p:embed/>
                </p:oleObj>
              </mc:Choice>
              <mc:Fallback>
                <p:oleObj name="Equation" r:id="rId16" imgW="482400" imgH="419040" progId="Equation.3">
                  <p:embed/>
                  <p:pic>
                    <p:nvPicPr>
                      <p:cNvPr id="41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3700" y="4333875"/>
                        <a:ext cx="906463" cy="7921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6691568"/>
              </p:ext>
            </p:extLst>
          </p:nvPr>
        </p:nvGraphicFramePr>
        <p:xfrm>
          <a:off x="7247164" y="5008426"/>
          <a:ext cx="15494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6" name="Equation" r:id="rId18" imgW="825480" imgH="419040" progId="Equation.3">
                  <p:embed/>
                </p:oleObj>
              </mc:Choice>
              <mc:Fallback>
                <p:oleObj name="Equation" r:id="rId18" imgW="825480" imgH="419040" progId="Equation.3">
                  <p:embed/>
                  <p:pic>
                    <p:nvPicPr>
                      <p:cNvPr id="43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7164" y="5008426"/>
                        <a:ext cx="1549400" cy="7921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2817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2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  <p:bldP spid="26" grpId="0"/>
      <p:bldP spid="32" grpId="0"/>
      <p:bldP spid="33" grpId="0"/>
      <p:bldP spid="35" grpId="0" build="p"/>
      <p:bldP spid="38" grpId="0" build="p"/>
      <p:bldP spid="40" grpId="0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ubtitle 17"/>
          <p:cNvSpPr txBox="1">
            <a:spLocks/>
          </p:cNvSpPr>
          <p:nvPr/>
        </p:nvSpPr>
        <p:spPr>
          <a:xfrm>
            <a:off x="997130" y="1433607"/>
            <a:ext cx="9413967" cy="5911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Subtitle 17"/>
          <p:cNvSpPr txBox="1">
            <a:spLocks/>
          </p:cNvSpPr>
          <p:nvPr/>
        </p:nvSpPr>
        <p:spPr>
          <a:xfrm>
            <a:off x="997130" y="1864680"/>
            <a:ext cx="7950927" cy="5911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2155370" y="582436"/>
            <a:ext cx="6470469" cy="6149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4549" y="2334936"/>
            <a:ext cx="9144000" cy="512765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64, 66 SGK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34.</a:t>
            </a:r>
          </a:p>
        </p:txBody>
      </p:sp>
    </p:spTree>
    <p:extLst>
      <p:ext uri="{BB962C8B-B14F-4D97-AF65-F5344CB8AC3E}">
        <p14:creationId xmlns:p14="http://schemas.microsoft.com/office/powerpoint/2010/main" val="662619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3" grpId="0"/>
      <p:bldP spid="30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364</Words>
  <Application>Microsoft Office PowerPoint</Application>
  <PresentationFormat>Widescreen</PresentationFormat>
  <Paragraphs>52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.VnTime</vt:lpstr>
      <vt:lpstr>Arial</vt:lpstr>
      <vt:lpstr>Calibri</vt:lpstr>
      <vt:lpstr>Calibri Light</vt:lpstr>
      <vt:lpstr>Times New Roman</vt:lpstr>
      <vt:lpstr>VNI-Times</vt:lpstr>
      <vt:lpstr>Office Theme</vt:lpstr>
      <vt:lpstr>Equation</vt:lpstr>
      <vt:lpstr>MathType 7.0 Equation</vt:lpstr>
      <vt:lpstr>PowerPoint Presentation</vt:lpstr>
      <vt:lpstr>PowerPoint Presentation</vt:lpstr>
      <vt:lpstr>PowerPoint Presentation</vt:lpstr>
      <vt:lpstr>LUYỆN TẬP</vt:lpstr>
      <vt:lpstr>LUYỆN TẬP</vt:lpstr>
      <vt:lpstr>LUYỆN TẬP</vt:lpstr>
      <vt:lpstr>LUYỆN TẬP</vt:lpstr>
      <vt:lpstr>LUYỆN TẬP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30</cp:revision>
  <dcterms:created xsi:type="dcterms:W3CDTF">2021-10-08T14:49:45Z</dcterms:created>
  <dcterms:modified xsi:type="dcterms:W3CDTF">2021-10-19T13:21:39Z</dcterms:modified>
</cp:coreProperties>
</file>