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44" r:id="rId2"/>
  </p:sldMasterIdLst>
  <p:notesMasterIdLst>
    <p:notesMasterId r:id="rId12"/>
  </p:notesMasterIdLst>
  <p:sldIdLst>
    <p:sldId id="277" r:id="rId3"/>
    <p:sldId id="257" r:id="rId4"/>
    <p:sldId id="273" r:id="rId5"/>
    <p:sldId id="267" r:id="rId6"/>
    <p:sldId id="268" r:id="rId7"/>
    <p:sldId id="259" r:id="rId8"/>
    <p:sldId id="275" r:id="rId9"/>
    <p:sldId id="278" r:id="rId10"/>
    <p:sldId id="262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3DCB"/>
    <a:srgbClr val="FF3300"/>
    <a:srgbClr val="00FF99"/>
    <a:srgbClr val="FFFFFF"/>
    <a:srgbClr val="4829CD"/>
    <a:srgbClr val="77891F"/>
    <a:srgbClr val="CFEC20"/>
    <a:srgbClr val="341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12" Type="http://schemas.openxmlformats.org/officeDocument/2006/relationships/image" Target="../media/image19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11" Type="http://schemas.openxmlformats.org/officeDocument/2006/relationships/image" Target="../media/image18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40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12" Type="http://schemas.openxmlformats.org/officeDocument/2006/relationships/image" Target="../media/image39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5" Type="http://schemas.openxmlformats.org/officeDocument/2006/relationships/image" Target="../media/image4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Relationship Id="rId14" Type="http://schemas.openxmlformats.org/officeDocument/2006/relationships/image" Target="../media/image4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Relationship Id="rId9" Type="http://schemas.openxmlformats.org/officeDocument/2006/relationships/image" Target="../media/image5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73B51F64-1A9E-4E92-9126-BF8F0DCC86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2E08E925-297E-4900-8735-F82D2CF2DC83}" type="slidenum">
              <a:rPr lang="vi-VN" altLang="en-US" sz="1200" b="0">
                <a:solidFill>
                  <a:srgbClr val="000000"/>
                </a:solidFill>
                <a:latin typeface="Arial" panose="020B0604020202020204" pitchFamily="34" charset="0"/>
              </a:rPr>
              <a:pPr/>
              <a:t>3</a:t>
            </a:fld>
            <a:endParaRPr lang="vi-VN" altLang="en-US" sz="1200" b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/>
            </a:lvl1pPr>
          </a:lstStyle>
          <a:p>
            <a:pPr>
              <a:defRPr/>
            </a:pPr>
            <a:fld id="{603E66F2-90B6-4CD1-8226-30091991D02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193230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/>
            </a:lvl1pPr>
          </a:lstStyle>
          <a:p>
            <a:pPr>
              <a:defRPr/>
            </a:pPr>
            <a:fld id="{C62C220A-4665-4E1E-93FF-AE5BA18D50B6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9082938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/>
            </a:lvl1pPr>
          </a:lstStyle>
          <a:p>
            <a:pPr>
              <a:defRPr/>
            </a:pPr>
            <a:fld id="{0411E9F6-A6BA-435F-A47B-DBCDCB65232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40844936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0C2A6-AFF7-4A9E-BE04-B448683C6B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2908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33093-CDAB-4E28-8195-587C9C3CC2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3376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93DF9-6CDA-4767-8C94-6A7FCA6D44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317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47639-C61F-4616-B74D-8625AA09E7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3958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C97E9-6B46-454E-A44A-5742F5C382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120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4FFFE-9057-4D66-83CF-98B6789EE9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4529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68474-13A7-4433-A0B7-8D484CF460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5642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0936C-15C7-43B0-8D87-077E261B12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231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/>
            </a:lvl1pPr>
          </a:lstStyle>
          <a:p>
            <a:pPr>
              <a:defRPr/>
            </a:pPr>
            <a:fld id="{D268B52D-2AB4-40C9-AD11-9794A31F079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44586020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30301-2E71-41E8-AEB3-5C024819EE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319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5C430-2E4D-469A-BEFB-4CDD9BEB7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09032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CBEF5-60CA-472A-BFBB-44FF55AD6C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38289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15CEF7-C6C2-433D-A54C-968AB81AA0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17098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C6377B-C408-494F-A62F-D6F0F5CEE7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625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/>
            </a:lvl1pPr>
          </a:lstStyle>
          <a:p>
            <a:pPr>
              <a:defRPr/>
            </a:pPr>
            <a:fld id="{D2E08DB6-2312-4FF3-A4AE-12F5E414010C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86060527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/>
            </a:lvl1pPr>
          </a:lstStyle>
          <a:p>
            <a:pPr>
              <a:defRPr/>
            </a:pPr>
            <a:fld id="{1439331A-3768-4084-94DA-369787BD61D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43195891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/>
            </a:lvl1pPr>
          </a:lstStyle>
          <a:p>
            <a:pPr>
              <a:defRPr/>
            </a:pPr>
            <a:fld id="{AC67CD5C-FF6B-4581-8F0D-E9B201455776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20339335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/>
            </a:lvl1pPr>
          </a:lstStyle>
          <a:p>
            <a:pPr>
              <a:defRPr/>
            </a:pPr>
            <a:fld id="{DF3C976C-FC2F-4690-ACA6-3466886256D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8365469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/>
            </a:lvl1pPr>
          </a:lstStyle>
          <a:p>
            <a:pPr>
              <a:defRPr/>
            </a:pPr>
            <a:fld id="{6C3D8811-EF24-4753-991E-44554641374C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8332233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/>
            </a:lvl1pPr>
          </a:lstStyle>
          <a:p>
            <a:pPr>
              <a:defRPr/>
            </a:pPr>
            <a:fld id="{A92442DE-42E7-4F5A-A9C9-F212745D8D40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80627748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/>
            </a:lvl1pPr>
          </a:lstStyle>
          <a:p>
            <a:pPr>
              <a:defRPr/>
            </a:pPr>
            <a:fld id="{8E8C51C5-C32D-41CE-B98A-4AB9455A5BD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81801363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Click to edit Master text styles</a:t>
            </a:r>
          </a:p>
          <a:p>
            <a:pPr lvl="1"/>
            <a:r>
              <a:rPr lang="vi-VN" altLang="en-US" smtClean="0"/>
              <a:t>Second level</a:t>
            </a:r>
          </a:p>
          <a:p>
            <a:pPr lvl="2"/>
            <a:r>
              <a:rPr lang="vi-VN" altLang="en-US" smtClean="0"/>
              <a:t>Third level</a:t>
            </a:r>
          </a:p>
          <a:p>
            <a:pPr lvl="3"/>
            <a:r>
              <a:rPr lang="vi-VN" altLang="en-US" smtClean="0"/>
              <a:t>Fourth level</a:t>
            </a:r>
          </a:p>
          <a:p>
            <a:pPr lvl="4"/>
            <a:r>
              <a:rPr lang="vi-VN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solidFill>
                  <a:srgbClr val="000000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CB888DA5-B0AD-45DE-B097-98074E7A3EEF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B331AB3D-CD52-4F56-84F4-67EDEEA892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93" r:id="rId12"/>
    <p:sldLayoutId id="2147483794" r:id="rId13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2.wmf"/><Relationship Id="rId18" Type="http://schemas.openxmlformats.org/officeDocument/2006/relationships/oleObject" Target="../embeddings/oleObject14.bin"/><Relationship Id="rId26" Type="http://schemas.openxmlformats.org/officeDocument/2006/relationships/oleObject" Target="../embeddings/oleObject18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6.wmf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4.wmf"/><Relationship Id="rId25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5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1.wmf"/><Relationship Id="rId24" Type="http://schemas.openxmlformats.org/officeDocument/2006/relationships/oleObject" Target="../embeddings/oleObject17.bin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23" Type="http://schemas.openxmlformats.org/officeDocument/2006/relationships/image" Target="../media/image17.wmf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15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16.bin"/><Relationship Id="rId27" Type="http://schemas.openxmlformats.org/officeDocument/2006/relationships/image" Target="../media/image1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2.bin"/><Relationship Id="rId18" Type="http://schemas.openxmlformats.org/officeDocument/2006/relationships/image" Target="../media/image35.wmf"/><Relationship Id="rId26" Type="http://schemas.openxmlformats.org/officeDocument/2006/relationships/image" Target="../media/image39.wmf"/><Relationship Id="rId3" Type="http://schemas.openxmlformats.org/officeDocument/2006/relationships/oleObject" Target="../embeddings/oleObject27.bin"/><Relationship Id="rId21" Type="http://schemas.openxmlformats.org/officeDocument/2006/relationships/oleObject" Target="../embeddings/oleObject36.bin"/><Relationship Id="rId34" Type="http://schemas.openxmlformats.org/officeDocument/2006/relationships/oleObject" Target="../embeddings/oleObject43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34.bin"/><Relationship Id="rId25" Type="http://schemas.openxmlformats.org/officeDocument/2006/relationships/oleObject" Target="../embeddings/oleObject38.bin"/><Relationship Id="rId33" Type="http://schemas.openxmlformats.org/officeDocument/2006/relationships/oleObject" Target="../embeddings/oleObject42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4.wmf"/><Relationship Id="rId20" Type="http://schemas.openxmlformats.org/officeDocument/2006/relationships/image" Target="../media/image36.wmf"/><Relationship Id="rId29" Type="http://schemas.openxmlformats.org/officeDocument/2006/relationships/oleObject" Target="../embeddings/oleObject40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1.bin"/><Relationship Id="rId24" Type="http://schemas.openxmlformats.org/officeDocument/2006/relationships/image" Target="../media/image38.wmf"/><Relationship Id="rId32" Type="http://schemas.openxmlformats.org/officeDocument/2006/relationships/image" Target="../media/image42.wmf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3.bin"/><Relationship Id="rId23" Type="http://schemas.openxmlformats.org/officeDocument/2006/relationships/oleObject" Target="../embeddings/oleObject37.bin"/><Relationship Id="rId28" Type="http://schemas.openxmlformats.org/officeDocument/2006/relationships/image" Target="../media/image40.wmf"/><Relationship Id="rId10" Type="http://schemas.openxmlformats.org/officeDocument/2006/relationships/image" Target="../media/image31.wmf"/><Relationship Id="rId19" Type="http://schemas.openxmlformats.org/officeDocument/2006/relationships/oleObject" Target="../embeddings/oleObject35.bin"/><Relationship Id="rId31" Type="http://schemas.openxmlformats.org/officeDocument/2006/relationships/oleObject" Target="../embeddings/oleObject41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33.wmf"/><Relationship Id="rId22" Type="http://schemas.openxmlformats.org/officeDocument/2006/relationships/image" Target="../media/image37.wmf"/><Relationship Id="rId27" Type="http://schemas.openxmlformats.org/officeDocument/2006/relationships/oleObject" Target="../embeddings/oleObject39.bin"/><Relationship Id="rId30" Type="http://schemas.openxmlformats.org/officeDocument/2006/relationships/image" Target="../media/image41.wmf"/><Relationship Id="rId35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49.bin"/><Relationship Id="rId18" Type="http://schemas.openxmlformats.org/officeDocument/2006/relationships/image" Target="../media/image50.wmf"/><Relationship Id="rId3" Type="http://schemas.openxmlformats.org/officeDocument/2006/relationships/oleObject" Target="../embeddings/oleObject44.bin"/><Relationship Id="rId21" Type="http://schemas.openxmlformats.org/officeDocument/2006/relationships/oleObject" Target="../embeddings/oleObject53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47.wmf"/><Relationship Id="rId17" Type="http://schemas.openxmlformats.org/officeDocument/2006/relationships/oleObject" Target="../embeddings/oleObject51.bin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9.wmf"/><Relationship Id="rId20" Type="http://schemas.openxmlformats.org/officeDocument/2006/relationships/image" Target="../media/image51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10" Type="http://schemas.openxmlformats.org/officeDocument/2006/relationships/image" Target="../media/image46.wmf"/><Relationship Id="rId19" Type="http://schemas.openxmlformats.org/officeDocument/2006/relationships/oleObject" Target="../embeddings/oleObject52.bin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48.wmf"/><Relationship Id="rId22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5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25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64774" y="3764089"/>
            <a:ext cx="4687181" cy="6232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8580" tIns="34290" rIns="68580" bIns="3429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10. </a:t>
            </a:r>
            <a:r>
              <a:rPr lang="en-US" sz="3600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3600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2222500" y="5307013"/>
            <a:ext cx="4186238" cy="35083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Giáo</a:t>
            </a:r>
            <a:r>
              <a:rPr lang="en-US" sz="2100" dirty="0">
                <a:solidFill>
                  <a:srgbClr val="003399"/>
                </a:solidFill>
                <a:latin typeface="Times New Roman" pitchFamily="18" charset="0"/>
              </a:rPr>
              <a:t> </a:t>
            </a: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viên</a:t>
            </a:r>
            <a:r>
              <a:rPr lang="en-US" sz="2100" dirty="0">
                <a:solidFill>
                  <a:srgbClr val="003399"/>
                </a:solidFill>
                <a:latin typeface="Times New Roman" pitchFamily="18" charset="0"/>
              </a:rPr>
              <a:t>: </a:t>
            </a: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Trần</a:t>
            </a:r>
            <a:r>
              <a:rPr lang="en-US" sz="2100" dirty="0">
                <a:solidFill>
                  <a:srgbClr val="003399"/>
                </a:solidFill>
                <a:latin typeface="Times New Roman" pitchFamily="18" charset="0"/>
              </a:rPr>
              <a:t> Minh </a:t>
            </a: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Đông</a:t>
            </a:r>
            <a:endParaRPr lang="en-US" sz="2100" dirty="0">
              <a:solidFill>
                <a:srgbClr val="003399"/>
              </a:solidFill>
              <a:latin typeface="Times New Roman" pitchFamily="18" charset="0"/>
            </a:endParaRPr>
          </a:p>
        </p:txBody>
      </p:sp>
      <p:sp>
        <p:nvSpPr>
          <p:cNvPr id="7" name="Rectangle 39"/>
          <p:cNvSpPr>
            <a:spLocks noChangeArrowheads="1"/>
          </p:cNvSpPr>
          <p:nvPr/>
        </p:nvSpPr>
        <p:spPr bwMode="auto">
          <a:xfrm>
            <a:off x="2571750" y="1963738"/>
            <a:ext cx="3565525" cy="43973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69056" tIns="34529" rIns="69056" bIns="34529" anchor="b" anchorCtr="1"/>
          <a:lstStyle/>
          <a:p>
            <a:pPr algn="ctr" eaLnBrk="1" hangingPunct="1">
              <a:defRPr/>
            </a:pPr>
            <a:r>
              <a:rPr lang="en-US" sz="27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ĐẠI SỐ 9</a:t>
            </a:r>
            <a:endParaRPr lang="en-US" sz="27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0" y="642938"/>
            <a:ext cx="9144000" cy="6215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>
              <a:solidFill>
                <a:srgbClr val="C13DCB"/>
              </a:solidFill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8600" y="642938"/>
            <a:ext cx="434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C13DCB"/>
                </a:solidFill>
              </a:rPr>
              <a:t>1- Đưa thừa số ra ngoài dấu căn:</a:t>
            </a:r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4471988" y="609600"/>
          <a:ext cx="3690937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Equation" r:id="rId3" imgW="2108200" imgH="533400" progId="Equation.DSMT4">
                  <p:embed/>
                </p:oleObj>
              </mc:Choice>
              <mc:Fallback>
                <p:oleObj name="Equation" r:id="rId3" imgW="2108200" imgH="533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1988" y="609600"/>
                        <a:ext cx="3690937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28600" y="1662113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C13DCB"/>
                </a:solidFill>
              </a:rPr>
              <a:t>2- Đưa thừa số vào trong dấu căn:</a:t>
            </a:r>
          </a:p>
        </p:txBody>
      </p:sp>
      <p:graphicFrame>
        <p:nvGraphicFramePr>
          <p:cNvPr id="5131" name="Object 11"/>
          <p:cNvGraphicFramePr>
            <a:graphicFrameLocks noGrp="1" noChangeAspect="1"/>
          </p:cNvGraphicFramePr>
          <p:nvPr>
            <p:ph/>
          </p:nvPr>
        </p:nvGraphicFramePr>
        <p:xfrm>
          <a:off x="4462463" y="1600200"/>
          <a:ext cx="3700462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Equation" r:id="rId5" imgW="2082800" imgH="533400" progId="Equation.DSMT4">
                  <p:embed/>
                </p:oleObj>
              </mc:Choice>
              <mc:Fallback>
                <p:oleObj name="Equation" r:id="rId5" imgW="2082800" imgH="533400" progId="Equation.DSMT4">
                  <p:embed/>
                  <p:pic>
                    <p:nvPicPr>
                      <p:cNvPr id="0" name="Object 1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463" y="1600200"/>
                        <a:ext cx="3700462" cy="94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247650" y="2819400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C13DCB"/>
                </a:solidFill>
              </a:rPr>
              <a:t>3- Khử mẫu của biểu thức lấy căn:</a:t>
            </a:r>
          </a:p>
        </p:txBody>
      </p:sp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4433888" y="2630488"/>
          <a:ext cx="3424237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4" name="Equation" r:id="rId7" imgW="1777229" imgH="482391" progId="Equation.DSMT4">
                  <p:embed/>
                </p:oleObj>
              </mc:Choice>
              <mc:Fallback>
                <p:oleObj name="Equation" r:id="rId7" imgW="1777229" imgH="482391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3888" y="2630488"/>
                        <a:ext cx="3424237" cy="92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47650" y="3962400"/>
            <a:ext cx="304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C13DCB"/>
                </a:solidFill>
              </a:rPr>
              <a:t>4- Trục căn thức ở mẫu:</a:t>
            </a:r>
          </a:p>
        </p:txBody>
      </p:sp>
      <p:graphicFrame>
        <p:nvGraphicFramePr>
          <p:cNvPr id="5136" name="Object 16"/>
          <p:cNvGraphicFramePr>
            <a:graphicFrameLocks noChangeAspect="1"/>
          </p:cNvGraphicFramePr>
          <p:nvPr/>
        </p:nvGraphicFramePr>
        <p:xfrm>
          <a:off x="3624263" y="3667125"/>
          <a:ext cx="297180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5" name="Equation" r:id="rId9" imgW="1460500" imgH="457200" progId="Equation.DSMT4">
                  <p:embed/>
                </p:oleObj>
              </mc:Choice>
              <mc:Fallback>
                <p:oleObj name="Equation" r:id="rId9" imgW="1460500" imgH="4572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4263" y="3667125"/>
                        <a:ext cx="2971800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7" name="Object 17"/>
          <p:cNvGraphicFramePr>
            <a:graphicFrameLocks noChangeAspect="1"/>
          </p:cNvGraphicFramePr>
          <p:nvPr/>
        </p:nvGraphicFramePr>
        <p:xfrm>
          <a:off x="3557588" y="4672013"/>
          <a:ext cx="4800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6" name="Equation" r:id="rId11" imgW="2501900" imgH="457200" progId="Equation.DSMT4">
                  <p:embed/>
                </p:oleObj>
              </mc:Choice>
              <mc:Fallback>
                <p:oleObj name="Equation" r:id="rId11" imgW="2501900" imgH="4572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7588" y="4672013"/>
                        <a:ext cx="4800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9" name="Object 19"/>
          <p:cNvGraphicFramePr>
            <a:graphicFrameLocks noChangeAspect="1"/>
          </p:cNvGraphicFramePr>
          <p:nvPr/>
        </p:nvGraphicFramePr>
        <p:xfrm>
          <a:off x="3581400" y="5780088"/>
          <a:ext cx="5176838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Equation" r:id="rId13" imgW="3022600" imgH="457200" progId="Equation.DSMT4">
                  <p:embed/>
                </p:oleObj>
              </mc:Choice>
              <mc:Fallback>
                <p:oleObj name="Equation" r:id="rId13" imgW="3022600" imgH="4572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5780088"/>
                        <a:ext cx="5176838" cy="782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4" name="TextBox 1"/>
          <p:cNvSpPr txBox="1">
            <a:spLocks noChangeArrowheads="1"/>
          </p:cNvSpPr>
          <p:nvPr/>
        </p:nvSpPr>
        <p:spPr bwMode="auto">
          <a:xfrm>
            <a:off x="228600" y="133350"/>
            <a:ext cx="8763000" cy="40005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mtClean="0">
                <a:solidFill>
                  <a:srgbClr val="FFFF00"/>
                </a:solidFill>
              </a:rPr>
              <a:t> PHÉP BIẾN ĐỔI Đ</a:t>
            </a:r>
            <a:r>
              <a:rPr lang="vi-VN" altLang="en-US" smtClean="0">
                <a:solidFill>
                  <a:srgbClr val="FFFF00"/>
                </a:solidFill>
              </a:rPr>
              <a:t>Ơ</a:t>
            </a:r>
            <a:r>
              <a:rPr lang="en-US" altLang="en-US" smtClean="0">
                <a:solidFill>
                  <a:srgbClr val="FFFF00"/>
                </a:solidFill>
              </a:rPr>
              <a:t>N GIẢN BIỂU THỨC CHỨA CĂN THỨC BẬC HAI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30" grpId="0"/>
      <p:bldP spid="5133" grpId="0"/>
      <p:bldP spid="51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01" name="Text Box 9"/>
          <p:cNvSpPr txBox="1">
            <a:spLocks noChangeArrowheads="1"/>
          </p:cNvSpPr>
          <p:nvPr/>
        </p:nvSpPr>
        <p:spPr bwMode="auto">
          <a:xfrm>
            <a:off x="323850" y="1268413"/>
            <a:ext cx="1225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u="sng">
                <a:solidFill>
                  <a:srgbClr val="FF0000"/>
                </a:solidFill>
              </a:rPr>
              <a:t>Bài 50:</a:t>
            </a:r>
          </a:p>
        </p:txBody>
      </p:sp>
      <p:sp>
        <p:nvSpPr>
          <p:cNvPr id="187402" name="Text Box 10"/>
          <p:cNvSpPr txBox="1">
            <a:spLocks noChangeArrowheads="1"/>
          </p:cNvSpPr>
          <p:nvPr/>
        </p:nvSpPr>
        <p:spPr bwMode="auto">
          <a:xfrm>
            <a:off x="1331913" y="1268413"/>
            <a:ext cx="7812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i="1">
                <a:solidFill>
                  <a:srgbClr val="002060"/>
                </a:solidFill>
              </a:rPr>
              <a:t>Trục căn thức ở mẫu (với giả thiết các biểu thức đều có nghĩa)</a:t>
            </a:r>
          </a:p>
        </p:txBody>
      </p:sp>
      <p:graphicFrame>
        <p:nvGraphicFramePr>
          <p:cNvPr id="187403" name="Object 11"/>
          <p:cNvGraphicFramePr>
            <a:graphicFrameLocks noChangeAspect="1"/>
          </p:cNvGraphicFramePr>
          <p:nvPr/>
        </p:nvGraphicFramePr>
        <p:xfrm>
          <a:off x="755650" y="1700213"/>
          <a:ext cx="80486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7" name="Equation" r:id="rId4" imgW="457200" imgH="419100" progId="Equation.DSMT4">
                  <p:embed/>
                </p:oleObj>
              </mc:Choice>
              <mc:Fallback>
                <p:oleObj name="Equation" r:id="rId4" imgW="457200" imgH="4191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700213"/>
                        <a:ext cx="804863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04" name="Object 12"/>
          <p:cNvGraphicFramePr>
            <a:graphicFrameLocks noChangeAspect="1"/>
          </p:cNvGraphicFramePr>
          <p:nvPr/>
        </p:nvGraphicFramePr>
        <p:xfrm>
          <a:off x="2987675" y="1700213"/>
          <a:ext cx="1252538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8" name="Equation" r:id="rId6" imgW="710891" imgH="482391" progId="Equation.DSMT4">
                  <p:embed/>
                </p:oleObj>
              </mc:Choice>
              <mc:Fallback>
                <p:oleObj name="Equation" r:id="rId6" imgW="710891" imgH="482391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1700213"/>
                        <a:ext cx="1252538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05" name="Object 13"/>
          <p:cNvGraphicFramePr>
            <a:graphicFrameLocks noChangeAspect="1"/>
          </p:cNvGraphicFramePr>
          <p:nvPr/>
        </p:nvGraphicFramePr>
        <p:xfrm>
          <a:off x="5364163" y="1700213"/>
          <a:ext cx="98425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9" name="Equation" r:id="rId8" imgW="558800" imgH="419100" progId="Equation.DSMT4">
                  <p:embed/>
                </p:oleObj>
              </mc:Choice>
              <mc:Fallback>
                <p:oleObj name="Equation" r:id="rId8" imgW="558800" imgH="4191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1700213"/>
                        <a:ext cx="98425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06" name="Object 14"/>
          <p:cNvGraphicFramePr>
            <a:graphicFrameLocks noChangeAspect="1"/>
          </p:cNvGraphicFramePr>
          <p:nvPr/>
        </p:nvGraphicFramePr>
        <p:xfrm>
          <a:off x="7308850" y="1700213"/>
          <a:ext cx="1319213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0" name="Equation" r:id="rId10" imgW="748975" imgH="444307" progId="Equation.DSMT4">
                  <p:embed/>
                </p:oleObj>
              </mc:Choice>
              <mc:Fallback>
                <p:oleObj name="Equation" r:id="rId10" imgW="748975" imgH="444307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1700213"/>
                        <a:ext cx="1319213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7" name="Text Box 15"/>
          <p:cNvSpPr txBox="1">
            <a:spLocks noChangeArrowheads="1"/>
          </p:cNvSpPr>
          <p:nvPr/>
        </p:nvSpPr>
        <p:spPr bwMode="auto">
          <a:xfrm>
            <a:off x="3779838" y="25654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3300"/>
                </a:solidFill>
                <a:latin typeface="Times New Roman" panose="02020603050405020304" pitchFamily="18" charset="0"/>
              </a:rPr>
              <a:t>Bài giải</a:t>
            </a:r>
          </a:p>
        </p:txBody>
      </p:sp>
      <p:graphicFrame>
        <p:nvGraphicFramePr>
          <p:cNvPr id="187408" name="Object 16"/>
          <p:cNvGraphicFramePr>
            <a:graphicFrameLocks noChangeAspect="1"/>
          </p:cNvGraphicFramePr>
          <p:nvPr/>
        </p:nvGraphicFramePr>
        <p:xfrm>
          <a:off x="684213" y="2997200"/>
          <a:ext cx="804862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1" name="Equation" r:id="rId12" imgW="457200" imgH="419100" progId="Equation.DSMT4">
                  <p:embed/>
                </p:oleObj>
              </mc:Choice>
              <mc:Fallback>
                <p:oleObj name="Equation" r:id="rId12" imgW="457200" imgH="4191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997200"/>
                        <a:ext cx="804862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09" name="Object 17"/>
          <p:cNvGraphicFramePr>
            <a:graphicFrameLocks noChangeAspect="1"/>
          </p:cNvGraphicFramePr>
          <p:nvPr/>
        </p:nvGraphicFramePr>
        <p:xfrm>
          <a:off x="1692275" y="2997200"/>
          <a:ext cx="2860675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2" name="Equation" r:id="rId14" imgW="1689100" imgH="457200" progId="Equation.DSMT4">
                  <p:embed/>
                </p:oleObj>
              </mc:Choice>
              <mc:Fallback>
                <p:oleObj name="Equation" r:id="rId14" imgW="1689100" imgH="4572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997200"/>
                        <a:ext cx="2860675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10" name="Object 18"/>
          <p:cNvGraphicFramePr>
            <a:graphicFrameLocks noChangeAspect="1"/>
          </p:cNvGraphicFramePr>
          <p:nvPr/>
        </p:nvGraphicFramePr>
        <p:xfrm>
          <a:off x="611188" y="3860800"/>
          <a:ext cx="1252537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3" name="Equation" r:id="rId16" imgW="710891" imgH="482391" progId="Equation.DSMT4">
                  <p:embed/>
                </p:oleObj>
              </mc:Choice>
              <mc:Fallback>
                <p:oleObj name="Equation" r:id="rId16" imgW="710891" imgH="482391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3860800"/>
                        <a:ext cx="1252537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11" name="Object 19"/>
          <p:cNvGraphicFramePr>
            <a:graphicFrameLocks noChangeAspect="1"/>
          </p:cNvGraphicFramePr>
          <p:nvPr/>
        </p:nvGraphicFramePr>
        <p:xfrm>
          <a:off x="1908175" y="3933825"/>
          <a:ext cx="467995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4" name="Equation" r:id="rId18" imgW="3073400" imgH="508000" progId="Equation.DSMT4">
                  <p:embed/>
                </p:oleObj>
              </mc:Choice>
              <mc:Fallback>
                <p:oleObj name="Equation" r:id="rId18" imgW="3073400" imgH="5080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3933825"/>
                        <a:ext cx="467995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12" name="Object 20"/>
          <p:cNvGraphicFramePr>
            <a:graphicFrameLocks noChangeAspect="1"/>
          </p:cNvGraphicFramePr>
          <p:nvPr/>
        </p:nvGraphicFramePr>
        <p:xfrm>
          <a:off x="684213" y="4797425"/>
          <a:ext cx="98425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5" name="Equation" r:id="rId20" imgW="558800" imgH="419100" progId="Equation.DSMT4">
                  <p:embed/>
                </p:oleObj>
              </mc:Choice>
              <mc:Fallback>
                <p:oleObj name="Equation" r:id="rId20" imgW="558800" imgH="4191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4797425"/>
                        <a:ext cx="98425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13" name="Object 21"/>
          <p:cNvGraphicFramePr>
            <a:graphicFrameLocks noChangeAspect="1"/>
          </p:cNvGraphicFramePr>
          <p:nvPr/>
        </p:nvGraphicFramePr>
        <p:xfrm>
          <a:off x="1692275" y="4797425"/>
          <a:ext cx="4392613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6" name="Equation" r:id="rId22" imgW="2679700" imgH="469900" progId="Equation.DSMT4">
                  <p:embed/>
                </p:oleObj>
              </mc:Choice>
              <mc:Fallback>
                <p:oleObj name="Equation" r:id="rId22" imgW="2679700" imgH="4699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797425"/>
                        <a:ext cx="4392613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14" name="Object 22"/>
          <p:cNvGraphicFramePr>
            <a:graphicFrameLocks noChangeAspect="1"/>
          </p:cNvGraphicFramePr>
          <p:nvPr/>
        </p:nvGraphicFramePr>
        <p:xfrm>
          <a:off x="611188" y="5805488"/>
          <a:ext cx="1319212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7" name="Equation" r:id="rId24" imgW="748975" imgH="444307" progId="Equation.DSMT4">
                  <p:embed/>
                </p:oleObj>
              </mc:Choice>
              <mc:Fallback>
                <p:oleObj name="Equation" r:id="rId24" imgW="748975" imgH="444307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5805488"/>
                        <a:ext cx="1319212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16" name="Object 24"/>
          <p:cNvGraphicFramePr>
            <a:graphicFrameLocks noChangeAspect="1"/>
          </p:cNvGraphicFramePr>
          <p:nvPr/>
        </p:nvGraphicFramePr>
        <p:xfrm>
          <a:off x="2051050" y="5734050"/>
          <a:ext cx="5389563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8" name="Equation" r:id="rId26" imgW="3060700" imgH="508000" progId="Equation.DSMT4">
                  <p:embed/>
                </p:oleObj>
              </mc:Choice>
              <mc:Fallback>
                <p:oleObj name="Equation" r:id="rId26" imgW="3060700" imgH="5080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5734050"/>
                        <a:ext cx="5389563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76200" y="757238"/>
            <a:ext cx="56388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b="0" u="sng" kern="0" dirty="0">
                <a:solidFill>
                  <a:srgbClr val="002060"/>
                </a:solidFill>
                <a:cs typeface="+mn-cs"/>
              </a:rPr>
              <a:t>1- DẠNG 1: </a:t>
            </a:r>
            <a:r>
              <a:rPr lang="en-US" sz="2400" b="0" u="sng" kern="0" dirty="0" err="1">
                <a:solidFill>
                  <a:srgbClr val="002060"/>
                </a:solidFill>
                <a:cs typeface="+mn-cs"/>
              </a:rPr>
              <a:t>Trục</a:t>
            </a:r>
            <a:r>
              <a:rPr lang="en-US" sz="2400" b="0" u="sng" kern="0" dirty="0">
                <a:solidFill>
                  <a:srgbClr val="002060"/>
                </a:solidFill>
                <a:cs typeface="+mn-cs"/>
              </a:rPr>
              <a:t> c</a:t>
            </a:r>
            <a:r>
              <a:rPr lang="vi-VN" sz="2400" b="0" u="sng" kern="0" dirty="0">
                <a:solidFill>
                  <a:srgbClr val="002060"/>
                </a:solidFill>
                <a:cs typeface="+mn-cs"/>
              </a:rPr>
              <a:t>ă</a:t>
            </a:r>
            <a:r>
              <a:rPr lang="en-US" sz="2400" b="0" u="sng" kern="0" dirty="0">
                <a:solidFill>
                  <a:srgbClr val="002060"/>
                </a:solidFill>
                <a:cs typeface="+mn-cs"/>
              </a:rPr>
              <a:t>n </a:t>
            </a:r>
            <a:r>
              <a:rPr lang="en-US" sz="2400" b="0" u="sng" kern="0" dirty="0" err="1">
                <a:solidFill>
                  <a:srgbClr val="002060"/>
                </a:solidFill>
                <a:cs typeface="+mn-cs"/>
              </a:rPr>
              <a:t>thức</a:t>
            </a:r>
            <a:r>
              <a:rPr lang="en-US" sz="2400" b="0" u="sng" kern="0" dirty="0">
                <a:solidFill>
                  <a:srgbClr val="002060"/>
                </a:solidFill>
                <a:cs typeface="+mn-cs"/>
              </a:rPr>
              <a:t> ở </a:t>
            </a:r>
            <a:r>
              <a:rPr lang="en-US" sz="2400" b="0" u="sng" kern="0" dirty="0" err="1">
                <a:solidFill>
                  <a:srgbClr val="002060"/>
                </a:solidFill>
                <a:cs typeface="+mn-cs"/>
              </a:rPr>
              <a:t>mẫu</a:t>
            </a:r>
            <a:endParaRPr lang="en-US" sz="2400" b="0" u="sng" kern="0" dirty="0">
              <a:solidFill>
                <a:srgbClr val="002060"/>
              </a:solidFill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71066" y="33263"/>
            <a:ext cx="3674596" cy="5001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8580" tIns="34290" rIns="68580" bIns="3429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10. </a:t>
            </a:r>
            <a:r>
              <a:rPr lang="en-US" sz="2800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800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7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7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7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7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7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7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8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8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8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401" grpId="0"/>
      <p:bldP spid="187402" grpId="0"/>
      <p:bldP spid="18740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0" y="533400"/>
            <a:ext cx="5638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u="sng">
                <a:solidFill>
                  <a:srgbClr val="002060"/>
                </a:solidFill>
              </a:rPr>
              <a:t>2. DẠNG 2: RÚT GỌN BIỂU THỨC</a:t>
            </a:r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1219200" y="1143000"/>
            <a:ext cx="609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0" y="99060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u="sng">
                <a:solidFill>
                  <a:srgbClr val="FF0000"/>
                </a:solidFill>
              </a:rPr>
              <a:t>Bài 1</a:t>
            </a:r>
            <a:r>
              <a:rPr lang="en-US" altLang="en-US" sz="2400">
                <a:solidFill>
                  <a:srgbClr val="FF0000"/>
                </a:solidFill>
              </a:rPr>
              <a:t>: Bài 53 ( sgk/30)</a:t>
            </a:r>
          </a:p>
          <a:p>
            <a:r>
              <a:rPr lang="en-US" altLang="en-US" sz="2400" b="0" i="1"/>
              <a:t>Rút gọn các biểu thức sau (giả thiết các biểu thức chữ đều có nghĩa)</a:t>
            </a:r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452438" y="1905000"/>
          <a:ext cx="2366962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" name="Equation" r:id="rId3" imgW="1104900" imgH="292100" progId="Equation.DSMT4">
                  <p:embed/>
                </p:oleObj>
              </mc:Choice>
              <mc:Fallback>
                <p:oleObj name="Equation" r:id="rId3" imgW="1104900" imgH="2921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1905000"/>
                        <a:ext cx="2366962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152400" y="4337050"/>
          <a:ext cx="3581400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2" name="Equation" r:id="rId5" imgW="2184120" imgH="1358640" progId="Equation.DSMT4">
                  <p:embed/>
                </p:oleObj>
              </mc:Choice>
              <mc:Fallback>
                <p:oleObj name="Equation" r:id="rId5" imgW="2184120" imgH="1358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337050"/>
                        <a:ext cx="3581400" cy="244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2" name="Object 14"/>
          <p:cNvGraphicFramePr>
            <a:graphicFrameLocks noChangeAspect="1"/>
          </p:cNvGraphicFramePr>
          <p:nvPr/>
        </p:nvGraphicFramePr>
        <p:xfrm>
          <a:off x="4419600" y="4191000"/>
          <a:ext cx="3417888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3" name="Equation" r:id="rId7" imgW="1828800" imgH="1015920" progId="Equation.DSMT4">
                  <p:embed/>
                </p:oleObj>
              </mc:Choice>
              <mc:Fallback>
                <p:oleObj name="Equation" r:id="rId7" imgW="1828800" imgH="101592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191000"/>
                        <a:ext cx="3417888" cy="216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9" name="Object 19"/>
          <p:cNvGraphicFramePr>
            <a:graphicFrameLocks noChangeAspect="1"/>
          </p:cNvGraphicFramePr>
          <p:nvPr/>
        </p:nvGraphicFramePr>
        <p:xfrm>
          <a:off x="5481638" y="1676400"/>
          <a:ext cx="1833562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4" name="Equation" r:id="rId9" imgW="762000" imgH="457200" progId="Equation.DSMT4">
                  <p:embed/>
                </p:oleObj>
              </mc:Choice>
              <mc:Fallback>
                <p:oleObj name="Equation" r:id="rId9" imgW="762000" imgH="4572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1638" y="1676400"/>
                        <a:ext cx="1833562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76200" y="2776538"/>
          <a:ext cx="4708525" cy="152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5" name="Equation" r:id="rId11" imgW="2323800" imgH="863280" progId="Equation.DSMT4">
                  <p:embed/>
                </p:oleObj>
              </mc:Choice>
              <mc:Fallback>
                <p:oleObj name="Equation" r:id="rId11" imgW="2323800" imgH="8632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776538"/>
                        <a:ext cx="4708525" cy="152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2471066" y="33263"/>
            <a:ext cx="3674596" cy="5001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8580" tIns="34290" rIns="68580" bIns="3429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10. </a:t>
            </a:r>
            <a:r>
              <a:rPr lang="en-US" sz="2800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800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60"/>
          <p:cNvSpPr txBox="1">
            <a:spLocks noChangeArrowheads="1"/>
          </p:cNvSpPr>
          <p:nvPr/>
        </p:nvSpPr>
        <p:spPr bwMode="auto">
          <a:xfrm>
            <a:off x="3657600" y="2281238"/>
            <a:ext cx="14573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  <a:cs typeface="Times New Roman" panose="02020603050405020304" pitchFamily="18" charset="0"/>
              </a:rPr>
              <a:t>Bài giải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6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76200" y="604838"/>
            <a:ext cx="56388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u="sng">
                <a:solidFill>
                  <a:srgbClr val="002060"/>
                </a:solidFill>
              </a:rPr>
              <a:t>2- DẠNG 2: RÚT GỌN BIỂU THỨC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4300" y="1219200"/>
            <a:ext cx="88773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u="sng">
                <a:solidFill>
                  <a:srgbClr val="FF0000"/>
                </a:solidFill>
              </a:rPr>
              <a:t>Bài 2</a:t>
            </a:r>
            <a:r>
              <a:rPr lang="en-US" altLang="en-US" sz="2400">
                <a:solidFill>
                  <a:srgbClr val="FF0000"/>
                </a:solidFill>
              </a:rPr>
              <a:t>: (bài 54 trang 30 sgk)  </a:t>
            </a:r>
            <a:r>
              <a:rPr lang="en-US" altLang="en-US" sz="2400" b="0" i="1">
                <a:solidFill>
                  <a:srgbClr val="002060"/>
                </a:solidFill>
              </a:rPr>
              <a:t>Rút gọn các biểu thức sau</a:t>
            </a:r>
            <a:r>
              <a:rPr lang="en-US" altLang="en-US" sz="2400" b="0" i="1">
                <a:solidFill>
                  <a:srgbClr val="002060"/>
                </a:solidFill>
                <a:sym typeface="Wingdings" panose="05000000000000000000" pitchFamily="2" charset="2"/>
              </a:rPr>
              <a:t> (giả thiết các biểu thức chứa chữ đều có nghĩa)</a:t>
            </a:r>
            <a:endParaRPr lang="en-US" altLang="en-US" sz="2400" b="0" i="1">
              <a:solidFill>
                <a:srgbClr val="002060"/>
              </a:solidFill>
            </a:endParaRPr>
          </a:p>
        </p:txBody>
      </p:sp>
      <p:graphicFrame>
        <p:nvGraphicFramePr>
          <p:cNvPr id="26632" name="Object 8"/>
          <p:cNvGraphicFramePr>
            <a:graphicFrameLocks noGrp="1" noChangeAspect="1"/>
          </p:cNvGraphicFramePr>
          <p:nvPr>
            <p:ph/>
          </p:nvPr>
        </p:nvGraphicFramePr>
        <p:xfrm>
          <a:off x="1158875" y="2057400"/>
          <a:ext cx="4784725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Equation" r:id="rId3" imgW="2032000" imgH="457200" progId="Equation.DSMT4">
                  <p:embed/>
                </p:oleObj>
              </mc:Choice>
              <mc:Fallback>
                <p:oleObj name="Equation" r:id="rId3" imgW="2032000" imgH="457200" progId="Equation.DSMT4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75" y="2057400"/>
                        <a:ext cx="4784725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533400" y="4073525"/>
          <a:ext cx="35814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Equation" r:id="rId5" imgW="1841500" imgH="520700" progId="Equation.DSMT4">
                  <p:embed/>
                </p:oleObj>
              </mc:Choice>
              <mc:Fallback>
                <p:oleObj name="Equation" r:id="rId5" imgW="1841500" imgH="520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073525"/>
                        <a:ext cx="3581400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975225" y="4079875"/>
          <a:ext cx="3101975" cy="201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" name="Equation" r:id="rId7" imgW="1511280" imgH="1041120" progId="Equation.DSMT4">
                  <p:embed/>
                </p:oleObj>
              </mc:Choice>
              <mc:Fallback>
                <p:oleObj name="Equation" r:id="rId7" imgW="1511280" imgH="10411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5225" y="4079875"/>
                        <a:ext cx="3101975" cy="201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471066" y="33263"/>
            <a:ext cx="3674596" cy="5001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8580" tIns="34290" rIns="68580" bIns="3429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10. </a:t>
            </a:r>
            <a:r>
              <a:rPr lang="en-US" sz="2800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800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60"/>
          <p:cNvSpPr txBox="1">
            <a:spLocks noChangeArrowheads="1"/>
          </p:cNvSpPr>
          <p:nvPr/>
        </p:nvSpPr>
        <p:spPr bwMode="auto">
          <a:xfrm>
            <a:off x="3657600" y="3348038"/>
            <a:ext cx="14573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  <a:cs typeface="Times New Roman" panose="02020603050405020304" pitchFamily="18" charset="0"/>
              </a:rPr>
              <a:t>Bài giải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/>
      <p:bldP spid="26631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-609600" y="685800"/>
            <a:ext cx="9144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>
                <a:solidFill>
                  <a:srgbClr val="002060"/>
                </a:solidFill>
              </a:rPr>
              <a:t>3- </a:t>
            </a:r>
            <a:r>
              <a:rPr lang="en-US" altLang="en-US" sz="2400" u="sng">
                <a:solidFill>
                  <a:srgbClr val="002060"/>
                </a:solidFill>
              </a:rPr>
              <a:t>DẠNG 3</a:t>
            </a:r>
            <a:r>
              <a:rPr lang="en-US" altLang="en-US" sz="2400">
                <a:solidFill>
                  <a:srgbClr val="002060"/>
                </a:solidFill>
              </a:rPr>
              <a:t>:  PHÂN TÍCH ĐA THỨC THÀNH NHÂN TỬ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1193800"/>
            <a:ext cx="90297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600">
                <a:solidFill>
                  <a:srgbClr val="FF0000"/>
                </a:solidFill>
              </a:rPr>
              <a:t>Bài 55 ( sgk / 30)</a:t>
            </a:r>
          </a:p>
          <a:p>
            <a:r>
              <a:rPr lang="en-US" altLang="en-US" sz="2600" b="0" i="1"/>
              <a:t>Phân tích thành nhân tử ( với a, b, x, y là các số không âm)</a:t>
            </a:r>
          </a:p>
        </p:txBody>
      </p:sp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304800" y="3344863"/>
          <a:ext cx="2679700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4" name="Equation" r:id="rId3" imgW="1333500" imgH="241300" progId="Equation.DSMT4">
                  <p:embed/>
                </p:oleObj>
              </mc:Choice>
              <mc:Fallback>
                <p:oleObj name="Equation" r:id="rId3" imgW="1333500" imgH="2413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344863"/>
                        <a:ext cx="2679700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695325" y="4735513"/>
          <a:ext cx="1125538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5" name="Equation" r:id="rId5" imgW="647700" imgH="241300" progId="Equation.DSMT4">
                  <p:embed/>
                </p:oleObj>
              </mc:Choice>
              <mc:Fallback>
                <p:oleObj name="Equation" r:id="rId5" imgW="647700" imgH="2413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4735513"/>
                        <a:ext cx="1125538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685800" y="4116388"/>
          <a:ext cx="874713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6" name="Equation" r:id="rId7" imgW="444307" imgH="228501" progId="Equation.DSMT4">
                  <p:embed/>
                </p:oleObj>
              </mc:Choice>
              <mc:Fallback>
                <p:oleObj name="Equation" r:id="rId7" imgW="444307" imgH="228501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116388"/>
                        <a:ext cx="874713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1465263" y="4111625"/>
          <a:ext cx="1049337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7" name="Equation" r:id="rId9" imgW="533169" imgH="241195" progId="Equation.DSMT4">
                  <p:embed/>
                </p:oleObj>
              </mc:Choice>
              <mc:Fallback>
                <p:oleObj name="Equation" r:id="rId9" imgW="533169" imgH="241195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4111625"/>
                        <a:ext cx="1049337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" name="Object 11"/>
          <p:cNvGraphicFramePr>
            <a:graphicFrameLocks noChangeAspect="1"/>
          </p:cNvGraphicFramePr>
          <p:nvPr/>
        </p:nvGraphicFramePr>
        <p:xfrm>
          <a:off x="2438400" y="4125913"/>
          <a:ext cx="1165225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8" name="Equation" r:id="rId11" imgW="622030" imgH="241195" progId="Equation.DSMT4">
                  <p:embed/>
                </p:oleObj>
              </mc:Choice>
              <mc:Fallback>
                <p:oleObj name="Equation" r:id="rId11" imgW="622030" imgH="241195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125913"/>
                        <a:ext cx="1165225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0" name="Object 12"/>
          <p:cNvGraphicFramePr>
            <a:graphicFrameLocks noChangeAspect="1"/>
          </p:cNvGraphicFramePr>
          <p:nvPr/>
        </p:nvGraphicFramePr>
        <p:xfrm>
          <a:off x="1787525" y="4724400"/>
          <a:ext cx="116522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9" name="Equation" r:id="rId13" imgW="609336" imgH="241195" progId="Equation.DSMT4">
                  <p:embed/>
                </p:oleObj>
              </mc:Choice>
              <mc:Fallback>
                <p:oleObj name="Equation" r:id="rId13" imgW="609336" imgH="241195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7525" y="4724400"/>
                        <a:ext cx="1165225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4581525" y="3352800"/>
            <a:ext cx="0" cy="434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182" name="Object 14"/>
          <p:cNvGraphicFramePr>
            <a:graphicFrameLocks noChangeAspect="1"/>
          </p:cNvGraphicFramePr>
          <p:nvPr/>
        </p:nvGraphicFramePr>
        <p:xfrm>
          <a:off x="4657725" y="3314700"/>
          <a:ext cx="3379788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0" name="Equation" r:id="rId15" imgW="1841500" imgH="279400" progId="Equation.DSMT4">
                  <p:embed/>
                </p:oleObj>
              </mc:Choice>
              <mc:Fallback>
                <p:oleObj name="Equation" r:id="rId15" imgW="1841500" imgH="279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7725" y="3314700"/>
                        <a:ext cx="3379788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3" name="Object 15"/>
          <p:cNvGraphicFramePr>
            <a:graphicFrameLocks noChangeAspect="1"/>
          </p:cNvGraphicFramePr>
          <p:nvPr/>
        </p:nvGraphicFramePr>
        <p:xfrm>
          <a:off x="4724400" y="4114800"/>
          <a:ext cx="93345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1" name="Equation" r:id="rId17" imgW="444307" imgH="228501" progId="Equation.DSMT4">
                  <p:embed/>
                </p:oleObj>
              </mc:Choice>
              <mc:Fallback>
                <p:oleObj name="Equation" r:id="rId17" imgW="444307" imgH="228501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114800"/>
                        <a:ext cx="933450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4" name="Object 16"/>
          <p:cNvGraphicFramePr>
            <a:graphicFrameLocks noChangeAspect="1"/>
          </p:cNvGraphicFramePr>
          <p:nvPr/>
        </p:nvGraphicFramePr>
        <p:xfrm>
          <a:off x="5638800" y="4130675"/>
          <a:ext cx="874713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2" name="Equation" r:id="rId19" imgW="431613" imgH="253890" progId="Equation.DSMT4">
                  <p:embed/>
                </p:oleObj>
              </mc:Choice>
              <mc:Fallback>
                <p:oleObj name="Equation" r:id="rId19" imgW="431613" imgH="25389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30675"/>
                        <a:ext cx="874713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5" name="Object 17"/>
          <p:cNvGraphicFramePr>
            <a:graphicFrameLocks noChangeAspect="1"/>
          </p:cNvGraphicFramePr>
          <p:nvPr/>
        </p:nvGraphicFramePr>
        <p:xfrm>
          <a:off x="6518275" y="4138613"/>
          <a:ext cx="7207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3" name="Equation" r:id="rId21" imgW="418918" imgH="253890" progId="Equation.DSMT4">
                  <p:embed/>
                </p:oleObj>
              </mc:Choice>
              <mc:Fallback>
                <p:oleObj name="Equation" r:id="rId21" imgW="418918" imgH="25389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8275" y="4138613"/>
                        <a:ext cx="720725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6" name="Object 18"/>
          <p:cNvGraphicFramePr>
            <a:graphicFrameLocks noChangeAspect="1"/>
          </p:cNvGraphicFramePr>
          <p:nvPr/>
        </p:nvGraphicFramePr>
        <p:xfrm>
          <a:off x="7319963" y="4137025"/>
          <a:ext cx="75723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4" name="Equation" r:id="rId23" imgW="418918" imgH="241195" progId="Equation.DSMT4">
                  <p:embed/>
                </p:oleObj>
              </mc:Choice>
              <mc:Fallback>
                <p:oleObj name="Equation" r:id="rId23" imgW="418918" imgH="241195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9963" y="4137025"/>
                        <a:ext cx="757237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7" name="Object 19"/>
          <p:cNvGraphicFramePr>
            <a:graphicFrameLocks noChangeAspect="1"/>
          </p:cNvGraphicFramePr>
          <p:nvPr/>
        </p:nvGraphicFramePr>
        <p:xfrm>
          <a:off x="4776788" y="4648200"/>
          <a:ext cx="1700212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5" name="Equation" r:id="rId25" imgW="888614" imgH="253890" progId="Equation.DSMT4">
                  <p:embed/>
                </p:oleObj>
              </mc:Choice>
              <mc:Fallback>
                <p:oleObj name="Equation" r:id="rId25" imgW="888614" imgH="25389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788" y="4648200"/>
                        <a:ext cx="1700212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8" name="Object 20"/>
          <p:cNvGraphicFramePr>
            <a:graphicFrameLocks noChangeAspect="1"/>
          </p:cNvGraphicFramePr>
          <p:nvPr/>
        </p:nvGraphicFramePr>
        <p:xfrm>
          <a:off x="6477000" y="4703763"/>
          <a:ext cx="1514475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6" name="Equation" r:id="rId27" imgW="863225" imgH="253890" progId="Equation.DSMT4">
                  <p:embed/>
                </p:oleObj>
              </mc:Choice>
              <mc:Fallback>
                <p:oleObj name="Equation" r:id="rId27" imgW="863225" imgH="25389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703763"/>
                        <a:ext cx="1514475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9" name="Object 21"/>
          <p:cNvGraphicFramePr>
            <a:graphicFrameLocks noChangeAspect="1"/>
          </p:cNvGraphicFramePr>
          <p:nvPr/>
        </p:nvGraphicFramePr>
        <p:xfrm>
          <a:off x="4800600" y="5181600"/>
          <a:ext cx="151447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7" name="Equation" r:id="rId29" imgW="799753" imgH="253890" progId="Equation.DSMT4">
                  <p:embed/>
                </p:oleObj>
              </mc:Choice>
              <mc:Fallback>
                <p:oleObj name="Equation" r:id="rId29" imgW="799753" imgH="25389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181600"/>
                        <a:ext cx="1514475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0" name="Object 22"/>
          <p:cNvGraphicFramePr>
            <a:graphicFrameLocks noChangeAspect="1"/>
          </p:cNvGraphicFramePr>
          <p:nvPr/>
        </p:nvGraphicFramePr>
        <p:xfrm>
          <a:off x="6324600" y="5243513"/>
          <a:ext cx="99060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8" name="Equation" r:id="rId31" imgW="457002" imgH="203112" progId="Equation.DSMT4">
                  <p:embed/>
                </p:oleObj>
              </mc:Choice>
              <mc:Fallback>
                <p:oleObj name="Equation" r:id="rId31" imgW="457002" imgH="203112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243513"/>
                        <a:ext cx="990600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/>
          <p:nvPr/>
        </p:nvSpPr>
        <p:spPr>
          <a:xfrm>
            <a:off x="2471066" y="33263"/>
            <a:ext cx="3674596" cy="5001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8580" tIns="34290" rIns="68580" bIns="3429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10. </a:t>
            </a:r>
            <a:r>
              <a:rPr lang="en-US" sz="2800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800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Object 6"/>
          <p:cNvGraphicFramePr>
            <a:graphicFrameLocks noChangeAspect="1"/>
          </p:cNvGraphicFramePr>
          <p:nvPr/>
        </p:nvGraphicFramePr>
        <p:xfrm>
          <a:off x="457200" y="2106613"/>
          <a:ext cx="2679700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9" name="Equation" r:id="rId33" imgW="1333500" imgH="241300" progId="Equation.DSMT4">
                  <p:embed/>
                </p:oleObj>
              </mc:Choice>
              <mc:Fallback>
                <p:oleObj name="Equation" r:id="rId33" imgW="1333500" imgH="2413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106613"/>
                        <a:ext cx="2679700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4"/>
          <p:cNvGraphicFramePr>
            <a:graphicFrameLocks noChangeAspect="1"/>
          </p:cNvGraphicFramePr>
          <p:nvPr/>
        </p:nvGraphicFramePr>
        <p:xfrm>
          <a:off x="4810125" y="2076450"/>
          <a:ext cx="3379788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0" name="Equation" r:id="rId34" imgW="1841500" imgH="279400" progId="Equation.DSMT4">
                  <p:embed/>
                </p:oleObj>
              </mc:Choice>
              <mc:Fallback>
                <p:oleObj name="Equation" r:id="rId34" imgW="1841500" imgH="279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25" y="2076450"/>
                        <a:ext cx="3379788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60"/>
          <p:cNvSpPr txBox="1">
            <a:spLocks noChangeArrowheads="1"/>
          </p:cNvSpPr>
          <p:nvPr/>
        </p:nvSpPr>
        <p:spPr bwMode="auto">
          <a:xfrm>
            <a:off x="3657600" y="2743200"/>
            <a:ext cx="14573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  <a:cs typeface="Times New Roman" panose="02020603050405020304" pitchFamily="18" charset="0"/>
              </a:rPr>
              <a:t>Bài giải</a:t>
            </a:r>
          </a:p>
        </p:txBody>
      </p:sp>
      <p:sp>
        <p:nvSpPr>
          <p:cNvPr id="2" name="Right Arrow 1">
            <a:hlinkClick r:id="rId35" action="ppaction://hlinksldjump"/>
          </p:cNvPr>
          <p:cNvSpPr/>
          <p:nvPr/>
        </p:nvSpPr>
        <p:spPr>
          <a:xfrm>
            <a:off x="7991475" y="6172200"/>
            <a:ext cx="847725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56" name="Object 12"/>
          <p:cNvGraphicFramePr>
            <a:graphicFrameLocks noChangeAspect="1"/>
          </p:cNvGraphicFramePr>
          <p:nvPr/>
        </p:nvGraphicFramePr>
        <p:xfrm>
          <a:off x="2228850" y="2640013"/>
          <a:ext cx="432435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7" name="Equation" r:id="rId3" imgW="2844800" imgH="368300" progId="Equation.DSMT4">
                  <p:embed/>
                </p:oleObj>
              </mc:Choice>
              <mc:Fallback>
                <p:oleObj name="Equation" r:id="rId3" imgW="2844800" imgH="3683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8850" y="2640013"/>
                        <a:ext cx="4324350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5" name="Object 11"/>
          <p:cNvGraphicFramePr>
            <a:graphicFrameLocks noChangeAspect="1"/>
          </p:cNvGraphicFramePr>
          <p:nvPr/>
        </p:nvGraphicFramePr>
        <p:xfrm>
          <a:off x="2305050" y="3248025"/>
          <a:ext cx="432435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8" name="Equation" r:id="rId5" imgW="2844800" imgH="368300" progId="Equation.DSMT4">
                  <p:embed/>
                </p:oleObj>
              </mc:Choice>
              <mc:Fallback>
                <p:oleObj name="Equation" r:id="rId5" imgW="2844800" imgH="3683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5050" y="3248025"/>
                        <a:ext cx="4324350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4" name="Object 10"/>
          <p:cNvGraphicFramePr>
            <a:graphicFrameLocks noChangeAspect="1"/>
          </p:cNvGraphicFramePr>
          <p:nvPr/>
        </p:nvGraphicFramePr>
        <p:xfrm>
          <a:off x="1811338" y="3962400"/>
          <a:ext cx="39846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9" name="Equation" r:id="rId7" imgW="215619" imgH="164885" progId="Equation.DSMT4">
                  <p:embed/>
                </p:oleObj>
              </mc:Choice>
              <mc:Fallback>
                <p:oleObj name="Equation" r:id="rId7" imgW="215619" imgH="164885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338" y="3962400"/>
                        <a:ext cx="398462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2457450" y="3776663"/>
          <a:ext cx="377190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0" name="Equation" r:id="rId9" imgW="2527300" imgH="482600" progId="Equation.DSMT4">
                  <p:embed/>
                </p:oleObj>
              </mc:Choice>
              <mc:Fallback>
                <p:oleObj name="Equation" r:id="rId9" imgW="2527300" imgH="482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450" y="3776663"/>
                        <a:ext cx="3771900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2457450" y="4462463"/>
          <a:ext cx="377190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1" name="Equation" r:id="rId11" imgW="2527300" imgH="482600" progId="Equation.DSMT4">
                  <p:embed/>
                </p:oleObj>
              </mc:Choice>
              <mc:Fallback>
                <p:oleObj name="Equation" r:id="rId11" imgW="2527300" imgH="482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450" y="4462463"/>
                        <a:ext cx="3771900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2381250" y="5181600"/>
          <a:ext cx="3951288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2" name="Equation" r:id="rId13" imgW="2146300" imgH="228600" progId="Equation.DSMT4">
                  <p:embed/>
                </p:oleObj>
              </mc:Choice>
              <mc:Fallback>
                <p:oleObj name="Equation" r:id="rId13" imgW="21463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0" y="5181600"/>
                        <a:ext cx="3951288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2305050" y="5562600"/>
          <a:ext cx="3427413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3" name="Equation" r:id="rId15" imgW="2552700" imgH="482600" progId="Equation.DSMT4">
                  <p:embed/>
                </p:oleObj>
              </mc:Choice>
              <mc:Fallback>
                <p:oleObj name="Equation" r:id="rId15" imgW="2552700" imgH="482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5050" y="5562600"/>
                        <a:ext cx="3427413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5" name="Object 4"/>
          <p:cNvGraphicFramePr>
            <a:graphicFrameLocks noChangeAspect="1"/>
          </p:cNvGraphicFramePr>
          <p:nvPr/>
        </p:nvGraphicFramePr>
        <p:xfrm>
          <a:off x="4114800" y="1008063"/>
          <a:ext cx="428625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4" name="Equation" r:id="rId17" imgW="2476500" imgH="254000" progId="Equation.DSMT4">
                  <p:embed/>
                </p:oleObj>
              </mc:Choice>
              <mc:Fallback>
                <p:oleObj name="Equation" r:id="rId17" imgW="2476500" imgH="254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008063"/>
                        <a:ext cx="4286250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6" name="Rectangle 13"/>
          <p:cNvSpPr>
            <a:spLocks noChangeArrowheads="1"/>
          </p:cNvSpPr>
          <p:nvPr/>
        </p:nvSpPr>
        <p:spPr bwMode="auto">
          <a:xfrm>
            <a:off x="166688" y="990600"/>
            <a:ext cx="6386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en-US" sz="2400">
                <a:solidFill>
                  <a:srgbClr val="FF0000"/>
                </a:solidFill>
                <a:cs typeface="Times New Roman" panose="02020603050405020304" pitchFamily="18" charset="0"/>
              </a:rPr>
              <a:t>Bài tập 73- SBT- 14:</a:t>
            </a:r>
            <a:r>
              <a:rPr lang="en-US" altLang="en-US" sz="2400" b="0">
                <a:solidFill>
                  <a:srgbClr val="FF0000"/>
                </a:solidFill>
              </a:rPr>
              <a:t> </a:t>
            </a:r>
            <a:r>
              <a:rPr lang="en-US" altLang="en-US" sz="2400" b="0">
                <a:solidFill>
                  <a:srgbClr val="000000"/>
                </a:solidFill>
              </a:rPr>
              <a:t>So sánh</a:t>
            </a:r>
            <a:endParaRPr lang="fr-FR" altLang="en-US" sz="2400" b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4587" name="Rectangle 17"/>
          <p:cNvSpPr>
            <a:spLocks noChangeArrowheads="1"/>
          </p:cNvSpPr>
          <p:nvPr/>
        </p:nvSpPr>
        <p:spPr bwMode="auto">
          <a:xfrm>
            <a:off x="0" y="3525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1720850" y="5181600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>
                <a:solidFill>
                  <a:srgbClr val="000000"/>
                </a:solidFill>
                <a:cs typeface="Times New Roman" panose="02020603050405020304" pitchFamily="18" charset="0"/>
              </a:rPr>
              <a:t>Vì </a:t>
            </a:r>
            <a:endParaRPr lang="en-US" altLang="en-US" sz="2400" b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066800" y="6296025"/>
            <a:ext cx="768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>
                <a:solidFill>
                  <a:srgbClr val="000000"/>
                </a:solidFill>
                <a:cs typeface="Times New Roman" panose="02020603050405020304" pitchFamily="18" charset="0"/>
              </a:rPr>
              <a:t>Hay </a:t>
            </a:r>
            <a:endParaRPr lang="en-US" altLang="en-US" sz="2400" b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1768" name="Object 2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152650" y="6219825"/>
          <a:ext cx="41910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5" name="Equation" r:id="rId19" imgW="2413000" imgH="254000" progId="Equation.DSMT4">
                  <p:embed/>
                </p:oleObj>
              </mc:Choice>
              <mc:Fallback>
                <p:oleObj name="Equation" r:id="rId19" imgW="2413000" imgH="254000" progId="Equation.DSMT4">
                  <p:embed/>
                  <p:pic>
                    <p:nvPicPr>
                      <p:cNvPr id="0" name="Object 2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6219825"/>
                        <a:ext cx="4191000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72" name="Object 2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593850" y="5715000"/>
          <a:ext cx="4635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6" name="Equation" r:id="rId21" imgW="215619" imgH="164885" progId="Equation.DSMT4">
                  <p:embed/>
                </p:oleObj>
              </mc:Choice>
              <mc:Fallback>
                <p:oleObj name="Equation" r:id="rId21" imgW="215619" imgH="164885" progId="Equation.DSMT4">
                  <p:embed/>
                  <p:pic>
                    <p:nvPicPr>
                      <p:cNvPr id="0" name="Object 2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850" y="5715000"/>
                        <a:ext cx="463550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838200" y="2727325"/>
            <a:ext cx="1143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0" i="1">
                <a:solidFill>
                  <a:srgbClr val="000000"/>
                </a:solidFill>
              </a:rPr>
              <a:t>Ta có: </a:t>
            </a:r>
          </a:p>
        </p:txBody>
      </p:sp>
      <p:sp>
        <p:nvSpPr>
          <p:cNvPr id="24593" name="Text Box 9"/>
          <p:cNvSpPr txBox="1">
            <a:spLocks noChangeArrowheads="1"/>
          </p:cNvSpPr>
          <p:nvPr/>
        </p:nvSpPr>
        <p:spPr bwMode="auto">
          <a:xfrm>
            <a:off x="-1143000" y="501650"/>
            <a:ext cx="5562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 u="sng">
                <a:solidFill>
                  <a:srgbClr val="002060"/>
                </a:solidFill>
              </a:rPr>
              <a:t>4- DẠNG 4</a:t>
            </a:r>
            <a:r>
              <a:rPr lang="en-US" altLang="en-US" sz="2400">
                <a:solidFill>
                  <a:srgbClr val="002060"/>
                </a:solidFill>
              </a:rPr>
              <a:t>: SO SÁNH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471066" y="33263"/>
            <a:ext cx="3674596" cy="5001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8580" tIns="34290" rIns="68580" bIns="3429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10. </a:t>
            </a:r>
            <a:r>
              <a:rPr lang="en-US" sz="2800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800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60"/>
          <p:cNvSpPr txBox="1">
            <a:spLocks noChangeArrowheads="1"/>
          </p:cNvSpPr>
          <p:nvPr/>
        </p:nvSpPr>
        <p:spPr bwMode="auto">
          <a:xfrm>
            <a:off x="3505200" y="1905000"/>
            <a:ext cx="14573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  <a:cs typeface="Times New Roman" panose="02020603050405020304" pitchFamily="18" charset="0"/>
              </a:rPr>
              <a:t>Bài giải</a:t>
            </a:r>
          </a:p>
        </p:txBody>
      </p:sp>
      <p:sp>
        <p:nvSpPr>
          <p:cNvPr id="2" name="Right Arrow 1">
            <a:hlinkClick r:id="rId22" action="ppaction://hlinksldjump"/>
          </p:cNvPr>
          <p:cNvSpPr/>
          <p:nvPr/>
        </p:nvSpPr>
        <p:spPr>
          <a:xfrm>
            <a:off x="8229600" y="6296025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2" grpId="0"/>
      <p:bldP spid="31765" grpId="0"/>
      <p:bldP spid="31771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76200"/>
            <a:ext cx="4114800" cy="4619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15 PHÚT</a:t>
            </a:r>
          </a:p>
        </p:txBody>
      </p:sp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381000" y="914400"/>
            <a:ext cx="8153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</a:rPr>
              <a:t>Câu 1: </a:t>
            </a:r>
            <a:r>
              <a:rPr lang="en-US" altLang="en-US" sz="2400" b="0" i="1"/>
              <a:t>(3đ) Viết các công thức biến đổi đơn giản biểu thức chứa căn thức bậc hai đã học?</a:t>
            </a:r>
          </a:p>
        </p:txBody>
      </p:sp>
      <p:sp>
        <p:nvSpPr>
          <p:cNvPr id="25604" name="TextBox 3"/>
          <p:cNvSpPr txBox="1">
            <a:spLocks noChangeArrowheads="1"/>
          </p:cNvSpPr>
          <p:nvPr/>
        </p:nvSpPr>
        <p:spPr bwMode="auto">
          <a:xfrm>
            <a:off x="381000" y="2065338"/>
            <a:ext cx="47244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</a:rPr>
              <a:t>Câu 2: </a:t>
            </a:r>
            <a:r>
              <a:rPr lang="en-US" altLang="en-US" sz="2400" b="0" i="1"/>
              <a:t>(6đ) Rút gọn biểu thức:</a:t>
            </a:r>
          </a:p>
        </p:txBody>
      </p:sp>
      <p:graphicFrame>
        <p:nvGraphicFramePr>
          <p:cNvPr id="25605" name="Object 4"/>
          <p:cNvGraphicFramePr>
            <a:graphicFrameLocks noChangeAspect="1"/>
          </p:cNvGraphicFramePr>
          <p:nvPr/>
        </p:nvGraphicFramePr>
        <p:xfrm>
          <a:off x="328613" y="2616200"/>
          <a:ext cx="8662987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1" name="Equation" r:id="rId3" imgW="4406760" imgH="761760" progId="Equation.DSMT4">
                  <p:embed/>
                </p:oleObj>
              </mc:Choice>
              <mc:Fallback>
                <p:oleObj name="Equation" r:id="rId3" imgW="4406760" imgH="7617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3" y="2616200"/>
                        <a:ext cx="8662987" cy="149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TextBox 5"/>
          <p:cNvSpPr txBox="1">
            <a:spLocks noChangeArrowheads="1"/>
          </p:cNvSpPr>
          <p:nvPr/>
        </p:nvSpPr>
        <p:spPr bwMode="auto">
          <a:xfrm>
            <a:off x="533400" y="4567238"/>
            <a:ext cx="4724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</a:rPr>
              <a:t>Câu 2: </a:t>
            </a:r>
            <a:r>
              <a:rPr lang="en-US" altLang="en-US" sz="2400" b="0" i="1"/>
              <a:t>(1đ) Cho biểu thức:</a:t>
            </a:r>
          </a:p>
        </p:txBody>
      </p:sp>
      <p:graphicFrame>
        <p:nvGraphicFramePr>
          <p:cNvPr id="25607" name="Object 6"/>
          <p:cNvGraphicFramePr>
            <a:graphicFrameLocks noChangeAspect="1"/>
          </p:cNvGraphicFramePr>
          <p:nvPr/>
        </p:nvGraphicFramePr>
        <p:xfrm>
          <a:off x="1524000" y="5029200"/>
          <a:ext cx="5556250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Equation" r:id="rId5" imgW="3251160" imgH="507960" progId="Equation.DSMT4">
                  <p:embed/>
                </p:oleObj>
              </mc:Choice>
              <mc:Fallback>
                <p:oleObj name="Equation" r:id="rId5" imgW="3251160" imgH="5079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029200"/>
                        <a:ext cx="5556250" cy="86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8" name="TextBox 7"/>
          <p:cNvSpPr txBox="1">
            <a:spLocks noChangeArrowheads="1"/>
          </p:cNvSpPr>
          <p:nvPr/>
        </p:nvSpPr>
        <p:spPr bwMode="auto">
          <a:xfrm>
            <a:off x="2057400" y="5943600"/>
            <a:ext cx="472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0" i="1"/>
              <a:t>Tìm giá trị lớn nhất của biểu thức P?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6553200"/>
            <a:ext cx="662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1800" b="0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914400" y="990600"/>
            <a:ext cx="7772400" cy="483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BÀI TẬP VỀ NHÀ</a:t>
            </a:r>
          </a:p>
          <a:p>
            <a:pPr>
              <a:spcBef>
                <a:spcPct val="50000"/>
              </a:spcBef>
            </a:pPr>
            <a:r>
              <a:rPr lang="en-US" altLang="en-US" sz="3200" b="0" i="1"/>
              <a:t>- Xem lại các bài đã giải.</a:t>
            </a:r>
          </a:p>
          <a:p>
            <a:pPr>
              <a:spcBef>
                <a:spcPct val="50000"/>
              </a:spcBef>
            </a:pPr>
            <a:r>
              <a:rPr lang="en-US" altLang="en-US" sz="3200" b="0" i="1"/>
              <a:t>- Làm bài 53b,c và các bài còn lại của bài 54 trang 30 SGK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3200" b="0" i="1"/>
              <a:t>Làm bài tập 56 trang 30 sgk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3200" b="0" i="1"/>
              <a:t>Tiết sau: Luyện tập</a:t>
            </a:r>
          </a:p>
          <a:p>
            <a:pPr>
              <a:spcBef>
                <a:spcPct val="50000"/>
              </a:spcBef>
            </a:pPr>
            <a:endParaRPr lang="en-US" alt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6&quot;/&gt;&lt;/object&gt;&lt;object type=&quot;3&quot; unique_id=&quot;10005&quot;&gt;&lt;property id=&quot;20148&quot; value=&quot;5&quot;/&gt;&lt;property id=&quot;20300&quot; value=&quot;Slide 2&quot;/&gt;&lt;property id=&quot;20307&quot; value=&quot;264&quot;/&gt;&lt;/object&gt;&lt;object type=&quot;3&quot; unique_id=&quot;10006&quot;&gt;&lt;property id=&quot;20148&quot; value=&quot;5&quot;/&gt;&lt;property id=&quot;20300&quot; value=&quot;Slide 3&quot;/&gt;&lt;property id=&quot;20307&quot; value=&quot;257&quot;/&gt;&lt;/object&gt;&lt;object type=&quot;3&quot; unique_id=&quot;10007&quot;&gt;&lt;property id=&quot;20148&quot; value=&quot;5&quot;/&gt;&lt;property id=&quot;20300&quot; value=&quot;Slide 4&quot;/&gt;&lt;property id=&quot;20307&quot; value=&quot;267&quot;/&gt;&lt;/object&gt;&lt;object type=&quot;3&quot; unique_id=&quot;10008&quot;&gt;&lt;property id=&quot;20148&quot; value=&quot;5&quot;/&gt;&lt;property id=&quot;20300&quot; value=&quot;Slide 5&quot;/&gt;&lt;property id=&quot;20307&quot; value=&quot;268&quot;/&gt;&lt;/object&gt;&lt;object type=&quot;3&quot; unique_id=&quot;10009&quot;&gt;&lt;property id=&quot;20148&quot; value=&quot;5&quot;/&gt;&lt;property id=&quot;20300&quot; value=&quot;Slide 6&quot;/&gt;&lt;property id=&quot;20307&quot; value=&quot;269&quot;/&gt;&lt;/object&gt;&lt;object type=&quot;3&quot; unique_id=&quot;10010&quot;&gt;&lt;property id=&quot;20148&quot; value=&quot;5&quot;/&gt;&lt;property id=&quot;20300&quot; value=&quot;Slide 7&quot;/&gt;&lt;property id=&quot;20307&quot; value=&quot;270&quot;/&gt;&lt;/object&gt;&lt;object type=&quot;3&quot; unique_id=&quot;10011&quot;&gt;&lt;property id=&quot;20148&quot; value=&quot;5&quot;/&gt;&lt;property id=&quot;20300&quot; value=&quot;Slide 8&quot;/&gt;&lt;property id=&quot;20307&quot; value=&quot;259&quot;/&gt;&lt;/object&gt;&lt;object type=&quot;3&quot; unique_id=&quot;10012&quot;&gt;&lt;property id=&quot;20148&quot; value=&quot;5&quot;/&gt;&lt;property id=&quot;20300&quot; value=&quot;Slide 9&quot;/&gt;&lt;property id=&quot;20307&quot; value=&quot;272&quot;/&gt;&lt;/object&gt;&lt;object type=&quot;3&quot; unique_id=&quot;10013&quot;&gt;&lt;property id=&quot;20148&quot; value=&quot;5&quot;/&gt;&lt;property id=&quot;20300&quot; value=&quot;Slide 10&quot;/&gt;&lt;property id=&quot;20307&quot; value=&quot;261&quot;/&gt;&lt;/object&gt;&lt;object type=&quot;3&quot; unique_id=&quot;10014&quot;&gt;&lt;property id=&quot;20148&quot; value=&quot;5&quot;/&gt;&lt;property id=&quot;20300&quot; value=&quot;Slide 11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</TotalTime>
  <Words>355</Words>
  <Application>Microsoft Office PowerPoint</Application>
  <PresentationFormat>On-screen Show (4:3)</PresentationFormat>
  <Paragraphs>45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1_Default Design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Anh Đông</dc:creator>
  <cp:lastModifiedBy>Admin</cp:lastModifiedBy>
  <cp:revision>31</cp:revision>
  <cp:lastPrinted>1601-01-01T00:00:00Z</cp:lastPrinted>
  <dcterms:created xsi:type="dcterms:W3CDTF">1601-01-01T00:00:00Z</dcterms:created>
  <dcterms:modified xsi:type="dcterms:W3CDTF">2021-10-06T13:17:52Z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