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86" r:id="rId3"/>
    <p:sldId id="287" r:id="rId4"/>
    <p:sldId id="282" r:id="rId5"/>
    <p:sldId id="288" r:id="rId6"/>
    <p:sldId id="269" r:id="rId7"/>
    <p:sldId id="289" r:id="rId8"/>
    <p:sldId id="290" r:id="rId9"/>
    <p:sldId id="291" r:id="rId10"/>
    <p:sldId id="285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803"/>
    <a:srgbClr val="150C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21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9/25/2023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9/25/2023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9/25/2023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9/25/2023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22.wmf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36.png"/><Relationship Id="rId24" Type="http://schemas.openxmlformats.org/officeDocument/2006/relationships/oleObject" Target="../embeddings/oleObject19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4.wmf"/><Relationship Id="rId26" Type="http://schemas.openxmlformats.org/officeDocument/2006/relationships/oleObject" Target="../embeddings/oleObject34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9.bin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3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oleObject" Target="../embeddings/oleObject35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image" Target="../media/image38.wmf"/><Relationship Id="rId30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52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4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8.png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7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7.wmf"/><Relationship Id="rId9" Type="http://schemas.openxmlformats.org/officeDocument/2006/relationships/image" Target="../media/image60.pn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2.png"/><Relationship Id="rId4" Type="http://schemas.openxmlformats.org/officeDocument/2006/relationships/image" Target="../media/image58.wmf"/><Relationship Id="rId9" Type="http://schemas.openxmlformats.org/officeDocument/2006/relationships/image" Target="../media/image6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6812" y="1268954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7: 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7012" y="2592393"/>
            <a:ext cx="6553199" cy="1481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GIỮA PHÉP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PHÉP KHAI PHƯƠNG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3612" y="11430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5534" y="2362200"/>
            <a:ext cx="7772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tập:  </a:t>
            </a:r>
          </a:p>
          <a:p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SGK</a:t>
            </a:r>
            <a:r>
              <a:rPr lang="vi-V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còn lại: </a:t>
            </a:r>
            <a:r>
              <a:rPr lang="vi-V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34b,d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9-20,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35a.</a:t>
            </a:r>
          </a:p>
          <a:p>
            <a:pPr marL="457200" indent="-457200">
              <a:buFontTx/>
              <a:buChar char="-"/>
            </a:pPr>
            <a:r>
              <a:rPr lang="vi-V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bài: “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34" name="Group 210"/>
          <p:cNvGrpSpPr>
            <a:grpSpLocks/>
          </p:cNvGrpSpPr>
          <p:nvPr/>
        </p:nvGrpSpPr>
        <p:grpSpPr bwMode="auto">
          <a:xfrm>
            <a:off x="1523603" y="5257328"/>
            <a:ext cx="6805427" cy="761802"/>
            <a:chOff x="720" y="3456"/>
            <a:chExt cx="3216" cy="480"/>
          </a:xfrm>
        </p:grpSpPr>
        <p:sp>
          <p:nvSpPr>
            <p:cNvPr id="143" name="AutoShape 12"/>
            <p:cNvSpPr>
              <a:spLocks noChangeArrowheads="1"/>
            </p:cNvSpPr>
            <p:nvPr/>
          </p:nvSpPr>
          <p:spPr bwMode="gray">
            <a:xfrm>
              <a:off x="720" y="3456"/>
              <a:ext cx="3216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44" name="AutoShape 13"/>
            <p:cNvSpPr>
              <a:spLocks noChangeArrowheads="1"/>
            </p:cNvSpPr>
            <p:nvPr/>
          </p:nvSpPr>
          <p:spPr bwMode="gray">
            <a:xfrm>
              <a:off x="792" y="3499"/>
              <a:ext cx="384" cy="384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864" y="3468"/>
              <a:ext cx="278" cy="4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732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graphicFrame>
          <p:nvGraphicFramePr>
            <p:cNvPr id="2185" name="Object 209"/>
            <p:cNvGraphicFramePr>
              <a:graphicFrameLocks noChangeAspect="1"/>
            </p:cNvGraphicFramePr>
            <p:nvPr/>
          </p:nvGraphicFramePr>
          <p:xfrm>
            <a:off x="1440" y="3504"/>
            <a:ext cx="116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Equation" r:id="rId4" imgW="850531" imgH="444307" progId="Equation.DSMT4">
                    <p:embed/>
                  </p:oleObj>
                </mc:Choice>
                <mc:Fallback>
                  <p:oleObj name="Equation" r:id="rId4" imgW="850531" imgH="444307" progId="Equation.DSMT4">
                    <p:embed/>
                    <p:pic>
                      <p:nvPicPr>
                        <p:cNvPr id="2185" name="Object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04"/>
                          <a:ext cx="116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452" name="Group 228"/>
          <p:cNvGrpSpPr>
            <a:grpSpLocks/>
          </p:cNvGrpSpPr>
          <p:nvPr/>
        </p:nvGrpSpPr>
        <p:grpSpPr bwMode="auto">
          <a:xfrm>
            <a:off x="1523603" y="4038440"/>
            <a:ext cx="6805427" cy="761801"/>
            <a:chOff x="720" y="2640"/>
            <a:chExt cx="3216" cy="480"/>
          </a:xfrm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gray">
            <a:xfrm>
              <a:off x="720" y="2640"/>
              <a:ext cx="3216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93" name="AutoShape 13"/>
            <p:cNvSpPr>
              <a:spLocks noChangeArrowheads="1"/>
            </p:cNvSpPr>
            <p:nvPr/>
          </p:nvSpPr>
          <p:spPr bwMode="gray">
            <a:xfrm>
              <a:off x="768" y="2688"/>
              <a:ext cx="394" cy="407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819" y="2655"/>
              <a:ext cx="264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2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graphicFrame>
          <p:nvGraphicFramePr>
            <p:cNvPr id="2181" name="Object 204"/>
            <p:cNvGraphicFramePr>
              <a:graphicFrameLocks noChangeAspect="1"/>
            </p:cNvGraphicFramePr>
            <p:nvPr/>
          </p:nvGraphicFramePr>
          <p:xfrm>
            <a:off x="1352" y="2736"/>
            <a:ext cx="189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Equation" r:id="rId6" imgW="1511300" imgH="241300" progId="Equation.DSMT4">
                    <p:embed/>
                  </p:oleObj>
                </mc:Choice>
                <mc:Fallback>
                  <p:oleObj name="Equation" r:id="rId6" imgW="1511300" imgH="241300" progId="Equation.DSMT4">
                    <p:embed/>
                    <p:pic>
                      <p:nvPicPr>
                        <p:cNvPr id="2181" name="Object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" y="2736"/>
                          <a:ext cx="189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357" name="Group 133"/>
          <p:cNvGrpSpPr>
            <a:grpSpLocks/>
          </p:cNvGrpSpPr>
          <p:nvPr/>
        </p:nvGrpSpPr>
        <p:grpSpPr bwMode="auto">
          <a:xfrm>
            <a:off x="1523603" y="2743382"/>
            <a:ext cx="6805427" cy="825286"/>
            <a:chOff x="720" y="1728"/>
            <a:chExt cx="3226" cy="520"/>
          </a:xfrm>
        </p:grpSpPr>
        <p:grpSp>
          <p:nvGrpSpPr>
            <p:cNvPr id="2173" name="Group 131"/>
            <p:cNvGrpSpPr>
              <a:grpSpLocks/>
            </p:cNvGrpSpPr>
            <p:nvPr/>
          </p:nvGrpSpPr>
          <p:grpSpPr bwMode="auto">
            <a:xfrm>
              <a:off x="720" y="1728"/>
              <a:ext cx="3226" cy="520"/>
              <a:chOff x="624" y="1728"/>
              <a:chExt cx="3226" cy="520"/>
            </a:xfrm>
          </p:grpSpPr>
          <p:sp>
            <p:nvSpPr>
              <p:cNvPr id="8204" name="AutoShape 12"/>
              <p:cNvSpPr>
                <a:spLocks noChangeArrowheads="1"/>
              </p:cNvSpPr>
              <p:nvPr/>
            </p:nvSpPr>
            <p:spPr bwMode="gray">
              <a:xfrm>
                <a:off x="624" y="1728"/>
                <a:ext cx="3226" cy="5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05" name="AutoShape 13"/>
              <p:cNvSpPr>
                <a:spLocks noChangeArrowheads="1"/>
              </p:cNvSpPr>
              <p:nvPr/>
            </p:nvSpPr>
            <p:spPr bwMode="gray">
              <a:xfrm>
                <a:off x="654" y="1824"/>
                <a:ext cx="403" cy="352"/>
              </a:xfrm>
              <a:prstGeom prst="roundRect">
                <a:avLst>
                  <a:gd name="adj" fmla="val 11921"/>
                </a:avLst>
              </a:prstGeom>
              <a:solidFill>
                <a:srgbClr val="00206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gray">
              <a:xfrm>
                <a:off x="751" y="1761"/>
                <a:ext cx="219" cy="4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732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</a:p>
            </p:txBody>
          </p:sp>
        </p:grpSp>
        <p:graphicFrame>
          <p:nvGraphicFramePr>
            <p:cNvPr id="2174" name="Object 132"/>
            <p:cNvGraphicFramePr>
              <a:graphicFrameLocks noChangeAspect="1"/>
            </p:cNvGraphicFramePr>
            <p:nvPr/>
          </p:nvGraphicFramePr>
          <p:xfrm>
            <a:off x="1392" y="1746"/>
            <a:ext cx="113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Equation" r:id="rId8" imgW="901700" imgH="457200" progId="Equation.DSMT4">
                    <p:embed/>
                  </p:oleObj>
                </mc:Choice>
                <mc:Fallback>
                  <p:oleObj name="Equation" r:id="rId8" imgW="901700" imgH="457200" progId="Equation.DSMT4">
                    <p:embed/>
                    <p:pic>
                      <p:nvPicPr>
                        <p:cNvPr id="2174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746"/>
                          <a:ext cx="1133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363" name="Group 139"/>
          <p:cNvGrpSpPr>
            <a:grpSpLocks/>
          </p:cNvGrpSpPr>
          <p:nvPr/>
        </p:nvGrpSpPr>
        <p:grpSpPr bwMode="auto">
          <a:xfrm>
            <a:off x="1523603" y="1600677"/>
            <a:ext cx="6805427" cy="837982"/>
            <a:chOff x="720" y="912"/>
            <a:chExt cx="3216" cy="528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720" y="912"/>
              <a:ext cx="3216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grpSp>
          <p:nvGrpSpPr>
            <p:cNvPr id="2169" name="Group 138"/>
            <p:cNvGrpSpPr>
              <a:grpSpLocks/>
            </p:cNvGrpSpPr>
            <p:nvPr/>
          </p:nvGrpSpPr>
          <p:grpSpPr bwMode="auto">
            <a:xfrm>
              <a:off x="766" y="931"/>
              <a:ext cx="386" cy="420"/>
              <a:chOff x="766" y="931"/>
              <a:chExt cx="386" cy="420"/>
            </a:xfrm>
          </p:grpSpPr>
          <p:sp>
            <p:nvSpPr>
              <p:cNvPr id="2171" name="AutoShape 7"/>
              <p:cNvSpPr>
                <a:spLocks noChangeArrowheads="1"/>
              </p:cNvSpPr>
              <p:nvPr/>
            </p:nvSpPr>
            <p:spPr bwMode="gray">
              <a:xfrm>
                <a:off x="766" y="992"/>
                <a:ext cx="386" cy="331"/>
              </a:xfrm>
              <a:prstGeom prst="roundRect">
                <a:avLst>
                  <a:gd name="adj" fmla="val 11921"/>
                </a:avLst>
              </a:prstGeom>
              <a:solidFill>
                <a:srgbClr val="00206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199">
                  <a:cs typeface="Arial" panose="020B0604020202020204" pitchFamily="34" charset="0"/>
                </a:endParaRP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gray">
              <a:xfrm>
                <a:off x="816" y="931"/>
                <a:ext cx="319" cy="4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732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</p:grpSp>
        <p:graphicFrame>
          <p:nvGraphicFramePr>
            <p:cNvPr id="2170" name="Object 123"/>
            <p:cNvGraphicFramePr>
              <a:graphicFrameLocks noChangeAspect="1"/>
            </p:cNvGraphicFramePr>
            <p:nvPr/>
          </p:nvGraphicFramePr>
          <p:xfrm>
            <a:off x="1395" y="960"/>
            <a:ext cx="2009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Equation" r:id="rId10" imgW="1600200" imgH="457200" progId="Equation.DSMT4">
                    <p:embed/>
                  </p:oleObj>
                </mc:Choice>
                <mc:Fallback>
                  <p:oleObj name="Equation" r:id="rId10" imgW="1600200" imgH="457200" progId="Equation.DSMT4">
                    <p:embed/>
                    <p:pic>
                      <p:nvPicPr>
                        <p:cNvPr id="2170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5" y="960"/>
                          <a:ext cx="2009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59" name="AutoShape 1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7308" y="381794"/>
            <a:ext cx="7618016" cy="82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21"/>
          <p:cNvSpPr>
            <a:spLocks noChangeArrowheads="1"/>
          </p:cNvSpPr>
          <p:nvPr/>
        </p:nvSpPr>
        <p:spPr bwMode="auto">
          <a:xfrm>
            <a:off x="1929897" y="483368"/>
            <a:ext cx="5849678" cy="58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99" b="1">
                <a:solidFill>
                  <a:schemeClr val="bg1"/>
                </a:solidFill>
              </a:rPr>
              <a:t>Khẳng định nào sau đây sai?</a:t>
            </a:r>
          </a:p>
        </p:txBody>
      </p:sp>
      <p:grpSp>
        <p:nvGrpSpPr>
          <p:cNvPr id="52459" name="Group 235"/>
          <p:cNvGrpSpPr>
            <a:grpSpLocks/>
          </p:cNvGrpSpPr>
          <p:nvPr/>
        </p:nvGrpSpPr>
        <p:grpSpPr bwMode="auto">
          <a:xfrm>
            <a:off x="1218882" y="6171483"/>
            <a:ext cx="7516442" cy="685621"/>
            <a:chOff x="576" y="3888"/>
            <a:chExt cx="3552" cy="432"/>
          </a:xfrm>
        </p:grpSpPr>
        <p:sp>
          <p:nvSpPr>
            <p:cNvPr id="2085" name="AutoShape 230"/>
            <p:cNvSpPr>
              <a:spLocks noChangeArrowheads="1"/>
            </p:cNvSpPr>
            <p:nvPr/>
          </p:nvSpPr>
          <p:spPr bwMode="auto">
            <a:xfrm>
              <a:off x="576" y="3936"/>
              <a:ext cx="3552" cy="3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199"/>
            </a:p>
          </p:txBody>
        </p:sp>
        <p:sp>
          <p:nvSpPr>
            <p:cNvPr id="2087" name="Text Box 232"/>
            <p:cNvSpPr txBox="1">
              <a:spLocks noChangeArrowheads="1"/>
            </p:cNvSpPr>
            <p:nvPr/>
          </p:nvSpPr>
          <p:spPr bwMode="auto">
            <a:xfrm>
              <a:off x="1536" y="3888"/>
              <a:ext cx="86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466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sp>
        <p:nvSpPr>
          <p:cNvPr id="52457" name="Rectangle 233"/>
          <p:cNvSpPr>
            <a:spLocks noChangeArrowheads="1"/>
          </p:cNvSpPr>
          <p:nvPr/>
        </p:nvSpPr>
        <p:spPr bwMode="auto">
          <a:xfrm>
            <a:off x="5180250" y="6171486"/>
            <a:ext cx="2023006" cy="66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2"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3509903"/>
      </p:ext>
    </p:extLst>
  </p:cSld>
  <p:clrMapOvr>
    <a:masterClrMapping/>
  </p:clrMapOvr>
  <p:transition>
    <p:comb dir="vert"/>
    <p:sndAc>
      <p:stSnd>
        <p:snd r:embed="rId3" name="I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25176" y="178648"/>
            <a:ext cx="10108684" cy="12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732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2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732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88363"/>
              </p:ext>
            </p:extLst>
          </p:nvPr>
        </p:nvGraphicFramePr>
        <p:xfrm>
          <a:off x="1455888" y="1721059"/>
          <a:ext cx="3146664" cy="118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3" imgW="888614" imgH="444307" progId="Equation.DSMT4">
                  <p:embed/>
                </p:oleObj>
              </mc:Choice>
              <mc:Fallback>
                <p:oleObj name="Equation" r:id="rId3" imgW="888614" imgH="444307" progId="Equation.DSMT4">
                  <p:embed/>
                  <p:pic>
                    <p:nvPicPr>
                      <p:cNvPr id="30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888" y="1721059"/>
                        <a:ext cx="3146664" cy="118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86166"/>
              </p:ext>
            </p:extLst>
          </p:nvPr>
        </p:nvGraphicFramePr>
        <p:xfrm>
          <a:off x="6659416" y="1600676"/>
          <a:ext cx="3059903" cy="118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5" imgW="863225" imgH="444307" progId="Equation.DSMT4">
                  <p:embed/>
                </p:oleObj>
              </mc:Choice>
              <mc:Fallback>
                <p:oleObj name="Equation" r:id="rId5" imgW="863225" imgH="444307" progId="Equation.DSMT4">
                  <p:embed/>
                  <p:pic>
                    <p:nvPicPr>
                      <p:cNvPr id="30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416" y="1600676"/>
                        <a:ext cx="3059903" cy="118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31122"/>
              </p:ext>
            </p:extLst>
          </p:nvPr>
        </p:nvGraphicFramePr>
        <p:xfrm>
          <a:off x="1479166" y="3048099"/>
          <a:ext cx="2695931" cy="121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7" imgW="762000" imgH="457200" progId="Equation.DSMT4">
                  <p:embed/>
                </p:oleObj>
              </mc:Choice>
              <mc:Fallback>
                <p:oleObj name="Equation" r:id="rId7" imgW="762000" imgH="457200" progId="Equation.DSMT4">
                  <p:embed/>
                  <p:pic>
                    <p:nvPicPr>
                      <p:cNvPr id="30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166" y="3048099"/>
                        <a:ext cx="2695931" cy="1218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262336"/>
              </p:ext>
            </p:extLst>
          </p:nvPr>
        </p:nvGraphicFramePr>
        <p:xfrm>
          <a:off x="6659416" y="3048099"/>
          <a:ext cx="2609171" cy="121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9" imgW="736600" imgH="457200" progId="Equation.DSMT4">
                  <p:embed/>
                </p:oleObj>
              </mc:Choice>
              <mc:Fallback>
                <p:oleObj name="Equation" r:id="rId9" imgW="736600" imgH="457200" progId="Equation.DSMT4">
                  <p:embed/>
                  <p:pic>
                    <p:nvPicPr>
                      <p:cNvPr id="30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416" y="3048099"/>
                        <a:ext cx="2609171" cy="1218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875528" y="3276640"/>
            <a:ext cx="1142683" cy="7619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19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1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10157353" y="1828800"/>
            <a:ext cx="1177331" cy="85609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19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1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875529" y="1981577"/>
            <a:ext cx="914162" cy="5332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1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10157354" y="3352820"/>
            <a:ext cx="914162" cy="5332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1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8024309" y="4647882"/>
            <a:ext cx="3555074" cy="1826208"/>
            <a:chOff x="3792" y="2928"/>
            <a:chExt cx="1680" cy="1150"/>
          </a:xfrm>
        </p:grpSpPr>
        <p:pic>
          <p:nvPicPr>
            <p:cNvPr id="3103" name="Picture 13" descr="Apple Powerboo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928"/>
              <a:ext cx="1680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 Box 16"/>
            <p:cNvSpPr txBox="1">
              <a:spLocks noChangeArrowheads="1"/>
            </p:cNvSpPr>
            <p:nvPr/>
          </p:nvSpPr>
          <p:spPr bwMode="auto">
            <a:xfrm rot="262096">
              <a:off x="4608" y="3176"/>
              <a:ext cx="7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199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199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199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altLang="en-US" sz="31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84" name="Oval 35"/>
          <p:cNvSpPr>
            <a:spLocks noChangeArrowheads="1"/>
          </p:cNvSpPr>
          <p:nvPr/>
        </p:nvSpPr>
        <p:spPr bwMode="auto">
          <a:xfrm>
            <a:off x="304720" y="280220"/>
            <a:ext cx="1058058" cy="76180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6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42362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3"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12" y="304800"/>
            <a:ext cx="982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51" y="914400"/>
            <a:ext cx="527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(Sgk trang 19)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585387"/>
              </p:ext>
            </p:extLst>
          </p:nvPr>
        </p:nvGraphicFramePr>
        <p:xfrm>
          <a:off x="479333" y="1571704"/>
          <a:ext cx="25336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Equation" r:id="rId3" imgW="1079280" imgH="444240" progId="Equation.DSMT4">
                  <p:embed/>
                </p:oleObj>
              </mc:Choice>
              <mc:Fallback>
                <p:oleObj name="Equation" r:id="rId3" imgW="1079280" imgH="444240" progId="Equation.DSMT4">
                  <p:embed/>
                  <p:pic>
                    <p:nvPicPr>
                      <p:cNvPr id="41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33" y="1571704"/>
                        <a:ext cx="25336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03886"/>
              </p:ext>
            </p:extLst>
          </p:nvPr>
        </p:nvGraphicFramePr>
        <p:xfrm>
          <a:off x="3027912" y="1591073"/>
          <a:ext cx="27130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5" imgW="1155600" imgH="444240" progId="Equation.DSMT4">
                  <p:embed/>
                </p:oleObj>
              </mc:Choice>
              <mc:Fallback>
                <p:oleObj name="Equation" r:id="rId5" imgW="1155600" imgH="44424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912" y="1591073"/>
                        <a:ext cx="27130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83165"/>
              </p:ext>
            </p:extLst>
          </p:nvPr>
        </p:nvGraphicFramePr>
        <p:xfrm>
          <a:off x="5642867" y="1571704"/>
          <a:ext cx="28622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7" imgW="1218960" imgH="457200" progId="Equation.DSMT4">
                  <p:embed/>
                </p:oleObj>
              </mc:Choice>
              <mc:Fallback>
                <p:oleObj name="Equation" r:id="rId7" imgW="1218960" imgH="45720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867" y="1571704"/>
                        <a:ext cx="286226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24878"/>
              </p:ext>
            </p:extLst>
          </p:nvPr>
        </p:nvGraphicFramePr>
        <p:xfrm>
          <a:off x="8479509" y="1668541"/>
          <a:ext cx="15208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9509" y="1668541"/>
                        <a:ext cx="15208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99530" y="1652507"/>
                <a:ext cx="924163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530" y="1652507"/>
                <a:ext cx="924163" cy="781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99174"/>
              </p:ext>
            </p:extLst>
          </p:nvPr>
        </p:nvGraphicFramePr>
        <p:xfrm>
          <a:off x="490255" y="3908637"/>
          <a:ext cx="19827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12" imgW="1714320" imgH="685800" progId="Equation.DSMT4">
                  <p:embed/>
                </p:oleObj>
              </mc:Choice>
              <mc:Fallback>
                <p:oleObj name="Equation" r:id="rId12" imgW="1714320" imgH="6858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55" y="3908637"/>
                        <a:ext cx="198278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29713"/>
              </p:ext>
            </p:extLst>
          </p:nvPr>
        </p:nvGraphicFramePr>
        <p:xfrm>
          <a:off x="2539717" y="3919749"/>
          <a:ext cx="32893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14" imgW="2844720" imgH="1168200" progId="Equation.DSMT4">
                  <p:embed/>
                </p:oleObj>
              </mc:Choice>
              <mc:Fallback>
                <p:oleObj name="Equation" r:id="rId14" imgW="2844720" imgH="11682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717" y="3919749"/>
                        <a:ext cx="3289300" cy="149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873"/>
              </p:ext>
            </p:extLst>
          </p:nvPr>
        </p:nvGraphicFramePr>
        <p:xfrm>
          <a:off x="7364130" y="3919749"/>
          <a:ext cx="968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16" imgW="838080" imgH="685800" progId="Equation.DSMT4">
                  <p:embed/>
                </p:oleObj>
              </mc:Choice>
              <mc:Fallback>
                <p:oleObj name="Equation" r:id="rId16" imgW="838080" imgH="6858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130" y="3919749"/>
                        <a:ext cx="9683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05931"/>
              </p:ext>
            </p:extLst>
          </p:nvPr>
        </p:nvGraphicFramePr>
        <p:xfrm>
          <a:off x="8421405" y="3953087"/>
          <a:ext cx="15875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18" imgW="1371600" imgH="711000" progId="Equation.DSMT4">
                  <p:embed/>
                </p:oleObj>
              </mc:Choice>
              <mc:Fallback>
                <p:oleObj name="Equation" r:id="rId18" imgW="1371600" imgH="7110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405" y="3953087"/>
                        <a:ext cx="1587500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09546"/>
              </p:ext>
            </p:extLst>
          </p:nvPr>
        </p:nvGraphicFramePr>
        <p:xfrm>
          <a:off x="5934075" y="3953806"/>
          <a:ext cx="13223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20" imgW="1143000" imgH="685800" progId="Equation.DSMT4">
                  <p:embed/>
                </p:oleObj>
              </mc:Choice>
              <mc:Fallback>
                <p:oleObj name="Equation" r:id="rId20" imgW="1143000" imgH="6858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3953806"/>
                        <a:ext cx="132238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196269"/>
              </p:ext>
            </p:extLst>
          </p:nvPr>
        </p:nvGraphicFramePr>
        <p:xfrm>
          <a:off x="373095" y="2753527"/>
          <a:ext cx="3491438" cy="58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Equation" r:id="rId22" imgW="3340080" imgH="495000" progId="Equation.DSMT4">
                  <p:embed/>
                </p:oleObj>
              </mc:Choice>
              <mc:Fallback>
                <p:oleObj name="Equation" r:id="rId22" imgW="334008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95" y="2753527"/>
                        <a:ext cx="3491438" cy="589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422290"/>
              </p:ext>
            </p:extLst>
          </p:nvPr>
        </p:nvGraphicFramePr>
        <p:xfrm>
          <a:off x="4230981" y="2736163"/>
          <a:ext cx="2825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Equation" r:id="rId24" imgW="2705040" imgH="507960" progId="Equation.DSMT4">
                  <p:embed/>
                </p:oleObj>
              </mc:Choice>
              <mc:Fallback>
                <p:oleObj name="Equation" r:id="rId24" imgW="2705040" imgH="5079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81" y="2736163"/>
                        <a:ext cx="28257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57446"/>
              </p:ext>
            </p:extLst>
          </p:nvPr>
        </p:nvGraphicFramePr>
        <p:xfrm>
          <a:off x="8991099" y="2777073"/>
          <a:ext cx="2297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26" imgW="2197080" imgH="368280" progId="Equation.DSMT4">
                  <p:embed/>
                </p:oleObj>
              </mc:Choice>
              <mc:Fallback>
                <p:oleObj name="Equation" r:id="rId26" imgW="2197080" imgH="3682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099" y="2777073"/>
                        <a:ext cx="22971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02033"/>
              </p:ext>
            </p:extLst>
          </p:nvPr>
        </p:nvGraphicFramePr>
        <p:xfrm>
          <a:off x="6972300" y="2716213"/>
          <a:ext cx="1938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Equation" r:id="rId28" imgW="1854000" imgH="482400" progId="Equation.DSMT4">
                  <p:embed/>
                </p:oleObj>
              </mc:Choice>
              <mc:Fallback>
                <p:oleObj name="Equation" r:id="rId28" imgW="1854000" imgH="4824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2716213"/>
                        <a:ext cx="19383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4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979612" y="1447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lnSpc>
                <a:spcPct val="90000"/>
              </a:lnSpc>
              <a:defRPr/>
            </a:pPr>
            <a:endParaRPr lang="en-US" sz="3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18641"/>
              </p:ext>
            </p:extLst>
          </p:nvPr>
        </p:nvGraphicFramePr>
        <p:xfrm>
          <a:off x="3427412" y="1576323"/>
          <a:ext cx="2240581" cy="140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3" imgW="838080" imgH="469800" progId="Equation.DSMT4">
                  <p:embed/>
                </p:oleObj>
              </mc:Choice>
              <mc:Fallback>
                <p:oleObj name="Equation" r:id="rId3" imgW="838080" imgH="469800" progId="Equation.DSMT4">
                  <p:embed/>
                  <p:pic>
                    <p:nvPicPr>
                      <p:cNvPr id="75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1576323"/>
                        <a:ext cx="2240581" cy="1403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41402"/>
              </p:ext>
            </p:extLst>
          </p:nvPr>
        </p:nvGraphicFramePr>
        <p:xfrm>
          <a:off x="5588308" y="1606151"/>
          <a:ext cx="2292350" cy="146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Equation" r:id="rId5" imgW="711000" imgH="507960" progId="Equation.DSMT4">
                  <p:embed/>
                </p:oleObj>
              </mc:Choice>
              <mc:Fallback>
                <p:oleObj name="Equation" r:id="rId5" imgW="711000" imgH="507960" progId="Equation.DSMT4">
                  <p:embed/>
                  <p:pic>
                    <p:nvPicPr>
                      <p:cNvPr id="75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308" y="1606151"/>
                        <a:ext cx="2292350" cy="1464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1498"/>
              </p:ext>
            </p:extLst>
          </p:nvPr>
        </p:nvGraphicFramePr>
        <p:xfrm>
          <a:off x="760412" y="1543340"/>
          <a:ext cx="2750519" cy="140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Equation" r:id="rId7" imgW="888840" imgH="444240" progId="Equation.DSMT4">
                  <p:embed/>
                </p:oleObj>
              </mc:Choice>
              <mc:Fallback>
                <p:oleObj name="Equation" r:id="rId7" imgW="888840" imgH="444240" progId="Equation.DSMT4">
                  <p:embed/>
                  <p:pic>
                    <p:nvPicPr>
                      <p:cNvPr id="757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" y="1543340"/>
                        <a:ext cx="2750519" cy="1403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90614"/>
              </p:ext>
            </p:extLst>
          </p:nvPr>
        </p:nvGraphicFramePr>
        <p:xfrm>
          <a:off x="7811629" y="1570634"/>
          <a:ext cx="2019760" cy="136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757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629" y="1570634"/>
                        <a:ext cx="2019760" cy="1363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9851"/>
              </p:ext>
            </p:extLst>
          </p:nvPr>
        </p:nvGraphicFramePr>
        <p:xfrm>
          <a:off x="9809834" y="1897659"/>
          <a:ext cx="1252370" cy="72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757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9834" y="1897659"/>
                        <a:ext cx="1252370" cy="72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3481388" y="3048000"/>
            <a:ext cx="7413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</a:rPr>
              <a:t>(</a:t>
            </a:r>
            <a:r>
              <a:rPr lang="en-US" altLang="en-US" sz="3600" b="0" dirty="0" err="1">
                <a:solidFill>
                  <a:srgbClr val="000000"/>
                </a:solidFill>
              </a:rPr>
              <a:t>Vì</a:t>
            </a:r>
            <a:r>
              <a:rPr lang="en-US" altLang="en-US" sz="3600" b="0" dirty="0">
                <a:solidFill>
                  <a:srgbClr val="000000"/>
                </a:solidFill>
              </a:rPr>
              <a:t> a &lt; 0</a:t>
            </a:r>
            <a:r>
              <a:rPr lang="en-US" altLang="en-US" sz="3600" b="0" dirty="0"/>
              <a:t>                             ) </a:t>
            </a:r>
          </a:p>
        </p:txBody>
      </p:sp>
      <p:graphicFrame>
        <p:nvGraphicFramePr>
          <p:cNvPr id="75795" name="Object 19"/>
          <p:cNvGraphicFramePr>
            <a:graphicFrameLocks noChangeAspect="1"/>
          </p:cNvGraphicFramePr>
          <p:nvPr/>
        </p:nvGraphicFramePr>
        <p:xfrm>
          <a:off x="6267450" y="2971801"/>
          <a:ext cx="21129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13" imgW="761760" imgH="279360" progId="Equation.DSMT4">
                  <p:embed/>
                </p:oleObj>
              </mc:Choice>
              <mc:Fallback>
                <p:oleObj name="Equation" r:id="rId13" imgW="761760" imgH="279360" progId="Equation.DSMT4">
                  <p:embed/>
                  <p:pic>
                    <p:nvPicPr>
                      <p:cNvPr id="75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2971801"/>
                        <a:ext cx="211296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08011" y="1041689"/>
            <a:ext cx="5321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 19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7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42162"/>
              </p:ext>
            </p:extLst>
          </p:nvPr>
        </p:nvGraphicFramePr>
        <p:xfrm>
          <a:off x="912812" y="3875515"/>
          <a:ext cx="2615967" cy="110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15" imgW="1104840" imgH="457200" progId="Equation.DSMT4">
                  <p:embed/>
                </p:oleObj>
              </mc:Choice>
              <mc:Fallback>
                <p:oleObj name="Equation" r:id="rId15" imgW="1104840" imgH="457200" progId="Equation.DSMT4">
                  <p:embed/>
                  <p:pic>
                    <p:nvPicPr>
                      <p:cNvPr id="778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3875515"/>
                        <a:ext cx="2615967" cy="1108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93146"/>
              </p:ext>
            </p:extLst>
          </p:nvPr>
        </p:nvGraphicFramePr>
        <p:xfrm>
          <a:off x="3656012" y="3832651"/>
          <a:ext cx="1880227" cy="112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17" imgW="850680" imgH="495000" progId="Equation.DSMT4">
                  <p:embed/>
                </p:oleObj>
              </mc:Choice>
              <mc:Fallback>
                <p:oleObj name="Equation" r:id="rId17" imgW="850680" imgH="495000" progId="Equation.DSMT4">
                  <p:embed/>
                  <p:pic>
                    <p:nvPicPr>
                      <p:cNvPr id="77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832651"/>
                        <a:ext cx="1880227" cy="1120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41733"/>
              </p:ext>
            </p:extLst>
          </p:nvPr>
        </p:nvGraphicFramePr>
        <p:xfrm>
          <a:off x="7014339" y="4038429"/>
          <a:ext cx="1269586" cy="91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19" imgW="558720" imgH="393480" progId="Equation.DSMT4">
                  <p:embed/>
                </p:oleObj>
              </mc:Choice>
              <mc:Fallback>
                <p:oleObj name="Equation" r:id="rId19" imgW="558720" imgH="393480" progId="Equation.DSMT4">
                  <p:embed/>
                  <p:pic>
                    <p:nvPicPr>
                      <p:cNvPr id="778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339" y="4038429"/>
                        <a:ext cx="1269586" cy="914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217612" y="57150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>
            <a:lvl1pPr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n-US" altLang="en-US" sz="3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Vì</a:t>
            </a:r>
            <a:r>
              <a:rPr lang="en-US" altLang="en-US" sz="3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   - 1,5        2a + 3    0; b &lt; 0 )</a:t>
            </a:r>
          </a:p>
        </p:txBody>
      </p:sp>
      <p:graphicFrame>
        <p:nvGraphicFramePr>
          <p:cNvPr id="778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16262"/>
              </p:ext>
            </p:extLst>
          </p:nvPr>
        </p:nvGraphicFramePr>
        <p:xfrm>
          <a:off x="3275012" y="5638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21" imgW="126720" imgH="152280" progId="Equation.DSMT4">
                  <p:embed/>
                </p:oleObj>
              </mc:Choice>
              <mc:Fallback>
                <p:oleObj name="Equation" r:id="rId21" imgW="126720" imgH="152280" progId="Equation.DSMT4">
                  <p:embed/>
                  <p:pic>
                    <p:nvPicPr>
                      <p:cNvPr id="778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5638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02511"/>
              </p:ext>
            </p:extLst>
          </p:nvPr>
        </p:nvGraphicFramePr>
        <p:xfrm>
          <a:off x="6488112" y="5638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Equation" r:id="rId23" imgW="126720" imgH="152280" progId="Equation.DSMT4">
                  <p:embed/>
                </p:oleObj>
              </mc:Choice>
              <mc:Fallback>
                <p:oleObj name="Equation" r:id="rId23" imgW="126720" imgH="152280" progId="Equation.DSMT4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2" y="5638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94978"/>
              </p:ext>
            </p:extLst>
          </p:nvPr>
        </p:nvGraphicFramePr>
        <p:xfrm>
          <a:off x="5865812" y="4000500"/>
          <a:ext cx="11906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24" imgW="596880" imgH="431640" progId="Equation.DSMT4">
                  <p:embed/>
                </p:oleObj>
              </mc:Choice>
              <mc:Fallback>
                <p:oleObj name="Equation" r:id="rId24" imgW="596880" imgH="43164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4000500"/>
                        <a:ext cx="11906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56212" y="3200400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3200400"/>
                        <a:ext cx="133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900121"/>
              </p:ext>
            </p:extLst>
          </p:nvPr>
        </p:nvGraphicFramePr>
        <p:xfrm>
          <a:off x="4596125" y="5763777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28" imgW="190440" imgH="152280" progId="Equation.DSMT4">
                  <p:embed/>
                </p:oleObj>
              </mc:Choice>
              <mc:Fallback>
                <p:oleObj name="Equation" r:id="rId28" imgW="190440" imgH="152280" progId="Equation.DSMT4">
                  <p:embed/>
                  <p:pic>
                    <p:nvPicPr>
                      <p:cNvPr id="112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125" y="5763777"/>
                        <a:ext cx="133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9412" y="304800"/>
            <a:ext cx="1150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RÚT GỌN BIỂU THỨC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F66C5-B0C9-431F-9B94-64344DB72EBE}"/>
              </a:ext>
            </a:extLst>
          </p:cNvPr>
          <p:cNvSpPr txBox="1"/>
          <p:nvPr/>
        </p:nvSpPr>
        <p:spPr>
          <a:xfrm>
            <a:off x="1545566" y="2855409"/>
            <a:ext cx="20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a&lt;0)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14B85E-3746-45AA-9BBC-180C94E1B8CC}"/>
              </a:ext>
            </a:extLst>
          </p:cNvPr>
          <p:cNvSpPr txBox="1"/>
          <p:nvPr/>
        </p:nvSpPr>
        <p:spPr>
          <a:xfrm>
            <a:off x="1370012" y="5100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              ; b&lt;0)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28771E-FCA8-4D1F-AF41-FF965D7C7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34154"/>
              </p:ext>
            </p:extLst>
          </p:nvPr>
        </p:nvGraphicFramePr>
        <p:xfrm>
          <a:off x="2218424" y="5181600"/>
          <a:ext cx="1050393" cy="39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29" imgW="545760" imgH="203040" progId="Equation.DSMT4">
                  <p:embed/>
                </p:oleObj>
              </mc:Choice>
              <mc:Fallback>
                <p:oleObj name="Equation" r:id="rId29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218424" y="5181600"/>
                        <a:ext cx="1050393" cy="390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9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  <p:bldP spid="75796" grpId="0"/>
      <p:bldP spid="16" grpId="0"/>
      <p:bldP spid="21" grpId="0"/>
      <p:bldP spid="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2" y="228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2812" y="929662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 19)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34152"/>
              </p:ext>
            </p:extLst>
          </p:nvPr>
        </p:nvGraphicFramePr>
        <p:xfrm>
          <a:off x="1286669" y="1405564"/>
          <a:ext cx="29543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3" imgW="1104840" imgH="241200" progId="Equation.DSMT4">
                  <p:embed/>
                </p:oleObj>
              </mc:Choice>
              <mc:Fallback>
                <p:oleObj name="Equation" r:id="rId3" imgW="1104840" imgH="241200" progId="Equation.DSMT4">
                  <p:embed/>
                  <p:pic>
                    <p:nvPicPr>
                      <p:cNvPr id="73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669" y="1405564"/>
                        <a:ext cx="29543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43000" y="5791200"/>
            <a:ext cx="4038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Vậy: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x = 5</a:t>
            </a: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75173"/>
              </p:ext>
            </p:extLst>
          </p:nvPr>
        </p:nvGraphicFramePr>
        <p:xfrm>
          <a:off x="1143000" y="1986553"/>
          <a:ext cx="3313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61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6553"/>
                        <a:ext cx="3313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6018212" y="1219200"/>
            <a:ext cx="76200" cy="4953000"/>
          </a:xfrm>
          <a:prstGeom prst="line">
            <a:avLst/>
          </a:prstGeom>
          <a:ln>
            <a:solidFill>
              <a:srgbClr val="D30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85082"/>
              </p:ext>
            </p:extLst>
          </p:nvPr>
        </p:nvGraphicFramePr>
        <p:xfrm>
          <a:off x="6932612" y="1295400"/>
          <a:ext cx="312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727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1295400"/>
                        <a:ext cx="312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80285"/>
              </p:ext>
            </p:extLst>
          </p:nvPr>
        </p:nvGraphicFramePr>
        <p:xfrm>
          <a:off x="6932612" y="1905000"/>
          <a:ext cx="312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Equation" r:id="rId9" imgW="825480" imgH="457200" progId="Equation.DSMT4">
                  <p:embed/>
                </p:oleObj>
              </mc:Choice>
              <mc:Fallback>
                <p:oleObj name="Equation" r:id="rId9" imgW="825480" imgH="457200" progId="Equation.DSMT4">
                  <p:embed/>
                  <p:pic>
                    <p:nvPicPr>
                      <p:cNvPr id="727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1905000"/>
                        <a:ext cx="3124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61983"/>
              </p:ext>
            </p:extLst>
          </p:nvPr>
        </p:nvGraphicFramePr>
        <p:xfrm>
          <a:off x="7008812" y="28956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Equation" r:id="rId11" imgW="825480" imgH="444240" progId="Equation.DSMT4">
                  <p:embed/>
                </p:oleObj>
              </mc:Choice>
              <mc:Fallback>
                <p:oleObj name="Equation" r:id="rId11" imgW="825480" imgH="444240" progId="Equation.DSMT4">
                  <p:embed/>
                  <p:pic>
                    <p:nvPicPr>
                      <p:cNvPr id="727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28956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111424"/>
              </p:ext>
            </p:extLst>
          </p:nvPr>
        </p:nvGraphicFramePr>
        <p:xfrm>
          <a:off x="7008812" y="762000"/>
          <a:ext cx="3429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13" imgW="1168200" imgH="228600" progId="Equation.DSMT4">
                  <p:embed/>
                </p:oleObj>
              </mc:Choice>
              <mc:Fallback>
                <p:oleObj name="Equation" r:id="rId13" imgW="1168200" imgH="228600" progId="Equation.DSMT4">
                  <p:embed/>
                  <p:pic>
                    <p:nvPicPr>
                      <p:cNvPr id="727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762000"/>
                        <a:ext cx="3429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71491"/>
              </p:ext>
            </p:extLst>
          </p:nvPr>
        </p:nvGraphicFramePr>
        <p:xfrm>
          <a:off x="6932612" y="3886200"/>
          <a:ext cx="297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Equation" r:id="rId15" imgW="736560" imgH="215640" progId="Equation.DSMT4">
                  <p:embed/>
                </p:oleObj>
              </mc:Choice>
              <mc:Fallback>
                <p:oleObj name="Equation" r:id="rId15" imgW="736560" imgH="215640" progId="Equation.DSMT4">
                  <p:embed/>
                  <p:pic>
                    <p:nvPicPr>
                      <p:cNvPr id="727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3886200"/>
                        <a:ext cx="297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9381"/>
              </p:ext>
            </p:extLst>
          </p:nvPr>
        </p:nvGraphicFramePr>
        <p:xfrm>
          <a:off x="6780212" y="4495800"/>
          <a:ext cx="2792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17" imgW="622080" imgH="203040" progId="Equation.DSMT4">
                  <p:embed/>
                </p:oleObj>
              </mc:Choice>
              <mc:Fallback>
                <p:oleObj name="Equation" r:id="rId17" imgW="622080" imgH="203040" progId="Equation.DSMT4">
                  <p:embed/>
                  <p:pic>
                    <p:nvPicPr>
                      <p:cNvPr id="727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4495800"/>
                        <a:ext cx="2792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94758"/>
              </p:ext>
            </p:extLst>
          </p:nvPr>
        </p:nvGraphicFramePr>
        <p:xfrm>
          <a:off x="6856412" y="5105400"/>
          <a:ext cx="457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tion" r:id="rId19" imgW="1333440" imgH="253800" progId="Equation.DSMT4">
                  <p:embed/>
                </p:oleObj>
              </mc:Choice>
              <mc:Fallback>
                <p:oleObj name="Equation" r:id="rId19" imgW="1333440" imgH="253800" progId="Equation.DSMT4">
                  <p:embed/>
                  <p:pic>
                    <p:nvPicPr>
                      <p:cNvPr id="727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5105400"/>
                        <a:ext cx="457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43804" y="5791200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Vậy</a:t>
            </a:r>
            <a:r>
              <a:rPr lang="en-US" altLang="en-US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17681"/>
              </p:ext>
            </p:extLst>
          </p:nvPr>
        </p:nvGraphicFramePr>
        <p:xfrm>
          <a:off x="7951891" y="5715000"/>
          <a:ext cx="2400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21" imgW="1143000" imgH="241200" progId="Equation.3">
                  <p:embed/>
                </p:oleObj>
              </mc:Choice>
              <mc:Fallback>
                <p:oleObj name="Equation" r:id="rId21" imgW="1143000" imgH="241200" progId="Equation.3">
                  <p:embed/>
                  <p:pic>
                    <p:nvPicPr>
                      <p:cNvPr id="71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891" y="5715000"/>
                        <a:ext cx="2400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19226"/>
              </p:ext>
            </p:extLst>
          </p:nvPr>
        </p:nvGraphicFramePr>
        <p:xfrm>
          <a:off x="1198562" y="2438400"/>
          <a:ext cx="2762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23" imgW="761760" imgH="457200" progId="Equation.DSMT4">
                  <p:embed/>
                </p:oleObj>
              </mc:Choice>
              <mc:Fallback>
                <p:oleObj name="Equation" r:id="rId23" imgW="761760" imgH="45720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2" y="2438400"/>
                        <a:ext cx="2762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06516"/>
              </p:ext>
            </p:extLst>
          </p:nvPr>
        </p:nvGraphicFramePr>
        <p:xfrm>
          <a:off x="1198562" y="3494882"/>
          <a:ext cx="27622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25" imgW="761760" imgH="444240" progId="Equation.DSMT4">
                  <p:embed/>
                </p:oleObj>
              </mc:Choice>
              <mc:Fallback>
                <p:oleObj name="Equation" r:id="rId25" imgW="761760" imgH="44424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2" y="3494882"/>
                        <a:ext cx="27622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54927"/>
              </p:ext>
            </p:extLst>
          </p:nvPr>
        </p:nvGraphicFramePr>
        <p:xfrm>
          <a:off x="1261019" y="4441825"/>
          <a:ext cx="26701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27" imgW="736560" imgH="431640" progId="Equation.DSMT4">
                  <p:embed/>
                </p:oleObj>
              </mc:Choice>
              <mc:Fallback>
                <p:oleObj name="Equation" r:id="rId27" imgW="736560" imgH="43164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019" y="4441825"/>
                        <a:ext cx="26701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812" y="929662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28896"/>
              </p:ext>
            </p:extLst>
          </p:nvPr>
        </p:nvGraphicFramePr>
        <p:xfrm>
          <a:off x="1708150" y="1433513"/>
          <a:ext cx="37607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3" imgW="1218960" imgH="266400" progId="Equation.DSMT4">
                  <p:embed/>
                </p:oleObj>
              </mc:Choice>
              <mc:Fallback>
                <p:oleObj name="Equation" r:id="rId3" imgW="1218960" imgH="266400" progId="Equation.DSMT4">
                  <p:embed/>
                  <p:pic>
                    <p:nvPicPr>
                      <p:cNvPr id="798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433513"/>
                        <a:ext cx="37607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9056"/>
              </p:ext>
            </p:extLst>
          </p:nvPr>
        </p:nvGraphicFramePr>
        <p:xfrm>
          <a:off x="1863725" y="2222500"/>
          <a:ext cx="2762250" cy="75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5" imgW="1104840" imgH="330120" progId="Equation.DSMT4">
                  <p:embed/>
                </p:oleObj>
              </mc:Choice>
              <mc:Fallback>
                <p:oleObj name="Equation" r:id="rId5" imgW="1104840" imgH="330120" progId="Equation.DSMT4">
                  <p:embed/>
                  <p:pic>
                    <p:nvPicPr>
                      <p:cNvPr id="675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222500"/>
                        <a:ext cx="2762250" cy="756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96040"/>
              </p:ext>
            </p:extLst>
          </p:nvPr>
        </p:nvGraphicFramePr>
        <p:xfrm>
          <a:off x="1915522" y="3022601"/>
          <a:ext cx="251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7" imgW="863280" imgH="253800" progId="Equation.DSMT4">
                  <p:embed/>
                </p:oleObj>
              </mc:Choice>
              <mc:Fallback>
                <p:oleObj name="Equation" r:id="rId7" imgW="863280" imgH="253800" progId="Equation.DSMT4">
                  <p:embed/>
                  <p:pic>
                    <p:nvPicPr>
                      <p:cNvPr id="675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522" y="3022601"/>
                        <a:ext cx="2514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77076"/>
              </p:ext>
            </p:extLst>
          </p:nvPr>
        </p:nvGraphicFramePr>
        <p:xfrm>
          <a:off x="2671467" y="5525212"/>
          <a:ext cx="327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9" imgW="1104840" imgH="215640" progId="Equation.3">
                  <p:embed/>
                </p:oleObj>
              </mc:Choice>
              <mc:Fallback>
                <p:oleObj name="Equation" r:id="rId9" imgW="1104840" imgH="215640" progId="Equation.3">
                  <p:embed/>
                  <p:pic>
                    <p:nvPicPr>
                      <p:cNvPr id="79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467" y="5525212"/>
                        <a:ext cx="327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21710" y="3689348"/>
                <a:ext cx="2669000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+1=6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+1=−6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10" y="3689348"/>
                <a:ext cx="2669000" cy="958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0489" y="4575459"/>
                <a:ext cx="2227661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89" y="4575459"/>
                <a:ext cx="2227661" cy="10511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08150" y="5638800"/>
            <a:ext cx="80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48150" y="4576300"/>
                <a:ext cx="2301399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=2,5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=−3,5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50" y="4576300"/>
                <a:ext cx="2301399" cy="10511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0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91" y="0"/>
            <a:ext cx="1143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4: </a:t>
            </a:r>
            <a:r>
              <a:rPr lang="vi-VN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BẤT ĐẲNG THỨC </a:t>
            </a:r>
            <a:endParaRPr lang="en-US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5DF83F-CAD2-4F66-B3FB-78DD0F4FD50D}"/>
              </a:ext>
            </a:extLst>
          </p:cNvPr>
          <p:cNvGrpSpPr/>
          <p:nvPr/>
        </p:nvGrpSpPr>
        <p:grpSpPr>
          <a:xfrm>
            <a:off x="257422" y="1092930"/>
            <a:ext cx="8212852" cy="585787"/>
            <a:chOff x="303212" y="1337706"/>
            <a:chExt cx="8212852" cy="585787"/>
          </a:xfrm>
        </p:grpSpPr>
        <p:sp>
          <p:nvSpPr>
            <p:cNvPr id="4" name="Text Box 32">
              <a:extLst>
                <a:ext uri="{FF2B5EF4-FFF2-40B4-BE49-F238E27FC236}">
                  <a16:creationId xmlns:a16="http://schemas.microsoft.com/office/drawing/2014/main" id="{DF7DF02E-9032-4B72-BCB3-2E7FC60A3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12" y="1371600"/>
              <a:ext cx="6858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 Với a &gt; b &gt; 0, chứng minh  </a:t>
              </a:r>
              <a:endPara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D1B811C3-5CE6-4197-B6D3-9C6FAAAC54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1506126"/>
                </p:ext>
              </p:extLst>
            </p:nvPr>
          </p:nvGraphicFramePr>
          <p:xfrm>
            <a:off x="5656977" y="1337706"/>
            <a:ext cx="2859087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name="Equation" r:id="rId3" imgW="1117440" imgH="228600" progId="Equation.DSMT4">
                    <p:embed/>
                  </p:oleObj>
                </mc:Choice>
                <mc:Fallback>
                  <p:oleObj name="Equation" r:id="rId3" imgW="1117440" imgH="228600" progId="Equation.DSMT4">
                    <p:embed/>
                    <p:pic>
                      <p:nvPicPr>
                        <p:cNvPr id="24" name="Object 3">
                          <a:extLst>
                            <a:ext uri="{FF2B5EF4-FFF2-40B4-BE49-F238E27FC236}">
                              <a16:creationId xmlns:a16="http://schemas.microsoft.com/office/drawing/2014/main" id="{D1B811C3-5CE6-4197-B6D3-9C6FAAAC54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977" y="1337706"/>
                          <a:ext cx="2859087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1034845" y="619184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 19)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7481" y="2208346"/>
                <a:ext cx="3241337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81" y="2208346"/>
                <a:ext cx="3241337" cy="653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812" y="1676400"/>
                <a:ext cx="6858000" cy="602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a&gt; b&gt;0 </a:t>
                </a:r>
                <a:r>
                  <a:rPr lang="en-US" sz="3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– b &gt;0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1676400"/>
                <a:ext cx="6858000" cy="602088"/>
              </a:xfrm>
              <a:prstGeom prst="rect">
                <a:avLst/>
              </a:prstGeom>
              <a:blipFill>
                <a:blip r:embed="rId6"/>
                <a:stretch>
                  <a:fillRect l="-2133" t="-505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74812" y="573163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3812" y="2823261"/>
                <a:ext cx="2031838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lang="en-US" sz="3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2823261"/>
                <a:ext cx="2031838" cy="653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D1B811C3-5CE6-4197-B6D3-9C6FAAAC5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37477"/>
              </p:ext>
            </p:extLst>
          </p:nvPr>
        </p:nvGraphicFramePr>
        <p:xfrm>
          <a:off x="3122612" y="5738813"/>
          <a:ext cx="28590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1B811C3-5CE6-4197-B6D3-9C6FAAAC5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5738813"/>
                        <a:ext cx="285908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03182" y="3816001"/>
                <a:ext cx="4412490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82" y="3816001"/>
                <a:ext cx="4412490" cy="6176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03182" y="4371403"/>
                <a:ext cx="4468724" cy="65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d>
                        <m:d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82" y="4371403"/>
                <a:ext cx="4468724" cy="6546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08774" y="2839169"/>
                <a:ext cx="3547638" cy="509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e>
                        <m:sup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74" y="2839169"/>
                <a:ext cx="3547638" cy="509464"/>
              </a:xfrm>
              <a:prstGeom prst="rect">
                <a:avLst/>
              </a:prstGeom>
              <a:blipFill>
                <a:blip r:embed="rId12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3335" y="2887640"/>
                <a:ext cx="2547429" cy="509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b="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35" y="2887640"/>
                <a:ext cx="2547429" cy="509755"/>
              </a:xfrm>
              <a:prstGeom prst="rect">
                <a:avLst/>
              </a:prstGeom>
              <a:blipFill>
                <a:blip r:embed="rId13"/>
                <a:stretch>
                  <a:fillRect l="-9330" t="-15663" b="-4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43335" y="3380862"/>
                <a:ext cx="3875477" cy="509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b="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35" y="3380862"/>
                <a:ext cx="3875477" cy="509755"/>
              </a:xfrm>
              <a:prstGeom prst="rect">
                <a:avLst/>
              </a:prstGeom>
              <a:blipFill>
                <a:blip r:embed="rId14"/>
                <a:stretch>
                  <a:fillRect l="-6132" t="-15663" b="-4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3212" y="4984197"/>
                <a:ext cx="11681596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𝐷𝑜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d>
                      <m:d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000" dirty="0"/>
                  <a:t>&lt;0  </a:t>
                </a:r>
                <a:r>
                  <a:rPr lang="en-US" sz="3000" dirty="0" err="1"/>
                  <a:t>suy</a:t>
                </a:r>
                <a:r>
                  <a:rPr lang="en-US" sz="3000" dirty="0"/>
                  <a:t> ra a-b+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d>
                      <m:d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000" dirty="0"/>
                  <a:t>&lt;a-b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4984197"/>
                <a:ext cx="11681596" cy="639086"/>
              </a:xfrm>
              <a:prstGeom prst="rect">
                <a:avLst/>
              </a:prstGeom>
              <a:blipFill>
                <a:blip r:embed="rId15"/>
                <a:stretch>
                  <a:fillRect t="-4808" r="-313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8" grpId="0"/>
      <p:bldP spid="2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91" y="0"/>
            <a:ext cx="1143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5: VẬN DỤNG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2" y="800219"/>
            <a:ext cx="1043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bungee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10717"/>
              </p:ext>
            </p:extLst>
          </p:nvPr>
        </p:nvGraphicFramePr>
        <p:xfrm>
          <a:off x="912812" y="1600438"/>
          <a:ext cx="1828800" cy="80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3" imgW="583947" imgH="469696" progId="Equation.DSMT4">
                  <p:embed/>
                </p:oleObj>
              </mc:Choice>
              <mc:Fallback>
                <p:oleObj name="Equation" r:id="rId3" imgW="583947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1600438"/>
                        <a:ext cx="1828800" cy="800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4212" y="2360646"/>
            <a:ext cx="6858000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bungee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108m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bungee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bungee so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4212" y="2658106"/>
            <a:ext cx="701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= 108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ta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08825"/>
              </p:ext>
            </p:extLst>
          </p:nvPr>
        </p:nvGraphicFramePr>
        <p:xfrm>
          <a:off x="4856133" y="2530543"/>
          <a:ext cx="1521921" cy="80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5" imgW="583947" imgH="469696" progId="Equation.DSMT4">
                  <p:embed/>
                </p:oleObj>
              </mc:Choice>
              <mc:Fallback>
                <p:oleObj name="Equation" r:id="rId5" imgW="583947" imgH="469696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33" y="2530543"/>
                        <a:ext cx="1521921" cy="800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99046" y="2095766"/>
            <a:ext cx="4038600" cy="46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65114"/>
              </p:ext>
            </p:extLst>
          </p:nvPr>
        </p:nvGraphicFramePr>
        <p:xfrm>
          <a:off x="1730742" y="3306910"/>
          <a:ext cx="25161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6" imgW="1346040" imgH="469800" progId="Equation.DSMT4">
                  <p:embed/>
                </p:oleObj>
              </mc:Choice>
              <mc:Fallback>
                <p:oleObj name="Equation" r:id="rId6" imgW="1346040" imgH="469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742" y="3306910"/>
                        <a:ext cx="2516188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63663" y="4760597"/>
            <a:ext cx="10646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bungee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t = 7(s)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75267" y="5349210"/>
            <a:ext cx="1045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44491"/>
              </p:ext>
            </p:extLst>
          </p:nvPr>
        </p:nvGraphicFramePr>
        <p:xfrm>
          <a:off x="1893202" y="5269025"/>
          <a:ext cx="4983375" cy="84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8" imgW="2882900" imgH="469900" progId="Equation.DSMT4">
                  <p:embed/>
                </p:oleObj>
              </mc:Choice>
              <mc:Fallback>
                <p:oleObj name="Equation" r:id="rId8" imgW="2882900" imgH="4699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202" y="5269025"/>
                        <a:ext cx="4983375" cy="840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63" y="6058644"/>
            <a:ext cx="929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bungee so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160,07m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84212" y="4171110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bungee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5,75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759038"/>
            <a:ext cx="2895600" cy="265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0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/>
      <p:bldP spid="33" grpId="0"/>
      <p:bldP spid="34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Books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494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Century Gothic</vt:lpstr>
      <vt:lpstr>Times New Roman</vt:lpstr>
      <vt:lpstr>Verdana</vt:lpstr>
      <vt:lpstr>Wingdings</vt:lpstr>
      <vt:lpstr>Books 16x9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76</cp:revision>
  <dcterms:created xsi:type="dcterms:W3CDTF">2021-08-26T01:21:45Z</dcterms:created>
  <dcterms:modified xsi:type="dcterms:W3CDTF">2023-09-25T14:23:03Z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