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76" r:id="rId3"/>
    <p:sldId id="285" r:id="rId4"/>
    <p:sldId id="283" r:id="rId5"/>
    <p:sldId id="268" r:id="rId6"/>
    <p:sldId id="269" r:id="rId7"/>
    <p:sldId id="270" r:id="rId8"/>
    <p:sldId id="284" r:id="rId9"/>
    <p:sldId id="28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4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9/15/2021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9/15/2021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9/15/2021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wmf"/><Relationship Id="rId10" Type="http://schemas.openxmlformats.org/officeDocument/2006/relationships/image" Target="../media/image32.png"/><Relationship Id="rId4" Type="http://schemas.openxmlformats.org/officeDocument/2006/relationships/image" Target="../media/image25.wm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8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3.w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4.wmf"/><Relationship Id="rId9" Type="http://schemas.openxmlformats.org/officeDocument/2006/relationships/image" Target="../media/image380.png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62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1812" y="990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3612" y="2743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PHÉP NHÂN VÀ PHÉP KHAI PHƯƠNG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97580"/>
              </p:ext>
            </p:extLst>
          </p:nvPr>
        </p:nvGraphicFramePr>
        <p:xfrm>
          <a:off x="4057967" y="4391025"/>
          <a:ext cx="584644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2828767" imgH="714183" progId="Equation.DSMT4">
                  <p:embed/>
                </p:oleObj>
              </mc:Choice>
              <mc:Fallback>
                <p:oleObj name="Equation" r:id="rId3" imgW="2828767" imgH="7141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967" y="4391025"/>
                        <a:ext cx="584644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910" y="623466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BIẾN ĐỔI CÁC BIỂU THỨC DƯỚI DẤU CĂN THÀNH DẠNG TÍCH RỒI TÍNH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2" y="266700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474353"/>
            <a:ext cx="2322909" cy="7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21" y="2502544"/>
            <a:ext cx="4269582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3412862"/>
            <a:ext cx="2614613" cy="625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1812" y="510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953000"/>
            <a:ext cx="2438400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4963566"/>
            <a:ext cx="4739052" cy="75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5865059"/>
            <a:ext cx="5424852" cy="68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98611" y="76200"/>
            <a:ext cx="84582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TÍNH, RÚT GỌN BT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611" y="76200"/>
            <a:ext cx="84582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TÍNH, RÚT GỌN BT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94251"/>
              </p:ext>
            </p:extLst>
          </p:nvPr>
        </p:nvGraphicFramePr>
        <p:xfrm>
          <a:off x="914400" y="1295400"/>
          <a:ext cx="26241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3" imgW="1180800" imgH="279360" progId="Equation.DSMT4">
                  <p:embed/>
                </p:oleObj>
              </mc:Choice>
              <mc:Fallback>
                <p:oleObj name="Equation" r:id="rId3" imgW="1180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2624138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47445"/>
              </p:ext>
            </p:extLst>
          </p:nvPr>
        </p:nvGraphicFramePr>
        <p:xfrm>
          <a:off x="3732213" y="1219200"/>
          <a:ext cx="2930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5" imgW="1269720" imgH="291960" progId="Equation.DSMT4">
                  <p:embed/>
                </p:oleObj>
              </mc:Choice>
              <mc:Fallback>
                <p:oleObj name="Equation" r:id="rId5" imgW="1269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2213" y="1219200"/>
                        <a:ext cx="293052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62080"/>
              </p:ext>
            </p:extLst>
          </p:nvPr>
        </p:nvGraphicFramePr>
        <p:xfrm>
          <a:off x="8843962" y="1295400"/>
          <a:ext cx="2432050" cy="49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7" imgW="1054080" imgH="215640" progId="Equation.DSMT4">
                  <p:embed/>
                </p:oleObj>
              </mc:Choice>
              <mc:Fallback>
                <p:oleObj name="Equation" r:id="rId7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3962" y="1295400"/>
                        <a:ext cx="2432050" cy="49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15552"/>
              </p:ext>
            </p:extLst>
          </p:nvPr>
        </p:nvGraphicFramePr>
        <p:xfrm>
          <a:off x="785262" y="2362200"/>
          <a:ext cx="30231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9" imgW="1523880" imgH="291960" progId="Equation.DSMT4">
                  <p:embed/>
                </p:oleObj>
              </mc:Choice>
              <mc:Fallback>
                <p:oleObj name="Equation" r:id="rId9" imgW="1523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5262" y="2362200"/>
                        <a:ext cx="30231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33412"/>
              </p:ext>
            </p:extLst>
          </p:nvPr>
        </p:nvGraphicFramePr>
        <p:xfrm>
          <a:off x="3808412" y="2362200"/>
          <a:ext cx="3229648" cy="60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11" imgW="1549080" imgH="291960" progId="Equation.DSMT4">
                  <p:embed/>
                </p:oleObj>
              </mc:Choice>
              <mc:Fallback>
                <p:oleObj name="Equation" r:id="rId11" imgW="1549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8412" y="2362200"/>
                        <a:ext cx="3229648" cy="60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95246"/>
              </p:ext>
            </p:extLst>
          </p:nvPr>
        </p:nvGraphicFramePr>
        <p:xfrm>
          <a:off x="6991704" y="2412660"/>
          <a:ext cx="2303108" cy="63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3" imgW="1104840" imgH="304560" progId="Equation.DSMT4">
                  <p:embed/>
                </p:oleObj>
              </mc:Choice>
              <mc:Fallback>
                <p:oleObj name="Equation" r:id="rId13" imgW="1104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91704" y="2412660"/>
                        <a:ext cx="2303108" cy="63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74206"/>
              </p:ext>
            </p:extLst>
          </p:nvPr>
        </p:nvGraphicFramePr>
        <p:xfrm>
          <a:off x="3808411" y="3200399"/>
          <a:ext cx="4501345" cy="46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5" imgW="1968480" imgH="241200" progId="Equation.DSMT4">
                  <p:embed/>
                </p:oleObj>
              </mc:Choice>
              <mc:Fallback>
                <p:oleObj name="Equation" r:id="rId15" imgW="1968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08411" y="3200399"/>
                        <a:ext cx="4501345" cy="46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48154"/>
              </p:ext>
            </p:extLst>
          </p:nvPr>
        </p:nvGraphicFramePr>
        <p:xfrm>
          <a:off x="3808411" y="3769534"/>
          <a:ext cx="177890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17" imgW="672840" imgH="177480" progId="Equation.DSMT4">
                  <p:embed/>
                </p:oleObj>
              </mc:Choice>
              <mc:Fallback>
                <p:oleObj name="Equation" r:id="rId17" imgW="672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08411" y="3769534"/>
                        <a:ext cx="177890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97992"/>
              </p:ext>
            </p:extLst>
          </p:nvPr>
        </p:nvGraphicFramePr>
        <p:xfrm>
          <a:off x="748487" y="4267200"/>
          <a:ext cx="4050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19" imgW="2133360" imgH="507960" progId="Equation.DSMT4">
                  <p:embed/>
                </p:oleObj>
              </mc:Choice>
              <mc:Fallback>
                <p:oleObj name="Equation" r:id="rId19" imgW="2133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8487" y="4267200"/>
                        <a:ext cx="405052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61379"/>
              </p:ext>
            </p:extLst>
          </p:nvPr>
        </p:nvGraphicFramePr>
        <p:xfrm>
          <a:off x="5045835" y="4267200"/>
          <a:ext cx="5239577" cy="96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21" imgW="2412720" imgH="444240" progId="Equation.DSMT4">
                  <p:embed/>
                </p:oleObj>
              </mc:Choice>
              <mc:Fallback>
                <p:oleObj name="Equation" r:id="rId21" imgW="2412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45835" y="4267200"/>
                        <a:ext cx="5239577" cy="966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97639"/>
              </p:ext>
            </p:extLst>
          </p:nvPr>
        </p:nvGraphicFramePr>
        <p:xfrm>
          <a:off x="1207820" y="5410200"/>
          <a:ext cx="313185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23" imgW="1536480" imgH="291960" progId="Equation.DSMT4">
                  <p:embed/>
                </p:oleObj>
              </mc:Choice>
              <mc:Fallback>
                <p:oleObj name="Equation" r:id="rId23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07820" y="5410200"/>
                        <a:ext cx="3131858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402049"/>
              </p:ext>
            </p:extLst>
          </p:nvPr>
        </p:nvGraphicFramePr>
        <p:xfrm>
          <a:off x="4360072" y="5421313"/>
          <a:ext cx="508714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25" imgW="2158920" imgH="253800" progId="Equation.DSMT4">
                  <p:embed/>
                </p:oleObj>
              </mc:Choice>
              <mc:Fallback>
                <p:oleObj name="Equation" r:id="rId25" imgW="2158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60072" y="5421313"/>
                        <a:ext cx="5087140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48487" y="828020"/>
            <a:ext cx="926325" cy="467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312528"/>
              </p:ext>
            </p:extLst>
          </p:nvPr>
        </p:nvGraphicFramePr>
        <p:xfrm>
          <a:off x="6866143" y="1180382"/>
          <a:ext cx="1895269" cy="80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27" imgW="901440" imgH="380880" progId="Equation.DSMT4">
                  <p:embed/>
                </p:oleObj>
              </mc:Choice>
              <mc:Fallback>
                <p:oleObj name="Equation" r:id="rId27" imgW="901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66143" y="1180382"/>
                        <a:ext cx="1895269" cy="80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55812" y="510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(Với a&gt;0; b&gt;0)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5" y="990600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906398"/>
            <a:ext cx="2949439" cy="7620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3651" y="2075902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51" y="2075902"/>
                <a:ext cx="1905000" cy="584775"/>
              </a:xfrm>
              <a:prstGeom prst="rect">
                <a:avLst/>
              </a:prstGeom>
              <a:blipFill>
                <a:blip r:embed="rId3"/>
                <a:stretch>
                  <a:fillRect l="-7987"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01" y="2874911"/>
            <a:ext cx="2190750" cy="7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1" y="2992160"/>
            <a:ext cx="3667126" cy="8143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6451" y="3079065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51" y="3079065"/>
                <a:ext cx="2133600" cy="584775"/>
              </a:xfrm>
              <a:prstGeom prst="rect">
                <a:avLst/>
              </a:prstGeom>
              <a:blipFill>
                <a:blip r:embed="rId6"/>
                <a:stretch>
                  <a:fillRect l="-714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0" y="3778245"/>
            <a:ext cx="3962400" cy="105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" y="4926861"/>
            <a:ext cx="4270217" cy="8229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0105" y="4095983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5" y="4095983"/>
                <a:ext cx="3200400" cy="584775"/>
              </a:xfrm>
              <a:prstGeom prst="rect">
                <a:avLst/>
              </a:prstGeom>
              <a:blipFill>
                <a:blip r:embed="rId9"/>
                <a:stretch>
                  <a:fillRect l="-495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43377" y="5075197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77" y="5075197"/>
                <a:ext cx="3200400" cy="584775"/>
              </a:xfrm>
              <a:prstGeom prst="rect">
                <a:avLst/>
              </a:prstGeom>
              <a:blipFill>
                <a:blip r:embed="rId10"/>
                <a:stretch>
                  <a:fillRect l="-4762"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98611" y="76200"/>
            <a:ext cx="84582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TÍNH, RÚT GỌN BT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354" y="533400"/>
            <a:ext cx="1104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24. Rút gọn và tìm giá trị của các căn thức sau: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6" y="1773669"/>
            <a:ext cx="378618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590800"/>
            <a:ext cx="3324226" cy="990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7612" y="2743200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12" y="2743200"/>
                <a:ext cx="29718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639" y="1895797"/>
            <a:ext cx="9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3899" y="3786798"/>
                <a:ext cx="4476113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đượ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9" y="3786798"/>
                <a:ext cx="4476113" cy="632802"/>
              </a:xfrm>
              <a:prstGeom prst="rect">
                <a:avLst/>
              </a:prstGeom>
              <a:blipFill>
                <a:blip r:embed="rId5"/>
                <a:stretch>
                  <a:fillRect l="-3401" t="-480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924" y="4608622"/>
                <a:ext cx="9925688" cy="133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= (1-6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+18)</a:t>
                </a:r>
                <a:endParaRPr lang="en-US" sz="3200" b="0" dirty="0" smtClean="0">
                  <a:solidFill>
                    <a:schemeClr val="tx2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= 38-12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24" y="4608622"/>
                <a:ext cx="9925688" cy="1334978"/>
              </a:xfrm>
              <a:prstGeom prst="rect">
                <a:avLst/>
              </a:prstGeom>
              <a:blipFill>
                <a:blip r:embed="rId6"/>
                <a:stretch>
                  <a:fillRect l="-1536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80699" y="1676400"/>
                <a:ext cx="4476113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chemeClr val="tx2"/>
                    </a:solidFill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99" y="1676400"/>
                <a:ext cx="4476113" cy="632802"/>
              </a:xfrm>
              <a:prstGeom prst="rect">
                <a:avLst/>
              </a:prstGeom>
              <a:blipFill>
                <a:blip r:embed="rId7"/>
                <a:stretch>
                  <a:fillRect l="-3401" t="-6731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21" grpId="0"/>
      <p:bldP spid="2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4572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ĐẲNG THỨC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903343"/>
            <a:ext cx="4419600" cy="1430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0412" y="1578738"/>
            <a:ext cx="447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2" y="2667000"/>
            <a:ext cx="1127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           và                        là hai số nghịch đảo của nhau 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012" y="5424558"/>
                <a:ext cx="10820400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5424558"/>
                <a:ext cx="10820400" cy="1128642"/>
              </a:xfrm>
              <a:prstGeom prst="rect">
                <a:avLst/>
              </a:prstGeom>
              <a:blipFill>
                <a:blip r:embed="rId4"/>
                <a:stretch>
                  <a:fillRect l="-1465" t="-2703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74622"/>
              </p:ext>
            </p:extLst>
          </p:nvPr>
        </p:nvGraphicFramePr>
        <p:xfrm>
          <a:off x="1446212" y="2667000"/>
          <a:ext cx="2566066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1117440" imgH="241200" progId="Equation.DSMT4">
                  <p:embed/>
                </p:oleObj>
              </mc:Choice>
              <mc:Fallback>
                <p:oleObj name="Equation" r:id="rId5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6212" y="2667000"/>
                        <a:ext cx="2566066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55157"/>
              </p:ext>
            </p:extLst>
          </p:nvPr>
        </p:nvGraphicFramePr>
        <p:xfrm>
          <a:off x="4699342" y="2718497"/>
          <a:ext cx="2614270" cy="55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9342" y="2718497"/>
                        <a:ext cx="2614270" cy="55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3813" y="3962400"/>
            <a:ext cx="1127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9818" y="1496913"/>
            <a:ext cx="117305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42142"/>
              </p:ext>
            </p:extLst>
          </p:nvPr>
        </p:nvGraphicFramePr>
        <p:xfrm>
          <a:off x="973138" y="2674938"/>
          <a:ext cx="18843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3" imgW="736560" imgH="241200" progId="Equation.DSMT4">
                  <p:embed/>
                </p:oleObj>
              </mc:Choice>
              <mc:Fallback>
                <p:oleObj name="Equation" r:id="rId3" imgW="736560" imgH="241200" progId="Equation.DSMT4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674938"/>
                        <a:ext cx="1884362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27046"/>
              </p:ext>
            </p:extLst>
          </p:nvPr>
        </p:nvGraphicFramePr>
        <p:xfrm>
          <a:off x="1022349" y="3771165"/>
          <a:ext cx="19478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5" imgW="761760" imgH="177480" progId="Equation.3">
                  <p:embed/>
                </p:oleObj>
              </mc:Choice>
              <mc:Fallback>
                <p:oleObj name="Equation" r:id="rId5" imgW="761760" imgH="177480" progId="Equation.3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49" y="3771165"/>
                        <a:ext cx="19478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52950"/>
              </p:ext>
            </p:extLst>
          </p:nvPr>
        </p:nvGraphicFramePr>
        <p:xfrm>
          <a:off x="1022349" y="4855654"/>
          <a:ext cx="1397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49" y="4855654"/>
                        <a:ext cx="1397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6592" y="490285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/>
              <a:t>(TMĐK)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608012" y="1503166"/>
                <a:ext cx="47244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altLang="en-US" sz="3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012" y="1503166"/>
                <a:ext cx="4724400" cy="646331"/>
              </a:xfrm>
              <a:prstGeom prst="rect">
                <a:avLst/>
              </a:prstGeom>
              <a:blipFill>
                <a:blip r:embed="rId9"/>
                <a:stretch>
                  <a:fillRect l="-4000" t="-16038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90990" y="2784596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0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408612" y="2589212"/>
            <a:ext cx="17615" cy="32019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85042"/>
              </p:ext>
            </p:extLst>
          </p:nvPr>
        </p:nvGraphicFramePr>
        <p:xfrm>
          <a:off x="5611964" y="3696060"/>
          <a:ext cx="2662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10" imgW="1041120" imgH="215640" progId="Equation.3">
                  <p:embed/>
                </p:oleObj>
              </mc:Choice>
              <mc:Fallback>
                <p:oleObj name="Equation" r:id="rId10" imgW="1041120" imgH="215640" progId="Equation.3">
                  <p:embed/>
                  <p:pic>
                    <p:nvPicPr>
                      <p:cNvPr id="450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964" y="3696060"/>
                        <a:ext cx="26622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1573"/>
              </p:ext>
            </p:extLst>
          </p:nvPr>
        </p:nvGraphicFramePr>
        <p:xfrm>
          <a:off x="8607938" y="3725346"/>
          <a:ext cx="2079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12" imgW="812520" imgH="177480" progId="Equation.3">
                  <p:embed/>
                </p:oleObj>
              </mc:Choice>
              <mc:Fallback>
                <p:oleObj name="Equation" r:id="rId12" imgW="812520" imgH="177480" progId="Equation.3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938" y="3725346"/>
                        <a:ext cx="2079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913812" y="2738814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1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682848" y="54355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Vậy</a:t>
            </a:r>
            <a:r>
              <a:rPr lang="en-US" altLang="en-US" dirty="0"/>
              <a:t>: x = 50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7588401" y="464600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/>
              <a:t>(TMĐK)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93708"/>
              </p:ext>
            </p:extLst>
          </p:nvPr>
        </p:nvGraphicFramePr>
        <p:xfrm>
          <a:off x="5676143" y="4624940"/>
          <a:ext cx="1592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14" imgW="622080" imgH="177480" progId="Equation.3">
                  <p:embed/>
                </p:oleObj>
              </mc:Choice>
              <mc:Fallback>
                <p:oleObj name="Equation" r:id="rId14" imgW="622080" imgH="177480" progId="Equation.3">
                  <p:embed/>
                  <p:pic>
                    <p:nvPicPr>
                      <p:cNvPr id="450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143" y="4624940"/>
                        <a:ext cx="15922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38703"/>
              </p:ext>
            </p:extLst>
          </p:nvPr>
        </p:nvGraphicFramePr>
        <p:xfrm>
          <a:off x="5775325" y="2641600"/>
          <a:ext cx="26654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6" imgW="1041120" imgH="291960" progId="Equation.DSMT4">
                  <p:embed/>
                </p:oleObj>
              </mc:Choice>
              <mc:Fallback>
                <p:oleObj name="Equation" r:id="rId16" imgW="1041120" imgH="291960" progId="Equation.DSMT4">
                  <p:embed/>
                  <p:pic>
                    <p:nvPicPr>
                      <p:cNvPr id="450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2641600"/>
                        <a:ext cx="26654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055812" y="5587963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Vậy</a:t>
            </a:r>
            <a:r>
              <a:rPr lang="en-US" altLang="en-US" dirty="0"/>
              <a:t>: x </a:t>
            </a:r>
            <a:r>
              <a:rPr lang="en-US" altLang="en-US"/>
              <a:t>= </a:t>
            </a:r>
            <a:r>
              <a:rPr lang="en-US" altLang="en-US" smtClean="0"/>
              <a:t>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/>
              <p:cNvSpPr txBox="1">
                <a:spLocks noChangeArrowheads="1"/>
              </p:cNvSpPr>
              <p:nvPr/>
            </p:nvSpPr>
            <p:spPr bwMode="auto">
              <a:xfrm>
                <a:off x="455612" y="877669"/>
                <a:ext cx="47244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BT.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altLang="en-US" sz="3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612" y="877669"/>
                <a:ext cx="4724400" cy="646331"/>
              </a:xfrm>
              <a:prstGeom prst="rect">
                <a:avLst/>
              </a:prstGeom>
              <a:blipFill>
                <a:blip r:embed="rId3"/>
                <a:stretch>
                  <a:fillRect l="-4000" t="-16038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39567"/>
              </p:ext>
            </p:extLst>
          </p:nvPr>
        </p:nvGraphicFramePr>
        <p:xfrm>
          <a:off x="1217612" y="1595735"/>
          <a:ext cx="2626661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4" imgW="1130040" imgH="279360" progId="Equation.DSMT4">
                  <p:embed/>
                </p:oleObj>
              </mc:Choice>
              <mc:Fallback>
                <p:oleObj name="Equation" r:id="rId4" imgW="1130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7612" y="1595735"/>
                        <a:ext cx="2626661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03770"/>
              </p:ext>
            </p:extLst>
          </p:nvPr>
        </p:nvGraphicFramePr>
        <p:xfrm>
          <a:off x="6394765" y="1179512"/>
          <a:ext cx="303022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6" imgW="1409400" imgH="266400" progId="Equation.DSMT4">
                  <p:embed/>
                </p:oleObj>
              </mc:Choice>
              <mc:Fallback>
                <p:oleObj name="Equation" r:id="rId6" imgW="1409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4765" y="1179512"/>
                        <a:ext cx="303022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62987"/>
              </p:ext>
            </p:extLst>
          </p:nvPr>
        </p:nvGraphicFramePr>
        <p:xfrm>
          <a:off x="1370012" y="2205335"/>
          <a:ext cx="250825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8" imgW="1002960" imgH="253800" progId="Equation.DSMT4">
                  <p:embed/>
                </p:oleObj>
              </mc:Choice>
              <mc:Fallback>
                <p:oleObj name="Equation" r:id="rId8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0012" y="2205335"/>
                        <a:ext cx="250825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06751"/>
              </p:ext>
            </p:extLst>
          </p:nvPr>
        </p:nvGraphicFramePr>
        <p:xfrm>
          <a:off x="1693862" y="2814935"/>
          <a:ext cx="2190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0" imgW="876240" imgH="253800" progId="Equation.DSMT4">
                  <p:embed/>
                </p:oleObj>
              </mc:Choice>
              <mc:Fallback>
                <p:oleObj name="Equation" r:id="rId10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93862" y="2814935"/>
                        <a:ext cx="21907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09105"/>
              </p:ext>
            </p:extLst>
          </p:nvPr>
        </p:nvGraphicFramePr>
        <p:xfrm>
          <a:off x="1751012" y="3424535"/>
          <a:ext cx="230214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2" imgW="977760" imgH="457200" progId="Equation.DSMT4">
                  <p:embed/>
                </p:oleObj>
              </mc:Choice>
              <mc:Fallback>
                <p:oleObj name="Equation" r:id="rId12" imgW="97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1012" y="3424535"/>
                        <a:ext cx="230214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21415"/>
              </p:ext>
            </p:extLst>
          </p:nvPr>
        </p:nvGraphicFramePr>
        <p:xfrm>
          <a:off x="1879600" y="4567535"/>
          <a:ext cx="1166812" cy="118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14" imgW="647640" imgH="660240" progId="Equation.DSMT4">
                  <p:embed/>
                </p:oleObj>
              </mc:Choice>
              <mc:Fallback>
                <p:oleObj name="Equation" r:id="rId14" imgW="6476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79600" y="4567535"/>
                        <a:ext cx="1166812" cy="1189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79685"/>
              </p:ext>
            </p:extLst>
          </p:nvPr>
        </p:nvGraphicFramePr>
        <p:xfrm>
          <a:off x="6551612" y="1828800"/>
          <a:ext cx="4000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16" imgW="1904760" imgH="253800" progId="Equation.DSMT4">
                  <p:embed/>
                </p:oleObj>
              </mc:Choice>
              <mc:Fallback>
                <p:oleObj name="Equation" r:id="rId16" imgW="1904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51612" y="1828800"/>
                        <a:ext cx="4000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3686"/>
              </p:ext>
            </p:extLst>
          </p:nvPr>
        </p:nvGraphicFramePr>
        <p:xfrm>
          <a:off x="6551612" y="2362200"/>
          <a:ext cx="3716251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8" imgW="1600200" imgH="241200" progId="Equation.DSMT4">
                  <p:embed/>
                </p:oleObj>
              </mc:Choice>
              <mc:Fallback>
                <p:oleObj name="Equation" r:id="rId18" imgW="1600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51612" y="2362200"/>
                        <a:ext cx="3716251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98019"/>
              </p:ext>
            </p:extLst>
          </p:nvPr>
        </p:nvGraphicFramePr>
        <p:xfrm>
          <a:off x="6614170" y="2971799"/>
          <a:ext cx="2156316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20" imgW="1130040" imgH="533160" progId="Equation.DSMT4">
                  <p:embed/>
                </p:oleObj>
              </mc:Choice>
              <mc:Fallback>
                <p:oleObj name="Equation" r:id="rId20" imgW="11300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14170" y="2971799"/>
                        <a:ext cx="2156316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32835"/>
              </p:ext>
            </p:extLst>
          </p:nvPr>
        </p:nvGraphicFramePr>
        <p:xfrm>
          <a:off x="6551612" y="4038600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22" imgW="914400" imgH="507960" progId="Equation.DSMT4">
                  <p:embed/>
                </p:oleObj>
              </mc:Choice>
              <mc:Fallback>
                <p:oleObj name="Equation" r:id="rId22" imgW="914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51612" y="4038600"/>
                        <a:ext cx="2057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96968"/>
              </p:ext>
            </p:extLst>
          </p:nvPr>
        </p:nvGraphicFramePr>
        <p:xfrm>
          <a:off x="6627812" y="52578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24" imgW="1498320" imgH="457200" progId="Equation.DSMT4">
                  <p:embed/>
                </p:oleObj>
              </mc:Choice>
              <mc:Fallback>
                <p:oleObj name="Equation" r:id="rId24" imgW="1498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627812" y="5257800"/>
                        <a:ext cx="2997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17612" y="6243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x=0; x=3/4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9612" y="518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(TMĐK)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9612" y="57105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(Loại, KTMĐK)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752012" y="1295400"/>
            <a:ext cx="3810000" cy="461665"/>
            <a:chOff x="9752012" y="1295400"/>
            <a:chExt cx="38100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9752012" y="12954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(ĐK:         )</a:t>
              </a:r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8213133"/>
                </p:ext>
              </p:extLst>
            </p:nvPr>
          </p:nvGraphicFramePr>
          <p:xfrm>
            <a:off x="10435771" y="1334066"/>
            <a:ext cx="764041" cy="382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6" name="Equation" r:id="rId26" imgW="355320" imgH="177480" progId="Equation.DSMT4">
                    <p:embed/>
                  </p:oleObj>
                </mc:Choice>
                <mc:Fallback>
                  <p:oleObj name="Equation" r:id="rId26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435771" y="1334066"/>
                          <a:ext cx="764041" cy="382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836612" y="762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4012" y="6248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x=2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alkboard-152414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41901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970212" y="533400"/>
            <a:ext cx="5715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 VN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3412" y="1676401"/>
            <a:ext cx="8445500" cy="249299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và nắm vững các dạng bài tập đã làm.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còn lại SGK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: Liên hệ phép chia và phép khai phương.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5916612" y="2933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43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2" y="29337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2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202</TotalTime>
  <Words>260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Century Gothic</vt:lpstr>
      <vt:lpstr>Times New Roman</vt:lpstr>
      <vt:lpstr>Books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2021-08-26T01:21:45Z</dcterms:created>
  <dcterms:modified xsi:type="dcterms:W3CDTF">2021-09-14T23:19:23Z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