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 id="2147483827" r:id="rId2"/>
    <p:sldMasterId id="2147483845" r:id="rId3"/>
  </p:sldMasterIdLst>
  <p:notesMasterIdLst>
    <p:notesMasterId r:id="rId33"/>
  </p:notesMasterIdLst>
  <p:sldIdLst>
    <p:sldId id="298" r:id="rId4"/>
    <p:sldId id="278" r:id="rId5"/>
    <p:sldId id="279" r:id="rId6"/>
    <p:sldId id="261" r:id="rId7"/>
    <p:sldId id="268" r:id="rId8"/>
    <p:sldId id="269" r:id="rId9"/>
    <p:sldId id="300" r:id="rId10"/>
    <p:sldId id="270" r:id="rId11"/>
    <p:sldId id="271" r:id="rId12"/>
    <p:sldId id="301" r:id="rId13"/>
    <p:sldId id="262" r:id="rId14"/>
    <p:sldId id="302" r:id="rId15"/>
    <p:sldId id="303" r:id="rId16"/>
    <p:sldId id="304" r:id="rId17"/>
    <p:sldId id="305" r:id="rId18"/>
    <p:sldId id="299" r:id="rId19"/>
    <p:sldId id="281" r:id="rId20"/>
    <p:sldId id="282" r:id="rId21"/>
    <p:sldId id="283" r:id="rId22"/>
    <p:sldId id="285" r:id="rId23"/>
    <p:sldId id="286" r:id="rId24"/>
    <p:sldId id="288" r:id="rId25"/>
    <p:sldId id="289" r:id="rId26"/>
    <p:sldId id="291" r:id="rId27"/>
    <p:sldId id="292" r:id="rId28"/>
    <p:sldId id="293" r:id="rId29"/>
    <p:sldId id="295" r:id="rId30"/>
    <p:sldId id="296" r:id="rId31"/>
    <p:sldId id="29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24" autoAdjust="0"/>
  </p:normalViewPr>
  <p:slideViewPr>
    <p:cSldViewPr>
      <p:cViewPr varScale="1">
        <p:scale>
          <a:sx n="69" d="100"/>
          <a:sy n="69" d="100"/>
        </p:scale>
        <p:origin x="8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image" Target="../media/image3.emf"/><Relationship Id="rId4"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image" Target="../media/image63.emf"/><Relationship Id="rId3" Type="http://schemas.openxmlformats.org/officeDocument/2006/relationships/image" Target="../media/image53.emf"/><Relationship Id="rId7" Type="http://schemas.openxmlformats.org/officeDocument/2006/relationships/image" Target="../media/image57.emf"/><Relationship Id="rId12" Type="http://schemas.openxmlformats.org/officeDocument/2006/relationships/image" Target="../media/image62.emf"/><Relationship Id="rId2" Type="http://schemas.openxmlformats.org/officeDocument/2006/relationships/image" Target="../media/image52.emf"/><Relationship Id="rId1" Type="http://schemas.openxmlformats.org/officeDocument/2006/relationships/image" Target="../media/image51.emf"/><Relationship Id="rId6" Type="http://schemas.openxmlformats.org/officeDocument/2006/relationships/image" Target="../media/image56.emf"/><Relationship Id="rId11" Type="http://schemas.openxmlformats.org/officeDocument/2006/relationships/image" Target="../media/image61.emf"/><Relationship Id="rId5" Type="http://schemas.openxmlformats.org/officeDocument/2006/relationships/image" Target="../media/image55.emf"/><Relationship Id="rId10" Type="http://schemas.openxmlformats.org/officeDocument/2006/relationships/image" Target="../media/image60.emf"/><Relationship Id="rId4" Type="http://schemas.openxmlformats.org/officeDocument/2006/relationships/image" Target="../media/image54.emf"/><Relationship Id="rId9" Type="http://schemas.openxmlformats.org/officeDocument/2006/relationships/image" Target="../media/image59.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1.emf"/><Relationship Id="rId13" Type="http://schemas.openxmlformats.org/officeDocument/2006/relationships/image" Target="../media/image76.emf"/><Relationship Id="rId3" Type="http://schemas.openxmlformats.org/officeDocument/2006/relationships/image" Target="../media/image66.emf"/><Relationship Id="rId7" Type="http://schemas.openxmlformats.org/officeDocument/2006/relationships/image" Target="../media/image70.emf"/><Relationship Id="rId12" Type="http://schemas.openxmlformats.org/officeDocument/2006/relationships/image" Target="../media/image75.emf"/><Relationship Id="rId2" Type="http://schemas.openxmlformats.org/officeDocument/2006/relationships/image" Target="../media/image65.emf"/><Relationship Id="rId1" Type="http://schemas.openxmlformats.org/officeDocument/2006/relationships/image" Target="../media/image64.emf"/><Relationship Id="rId6" Type="http://schemas.openxmlformats.org/officeDocument/2006/relationships/image" Target="../media/image69.emf"/><Relationship Id="rId11" Type="http://schemas.openxmlformats.org/officeDocument/2006/relationships/image" Target="../media/image74.emf"/><Relationship Id="rId5" Type="http://schemas.openxmlformats.org/officeDocument/2006/relationships/image" Target="../media/image68.emf"/><Relationship Id="rId10" Type="http://schemas.openxmlformats.org/officeDocument/2006/relationships/image" Target="../media/image73.emf"/><Relationship Id="rId4" Type="http://schemas.openxmlformats.org/officeDocument/2006/relationships/image" Target="../media/image67.emf"/><Relationship Id="rId9" Type="http://schemas.openxmlformats.org/officeDocument/2006/relationships/image" Target="../media/image72.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84.emf"/><Relationship Id="rId13" Type="http://schemas.openxmlformats.org/officeDocument/2006/relationships/image" Target="../media/image89.emf"/><Relationship Id="rId3" Type="http://schemas.openxmlformats.org/officeDocument/2006/relationships/image" Target="../media/image79.emf"/><Relationship Id="rId7" Type="http://schemas.openxmlformats.org/officeDocument/2006/relationships/image" Target="../media/image83.emf"/><Relationship Id="rId12" Type="http://schemas.openxmlformats.org/officeDocument/2006/relationships/image" Target="../media/image88.emf"/><Relationship Id="rId17" Type="http://schemas.openxmlformats.org/officeDocument/2006/relationships/image" Target="../media/image93.emf"/><Relationship Id="rId2" Type="http://schemas.openxmlformats.org/officeDocument/2006/relationships/image" Target="../media/image78.emf"/><Relationship Id="rId16" Type="http://schemas.openxmlformats.org/officeDocument/2006/relationships/image" Target="../media/image92.emf"/><Relationship Id="rId1" Type="http://schemas.openxmlformats.org/officeDocument/2006/relationships/image" Target="../media/image77.emf"/><Relationship Id="rId6" Type="http://schemas.openxmlformats.org/officeDocument/2006/relationships/image" Target="../media/image82.emf"/><Relationship Id="rId11" Type="http://schemas.openxmlformats.org/officeDocument/2006/relationships/image" Target="../media/image87.emf"/><Relationship Id="rId5" Type="http://schemas.openxmlformats.org/officeDocument/2006/relationships/image" Target="../media/image81.emf"/><Relationship Id="rId15" Type="http://schemas.openxmlformats.org/officeDocument/2006/relationships/image" Target="../media/image91.emf"/><Relationship Id="rId10" Type="http://schemas.openxmlformats.org/officeDocument/2006/relationships/image" Target="../media/image86.emf"/><Relationship Id="rId4" Type="http://schemas.openxmlformats.org/officeDocument/2006/relationships/image" Target="../media/image80.emf"/><Relationship Id="rId9" Type="http://schemas.openxmlformats.org/officeDocument/2006/relationships/image" Target="../media/image85.emf"/><Relationship Id="rId14" Type="http://schemas.openxmlformats.org/officeDocument/2006/relationships/image" Target="../media/image90.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image" Target="../media/image96.emf"/><Relationship Id="rId7" Type="http://schemas.openxmlformats.org/officeDocument/2006/relationships/image" Target="../media/image100.emf"/><Relationship Id="rId2" Type="http://schemas.openxmlformats.org/officeDocument/2006/relationships/image" Target="../media/image95.emf"/><Relationship Id="rId1" Type="http://schemas.openxmlformats.org/officeDocument/2006/relationships/image" Target="../media/image94.emf"/><Relationship Id="rId6" Type="http://schemas.openxmlformats.org/officeDocument/2006/relationships/image" Target="../media/image99.emf"/><Relationship Id="rId5" Type="http://schemas.openxmlformats.org/officeDocument/2006/relationships/image" Target="../media/image98.emf"/><Relationship Id="rId4" Type="http://schemas.openxmlformats.org/officeDocument/2006/relationships/image" Target="../media/image97.emf"/><Relationship Id="rId9" Type="http://schemas.openxmlformats.org/officeDocument/2006/relationships/image" Target="../media/image10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image" Target="../media/image104.emf"/><Relationship Id="rId6" Type="http://schemas.openxmlformats.org/officeDocument/2006/relationships/image" Target="../media/image109.emf"/><Relationship Id="rId5" Type="http://schemas.openxmlformats.org/officeDocument/2006/relationships/image" Target="../media/image108.emf"/><Relationship Id="rId4" Type="http://schemas.openxmlformats.org/officeDocument/2006/relationships/image" Target="../media/image10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image" Target="../media/image113.emf"/><Relationship Id="rId5" Type="http://schemas.openxmlformats.org/officeDocument/2006/relationships/image" Target="../media/image117.wmf"/><Relationship Id="rId4" Type="http://schemas.openxmlformats.org/officeDocument/2006/relationships/image" Target="../media/image116.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image" Target="../media/image118.emf"/><Relationship Id="rId6" Type="http://schemas.openxmlformats.org/officeDocument/2006/relationships/image" Target="../media/image123.emf"/><Relationship Id="rId5" Type="http://schemas.openxmlformats.org/officeDocument/2006/relationships/image" Target="../media/image122.emf"/><Relationship Id="rId4" Type="http://schemas.openxmlformats.org/officeDocument/2006/relationships/image" Target="../media/image12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emf"/><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image" Target="../media/image124.emf"/><Relationship Id="rId6" Type="http://schemas.openxmlformats.org/officeDocument/2006/relationships/image" Target="../media/image129.emf"/><Relationship Id="rId5" Type="http://schemas.openxmlformats.org/officeDocument/2006/relationships/image" Target="../media/image128.emf"/><Relationship Id="rId4" Type="http://schemas.openxmlformats.org/officeDocument/2006/relationships/image" Target="../media/image127.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image" Target="../media/image131.emf"/><Relationship Id="rId1" Type="http://schemas.openxmlformats.org/officeDocument/2006/relationships/image" Target="../media/image130.emf"/><Relationship Id="rId6" Type="http://schemas.openxmlformats.org/officeDocument/2006/relationships/image" Target="../media/image135.emf"/><Relationship Id="rId5" Type="http://schemas.openxmlformats.org/officeDocument/2006/relationships/image" Target="../media/image134.emf"/><Relationship Id="rId4" Type="http://schemas.openxmlformats.org/officeDocument/2006/relationships/image" Target="../media/image13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image" Target="../media/image138.emf"/><Relationship Id="rId1" Type="http://schemas.openxmlformats.org/officeDocument/2006/relationships/image" Target="../media/image137.emf"/><Relationship Id="rId6" Type="http://schemas.openxmlformats.org/officeDocument/2006/relationships/image" Target="../media/image142.emf"/><Relationship Id="rId5" Type="http://schemas.openxmlformats.org/officeDocument/2006/relationships/image" Target="../media/image141.emf"/><Relationship Id="rId4" Type="http://schemas.openxmlformats.org/officeDocument/2006/relationships/image" Target="../media/image140.e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50.emf"/><Relationship Id="rId3" Type="http://schemas.openxmlformats.org/officeDocument/2006/relationships/image" Target="../media/image145.emf"/><Relationship Id="rId7" Type="http://schemas.openxmlformats.org/officeDocument/2006/relationships/image" Target="../media/image149.emf"/><Relationship Id="rId2" Type="http://schemas.openxmlformats.org/officeDocument/2006/relationships/image" Target="../media/image144.emf"/><Relationship Id="rId1" Type="http://schemas.openxmlformats.org/officeDocument/2006/relationships/image" Target="../media/image143.emf"/><Relationship Id="rId6" Type="http://schemas.openxmlformats.org/officeDocument/2006/relationships/image" Target="../media/image148.wmf"/><Relationship Id="rId5" Type="http://schemas.openxmlformats.org/officeDocument/2006/relationships/image" Target="../media/image147.emf"/><Relationship Id="rId4" Type="http://schemas.openxmlformats.org/officeDocument/2006/relationships/image" Target="../media/image146.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image" Target="../media/image152.wmf"/><Relationship Id="rId4" Type="http://schemas.openxmlformats.org/officeDocument/2006/relationships/image" Target="../media/image15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 Id="rId9"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emf"/><Relationship Id="rId12" Type="http://schemas.openxmlformats.org/officeDocument/2006/relationships/image" Target="../media/image48.emf"/><Relationship Id="rId2" Type="http://schemas.openxmlformats.org/officeDocument/2006/relationships/image" Target="../media/image38.emf"/><Relationship Id="rId1" Type="http://schemas.openxmlformats.org/officeDocument/2006/relationships/image" Target="../media/image37.emf"/><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41.emf"/><Relationship Id="rId10" Type="http://schemas.openxmlformats.org/officeDocument/2006/relationships/image" Target="../media/image46.emf"/><Relationship Id="rId4" Type="http://schemas.openxmlformats.org/officeDocument/2006/relationships/image" Target="../media/image40.emf"/><Relationship Id="rId9"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04D7FF3-1971-4CA0-BC20-5C9216CDDBE1}" type="datetimeFigureOut">
              <a:rPr lang="en-US"/>
              <a:pPr>
                <a:defRPr/>
              </a:pPr>
              <a:t>9/14/2021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7AE3409-2442-41D3-8BE0-46F448B28DE0}" type="slidenum">
              <a:rPr lang="en-US"/>
              <a:pPr>
                <a:defRPr/>
              </a:pPr>
              <a:t>‹#›</a:t>
            </a:fld>
            <a:endParaRPr lang="en-US"/>
          </a:p>
        </p:txBody>
      </p:sp>
    </p:spTree>
    <p:extLst>
      <p:ext uri="{BB962C8B-B14F-4D97-AF65-F5344CB8AC3E}">
        <p14:creationId xmlns:p14="http://schemas.microsoft.com/office/powerpoint/2010/main" val="3757072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9E2B9B-89D9-45E2-8D0C-FB922FF44D36}" type="slidenum">
              <a:rPr lang="en-US" smtClean="0"/>
              <a:pPr eaLnBrk="1" hangingPunct="1"/>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EF9FF2-16C1-48A2-AE25-921517C472E6}" type="slidenum">
              <a:rPr lang="en-US" smtClean="0"/>
              <a:pPr eaLnBrk="1" hangingPunct="1"/>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D28A799-77FF-4641-AE9D-361C0B1896D2}" type="slidenum">
              <a:rPr lang="en-US" smtClean="0"/>
              <a:pPr eaLnBrk="1" hangingPunct="1"/>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E33DC9-04B0-4462-ABFE-8D2C1D793513}" type="slidenum">
              <a:rPr lang="en-US" smtClean="0"/>
              <a:pPr eaLnBrk="1" hangingPunct="1"/>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ED29B0F-0868-490A-905D-C1F59C52CDD5}" type="slidenum">
              <a:rPr lang="en-US" smtClean="0"/>
              <a:pPr eaLnBrk="1" hangingPunct="1"/>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2B4864-04EE-4CDE-ACF9-3DD92FEC0DEE}" type="slidenum">
              <a:rPr lang="en-US" smtClean="0"/>
              <a:pPr eaLnBrk="1" hangingPunct="1"/>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5FC67FC-4CC1-40B3-9A03-CC8EAC6AEE50}" type="slidenum">
              <a:rPr lang="en-US" sz="1200">
                <a:ea typeface="ＭＳ Ｐゴシック" pitchFamily="34" charset="-128"/>
              </a:rPr>
              <a:pPr algn="r" eaLnBrk="1" hangingPunct="1"/>
              <a:t>17</a:t>
            </a:fld>
            <a:endParaRPr lang="en-US" sz="1200">
              <a:ea typeface="ＭＳ Ｐゴシック" pitchFamily="34" charset="-128"/>
            </a:endParaRPr>
          </a:p>
        </p:txBody>
      </p:sp>
      <p:sp>
        <p:nvSpPr>
          <p:cNvPr id="53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1E9BCF1-0F9F-42FB-9C20-EE08D60B5D59}" type="slidenum">
              <a:rPr lang="vi-VN" sz="1200">
                <a:ea typeface="ＭＳ Ｐゴシック" pitchFamily="34" charset="-128"/>
              </a:rPr>
              <a:pPr algn="r" eaLnBrk="1" hangingPunct="1"/>
              <a:t>17</a:t>
            </a:fld>
            <a:endParaRPr lang="vi-VN" sz="1200">
              <a:ea typeface="ＭＳ Ｐゴシック" pitchFamily="34" charset="-128"/>
            </a:endParaRPr>
          </a:p>
        </p:txBody>
      </p:sp>
      <p:sp>
        <p:nvSpPr>
          <p:cNvPr id="532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AB422F-83EB-4C00-AC92-3C21772B8E6E}" type="datetimeFigureOut">
              <a:rPr lang="en-US"/>
              <a:pPr>
                <a:defRPr/>
              </a:pPr>
              <a:t>9/14/2021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C21391-89A9-49C8-9FEC-3B8D72394CED}" type="slidenum">
              <a:rPr lang="en-US"/>
              <a:pPr>
                <a:defRPr/>
              </a:pPr>
              <a:t>‹#›</a:t>
            </a:fld>
            <a:endParaRPr lang="en-US"/>
          </a:p>
        </p:txBody>
      </p:sp>
    </p:spTree>
    <p:extLst>
      <p:ext uri="{BB962C8B-B14F-4D97-AF65-F5344CB8AC3E}">
        <p14:creationId xmlns:p14="http://schemas.microsoft.com/office/powerpoint/2010/main" val="384704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0342E1-A9CE-4E99-949C-5736C9F829CB}" type="datetimeFigureOut">
              <a:rPr lang="en-US"/>
              <a:pPr>
                <a:defRPr/>
              </a:pPr>
              <a:t>9/14/2021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EA9187-5896-482B-A274-DCEDF54E19D2}" type="slidenum">
              <a:rPr lang="en-US"/>
              <a:pPr>
                <a:defRPr/>
              </a:pPr>
              <a:t>‹#›</a:t>
            </a:fld>
            <a:endParaRPr lang="en-US"/>
          </a:p>
        </p:txBody>
      </p:sp>
    </p:spTree>
    <p:extLst>
      <p:ext uri="{BB962C8B-B14F-4D97-AF65-F5344CB8AC3E}">
        <p14:creationId xmlns:p14="http://schemas.microsoft.com/office/powerpoint/2010/main" val="398774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82DFCC-3B87-4025-860C-D70C91501139}" type="datetimeFigureOut">
              <a:rPr lang="en-US"/>
              <a:pPr>
                <a:defRPr/>
              </a:pPr>
              <a:t>9/14/2021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74090C-F375-454F-AA21-21F2307D1D05}" type="slidenum">
              <a:rPr lang="en-US"/>
              <a:pPr>
                <a:defRPr/>
              </a:pPr>
              <a:t>‹#›</a:t>
            </a:fld>
            <a:endParaRPr lang="en-US"/>
          </a:p>
        </p:txBody>
      </p:sp>
    </p:spTree>
    <p:extLst>
      <p:ext uri="{BB962C8B-B14F-4D97-AF65-F5344CB8AC3E}">
        <p14:creationId xmlns:p14="http://schemas.microsoft.com/office/powerpoint/2010/main" val="3138942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2705DA4-1650-4A0A-A357-92D5BBE216F0}" type="slidenum">
              <a:rPr lang="en-US"/>
              <a:pPr/>
              <a:t>‹#›</a:t>
            </a:fld>
            <a:endParaRPr lang="en-US"/>
          </a:p>
        </p:txBody>
      </p:sp>
    </p:spTree>
    <p:extLst>
      <p:ext uri="{BB962C8B-B14F-4D97-AF65-F5344CB8AC3E}">
        <p14:creationId xmlns:p14="http://schemas.microsoft.com/office/powerpoint/2010/main" val="181515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F8AB422F-83EB-4C00-AC92-3C21772B8E6E}"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C21391-89A9-49C8-9FEC-3B8D72394CED}" type="slidenum">
              <a:rPr lang="en-US" smtClean="0"/>
              <a:pPr>
                <a:defRPr/>
              </a:pPr>
              <a:t>‹#›</a:t>
            </a:fld>
            <a:endParaRPr lang="en-US"/>
          </a:p>
        </p:txBody>
      </p:sp>
    </p:spTree>
    <p:extLst>
      <p:ext uri="{BB962C8B-B14F-4D97-AF65-F5344CB8AC3E}">
        <p14:creationId xmlns:p14="http://schemas.microsoft.com/office/powerpoint/2010/main" val="2057680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DA0242A-77FD-44DF-A9D6-12866EB389F9}"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8D54A53-30DE-4958-8812-3D4F960AF1E0}" type="slidenum">
              <a:rPr lang="en-US" smtClean="0"/>
              <a:pPr>
                <a:defRPr/>
              </a:pPr>
              <a:t>‹#›</a:t>
            </a:fld>
            <a:endParaRPr lang="en-US"/>
          </a:p>
        </p:txBody>
      </p:sp>
    </p:spTree>
    <p:extLst>
      <p:ext uri="{BB962C8B-B14F-4D97-AF65-F5344CB8AC3E}">
        <p14:creationId xmlns:p14="http://schemas.microsoft.com/office/powerpoint/2010/main" val="2336715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6771ED3B-1185-49DF-BFDA-722E4E303B19}"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F59600-B368-4537-BED9-7E4A666F3E6E}" type="slidenum">
              <a:rPr lang="en-US" smtClean="0"/>
              <a:pPr>
                <a:defRPr/>
              </a:pPr>
              <a:t>‹#›</a:t>
            </a:fld>
            <a:endParaRPr lang="en-US"/>
          </a:p>
        </p:txBody>
      </p:sp>
    </p:spTree>
    <p:extLst>
      <p:ext uri="{BB962C8B-B14F-4D97-AF65-F5344CB8AC3E}">
        <p14:creationId xmlns:p14="http://schemas.microsoft.com/office/powerpoint/2010/main" val="403052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F7DDE96-FB02-4AA8-A57F-2BB042472CEB}" type="datetimeFigureOut">
              <a:rPr lang="en-US" smtClean="0"/>
              <a:pPr>
                <a:defRPr/>
              </a:pPr>
              <a:t>9/14/2021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1F59AC9-9FF5-49BA-86F1-0770565998B2}" type="slidenum">
              <a:rPr lang="en-US" smtClean="0"/>
              <a:pPr>
                <a:defRPr/>
              </a:pPr>
              <a:t>‹#›</a:t>
            </a:fld>
            <a:endParaRPr lang="en-US"/>
          </a:p>
        </p:txBody>
      </p:sp>
    </p:spTree>
    <p:extLst>
      <p:ext uri="{BB962C8B-B14F-4D97-AF65-F5344CB8AC3E}">
        <p14:creationId xmlns:p14="http://schemas.microsoft.com/office/powerpoint/2010/main" val="77338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EFC0647B-F536-4E67-BDA2-A8A22A2BA078}" type="datetimeFigureOut">
              <a:rPr lang="en-US" smtClean="0"/>
              <a:pPr>
                <a:defRPr/>
              </a:pPr>
              <a:t>9/14/2021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A19CDDD-8180-4FF3-8271-B805CC2B0C87}" type="slidenum">
              <a:rPr lang="en-US" smtClean="0"/>
              <a:pPr>
                <a:defRPr/>
              </a:pPr>
              <a:t>‹#›</a:t>
            </a:fld>
            <a:endParaRPr lang="en-US"/>
          </a:p>
        </p:txBody>
      </p:sp>
    </p:spTree>
    <p:extLst>
      <p:ext uri="{BB962C8B-B14F-4D97-AF65-F5344CB8AC3E}">
        <p14:creationId xmlns:p14="http://schemas.microsoft.com/office/powerpoint/2010/main" val="264174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fld id="{E087D12D-21FC-4B0C-8069-26A991DD6E6E}" type="datetimeFigureOut">
              <a:rPr lang="en-US" smtClean="0"/>
              <a:pPr>
                <a:defRPr/>
              </a:pPr>
              <a:t>9/14/2021</a:t>
            </a:fld>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C921A57D-2900-425C-A01F-7394AE803B69}" type="slidenum">
              <a:rPr lang="en-US" smtClean="0"/>
              <a:pPr>
                <a:defRPr/>
              </a:pPr>
              <a:t>‹#›</a:t>
            </a:fld>
            <a:endParaRPr lang="en-US"/>
          </a:p>
        </p:txBody>
      </p:sp>
    </p:spTree>
    <p:extLst>
      <p:ext uri="{BB962C8B-B14F-4D97-AF65-F5344CB8AC3E}">
        <p14:creationId xmlns:p14="http://schemas.microsoft.com/office/powerpoint/2010/main" val="978715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D461B0B3-14A4-4990-8B0B-501653D1FE1F}" type="datetimeFigureOut">
              <a:rPr lang="en-US" smtClean="0"/>
              <a:pPr>
                <a:defRPr/>
              </a:pPr>
              <a:t>9/14/2021</a:t>
            </a:fld>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7655867A-FC3E-46A0-90BC-25DC9527E832}" type="slidenum">
              <a:rPr lang="en-US" smtClean="0"/>
              <a:pPr>
                <a:defRPr/>
              </a:pPr>
              <a:t>‹#›</a:t>
            </a:fld>
            <a:endParaRPr lang="en-US"/>
          </a:p>
        </p:txBody>
      </p:sp>
    </p:spTree>
    <p:extLst>
      <p:ext uri="{BB962C8B-B14F-4D97-AF65-F5344CB8AC3E}">
        <p14:creationId xmlns:p14="http://schemas.microsoft.com/office/powerpoint/2010/main" val="376774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A0242A-77FD-44DF-A9D6-12866EB389F9}" type="datetimeFigureOut">
              <a:rPr lang="en-US"/>
              <a:pPr>
                <a:defRPr/>
              </a:pPr>
              <a:t>9/14/2021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D54A53-30DE-4958-8812-3D4F960AF1E0}" type="slidenum">
              <a:rPr lang="en-US"/>
              <a:pPr>
                <a:defRPr/>
              </a:pPr>
              <a:t>‹#›</a:t>
            </a:fld>
            <a:endParaRPr lang="en-US"/>
          </a:p>
        </p:txBody>
      </p:sp>
    </p:spTree>
    <p:extLst>
      <p:ext uri="{BB962C8B-B14F-4D97-AF65-F5344CB8AC3E}">
        <p14:creationId xmlns:p14="http://schemas.microsoft.com/office/powerpoint/2010/main" val="768154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pPr>
              <a:defRPr/>
            </a:pPr>
            <a:fld id="{ED782B58-D2A9-4F2C-8CE7-A9561AC94649}" type="datetimeFigureOut">
              <a:rPr lang="en-US" smtClean="0"/>
              <a:pPr>
                <a:defRPr/>
              </a:pPr>
              <a:t>9/14/2021</a:t>
            </a:fld>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5E53AA3E-759A-4F42-9326-3FD02411734D}" type="slidenum">
              <a:rPr lang="en-US" smtClean="0"/>
              <a:pPr>
                <a:defRPr/>
              </a:pPr>
              <a:t>‹#›</a:t>
            </a:fld>
            <a:endParaRPr lang="en-US"/>
          </a:p>
        </p:txBody>
      </p:sp>
    </p:spTree>
    <p:extLst>
      <p:ext uri="{BB962C8B-B14F-4D97-AF65-F5344CB8AC3E}">
        <p14:creationId xmlns:p14="http://schemas.microsoft.com/office/powerpoint/2010/main" val="1474663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94D63C9-2155-4988-8D16-42AE406E9FA0}" type="datetimeFigureOut">
              <a:rPr lang="en-US" smtClean="0"/>
              <a:pPr>
                <a:defRPr/>
              </a:pPr>
              <a:t>9/14/2021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C8EEF0-746A-4CEC-9B6C-3D393FC2CA35}" type="slidenum">
              <a:rPr lang="en-US" smtClean="0"/>
              <a:pPr>
                <a:defRPr/>
              </a:pPr>
              <a:t>‹#›</a:t>
            </a:fld>
            <a:endParaRPr lang="en-US"/>
          </a:p>
        </p:txBody>
      </p:sp>
    </p:spTree>
    <p:extLst>
      <p:ext uri="{BB962C8B-B14F-4D97-AF65-F5344CB8AC3E}">
        <p14:creationId xmlns:p14="http://schemas.microsoft.com/office/powerpoint/2010/main" val="1172797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F100EE9-4536-440F-820A-B01AE896291D}" type="datetimeFigureOut">
              <a:rPr lang="en-US" smtClean="0"/>
              <a:pPr>
                <a:defRPr/>
              </a:pPr>
              <a:t>9/14/2021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85F81C-E2AD-46B8-A7E4-AACD00A250BC}" type="slidenum">
              <a:rPr lang="en-US" smtClean="0"/>
              <a:pPr>
                <a:defRPr/>
              </a:pPr>
              <a:t>‹#›</a:t>
            </a:fld>
            <a:endParaRPr lang="en-US"/>
          </a:p>
        </p:txBody>
      </p:sp>
    </p:spTree>
    <p:extLst>
      <p:ext uri="{BB962C8B-B14F-4D97-AF65-F5344CB8AC3E}">
        <p14:creationId xmlns:p14="http://schemas.microsoft.com/office/powerpoint/2010/main" val="4069560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4F100EE9-4536-440F-820A-B01AE896291D}"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85F81C-E2AD-46B8-A7E4-AACD00A250BC}" type="slidenum">
              <a:rPr lang="en-US" smtClean="0"/>
              <a:pPr>
                <a:defRPr/>
              </a:pPr>
              <a:t>‹#›</a:t>
            </a:fld>
            <a:endParaRPr lang="en-US"/>
          </a:p>
        </p:txBody>
      </p:sp>
    </p:spTree>
    <p:extLst>
      <p:ext uri="{BB962C8B-B14F-4D97-AF65-F5344CB8AC3E}">
        <p14:creationId xmlns:p14="http://schemas.microsoft.com/office/powerpoint/2010/main" val="3081270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4F100EE9-4536-440F-820A-B01AE896291D}"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85F81C-E2AD-46B8-A7E4-AACD00A250BC}"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439256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4F100EE9-4536-440F-820A-B01AE896291D}"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85F81C-E2AD-46B8-A7E4-AACD00A250BC}" type="slidenum">
              <a:rPr lang="en-US" smtClean="0"/>
              <a:pPr>
                <a:defRPr/>
              </a:pPr>
              <a:t>‹#›</a:t>
            </a:fld>
            <a:endParaRPr lang="en-US"/>
          </a:p>
        </p:txBody>
      </p:sp>
    </p:spTree>
    <p:extLst>
      <p:ext uri="{BB962C8B-B14F-4D97-AF65-F5344CB8AC3E}">
        <p14:creationId xmlns:p14="http://schemas.microsoft.com/office/powerpoint/2010/main" val="2743372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4F100EE9-4536-440F-820A-B01AE896291D}" type="datetimeFigureOut">
              <a:rPr lang="en-US" smtClean="0"/>
              <a:pPr>
                <a:defRPr/>
              </a:pPr>
              <a:t>9/14/2021</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85F81C-E2AD-46B8-A7E4-AACD00A250BC}" type="slidenum">
              <a:rPr lang="en-US" smtClean="0"/>
              <a:pPr>
                <a:defRPr/>
              </a:pPr>
              <a:t>‹#›</a:t>
            </a:fld>
            <a:endParaRPr lang="en-US"/>
          </a:p>
        </p:txBody>
      </p:sp>
    </p:spTree>
    <p:extLst>
      <p:ext uri="{BB962C8B-B14F-4D97-AF65-F5344CB8AC3E}">
        <p14:creationId xmlns:p14="http://schemas.microsoft.com/office/powerpoint/2010/main" val="3975552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4F100EE9-4536-440F-820A-B01AE896291D}" type="datetimeFigureOut">
              <a:rPr lang="en-US" smtClean="0"/>
              <a:pPr>
                <a:defRPr/>
              </a:pPr>
              <a:t>9/14/2021</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85F81C-E2AD-46B8-A7E4-AACD00A250BC}" type="slidenum">
              <a:rPr lang="en-US" smtClean="0"/>
              <a:pPr>
                <a:defRPr/>
              </a:pPr>
              <a:t>‹#›</a:t>
            </a:fld>
            <a:endParaRPr lang="en-US"/>
          </a:p>
        </p:txBody>
      </p:sp>
    </p:spTree>
    <p:extLst>
      <p:ext uri="{BB962C8B-B14F-4D97-AF65-F5344CB8AC3E}">
        <p14:creationId xmlns:p14="http://schemas.microsoft.com/office/powerpoint/2010/main" val="2601570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E0342E1-A9CE-4E99-949C-5736C9F829CB}"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EA9187-5896-482B-A274-DCEDF54E19D2}" type="slidenum">
              <a:rPr lang="en-US" smtClean="0"/>
              <a:pPr>
                <a:defRPr/>
              </a:pPr>
              <a:t>‹#›</a:t>
            </a:fld>
            <a:endParaRPr lang="en-US"/>
          </a:p>
        </p:txBody>
      </p:sp>
    </p:spTree>
    <p:extLst>
      <p:ext uri="{BB962C8B-B14F-4D97-AF65-F5344CB8AC3E}">
        <p14:creationId xmlns:p14="http://schemas.microsoft.com/office/powerpoint/2010/main" val="2628439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F82DFCC-3B87-4025-860C-D70C91501139}"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74090C-F375-454F-AA21-21F2307D1D05}" type="slidenum">
              <a:rPr lang="en-US" smtClean="0"/>
              <a:pPr>
                <a:defRPr/>
              </a:pPr>
              <a:t>‹#›</a:t>
            </a:fld>
            <a:endParaRPr lang="en-US"/>
          </a:p>
        </p:txBody>
      </p:sp>
    </p:spTree>
    <p:extLst>
      <p:ext uri="{BB962C8B-B14F-4D97-AF65-F5344CB8AC3E}">
        <p14:creationId xmlns:p14="http://schemas.microsoft.com/office/powerpoint/2010/main" val="270158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71ED3B-1185-49DF-BFDA-722E4E303B19}" type="datetimeFigureOut">
              <a:rPr lang="en-US"/>
              <a:pPr>
                <a:defRPr/>
              </a:pPr>
              <a:t>9/14/2021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F59600-B368-4537-BED9-7E4A666F3E6E}" type="slidenum">
              <a:rPr lang="en-US"/>
              <a:pPr>
                <a:defRPr/>
              </a:pPr>
              <a:t>‹#›</a:t>
            </a:fld>
            <a:endParaRPr lang="en-US"/>
          </a:p>
        </p:txBody>
      </p:sp>
    </p:spTree>
    <p:extLst>
      <p:ext uri="{BB962C8B-B14F-4D97-AF65-F5344CB8AC3E}">
        <p14:creationId xmlns:p14="http://schemas.microsoft.com/office/powerpoint/2010/main" val="2801292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F8AB422F-83EB-4C00-AC92-3C21772B8E6E}"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C21391-89A9-49C8-9FEC-3B8D72394CED}" type="slidenum">
              <a:rPr lang="en-US" smtClean="0"/>
              <a:pPr>
                <a:defRPr/>
              </a:pPr>
              <a:t>‹#›</a:t>
            </a:fld>
            <a:endParaRPr lang="en-US"/>
          </a:p>
        </p:txBody>
      </p:sp>
    </p:spTree>
    <p:extLst>
      <p:ext uri="{BB962C8B-B14F-4D97-AF65-F5344CB8AC3E}">
        <p14:creationId xmlns:p14="http://schemas.microsoft.com/office/powerpoint/2010/main" val="1481724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DA0242A-77FD-44DF-A9D6-12866EB389F9}"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8D54A53-30DE-4958-8812-3D4F960AF1E0}" type="slidenum">
              <a:rPr lang="en-US" smtClean="0"/>
              <a:pPr>
                <a:defRPr/>
              </a:pPr>
              <a:t>‹#›</a:t>
            </a:fld>
            <a:endParaRPr lang="en-US"/>
          </a:p>
        </p:txBody>
      </p:sp>
    </p:spTree>
    <p:extLst>
      <p:ext uri="{BB962C8B-B14F-4D97-AF65-F5344CB8AC3E}">
        <p14:creationId xmlns:p14="http://schemas.microsoft.com/office/powerpoint/2010/main" val="295272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6771ED3B-1185-49DF-BFDA-722E4E303B19}"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F59600-B368-4537-BED9-7E4A666F3E6E}" type="slidenum">
              <a:rPr lang="en-US" smtClean="0"/>
              <a:pPr>
                <a:defRPr/>
              </a:pPr>
              <a:t>‹#›</a:t>
            </a:fld>
            <a:endParaRPr lang="en-US"/>
          </a:p>
        </p:txBody>
      </p:sp>
    </p:spTree>
    <p:extLst>
      <p:ext uri="{BB962C8B-B14F-4D97-AF65-F5344CB8AC3E}">
        <p14:creationId xmlns:p14="http://schemas.microsoft.com/office/powerpoint/2010/main" val="308256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F7DDE96-FB02-4AA8-A57F-2BB042472CEB}" type="datetimeFigureOut">
              <a:rPr lang="en-US" smtClean="0"/>
              <a:pPr>
                <a:defRPr/>
              </a:pPr>
              <a:t>9/14/2021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1F59AC9-9FF5-49BA-86F1-0770565998B2}" type="slidenum">
              <a:rPr lang="en-US" smtClean="0"/>
              <a:pPr>
                <a:defRPr/>
              </a:pPr>
              <a:t>‹#›</a:t>
            </a:fld>
            <a:endParaRPr lang="en-US"/>
          </a:p>
        </p:txBody>
      </p:sp>
    </p:spTree>
    <p:extLst>
      <p:ext uri="{BB962C8B-B14F-4D97-AF65-F5344CB8AC3E}">
        <p14:creationId xmlns:p14="http://schemas.microsoft.com/office/powerpoint/2010/main" val="173864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EFC0647B-F536-4E67-BDA2-A8A22A2BA078}" type="datetimeFigureOut">
              <a:rPr lang="en-US" smtClean="0"/>
              <a:pPr>
                <a:defRPr/>
              </a:pPr>
              <a:t>9/14/2021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A19CDDD-8180-4FF3-8271-B805CC2B0C87}" type="slidenum">
              <a:rPr lang="en-US" smtClean="0"/>
              <a:pPr>
                <a:defRPr/>
              </a:pPr>
              <a:t>‹#›</a:t>
            </a:fld>
            <a:endParaRPr lang="en-US"/>
          </a:p>
        </p:txBody>
      </p:sp>
    </p:spTree>
    <p:extLst>
      <p:ext uri="{BB962C8B-B14F-4D97-AF65-F5344CB8AC3E}">
        <p14:creationId xmlns:p14="http://schemas.microsoft.com/office/powerpoint/2010/main" val="2984523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E087D12D-21FC-4B0C-8069-26A991DD6E6E}" type="datetimeFigureOut">
              <a:rPr lang="en-US" smtClean="0"/>
              <a:pPr>
                <a:defRPr/>
              </a:pPr>
              <a:t>9/14/2021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921A57D-2900-425C-A01F-7394AE803B69}" type="slidenum">
              <a:rPr lang="en-US" smtClean="0"/>
              <a:pPr>
                <a:defRPr/>
              </a:pPr>
              <a:t>‹#›</a:t>
            </a:fld>
            <a:endParaRPr lang="en-US"/>
          </a:p>
        </p:txBody>
      </p:sp>
    </p:spTree>
    <p:extLst>
      <p:ext uri="{BB962C8B-B14F-4D97-AF65-F5344CB8AC3E}">
        <p14:creationId xmlns:p14="http://schemas.microsoft.com/office/powerpoint/2010/main" val="2991743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461B0B3-14A4-4990-8B0B-501653D1FE1F}" type="datetimeFigureOut">
              <a:rPr lang="en-US" smtClean="0"/>
              <a:pPr>
                <a:defRPr/>
              </a:pPr>
              <a:t>9/14/2021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55867A-FC3E-46A0-90BC-25DC9527E832}" type="slidenum">
              <a:rPr lang="en-US" smtClean="0"/>
              <a:pPr>
                <a:defRPr/>
              </a:pPr>
              <a:t>‹#›</a:t>
            </a:fld>
            <a:endParaRPr lang="en-US"/>
          </a:p>
        </p:txBody>
      </p:sp>
    </p:spTree>
    <p:extLst>
      <p:ext uri="{BB962C8B-B14F-4D97-AF65-F5344CB8AC3E}">
        <p14:creationId xmlns:p14="http://schemas.microsoft.com/office/powerpoint/2010/main" val="273933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ED782B58-D2A9-4F2C-8CE7-A9561AC94649}" type="datetimeFigureOut">
              <a:rPr lang="en-US" smtClean="0"/>
              <a:pPr>
                <a:defRPr/>
              </a:pPr>
              <a:t>9/14/2021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53AA3E-759A-4F42-9326-3FD02411734D}" type="slidenum">
              <a:rPr lang="en-US" smtClean="0"/>
              <a:pPr>
                <a:defRPr/>
              </a:pPr>
              <a:t>‹#›</a:t>
            </a:fld>
            <a:endParaRPr lang="en-US"/>
          </a:p>
        </p:txBody>
      </p:sp>
    </p:spTree>
    <p:extLst>
      <p:ext uri="{BB962C8B-B14F-4D97-AF65-F5344CB8AC3E}">
        <p14:creationId xmlns:p14="http://schemas.microsoft.com/office/powerpoint/2010/main" val="371795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94D63C9-2155-4988-8D16-42AE406E9FA0}" type="datetimeFigureOut">
              <a:rPr lang="en-US" smtClean="0"/>
              <a:pPr>
                <a:defRPr/>
              </a:pPr>
              <a:t>9/14/2021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C8EEF0-746A-4CEC-9B6C-3D393FC2CA35}" type="slidenum">
              <a:rPr lang="en-US" smtClean="0"/>
              <a:pPr>
                <a:defRPr/>
              </a:pPr>
              <a:t>‹#›</a:t>
            </a:fld>
            <a:endParaRPr lang="en-US"/>
          </a:p>
        </p:txBody>
      </p:sp>
    </p:spTree>
    <p:extLst>
      <p:ext uri="{BB962C8B-B14F-4D97-AF65-F5344CB8AC3E}">
        <p14:creationId xmlns:p14="http://schemas.microsoft.com/office/powerpoint/2010/main" val="2787722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4F100EE9-4536-440F-820A-B01AE896291D}"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85F81C-E2AD-46B8-A7E4-AACD00A250BC}" type="slidenum">
              <a:rPr lang="en-US" smtClean="0"/>
              <a:pPr>
                <a:defRPr/>
              </a:pPr>
              <a:t>‹#›</a:t>
            </a:fld>
            <a:endParaRPr lang="en-US"/>
          </a:p>
        </p:txBody>
      </p:sp>
    </p:spTree>
    <p:extLst>
      <p:ext uri="{BB962C8B-B14F-4D97-AF65-F5344CB8AC3E}">
        <p14:creationId xmlns:p14="http://schemas.microsoft.com/office/powerpoint/2010/main" val="277789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F7DDE96-FB02-4AA8-A57F-2BB042472CEB}" type="datetimeFigureOut">
              <a:rPr lang="en-US"/>
              <a:pPr>
                <a:defRPr/>
              </a:pPr>
              <a:t>9/14/2021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F59AC9-9FF5-49BA-86F1-0770565998B2}" type="slidenum">
              <a:rPr lang="en-US"/>
              <a:pPr>
                <a:defRPr/>
              </a:pPr>
              <a:t>‹#›</a:t>
            </a:fld>
            <a:endParaRPr lang="en-US"/>
          </a:p>
        </p:txBody>
      </p:sp>
    </p:spTree>
    <p:extLst>
      <p:ext uri="{BB962C8B-B14F-4D97-AF65-F5344CB8AC3E}">
        <p14:creationId xmlns:p14="http://schemas.microsoft.com/office/powerpoint/2010/main" val="14846599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4F100EE9-4536-440F-820A-B01AE896291D}"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85F81C-E2AD-46B8-A7E4-AACD00A250BC}"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3258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4F100EE9-4536-440F-820A-B01AE896291D}"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85F81C-E2AD-46B8-A7E4-AACD00A250BC}" type="slidenum">
              <a:rPr lang="en-US" smtClean="0"/>
              <a:pPr>
                <a:defRPr/>
              </a:pPr>
              <a:t>‹#›</a:t>
            </a:fld>
            <a:endParaRPr lang="en-US"/>
          </a:p>
        </p:txBody>
      </p:sp>
    </p:spTree>
    <p:extLst>
      <p:ext uri="{BB962C8B-B14F-4D97-AF65-F5344CB8AC3E}">
        <p14:creationId xmlns:p14="http://schemas.microsoft.com/office/powerpoint/2010/main" val="438022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4F100EE9-4536-440F-820A-B01AE896291D}"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85F81C-E2AD-46B8-A7E4-AACD00A250BC}"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40652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4F100EE9-4536-440F-820A-B01AE896291D}"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85F81C-E2AD-46B8-A7E4-AACD00A250BC}" type="slidenum">
              <a:rPr lang="en-US" smtClean="0"/>
              <a:pPr>
                <a:defRPr/>
              </a:pPr>
              <a:t>‹#›</a:t>
            </a:fld>
            <a:endParaRPr lang="en-US"/>
          </a:p>
        </p:txBody>
      </p:sp>
    </p:spTree>
    <p:extLst>
      <p:ext uri="{BB962C8B-B14F-4D97-AF65-F5344CB8AC3E}">
        <p14:creationId xmlns:p14="http://schemas.microsoft.com/office/powerpoint/2010/main" val="3004263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E0342E1-A9CE-4E99-949C-5736C9F829CB}"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EA9187-5896-482B-A274-DCEDF54E19D2}" type="slidenum">
              <a:rPr lang="en-US" smtClean="0"/>
              <a:pPr>
                <a:defRPr/>
              </a:pPr>
              <a:t>‹#›</a:t>
            </a:fld>
            <a:endParaRPr lang="en-US"/>
          </a:p>
        </p:txBody>
      </p:sp>
    </p:spTree>
    <p:extLst>
      <p:ext uri="{BB962C8B-B14F-4D97-AF65-F5344CB8AC3E}">
        <p14:creationId xmlns:p14="http://schemas.microsoft.com/office/powerpoint/2010/main" val="2652883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F82DFCC-3B87-4025-860C-D70C91501139}" type="datetimeFigureOut">
              <a:rPr lang="en-US" smtClean="0"/>
              <a:pPr>
                <a:defRPr/>
              </a:pPr>
              <a:t>9/14/2021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74090C-F375-454F-AA21-21F2307D1D05}" type="slidenum">
              <a:rPr lang="en-US" smtClean="0"/>
              <a:pPr>
                <a:defRPr/>
              </a:pPr>
              <a:t>‹#›</a:t>
            </a:fld>
            <a:endParaRPr lang="en-US"/>
          </a:p>
        </p:txBody>
      </p:sp>
    </p:spTree>
    <p:extLst>
      <p:ext uri="{BB962C8B-B14F-4D97-AF65-F5344CB8AC3E}">
        <p14:creationId xmlns:p14="http://schemas.microsoft.com/office/powerpoint/2010/main" val="226786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FC0647B-F536-4E67-BDA2-A8A22A2BA078}" type="datetimeFigureOut">
              <a:rPr lang="en-US"/>
              <a:pPr>
                <a:defRPr/>
              </a:pPr>
              <a:t>9/14/2021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19CDDD-8180-4FF3-8271-B805CC2B0C87}" type="slidenum">
              <a:rPr lang="en-US"/>
              <a:pPr>
                <a:defRPr/>
              </a:pPr>
              <a:t>‹#›</a:t>
            </a:fld>
            <a:endParaRPr lang="en-US"/>
          </a:p>
        </p:txBody>
      </p:sp>
    </p:spTree>
    <p:extLst>
      <p:ext uri="{BB962C8B-B14F-4D97-AF65-F5344CB8AC3E}">
        <p14:creationId xmlns:p14="http://schemas.microsoft.com/office/powerpoint/2010/main" val="258681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87D12D-21FC-4B0C-8069-26A991DD6E6E}" type="datetimeFigureOut">
              <a:rPr lang="en-US"/>
              <a:pPr>
                <a:defRPr/>
              </a:pPr>
              <a:t>9/14/2021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21A57D-2900-425C-A01F-7394AE803B69}" type="slidenum">
              <a:rPr lang="en-US"/>
              <a:pPr>
                <a:defRPr/>
              </a:pPr>
              <a:t>‹#›</a:t>
            </a:fld>
            <a:endParaRPr lang="en-US"/>
          </a:p>
        </p:txBody>
      </p:sp>
    </p:spTree>
    <p:extLst>
      <p:ext uri="{BB962C8B-B14F-4D97-AF65-F5344CB8AC3E}">
        <p14:creationId xmlns:p14="http://schemas.microsoft.com/office/powerpoint/2010/main" val="268943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61B0B3-14A4-4990-8B0B-501653D1FE1F}" type="datetimeFigureOut">
              <a:rPr lang="en-US"/>
              <a:pPr>
                <a:defRPr/>
              </a:pPr>
              <a:t>9/14/2021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655867A-FC3E-46A0-90BC-25DC9527E832}" type="slidenum">
              <a:rPr lang="en-US"/>
              <a:pPr>
                <a:defRPr/>
              </a:pPr>
              <a:t>‹#›</a:t>
            </a:fld>
            <a:endParaRPr lang="en-US"/>
          </a:p>
        </p:txBody>
      </p:sp>
    </p:spTree>
    <p:extLst>
      <p:ext uri="{BB962C8B-B14F-4D97-AF65-F5344CB8AC3E}">
        <p14:creationId xmlns:p14="http://schemas.microsoft.com/office/powerpoint/2010/main" val="428490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782B58-D2A9-4F2C-8CE7-A9561AC94649}" type="datetimeFigureOut">
              <a:rPr lang="en-US"/>
              <a:pPr>
                <a:defRPr/>
              </a:pPr>
              <a:t>9/14/2021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53AA3E-759A-4F42-9326-3FD02411734D}" type="slidenum">
              <a:rPr lang="en-US"/>
              <a:pPr>
                <a:defRPr/>
              </a:pPr>
              <a:t>‹#›</a:t>
            </a:fld>
            <a:endParaRPr lang="en-US"/>
          </a:p>
        </p:txBody>
      </p:sp>
    </p:spTree>
    <p:extLst>
      <p:ext uri="{BB962C8B-B14F-4D97-AF65-F5344CB8AC3E}">
        <p14:creationId xmlns:p14="http://schemas.microsoft.com/office/powerpoint/2010/main" val="404428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4D63C9-2155-4988-8D16-42AE406E9FA0}" type="datetimeFigureOut">
              <a:rPr lang="en-US"/>
              <a:pPr>
                <a:defRPr/>
              </a:pPr>
              <a:t>9/14/2021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C8EEF0-746A-4CEC-9B6C-3D393FC2CA35}" type="slidenum">
              <a:rPr lang="en-US"/>
              <a:pPr>
                <a:defRPr/>
              </a:pPr>
              <a:t>‹#›</a:t>
            </a:fld>
            <a:endParaRPr lang="en-US"/>
          </a:p>
        </p:txBody>
      </p:sp>
    </p:spTree>
    <p:extLst>
      <p:ext uri="{BB962C8B-B14F-4D97-AF65-F5344CB8AC3E}">
        <p14:creationId xmlns:p14="http://schemas.microsoft.com/office/powerpoint/2010/main" val="302886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F100EE9-4536-440F-820A-B01AE896291D}" type="datetimeFigureOut">
              <a:rPr lang="en-US"/>
              <a:pPr>
                <a:defRPr/>
              </a:pPr>
              <a:t>9/14/2021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85F81C-E2AD-46B8-A7E4-AACD00A250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6" r:id="rId2"/>
    <p:sldLayoutId id="2147483805" r:id="rId3"/>
    <p:sldLayoutId id="2147483804" r:id="rId4"/>
    <p:sldLayoutId id="2147483803" r:id="rId5"/>
    <p:sldLayoutId id="2147483802" r:id="rId6"/>
    <p:sldLayoutId id="2147483801" r:id="rId7"/>
    <p:sldLayoutId id="2147483800" r:id="rId8"/>
    <p:sldLayoutId id="2147483799" r:id="rId9"/>
    <p:sldLayoutId id="2147483798" r:id="rId10"/>
    <p:sldLayoutId id="2147483797" r:id="rId11"/>
    <p:sldLayoutId id="21474838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4F100EE9-4536-440F-820A-B01AE896291D}" type="datetimeFigureOut">
              <a:rPr lang="en-US" smtClean="0"/>
              <a:pPr>
                <a:defRPr/>
              </a:pPr>
              <a:t>9/14/2021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D985F81C-E2AD-46B8-A7E4-AACD00A250BC}" type="slidenum">
              <a:rPr lang="en-US" smtClean="0"/>
              <a:pPr>
                <a:defRPr/>
              </a:pPr>
              <a:t>‹#›</a:t>
            </a:fld>
            <a:endParaRPr lang="en-US"/>
          </a:p>
        </p:txBody>
      </p:sp>
    </p:spTree>
    <p:extLst>
      <p:ext uri="{BB962C8B-B14F-4D97-AF65-F5344CB8AC3E}">
        <p14:creationId xmlns:p14="http://schemas.microsoft.com/office/powerpoint/2010/main" val="693446576"/>
      </p:ext>
    </p:extLst>
  </p:cSld>
  <p:clrMap bg1="dk1" tx1="lt1" bg2="dk2"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F100EE9-4536-440F-820A-B01AE896291D}" type="datetimeFigureOut">
              <a:rPr lang="en-US" smtClean="0"/>
              <a:pPr>
                <a:defRPr/>
              </a:pPr>
              <a:t>9/14/2021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D985F81C-E2AD-46B8-A7E4-AACD00A250BC}" type="slidenum">
              <a:rPr lang="en-US" smtClean="0"/>
              <a:pPr>
                <a:defRPr/>
              </a:pPr>
              <a:t>‹#›</a:t>
            </a:fld>
            <a:endParaRPr lang="en-US"/>
          </a:p>
        </p:txBody>
      </p:sp>
    </p:spTree>
    <p:extLst>
      <p:ext uri="{BB962C8B-B14F-4D97-AF65-F5344CB8AC3E}">
        <p14:creationId xmlns:p14="http://schemas.microsoft.com/office/powerpoint/2010/main" val="94446850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oleObject" Target="../embeddings/oleObject44.bin"/><Relationship Id="rId18" Type="http://schemas.openxmlformats.org/officeDocument/2006/relationships/image" Target="../media/image44.emf"/><Relationship Id="rId26" Type="http://schemas.openxmlformats.org/officeDocument/2006/relationships/image" Target="../media/image48.emf"/><Relationship Id="rId3" Type="http://schemas.openxmlformats.org/officeDocument/2006/relationships/oleObject" Target="../embeddings/oleObject39.bin"/><Relationship Id="rId21" Type="http://schemas.openxmlformats.org/officeDocument/2006/relationships/oleObject" Target="../embeddings/oleObject48.bin"/><Relationship Id="rId7" Type="http://schemas.openxmlformats.org/officeDocument/2006/relationships/oleObject" Target="../embeddings/oleObject41.bin"/><Relationship Id="rId12" Type="http://schemas.openxmlformats.org/officeDocument/2006/relationships/image" Target="../media/image41.emf"/><Relationship Id="rId17" Type="http://schemas.openxmlformats.org/officeDocument/2006/relationships/oleObject" Target="../embeddings/oleObject46.bin"/><Relationship Id="rId25" Type="http://schemas.openxmlformats.org/officeDocument/2006/relationships/oleObject" Target="../embeddings/oleObject50.bin"/><Relationship Id="rId2" Type="http://schemas.openxmlformats.org/officeDocument/2006/relationships/slideLayout" Target="../slideLayouts/slideLayout19.xml"/><Relationship Id="rId16" Type="http://schemas.openxmlformats.org/officeDocument/2006/relationships/image" Target="../media/image43.emf"/><Relationship Id="rId20" Type="http://schemas.openxmlformats.org/officeDocument/2006/relationships/image" Target="../media/image45.emf"/><Relationship Id="rId1" Type="http://schemas.openxmlformats.org/officeDocument/2006/relationships/vmlDrawing" Target="../drawings/vmlDrawing9.vml"/><Relationship Id="rId6" Type="http://schemas.openxmlformats.org/officeDocument/2006/relationships/image" Target="../media/image38.emf"/><Relationship Id="rId11" Type="http://schemas.openxmlformats.org/officeDocument/2006/relationships/oleObject" Target="../embeddings/oleObject43.bin"/><Relationship Id="rId24" Type="http://schemas.openxmlformats.org/officeDocument/2006/relationships/image" Target="../media/image47.emf"/><Relationship Id="rId5" Type="http://schemas.openxmlformats.org/officeDocument/2006/relationships/oleObject" Target="../embeddings/oleObject40.bin"/><Relationship Id="rId15" Type="http://schemas.openxmlformats.org/officeDocument/2006/relationships/oleObject" Target="../embeddings/oleObject45.bin"/><Relationship Id="rId23" Type="http://schemas.openxmlformats.org/officeDocument/2006/relationships/oleObject" Target="../embeddings/oleObject49.bin"/><Relationship Id="rId10" Type="http://schemas.openxmlformats.org/officeDocument/2006/relationships/image" Target="../media/image40.emf"/><Relationship Id="rId19" Type="http://schemas.openxmlformats.org/officeDocument/2006/relationships/oleObject" Target="../embeddings/oleObject47.bin"/><Relationship Id="rId4" Type="http://schemas.openxmlformats.org/officeDocument/2006/relationships/image" Target="../media/image37.emf"/><Relationship Id="rId9" Type="http://schemas.openxmlformats.org/officeDocument/2006/relationships/oleObject" Target="../embeddings/oleObject42.bin"/><Relationship Id="rId14" Type="http://schemas.openxmlformats.org/officeDocument/2006/relationships/image" Target="../media/image42.emf"/><Relationship Id="rId22" Type="http://schemas.openxmlformats.org/officeDocument/2006/relationships/image" Target="../media/image46.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2.bin"/><Relationship Id="rId5" Type="http://schemas.openxmlformats.org/officeDocument/2006/relationships/image" Target="../media/image49.wmf"/><Relationship Id="rId4" Type="http://schemas.openxmlformats.org/officeDocument/2006/relationships/oleObject" Target="../embeddings/oleObject51.bin"/></Relationships>
</file>

<file path=ppt/slides/_rels/slide12.xml.rels><?xml version="1.0" encoding="UTF-8" standalone="yes"?>
<Relationships xmlns="http://schemas.openxmlformats.org/package/2006/relationships"><Relationship Id="rId8" Type="http://schemas.openxmlformats.org/officeDocument/2006/relationships/image" Target="../media/image53.emf"/><Relationship Id="rId13" Type="http://schemas.openxmlformats.org/officeDocument/2006/relationships/oleObject" Target="../embeddings/oleObject58.bin"/><Relationship Id="rId18" Type="http://schemas.openxmlformats.org/officeDocument/2006/relationships/image" Target="../media/image58.emf"/><Relationship Id="rId26" Type="http://schemas.openxmlformats.org/officeDocument/2006/relationships/image" Target="../media/image62.emf"/><Relationship Id="rId3" Type="http://schemas.openxmlformats.org/officeDocument/2006/relationships/oleObject" Target="../embeddings/oleObject53.bin"/><Relationship Id="rId21" Type="http://schemas.openxmlformats.org/officeDocument/2006/relationships/oleObject" Target="../embeddings/oleObject62.bin"/><Relationship Id="rId7" Type="http://schemas.openxmlformats.org/officeDocument/2006/relationships/oleObject" Target="../embeddings/oleObject55.bin"/><Relationship Id="rId12" Type="http://schemas.openxmlformats.org/officeDocument/2006/relationships/image" Target="../media/image55.emf"/><Relationship Id="rId17" Type="http://schemas.openxmlformats.org/officeDocument/2006/relationships/oleObject" Target="../embeddings/oleObject60.bin"/><Relationship Id="rId25" Type="http://schemas.openxmlformats.org/officeDocument/2006/relationships/oleObject" Target="../embeddings/oleObject64.bin"/><Relationship Id="rId2" Type="http://schemas.openxmlformats.org/officeDocument/2006/relationships/slideLayout" Target="../slideLayouts/slideLayout19.xml"/><Relationship Id="rId16" Type="http://schemas.openxmlformats.org/officeDocument/2006/relationships/image" Target="../media/image57.emf"/><Relationship Id="rId20" Type="http://schemas.openxmlformats.org/officeDocument/2006/relationships/image" Target="../media/image59.emf"/><Relationship Id="rId1" Type="http://schemas.openxmlformats.org/officeDocument/2006/relationships/vmlDrawing" Target="../drawings/vmlDrawing11.vml"/><Relationship Id="rId6" Type="http://schemas.openxmlformats.org/officeDocument/2006/relationships/image" Target="../media/image52.emf"/><Relationship Id="rId11" Type="http://schemas.openxmlformats.org/officeDocument/2006/relationships/oleObject" Target="../embeddings/oleObject57.bin"/><Relationship Id="rId24" Type="http://schemas.openxmlformats.org/officeDocument/2006/relationships/image" Target="../media/image61.emf"/><Relationship Id="rId5" Type="http://schemas.openxmlformats.org/officeDocument/2006/relationships/oleObject" Target="../embeddings/oleObject54.bin"/><Relationship Id="rId15" Type="http://schemas.openxmlformats.org/officeDocument/2006/relationships/oleObject" Target="../embeddings/oleObject59.bin"/><Relationship Id="rId23" Type="http://schemas.openxmlformats.org/officeDocument/2006/relationships/oleObject" Target="../embeddings/oleObject63.bin"/><Relationship Id="rId28" Type="http://schemas.openxmlformats.org/officeDocument/2006/relationships/image" Target="../media/image63.emf"/><Relationship Id="rId10" Type="http://schemas.openxmlformats.org/officeDocument/2006/relationships/image" Target="../media/image54.emf"/><Relationship Id="rId19" Type="http://schemas.openxmlformats.org/officeDocument/2006/relationships/oleObject" Target="../embeddings/oleObject61.bin"/><Relationship Id="rId4" Type="http://schemas.openxmlformats.org/officeDocument/2006/relationships/image" Target="../media/image51.emf"/><Relationship Id="rId9" Type="http://schemas.openxmlformats.org/officeDocument/2006/relationships/oleObject" Target="../embeddings/oleObject56.bin"/><Relationship Id="rId14" Type="http://schemas.openxmlformats.org/officeDocument/2006/relationships/image" Target="../media/image56.emf"/><Relationship Id="rId22" Type="http://schemas.openxmlformats.org/officeDocument/2006/relationships/image" Target="../media/image60.emf"/><Relationship Id="rId27" Type="http://schemas.openxmlformats.org/officeDocument/2006/relationships/oleObject" Target="../embeddings/oleObject65.bin"/></Relationships>
</file>

<file path=ppt/slides/_rels/slide13.xml.rels><?xml version="1.0" encoding="UTF-8" standalone="yes"?>
<Relationships xmlns="http://schemas.openxmlformats.org/package/2006/relationships"><Relationship Id="rId8" Type="http://schemas.openxmlformats.org/officeDocument/2006/relationships/image" Target="../media/image66.emf"/><Relationship Id="rId13" Type="http://schemas.openxmlformats.org/officeDocument/2006/relationships/oleObject" Target="../embeddings/oleObject71.bin"/><Relationship Id="rId18" Type="http://schemas.openxmlformats.org/officeDocument/2006/relationships/image" Target="../media/image71.emf"/><Relationship Id="rId26" Type="http://schemas.openxmlformats.org/officeDocument/2006/relationships/image" Target="../media/image75.emf"/><Relationship Id="rId3" Type="http://schemas.openxmlformats.org/officeDocument/2006/relationships/oleObject" Target="../embeddings/oleObject66.bin"/><Relationship Id="rId21" Type="http://schemas.openxmlformats.org/officeDocument/2006/relationships/oleObject" Target="../embeddings/oleObject75.bin"/><Relationship Id="rId7" Type="http://schemas.openxmlformats.org/officeDocument/2006/relationships/oleObject" Target="../embeddings/oleObject68.bin"/><Relationship Id="rId12" Type="http://schemas.openxmlformats.org/officeDocument/2006/relationships/image" Target="../media/image68.emf"/><Relationship Id="rId17" Type="http://schemas.openxmlformats.org/officeDocument/2006/relationships/oleObject" Target="../embeddings/oleObject73.bin"/><Relationship Id="rId25" Type="http://schemas.openxmlformats.org/officeDocument/2006/relationships/oleObject" Target="../embeddings/oleObject77.bin"/><Relationship Id="rId2" Type="http://schemas.openxmlformats.org/officeDocument/2006/relationships/slideLayout" Target="../slideLayouts/slideLayout14.xml"/><Relationship Id="rId16" Type="http://schemas.openxmlformats.org/officeDocument/2006/relationships/image" Target="../media/image70.emf"/><Relationship Id="rId20" Type="http://schemas.openxmlformats.org/officeDocument/2006/relationships/image" Target="../media/image72.emf"/><Relationship Id="rId1" Type="http://schemas.openxmlformats.org/officeDocument/2006/relationships/vmlDrawing" Target="../drawings/vmlDrawing12.vml"/><Relationship Id="rId6" Type="http://schemas.openxmlformats.org/officeDocument/2006/relationships/image" Target="../media/image65.emf"/><Relationship Id="rId11" Type="http://schemas.openxmlformats.org/officeDocument/2006/relationships/oleObject" Target="../embeddings/oleObject70.bin"/><Relationship Id="rId24" Type="http://schemas.openxmlformats.org/officeDocument/2006/relationships/image" Target="../media/image74.emf"/><Relationship Id="rId5" Type="http://schemas.openxmlformats.org/officeDocument/2006/relationships/oleObject" Target="../embeddings/oleObject67.bin"/><Relationship Id="rId15" Type="http://schemas.openxmlformats.org/officeDocument/2006/relationships/oleObject" Target="../embeddings/oleObject72.bin"/><Relationship Id="rId23" Type="http://schemas.openxmlformats.org/officeDocument/2006/relationships/oleObject" Target="../embeddings/oleObject76.bin"/><Relationship Id="rId28" Type="http://schemas.openxmlformats.org/officeDocument/2006/relationships/image" Target="../media/image76.emf"/><Relationship Id="rId10" Type="http://schemas.openxmlformats.org/officeDocument/2006/relationships/image" Target="../media/image67.emf"/><Relationship Id="rId19" Type="http://schemas.openxmlformats.org/officeDocument/2006/relationships/oleObject" Target="../embeddings/oleObject74.bin"/><Relationship Id="rId4" Type="http://schemas.openxmlformats.org/officeDocument/2006/relationships/image" Target="../media/image64.emf"/><Relationship Id="rId9" Type="http://schemas.openxmlformats.org/officeDocument/2006/relationships/oleObject" Target="../embeddings/oleObject69.bin"/><Relationship Id="rId14" Type="http://schemas.openxmlformats.org/officeDocument/2006/relationships/image" Target="../media/image69.emf"/><Relationship Id="rId22" Type="http://schemas.openxmlformats.org/officeDocument/2006/relationships/image" Target="../media/image73.emf"/><Relationship Id="rId27" Type="http://schemas.openxmlformats.org/officeDocument/2006/relationships/oleObject" Target="../embeddings/oleObject78.bin"/></Relationships>
</file>

<file path=ppt/slides/_rels/slide14.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oleObject" Target="../embeddings/oleObject84.bin"/><Relationship Id="rId18" Type="http://schemas.openxmlformats.org/officeDocument/2006/relationships/image" Target="../media/image84.emf"/><Relationship Id="rId26" Type="http://schemas.openxmlformats.org/officeDocument/2006/relationships/image" Target="../media/image88.emf"/><Relationship Id="rId3" Type="http://schemas.openxmlformats.org/officeDocument/2006/relationships/oleObject" Target="../embeddings/oleObject79.bin"/><Relationship Id="rId21" Type="http://schemas.openxmlformats.org/officeDocument/2006/relationships/oleObject" Target="../embeddings/oleObject88.bin"/><Relationship Id="rId34" Type="http://schemas.openxmlformats.org/officeDocument/2006/relationships/image" Target="../media/image92.emf"/><Relationship Id="rId7" Type="http://schemas.openxmlformats.org/officeDocument/2006/relationships/oleObject" Target="../embeddings/oleObject81.bin"/><Relationship Id="rId12" Type="http://schemas.openxmlformats.org/officeDocument/2006/relationships/image" Target="../media/image81.emf"/><Relationship Id="rId17" Type="http://schemas.openxmlformats.org/officeDocument/2006/relationships/oleObject" Target="../embeddings/oleObject86.bin"/><Relationship Id="rId25" Type="http://schemas.openxmlformats.org/officeDocument/2006/relationships/oleObject" Target="../embeddings/oleObject90.bin"/><Relationship Id="rId33" Type="http://schemas.openxmlformats.org/officeDocument/2006/relationships/oleObject" Target="../embeddings/oleObject94.bin"/><Relationship Id="rId2" Type="http://schemas.openxmlformats.org/officeDocument/2006/relationships/slideLayout" Target="../slideLayouts/slideLayout14.xml"/><Relationship Id="rId16" Type="http://schemas.openxmlformats.org/officeDocument/2006/relationships/image" Target="../media/image83.emf"/><Relationship Id="rId20" Type="http://schemas.openxmlformats.org/officeDocument/2006/relationships/image" Target="../media/image85.emf"/><Relationship Id="rId29" Type="http://schemas.openxmlformats.org/officeDocument/2006/relationships/oleObject" Target="../embeddings/oleObject92.bin"/><Relationship Id="rId1" Type="http://schemas.openxmlformats.org/officeDocument/2006/relationships/vmlDrawing" Target="../drawings/vmlDrawing13.vml"/><Relationship Id="rId6" Type="http://schemas.openxmlformats.org/officeDocument/2006/relationships/image" Target="../media/image78.emf"/><Relationship Id="rId11" Type="http://schemas.openxmlformats.org/officeDocument/2006/relationships/oleObject" Target="../embeddings/oleObject83.bin"/><Relationship Id="rId24" Type="http://schemas.openxmlformats.org/officeDocument/2006/relationships/image" Target="../media/image87.emf"/><Relationship Id="rId32" Type="http://schemas.openxmlformats.org/officeDocument/2006/relationships/image" Target="../media/image91.emf"/><Relationship Id="rId37" Type="http://schemas.openxmlformats.org/officeDocument/2006/relationships/slide" Target="slide16.xml"/><Relationship Id="rId5" Type="http://schemas.openxmlformats.org/officeDocument/2006/relationships/oleObject" Target="../embeddings/oleObject80.bin"/><Relationship Id="rId15" Type="http://schemas.openxmlformats.org/officeDocument/2006/relationships/oleObject" Target="../embeddings/oleObject85.bin"/><Relationship Id="rId23" Type="http://schemas.openxmlformats.org/officeDocument/2006/relationships/oleObject" Target="../embeddings/oleObject89.bin"/><Relationship Id="rId28" Type="http://schemas.openxmlformats.org/officeDocument/2006/relationships/image" Target="../media/image89.emf"/><Relationship Id="rId36" Type="http://schemas.openxmlformats.org/officeDocument/2006/relationships/image" Target="../media/image93.emf"/><Relationship Id="rId10" Type="http://schemas.openxmlformats.org/officeDocument/2006/relationships/image" Target="../media/image80.emf"/><Relationship Id="rId19" Type="http://schemas.openxmlformats.org/officeDocument/2006/relationships/oleObject" Target="../embeddings/oleObject87.bin"/><Relationship Id="rId31" Type="http://schemas.openxmlformats.org/officeDocument/2006/relationships/oleObject" Target="../embeddings/oleObject93.bin"/><Relationship Id="rId4" Type="http://schemas.openxmlformats.org/officeDocument/2006/relationships/image" Target="../media/image77.emf"/><Relationship Id="rId9" Type="http://schemas.openxmlformats.org/officeDocument/2006/relationships/oleObject" Target="../embeddings/oleObject82.bin"/><Relationship Id="rId14" Type="http://schemas.openxmlformats.org/officeDocument/2006/relationships/image" Target="../media/image82.emf"/><Relationship Id="rId22" Type="http://schemas.openxmlformats.org/officeDocument/2006/relationships/image" Target="../media/image86.emf"/><Relationship Id="rId27" Type="http://schemas.openxmlformats.org/officeDocument/2006/relationships/oleObject" Target="../embeddings/oleObject91.bin"/><Relationship Id="rId30" Type="http://schemas.openxmlformats.org/officeDocument/2006/relationships/image" Target="../media/image90.emf"/><Relationship Id="rId35" Type="http://schemas.openxmlformats.org/officeDocument/2006/relationships/oleObject" Target="../embeddings/oleObject95.bin"/></Relationships>
</file>

<file path=ppt/slides/_rels/slide15.xml.rels><?xml version="1.0" encoding="UTF-8" standalone="yes"?>
<Relationships xmlns="http://schemas.openxmlformats.org/package/2006/relationships"><Relationship Id="rId8" Type="http://schemas.openxmlformats.org/officeDocument/2006/relationships/image" Target="../media/image96.emf"/><Relationship Id="rId13" Type="http://schemas.openxmlformats.org/officeDocument/2006/relationships/oleObject" Target="../embeddings/oleObject101.bin"/><Relationship Id="rId18" Type="http://schemas.openxmlformats.org/officeDocument/2006/relationships/image" Target="../media/image101.emf"/><Relationship Id="rId3" Type="http://schemas.openxmlformats.org/officeDocument/2006/relationships/oleObject" Target="../embeddings/oleObject96.bin"/><Relationship Id="rId21" Type="http://schemas.openxmlformats.org/officeDocument/2006/relationships/slide" Target="slide16.xml"/><Relationship Id="rId7" Type="http://schemas.openxmlformats.org/officeDocument/2006/relationships/oleObject" Target="../embeddings/oleObject98.bin"/><Relationship Id="rId12" Type="http://schemas.openxmlformats.org/officeDocument/2006/relationships/image" Target="../media/image98.emf"/><Relationship Id="rId17" Type="http://schemas.openxmlformats.org/officeDocument/2006/relationships/oleObject" Target="../embeddings/oleObject103.bin"/><Relationship Id="rId2" Type="http://schemas.openxmlformats.org/officeDocument/2006/relationships/slideLayout" Target="../slideLayouts/slideLayout14.xml"/><Relationship Id="rId16" Type="http://schemas.openxmlformats.org/officeDocument/2006/relationships/image" Target="../media/image100.emf"/><Relationship Id="rId20" Type="http://schemas.openxmlformats.org/officeDocument/2006/relationships/image" Target="../media/image102.emf"/><Relationship Id="rId1" Type="http://schemas.openxmlformats.org/officeDocument/2006/relationships/vmlDrawing" Target="../drawings/vmlDrawing14.vml"/><Relationship Id="rId6" Type="http://schemas.openxmlformats.org/officeDocument/2006/relationships/image" Target="../media/image95.emf"/><Relationship Id="rId11" Type="http://schemas.openxmlformats.org/officeDocument/2006/relationships/oleObject" Target="../embeddings/oleObject100.bin"/><Relationship Id="rId5" Type="http://schemas.openxmlformats.org/officeDocument/2006/relationships/oleObject" Target="../embeddings/oleObject97.bin"/><Relationship Id="rId15" Type="http://schemas.openxmlformats.org/officeDocument/2006/relationships/oleObject" Target="../embeddings/oleObject102.bin"/><Relationship Id="rId10" Type="http://schemas.openxmlformats.org/officeDocument/2006/relationships/image" Target="../media/image97.emf"/><Relationship Id="rId19" Type="http://schemas.openxmlformats.org/officeDocument/2006/relationships/oleObject" Target="../embeddings/oleObject104.bin"/><Relationship Id="rId4" Type="http://schemas.openxmlformats.org/officeDocument/2006/relationships/image" Target="../media/image94.emf"/><Relationship Id="rId9" Type="http://schemas.openxmlformats.org/officeDocument/2006/relationships/oleObject" Target="../embeddings/oleObject99.bin"/><Relationship Id="rId14" Type="http://schemas.openxmlformats.org/officeDocument/2006/relationships/image" Target="../media/image99.emf"/></Relationships>
</file>

<file path=ppt/slides/_rels/slide1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0.wmf"/><Relationship Id="rId4" Type="http://schemas.openxmlformats.org/officeDocument/2006/relationships/oleObject" Target="../embeddings/oleObject105.bin"/></Relationships>
</file>

<file path=ppt/slides/_rels/slide1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108.emf"/><Relationship Id="rId3" Type="http://schemas.openxmlformats.org/officeDocument/2006/relationships/oleObject" Target="../embeddings/oleObject106.bin"/><Relationship Id="rId7" Type="http://schemas.openxmlformats.org/officeDocument/2006/relationships/oleObject" Target="../embeddings/oleObject108.bin"/><Relationship Id="rId12" Type="http://schemas.openxmlformats.org/officeDocument/2006/relationships/oleObject" Target="../embeddings/oleObject111.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05.emf"/><Relationship Id="rId11" Type="http://schemas.openxmlformats.org/officeDocument/2006/relationships/image" Target="../media/image107.emf"/><Relationship Id="rId5" Type="http://schemas.openxmlformats.org/officeDocument/2006/relationships/oleObject" Target="../embeddings/oleObject107.bin"/><Relationship Id="rId15" Type="http://schemas.openxmlformats.org/officeDocument/2006/relationships/image" Target="../media/image109.emf"/><Relationship Id="rId10" Type="http://schemas.openxmlformats.org/officeDocument/2006/relationships/oleObject" Target="../embeddings/oleObject110.bin"/><Relationship Id="rId4" Type="http://schemas.openxmlformats.org/officeDocument/2006/relationships/image" Target="../media/image104.emf"/><Relationship Id="rId9" Type="http://schemas.openxmlformats.org/officeDocument/2006/relationships/image" Target="../media/image106.emf"/><Relationship Id="rId14" Type="http://schemas.openxmlformats.org/officeDocument/2006/relationships/oleObject" Target="../embeddings/oleObject112.bin"/></Relationships>
</file>

<file path=ppt/slides/_rels/slide19.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113.bin"/><Relationship Id="rId7" Type="http://schemas.openxmlformats.org/officeDocument/2006/relationships/oleObject" Target="../embeddings/oleObject115.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11.wmf"/><Relationship Id="rId5" Type="http://schemas.openxmlformats.org/officeDocument/2006/relationships/oleObject" Target="../embeddings/oleObject114.bin"/><Relationship Id="rId4" Type="http://schemas.openxmlformats.org/officeDocument/2006/relationships/image" Target="../media/image110.emf"/></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6.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oleObject" Target="../embeddings/oleObject116.bin"/><Relationship Id="rId7" Type="http://schemas.openxmlformats.org/officeDocument/2006/relationships/oleObject" Target="../embeddings/oleObject118.bin"/><Relationship Id="rId12" Type="http://schemas.openxmlformats.org/officeDocument/2006/relationships/image" Target="../media/image117.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14.emf"/><Relationship Id="rId11" Type="http://schemas.openxmlformats.org/officeDocument/2006/relationships/oleObject" Target="../embeddings/oleObject120.bin"/><Relationship Id="rId5" Type="http://schemas.openxmlformats.org/officeDocument/2006/relationships/oleObject" Target="../embeddings/oleObject117.bin"/><Relationship Id="rId10" Type="http://schemas.openxmlformats.org/officeDocument/2006/relationships/image" Target="../media/image116.emf"/><Relationship Id="rId4" Type="http://schemas.openxmlformats.org/officeDocument/2006/relationships/image" Target="../media/image113.emf"/><Relationship Id="rId9" Type="http://schemas.openxmlformats.org/officeDocument/2006/relationships/oleObject" Target="../embeddings/oleObject119.bin"/></Relationships>
</file>

<file path=ppt/slides/_rels/slide21.xml.rels><?xml version="1.0" encoding="UTF-8" standalone="yes"?>
<Relationships xmlns="http://schemas.openxmlformats.org/package/2006/relationships"><Relationship Id="rId8" Type="http://schemas.openxmlformats.org/officeDocument/2006/relationships/image" Target="../media/image120.emf"/><Relationship Id="rId13" Type="http://schemas.openxmlformats.org/officeDocument/2006/relationships/oleObject" Target="../embeddings/oleObject126.bin"/><Relationship Id="rId3" Type="http://schemas.openxmlformats.org/officeDocument/2006/relationships/oleObject" Target="../embeddings/oleObject121.bin"/><Relationship Id="rId7" Type="http://schemas.openxmlformats.org/officeDocument/2006/relationships/oleObject" Target="../embeddings/oleObject123.bin"/><Relationship Id="rId12" Type="http://schemas.openxmlformats.org/officeDocument/2006/relationships/image" Target="../media/image122.e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119.emf"/><Relationship Id="rId11" Type="http://schemas.openxmlformats.org/officeDocument/2006/relationships/oleObject" Target="../embeddings/oleObject125.bin"/><Relationship Id="rId5" Type="http://schemas.openxmlformats.org/officeDocument/2006/relationships/oleObject" Target="../embeddings/oleObject122.bin"/><Relationship Id="rId10" Type="http://schemas.openxmlformats.org/officeDocument/2006/relationships/image" Target="../media/image121.emf"/><Relationship Id="rId4" Type="http://schemas.openxmlformats.org/officeDocument/2006/relationships/image" Target="../media/image118.emf"/><Relationship Id="rId9" Type="http://schemas.openxmlformats.org/officeDocument/2006/relationships/oleObject" Target="../embeddings/oleObject124.bin"/><Relationship Id="rId14" Type="http://schemas.openxmlformats.org/officeDocument/2006/relationships/image" Target="../media/image123.emf"/></Relationships>
</file>

<file path=ppt/slides/_rels/slide22.xml.rels><?xml version="1.0" encoding="UTF-8" standalone="yes"?>
<Relationships xmlns="http://schemas.openxmlformats.org/package/2006/relationships"><Relationship Id="rId8" Type="http://schemas.openxmlformats.org/officeDocument/2006/relationships/image" Target="../media/image126.emf"/><Relationship Id="rId13" Type="http://schemas.openxmlformats.org/officeDocument/2006/relationships/oleObject" Target="../embeddings/oleObject132.bin"/><Relationship Id="rId3" Type="http://schemas.openxmlformats.org/officeDocument/2006/relationships/oleObject" Target="../embeddings/oleObject127.bin"/><Relationship Id="rId7" Type="http://schemas.openxmlformats.org/officeDocument/2006/relationships/oleObject" Target="../embeddings/oleObject129.bin"/><Relationship Id="rId12" Type="http://schemas.openxmlformats.org/officeDocument/2006/relationships/image" Target="../media/image128.e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125.emf"/><Relationship Id="rId11" Type="http://schemas.openxmlformats.org/officeDocument/2006/relationships/oleObject" Target="../embeddings/oleObject131.bin"/><Relationship Id="rId5" Type="http://schemas.openxmlformats.org/officeDocument/2006/relationships/oleObject" Target="../embeddings/oleObject128.bin"/><Relationship Id="rId10" Type="http://schemas.openxmlformats.org/officeDocument/2006/relationships/image" Target="../media/image127.emf"/><Relationship Id="rId4" Type="http://schemas.openxmlformats.org/officeDocument/2006/relationships/image" Target="../media/image124.emf"/><Relationship Id="rId9" Type="http://schemas.openxmlformats.org/officeDocument/2006/relationships/oleObject" Target="../embeddings/oleObject130.bin"/><Relationship Id="rId14" Type="http://schemas.openxmlformats.org/officeDocument/2006/relationships/image" Target="../media/image129.emf"/></Relationships>
</file>

<file path=ppt/slides/_rels/slide23.xml.rels><?xml version="1.0" encoding="UTF-8" standalone="yes"?>
<Relationships xmlns="http://schemas.openxmlformats.org/package/2006/relationships"><Relationship Id="rId8" Type="http://schemas.openxmlformats.org/officeDocument/2006/relationships/image" Target="../media/image132.emf"/><Relationship Id="rId13" Type="http://schemas.openxmlformats.org/officeDocument/2006/relationships/oleObject" Target="../embeddings/oleObject138.bin"/><Relationship Id="rId3" Type="http://schemas.openxmlformats.org/officeDocument/2006/relationships/oleObject" Target="../embeddings/oleObject133.bin"/><Relationship Id="rId7" Type="http://schemas.openxmlformats.org/officeDocument/2006/relationships/oleObject" Target="../embeddings/oleObject135.bin"/><Relationship Id="rId12" Type="http://schemas.openxmlformats.org/officeDocument/2006/relationships/image" Target="../media/image134.e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131.emf"/><Relationship Id="rId11" Type="http://schemas.openxmlformats.org/officeDocument/2006/relationships/oleObject" Target="../embeddings/oleObject137.bin"/><Relationship Id="rId5" Type="http://schemas.openxmlformats.org/officeDocument/2006/relationships/oleObject" Target="../embeddings/oleObject134.bin"/><Relationship Id="rId10" Type="http://schemas.openxmlformats.org/officeDocument/2006/relationships/image" Target="../media/image133.emf"/><Relationship Id="rId4" Type="http://schemas.openxmlformats.org/officeDocument/2006/relationships/image" Target="../media/image130.emf"/><Relationship Id="rId9" Type="http://schemas.openxmlformats.org/officeDocument/2006/relationships/oleObject" Target="../embeddings/oleObject136.bin"/><Relationship Id="rId14" Type="http://schemas.openxmlformats.org/officeDocument/2006/relationships/image" Target="../media/image13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12.xml"/><Relationship Id="rId1" Type="http://schemas.openxmlformats.org/officeDocument/2006/relationships/vmlDrawing" Target="../drawings/vmlDrawing22.vml"/><Relationship Id="rId4" Type="http://schemas.openxmlformats.org/officeDocument/2006/relationships/image" Target="../media/image136.emf"/></Relationships>
</file>

<file path=ppt/slides/_rels/slide25.xml.rels><?xml version="1.0" encoding="UTF-8" standalone="yes"?>
<Relationships xmlns="http://schemas.openxmlformats.org/package/2006/relationships"><Relationship Id="rId8" Type="http://schemas.openxmlformats.org/officeDocument/2006/relationships/image" Target="../media/image139.emf"/><Relationship Id="rId13" Type="http://schemas.openxmlformats.org/officeDocument/2006/relationships/oleObject" Target="../embeddings/oleObject145.bin"/><Relationship Id="rId3" Type="http://schemas.openxmlformats.org/officeDocument/2006/relationships/oleObject" Target="../embeddings/oleObject140.bin"/><Relationship Id="rId7" Type="http://schemas.openxmlformats.org/officeDocument/2006/relationships/oleObject" Target="../embeddings/oleObject142.bin"/><Relationship Id="rId12" Type="http://schemas.openxmlformats.org/officeDocument/2006/relationships/image" Target="../media/image141.e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38.emf"/><Relationship Id="rId11" Type="http://schemas.openxmlformats.org/officeDocument/2006/relationships/oleObject" Target="../embeddings/oleObject144.bin"/><Relationship Id="rId5" Type="http://schemas.openxmlformats.org/officeDocument/2006/relationships/oleObject" Target="../embeddings/oleObject141.bin"/><Relationship Id="rId10" Type="http://schemas.openxmlformats.org/officeDocument/2006/relationships/image" Target="../media/image140.emf"/><Relationship Id="rId4" Type="http://schemas.openxmlformats.org/officeDocument/2006/relationships/image" Target="../media/image137.emf"/><Relationship Id="rId9" Type="http://schemas.openxmlformats.org/officeDocument/2006/relationships/oleObject" Target="../embeddings/oleObject143.bin"/><Relationship Id="rId14" Type="http://schemas.openxmlformats.org/officeDocument/2006/relationships/image" Target="../media/image142.emf"/></Relationships>
</file>

<file path=ppt/slides/_rels/slide26.xml.rels><?xml version="1.0" encoding="UTF-8" standalone="yes"?>
<Relationships xmlns="http://schemas.openxmlformats.org/package/2006/relationships"><Relationship Id="rId8" Type="http://schemas.openxmlformats.org/officeDocument/2006/relationships/image" Target="../media/image145.emf"/><Relationship Id="rId13" Type="http://schemas.openxmlformats.org/officeDocument/2006/relationships/oleObject" Target="../embeddings/oleObject151.bin"/><Relationship Id="rId18" Type="http://schemas.openxmlformats.org/officeDocument/2006/relationships/image" Target="../media/image150.emf"/><Relationship Id="rId3" Type="http://schemas.openxmlformats.org/officeDocument/2006/relationships/oleObject" Target="../embeddings/oleObject146.bin"/><Relationship Id="rId7" Type="http://schemas.openxmlformats.org/officeDocument/2006/relationships/oleObject" Target="../embeddings/oleObject148.bin"/><Relationship Id="rId12" Type="http://schemas.openxmlformats.org/officeDocument/2006/relationships/image" Target="../media/image147.emf"/><Relationship Id="rId17" Type="http://schemas.openxmlformats.org/officeDocument/2006/relationships/oleObject" Target="../embeddings/oleObject153.bin"/><Relationship Id="rId2" Type="http://schemas.openxmlformats.org/officeDocument/2006/relationships/slideLayout" Target="../slideLayouts/slideLayout7.xml"/><Relationship Id="rId16" Type="http://schemas.openxmlformats.org/officeDocument/2006/relationships/image" Target="../media/image149.emf"/><Relationship Id="rId1" Type="http://schemas.openxmlformats.org/officeDocument/2006/relationships/vmlDrawing" Target="../drawings/vmlDrawing24.vml"/><Relationship Id="rId6" Type="http://schemas.openxmlformats.org/officeDocument/2006/relationships/image" Target="../media/image144.emf"/><Relationship Id="rId11" Type="http://schemas.openxmlformats.org/officeDocument/2006/relationships/oleObject" Target="../embeddings/oleObject150.bin"/><Relationship Id="rId5" Type="http://schemas.openxmlformats.org/officeDocument/2006/relationships/oleObject" Target="../embeddings/oleObject147.bin"/><Relationship Id="rId15" Type="http://schemas.openxmlformats.org/officeDocument/2006/relationships/oleObject" Target="../embeddings/oleObject152.bin"/><Relationship Id="rId10" Type="http://schemas.openxmlformats.org/officeDocument/2006/relationships/image" Target="../media/image146.emf"/><Relationship Id="rId4" Type="http://schemas.openxmlformats.org/officeDocument/2006/relationships/image" Target="../media/image143.emf"/><Relationship Id="rId9" Type="http://schemas.openxmlformats.org/officeDocument/2006/relationships/oleObject" Target="../embeddings/oleObject149.bin"/><Relationship Id="rId14" Type="http://schemas.openxmlformats.org/officeDocument/2006/relationships/image" Target="../media/image148.wmf"/></Relationships>
</file>

<file path=ppt/slides/_rels/slide2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56.bin"/><Relationship Id="rId3" Type="http://schemas.openxmlformats.org/officeDocument/2006/relationships/image" Target="../media/image156.png"/><Relationship Id="rId7" Type="http://schemas.openxmlformats.org/officeDocument/2006/relationships/image" Target="../media/image153.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155.bin"/><Relationship Id="rId11" Type="http://schemas.openxmlformats.org/officeDocument/2006/relationships/image" Target="../media/image155.wmf"/><Relationship Id="rId5" Type="http://schemas.openxmlformats.org/officeDocument/2006/relationships/image" Target="../media/image152.wmf"/><Relationship Id="rId10" Type="http://schemas.openxmlformats.org/officeDocument/2006/relationships/oleObject" Target="../embeddings/oleObject157.bin"/><Relationship Id="rId4" Type="http://schemas.openxmlformats.org/officeDocument/2006/relationships/oleObject" Target="../embeddings/oleObject154.bin"/><Relationship Id="rId9" Type="http://schemas.openxmlformats.org/officeDocument/2006/relationships/image" Target="../media/image154.wmf"/></Relationships>
</file>

<file path=ppt/slides/_rels/slide29.xml.rels><?xml version="1.0" encoding="UTF-8" standalone="yes"?>
<Relationships xmlns="http://schemas.openxmlformats.org/package/2006/relationships"><Relationship Id="rId2" Type="http://schemas.openxmlformats.org/officeDocument/2006/relationships/image" Target="../media/image15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3.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15.wmf"/><Relationship Id="rId10" Type="http://schemas.openxmlformats.org/officeDocument/2006/relationships/image" Target="../media/image17.wmf"/><Relationship Id="rId4" Type="http://schemas.openxmlformats.org/officeDocument/2006/relationships/oleObject" Target="../embeddings/oleObject13.bin"/><Relationship Id="rId9"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22.bin"/><Relationship Id="rId18" Type="http://schemas.openxmlformats.org/officeDocument/2006/relationships/image" Target="../media/image25.emf"/><Relationship Id="rId3" Type="http://schemas.openxmlformats.org/officeDocument/2006/relationships/oleObject" Target="../embeddings/oleObject17.bin"/><Relationship Id="rId21" Type="http://schemas.openxmlformats.org/officeDocument/2006/relationships/oleObject" Target="../embeddings/oleObject26.bin"/><Relationship Id="rId7" Type="http://schemas.openxmlformats.org/officeDocument/2006/relationships/oleObject" Target="../embeddings/oleObject19.bin"/><Relationship Id="rId12" Type="http://schemas.openxmlformats.org/officeDocument/2006/relationships/image" Target="../media/image22.emf"/><Relationship Id="rId17" Type="http://schemas.openxmlformats.org/officeDocument/2006/relationships/oleObject" Target="../embeddings/oleObject24.bin"/><Relationship Id="rId2" Type="http://schemas.openxmlformats.org/officeDocument/2006/relationships/slideLayout" Target="../slideLayouts/slideLayout19.xml"/><Relationship Id="rId16" Type="http://schemas.openxmlformats.org/officeDocument/2006/relationships/image" Target="../media/image24.emf"/><Relationship Id="rId20" Type="http://schemas.openxmlformats.org/officeDocument/2006/relationships/image" Target="../media/image26.emf"/><Relationship Id="rId1" Type="http://schemas.openxmlformats.org/officeDocument/2006/relationships/vmlDrawing" Target="../drawings/vmlDrawing6.vml"/><Relationship Id="rId6" Type="http://schemas.openxmlformats.org/officeDocument/2006/relationships/image" Target="../media/image19.e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1.emf"/><Relationship Id="rId19" Type="http://schemas.openxmlformats.org/officeDocument/2006/relationships/oleObject" Target="../embeddings/oleObject25.bin"/><Relationship Id="rId4" Type="http://schemas.openxmlformats.org/officeDocument/2006/relationships/image" Target="../media/image18.emf"/><Relationship Id="rId9" Type="http://schemas.openxmlformats.org/officeDocument/2006/relationships/oleObject" Target="../embeddings/oleObject20.bin"/><Relationship Id="rId14" Type="http://schemas.openxmlformats.org/officeDocument/2006/relationships/image" Target="../media/image23.emf"/><Relationship Id="rId22"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wmf"/><Relationship Id="rId4" Type="http://schemas.openxmlformats.org/officeDocument/2006/relationships/oleObject" Target="../embeddings/oleObject27.bin"/></Relationships>
</file>

<file path=ppt/slides/_rels/slide9.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33.bin"/><Relationship Id="rId18" Type="http://schemas.openxmlformats.org/officeDocument/2006/relationships/oleObject" Target="../embeddings/oleObject36.bin"/><Relationship Id="rId3" Type="http://schemas.openxmlformats.org/officeDocument/2006/relationships/notesSlide" Target="../notesSlides/notesSlide5.xml"/><Relationship Id="rId21" Type="http://schemas.openxmlformats.org/officeDocument/2006/relationships/image" Target="../media/image35.wmf"/><Relationship Id="rId7" Type="http://schemas.openxmlformats.org/officeDocument/2006/relationships/oleObject" Target="../embeddings/oleObject30.bin"/><Relationship Id="rId12" Type="http://schemas.openxmlformats.org/officeDocument/2006/relationships/image" Target="../media/image31.wmf"/><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35.bin"/><Relationship Id="rId20" Type="http://schemas.openxmlformats.org/officeDocument/2006/relationships/oleObject" Target="../embeddings/oleObject37.bin"/><Relationship Id="rId1" Type="http://schemas.openxmlformats.org/officeDocument/2006/relationships/vmlDrawing" Target="../drawings/vmlDrawing8.vml"/><Relationship Id="rId6" Type="http://schemas.openxmlformats.org/officeDocument/2006/relationships/oleObject" Target="../embeddings/oleObject29.bin"/><Relationship Id="rId11" Type="http://schemas.openxmlformats.org/officeDocument/2006/relationships/oleObject" Target="../embeddings/oleObject32.bin"/><Relationship Id="rId5" Type="http://schemas.openxmlformats.org/officeDocument/2006/relationships/image" Target="../media/image28.wmf"/><Relationship Id="rId15" Type="http://schemas.openxmlformats.org/officeDocument/2006/relationships/oleObject" Target="../embeddings/oleObject34.bin"/><Relationship Id="rId23" Type="http://schemas.openxmlformats.org/officeDocument/2006/relationships/image" Target="../media/image36.wmf"/><Relationship Id="rId10" Type="http://schemas.openxmlformats.org/officeDocument/2006/relationships/image" Target="../media/image30.wmf"/><Relationship Id="rId19" Type="http://schemas.openxmlformats.org/officeDocument/2006/relationships/image" Target="../media/image34.wmf"/><Relationship Id="rId4" Type="http://schemas.openxmlformats.org/officeDocument/2006/relationships/oleObject" Target="../embeddings/oleObject28.bin"/><Relationship Id="rId9" Type="http://schemas.openxmlformats.org/officeDocument/2006/relationships/oleObject" Target="../embeddings/oleObject31.bin"/><Relationship Id="rId14" Type="http://schemas.openxmlformats.org/officeDocument/2006/relationships/image" Target="../media/image32.wmf"/><Relationship Id="rId22" Type="http://schemas.openxmlformats.org/officeDocument/2006/relationships/oleObject" Target="../embeddings/oleObject3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1983"/>
          </a:xfrm>
          <a:prstGeom prst="rect">
            <a:avLst/>
          </a:prstGeom>
        </p:spPr>
      </p:pic>
      <p:sp>
        <p:nvSpPr>
          <p:cNvPr id="4" name="Rectangle 3"/>
          <p:cNvSpPr/>
          <p:nvPr/>
        </p:nvSpPr>
        <p:spPr>
          <a:xfrm>
            <a:off x="1270495" y="3875782"/>
            <a:ext cx="5899948" cy="107721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smtClean="0">
                <a:ln w="0"/>
                <a:solidFill>
                  <a:srgbClr val="002060"/>
                </a:solidFill>
                <a:effectLst>
                  <a:reflection blurRad="12700" stA="50000" endPos="50000" dist="5000" dir="5400000" sy="-100000" rotWithShape="0"/>
                </a:effectLst>
              </a:rPr>
              <a:t>Tiết 4. </a:t>
            </a:r>
            <a:r>
              <a:rPr lang="en-US" sz="3200" b="1" cap="all" spc="0" smtClean="0">
                <a:ln w="0"/>
                <a:solidFill>
                  <a:srgbClr val="FF0000"/>
                </a:solidFill>
                <a:effectLst>
                  <a:reflection blurRad="12700" stA="50000" endPos="50000" dist="5000" dir="5400000" sy="-100000" rotWithShape="0"/>
                </a:effectLst>
              </a:rPr>
              <a:t>LIÊN HỆ PHÉP NHÂN </a:t>
            </a:r>
          </a:p>
          <a:p>
            <a:pPr algn="ctr"/>
            <a:r>
              <a:rPr lang="en-US" sz="3200" b="1" cap="all" spc="0" smtClean="0">
                <a:ln w="0"/>
                <a:solidFill>
                  <a:srgbClr val="FF0000"/>
                </a:solidFill>
                <a:effectLst>
                  <a:reflection blurRad="12700" stA="50000" endPos="50000" dist="5000" dir="5400000" sy="-100000" rotWithShape="0"/>
                </a:effectLst>
              </a:rPr>
              <a:t>VÀ PHÉP KHAI PHƯƠNG</a:t>
            </a:r>
            <a:endParaRPr lang="en-US" sz="3200" b="1" cap="all" spc="0" dirty="0">
              <a:ln w="0"/>
              <a:solidFill>
                <a:srgbClr val="FF0000"/>
              </a:solidFill>
              <a:effectLst>
                <a:reflection blurRad="12700" stA="50000" endPos="50000" dist="5000" dir="5400000" sy="-100000" rotWithShape="0"/>
              </a:effectLst>
            </a:endParaRPr>
          </a:p>
        </p:txBody>
      </p:sp>
      <p:sp>
        <p:nvSpPr>
          <p:cNvPr id="6" name="Rectangle 26"/>
          <p:cNvSpPr>
            <a:spLocks noChangeArrowheads="1"/>
          </p:cNvSpPr>
          <p:nvPr/>
        </p:nvSpPr>
        <p:spPr bwMode="auto">
          <a:xfrm>
            <a:off x="1440209" y="5932488"/>
            <a:ext cx="5580063" cy="468312"/>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n-US" sz="2800" dirty="0" err="1">
                <a:solidFill>
                  <a:srgbClr val="003399"/>
                </a:solidFill>
                <a:latin typeface="Times New Roman" pitchFamily="18" charset="0"/>
              </a:rPr>
              <a:t>Giáo</a:t>
            </a:r>
            <a:r>
              <a:rPr lang="en-US" sz="2800" dirty="0">
                <a:solidFill>
                  <a:srgbClr val="003399"/>
                </a:solidFill>
                <a:latin typeface="Times New Roman" pitchFamily="18" charset="0"/>
              </a:rPr>
              <a:t> </a:t>
            </a:r>
            <a:r>
              <a:rPr lang="en-US" sz="2800" dirty="0" err="1">
                <a:solidFill>
                  <a:srgbClr val="003399"/>
                </a:solidFill>
                <a:latin typeface="Times New Roman" pitchFamily="18" charset="0"/>
              </a:rPr>
              <a:t>viên</a:t>
            </a:r>
            <a:r>
              <a:rPr lang="en-US" sz="2800" dirty="0">
                <a:solidFill>
                  <a:srgbClr val="003399"/>
                </a:solidFill>
                <a:latin typeface="Times New Roman" pitchFamily="18" charset="0"/>
              </a:rPr>
              <a:t>: </a:t>
            </a:r>
            <a:r>
              <a:rPr lang="en-US" sz="2800" dirty="0" err="1">
                <a:solidFill>
                  <a:srgbClr val="003399"/>
                </a:solidFill>
                <a:latin typeface="Times New Roman" pitchFamily="18" charset="0"/>
              </a:rPr>
              <a:t>Trần</a:t>
            </a:r>
            <a:r>
              <a:rPr lang="en-US" sz="2800" dirty="0">
                <a:solidFill>
                  <a:srgbClr val="003399"/>
                </a:solidFill>
                <a:latin typeface="Times New Roman" pitchFamily="18" charset="0"/>
              </a:rPr>
              <a:t> Minh </a:t>
            </a:r>
            <a:r>
              <a:rPr lang="en-US" sz="2800" dirty="0" err="1">
                <a:solidFill>
                  <a:srgbClr val="003399"/>
                </a:solidFill>
                <a:latin typeface="Times New Roman" pitchFamily="18" charset="0"/>
              </a:rPr>
              <a:t>Đông</a:t>
            </a:r>
            <a:endParaRPr lang="en-US" sz="2800" dirty="0">
              <a:solidFill>
                <a:srgbClr val="003399"/>
              </a:solidFill>
              <a:latin typeface="Times New Roman" pitchFamily="18" charset="0"/>
            </a:endParaRPr>
          </a:p>
        </p:txBody>
      </p:sp>
      <p:sp>
        <p:nvSpPr>
          <p:cNvPr id="7" name="Rectangle 39"/>
          <p:cNvSpPr>
            <a:spLocks noChangeArrowheads="1"/>
          </p:cNvSpPr>
          <p:nvPr/>
        </p:nvSpPr>
        <p:spPr bwMode="auto">
          <a:xfrm>
            <a:off x="1905000" y="1475061"/>
            <a:ext cx="4752975" cy="58578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nchor="b" anchorCtr="1"/>
          <a:lstStyle/>
          <a:p>
            <a:pPr algn="ctr" eaLnBrk="1" hangingPunct="1">
              <a:defRPr/>
            </a:pPr>
            <a:r>
              <a:rPr lang="en-US" sz="3600">
                <a:solidFill>
                  <a:srgbClr val="FFFF00"/>
                </a:solidFill>
                <a:effectLst>
                  <a:outerShdw blurRad="38100" dist="38100" dir="2700000" algn="tl">
                    <a:srgbClr val="000000"/>
                  </a:outerShdw>
                </a:effectLst>
                <a:latin typeface="Arial" charset="0"/>
              </a:rPr>
              <a:t> ĐẠI SỐ 9</a:t>
            </a:r>
            <a:endParaRPr lang="en-US" sz="3600" dirty="0">
              <a:solidFill>
                <a:srgbClr val="FFFF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4025156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1000" y="798513"/>
            <a:ext cx="1449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de-DE" altLang="en-US" sz="2800" b="1">
                <a:solidFill>
                  <a:schemeClr val="hlink"/>
                </a:solidFill>
                <a:latin typeface="Times New Roman" panose="02020603050405020304" pitchFamily="18" charset="0"/>
                <a:cs typeface="Times New Roman" panose="02020603050405020304" pitchFamily="18" charset="0"/>
              </a:rPr>
              <a:t>?3. Tính</a:t>
            </a:r>
            <a:endParaRPr lang="de-DE" altLang="en-US" sz="2800" b="1">
              <a:solidFill>
                <a:schemeClr val="tx2"/>
              </a:solidFill>
              <a:latin typeface="Times New Roman" panose="02020603050405020304" pitchFamily="18" charset="0"/>
              <a:cs typeface="Times New Roman" panose="02020603050405020304" pitchFamily="18" charset="0"/>
            </a:endParaRPr>
          </a:p>
        </p:txBody>
      </p:sp>
      <p:sp>
        <p:nvSpPr>
          <p:cNvPr id="14339" name="Text Box 3"/>
          <p:cNvSpPr txBox="1">
            <a:spLocks noChangeArrowheads="1"/>
          </p:cNvSpPr>
          <p:nvPr/>
        </p:nvSpPr>
        <p:spPr bwMode="auto">
          <a:xfrm>
            <a:off x="3389313" y="18288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800">
                <a:solidFill>
                  <a:schemeClr val="hlink"/>
                </a:solidFill>
                <a:latin typeface="Times New Roman" panose="02020603050405020304" pitchFamily="18" charset="0"/>
              </a:rPr>
              <a:t>Giải</a:t>
            </a:r>
          </a:p>
        </p:txBody>
      </p:sp>
      <p:graphicFrame>
        <p:nvGraphicFramePr>
          <p:cNvPr id="43012" name="Object 4"/>
          <p:cNvGraphicFramePr>
            <a:graphicFrameLocks noChangeAspect="1"/>
          </p:cNvGraphicFramePr>
          <p:nvPr/>
        </p:nvGraphicFramePr>
        <p:xfrm>
          <a:off x="701675" y="2425700"/>
          <a:ext cx="1368425" cy="498475"/>
        </p:xfrm>
        <a:graphic>
          <a:graphicData uri="http://schemas.openxmlformats.org/presentationml/2006/ole">
            <mc:AlternateContent xmlns:mc="http://schemas.openxmlformats.org/markup-compatibility/2006">
              <mc:Choice xmlns:v="urn:schemas-microsoft-com:vml" Requires="v">
                <p:oleObj spid="_x0000_s71706" name="Equation" r:id="rId3" imgW="640139" imgH="221200" progId="Equation.3">
                  <p:embed/>
                </p:oleObj>
              </mc:Choice>
              <mc:Fallback>
                <p:oleObj name="Equation" r:id="rId3" imgW="640139" imgH="221200" progId="Equation.3">
                  <p:embed/>
                  <p:pic>
                    <p:nvPicPr>
                      <p:cNvPr id="4301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 y="2425700"/>
                        <a:ext cx="136842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3" name="Object 5"/>
          <p:cNvGraphicFramePr>
            <a:graphicFrameLocks noChangeAspect="1"/>
          </p:cNvGraphicFramePr>
          <p:nvPr/>
        </p:nvGraphicFramePr>
        <p:xfrm>
          <a:off x="2300288" y="2438400"/>
          <a:ext cx="1128712" cy="471488"/>
        </p:xfrm>
        <a:graphic>
          <a:graphicData uri="http://schemas.openxmlformats.org/presentationml/2006/ole">
            <mc:AlternateContent xmlns:mc="http://schemas.openxmlformats.org/markup-compatibility/2006">
              <mc:Choice xmlns:v="urn:schemas-microsoft-com:vml" Requires="v">
                <p:oleObj spid="_x0000_s71707" name="Equation" r:id="rId5" imgW="525558" imgH="213589" progId="Equation.3">
                  <p:embed/>
                </p:oleObj>
              </mc:Choice>
              <mc:Fallback>
                <p:oleObj name="Equation" r:id="rId5" imgW="525558" imgH="213589" progId="Equation.3">
                  <p:embed/>
                  <p:pic>
                    <p:nvPicPr>
                      <p:cNvPr id="4301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0288" y="2438400"/>
                        <a:ext cx="11287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4" name="Line 6"/>
          <p:cNvSpPr>
            <a:spLocks noChangeShapeType="1"/>
          </p:cNvSpPr>
          <p:nvPr/>
        </p:nvSpPr>
        <p:spPr bwMode="auto">
          <a:xfrm>
            <a:off x="4532313" y="2438400"/>
            <a:ext cx="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4343" name="Object 7"/>
          <p:cNvGraphicFramePr>
            <a:graphicFrameLocks noChangeAspect="1"/>
          </p:cNvGraphicFramePr>
          <p:nvPr/>
        </p:nvGraphicFramePr>
        <p:xfrm>
          <a:off x="920750" y="1274763"/>
          <a:ext cx="1466850" cy="534987"/>
        </p:xfrm>
        <a:graphic>
          <a:graphicData uri="http://schemas.openxmlformats.org/presentationml/2006/ole">
            <mc:AlternateContent xmlns:mc="http://schemas.openxmlformats.org/markup-compatibility/2006">
              <mc:Choice xmlns:v="urn:schemas-microsoft-com:vml" Requires="v">
                <p:oleObj spid="_x0000_s71708" name="Equation" r:id="rId7" imgW="640139" imgH="221200" progId="Equation.3">
                  <p:embed/>
                </p:oleObj>
              </mc:Choice>
              <mc:Fallback>
                <p:oleObj name="Equation" r:id="rId7" imgW="640139" imgH="221200" progId="Equation.3">
                  <p:embed/>
                  <p:pic>
                    <p:nvPicPr>
                      <p:cNvPr id="1434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750" y="1274763"/>
                        <a:ext cx="1466850"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4" name="Object 8"/>
          <p:cNvGraphicFramePr>
            <a:graphicFrameLocks noChangeAspect="1"/>
          </p:cNvGraphicFramePr>
          <p:nvPr/>
        </p:nvGraphicFramePr>
        <p:xfrm>
          <a:off x="4197350" y="1263650"/>
          <a:ext cx="2447925" cy="584200"/>
        </p:xfrm>
        <a:graphic>
          <a:graphicData uri="http://schemas.openxmlformats.org/presentationml/2006/ole">
            <mc:AlternateContent xmlns:mc="http://schemas.openxmlformats.org/markup-compatibility/2006">
              <mc:Choice xmlns:v="urn:schemas-microsoft-com:vml" Requires="v">
                <p:oleObj spid="_x0000_s71709" name="Equation" r:id="rId9" imgW="1051590" imgH="244034" progId="Equation.3">
                  <p:embed/>
                </p:oleObj>
              </mc:Choice>
              <mc:Fallback>
                <p:oleObj name="Equation" r:id="rId9" imgW="1051590" imgH="244034" progId="Equation.3">
                  <p:embed/>
                  <p:pic>
                    <p:nvPicPr>
                      <p:cNvPr id="14344"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7350" y="1263650"/>
                        <a:ext cx="2447925"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7" name="Object 9"/>
          <p:cNvGraphicFramePr>
            <a:graphicFrameLocks noChangeAspect="1"/>
          </p:cNvGraphicFramePr>
          <p:nvPr/>
        </p:nvGraphicFramePr>
        <p:xfrm>
          <a:off x="609600" y="3200400"/>
          <a:ext cx="1365250" cy="471488"/>
        </p:xfrm>
        <a:graphic>
          <a:graphicData uri="http://schemas.openxmlformats.org/presentationml/2006/ole">
            <mc:AlternateContent xmlns:mc="http://schemas.openxmlformats.org/markup-compatibility/2006">
              <mc:Choice xmlns:v="urn:schemas-microsoft-com:vml" Requires="v">
                <p:oleObj spid="_x0000_s71710" name="Equation" r:id="rId11" imgW="640139" imgH="213589" progId="Equation.3">
                  <p:embed/>
                </p:oleObj>
              </mc:Choice>
              <mc:Fallback>
                <p:oleObj name="Equation" r:id="rId11" imgW="640139" imgH="213589" progId="Equation.3">
                  <p:embed/>
                  <p:pic>
                    <p:nvPicPr>
                      <p:cNvPr id="43017"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00400"/>
                        <a:ext cx="136525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9" name="Object 11"/>
          <p:cNvGraphicFramePr>
            <a:graphicFrameLocks noChangeAspect="1"/>
          </p:cNvGraphicFramePr>
          <p:nvPr/>
        </p:nvGraphicFramePr>
        <p:xfrm>
          <a:off x="4691063" y="2413000"/>
          <a:ext cx="2209800" cy="525463"/>
        </p:xfrm>
        <a:graphic>
          <a:graphicData uri="http://schemas.openxmlformats.org/presentationml/2006/ole">
            <mc:AlternateContent xmlns:mc="http://schemas.openxmlformats.org/markup-compatibility/2006">
              <mc:Choice xmlns:v="urn:schemas-microsoft-com:vml" Requires="v">
                <p:oleObj spid="_x0000_s71711" name="Equation" r:id="rId13" imgW="1051590" imgH="244034" progId="Equation.3">
                  <p:embed/>
                </p:oleObj>
              </mc:Choice>
              <mc:Fallback>
                <p:oleObj name="Equation" r:id="rId13" imgW="1051590" imgH="244034" progId="Equation.3">
                  <p:embed/>
                  <p:pic>
                    <p:nvPicPr>
                      <p:cNvPr id="43019"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91063" y="2413000"/>
                        <a:ext cx="2209800"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20" name="Object 12"/>
          <p:cNvGraphicFramePr>
            <a:graphicFrameLocks noChangeAspect="1"/>
          </p:cNvGraphicFramePr>
          <p:nvPr/>
        </p:nvGraphicFramePr>
        <p:xfrm>
          <a:off x="6975475" y="2360613"/>
          <a:ext cx="1822450" cy="542925"/>
        </p:xfrm>
        <a:graphic>
          <a:graphicData uri="http://schemas.openxmlformats.org/presentationml/2006/ole">
            <mc:AlternateContent xmlns:mc="http://schemas.openxmlformats.org/markup-compatibility/2006">
              <mc:Choice xmlns:v="urn:schemas-microsoft-com:vml" Requires="v">
                <p:oleObj spid="_x0000_s71712" name="Equation" r:id="rId15" imgW="830476" imgH="244034" progId="Equation.3">
                  <p:embed/>
                </p:oleObj>
              </mc:Choice>
              <mc:Fallback>
                <p:oleObj name="Equation" r:id="rId15" imgW="830476" imgH="244034" progId="Equation.3">
                  <p:embed/>
                  <p:pic>
                    <p:nvPicPr>
                      <p:cNvPr id="4302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75475" y="2360613"/>
                        <a:ext cx="1822450"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21" name="Object 13"/>
          <p:cNvGraphicFramePr>
            <a:graphicFrameLocks noChangeAspect="1"/>
          </p:cNvGraphicFramePr>
          <p:nvPr/>
        </p:nvGraphicFramePr>
        <p:xfrm>
          <a:off x="4876800" y="3109913"/>
          <a:ext cx="1801813" cy="485775"/>
        </p:xfrm>
        <a:graphic>
          <a:graphicData uri="http://schemas.openxmlformats.org/presentationml/2006/ole">
            <mc:AlternateContent xmlns:mc="http://schemas.openxmlformats.org/markup-compatibility/2006">
              <mc:Choice xmlns:v="urn:schemas-microsoft-com:vml" Requires="v">
                <p:oleObj spid="_x0000_s71713" name="Equation" r:id="rId17" imgW="830476" imgH="213589" progId="Equation.3">
                  <p:embed/>
                </p:oleObj>
              </mc:Choice>
              <mc:Fallback>
                <p:oleObj name="Equation" r:id="rId17" imgW="830476" imgH="213589" progId="Equation.3">
                  <p:embed/>
                  <p:pic>
                    <p:nvPicPr>
                      <p:cNvPr id="43021"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76800" y="3109913"/>
                        <a:ext cx="1801813"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22" name="Object 14"/>
          <p:cNvGraphicFramePr>
            <a:graphicFrameLocks noChangeAspect="1"/>
          </p:cNvGraphicFramePr>
          <p:nvPr/>
        </p:nvGraphicFramePr>
        <p:xfrm>
          <a:off x="7086600" y="3048000"/>
          <a:ext cx="1568450" cy="533400"/>
        </p:xfrm>
        <a:graphic>
          <a:graphicData uri="http://schemas.openxmlformats.org/presentationml/2006/ole">
            <mc:AlternateContent xmlns:mc="http://schemas.openxmlformats.org/markup-compatibility/2006">
              <mc:Choice xmlns:v="urn:schemas-microsoft-com:vml" Requires="v">
                <p:oleObj spid="_x0000_s71714" name="Equation" r:id="rId19" imgW="731520" imgH="244034" progId="Equation.3">
                  <p:embed/>
                </p:oleObj>
              </mc:Choice>
              <mc:Fallback>
                <p:oleObj name="Equation" r:id="rId19" imgW="731520" imgH="244034" progId="Equation.3">
                  <p:embed/>
                  <p:pic>
                    <p:nvPicPr>
                      <p:cNvPr id="43022"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86600" y="3048000"/>
                        <a:ext cx="156845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23" name="Object 15"/>
          <p:cNvGraphicFramePr>
            <a:graphicFrameLocks noChangeAspect="1"/>
          </p:cNvGraphicFramePr>
          <p:nvPr/>
        </p:nvGraphicFramePr>
        <p:xfrm>
          <a:off x="4903788" y="3940175"/>
          <a:ext cx="1649412" cy="379413"/>
        </p:xfrm>
        <a:graphic>
          <a:graphicData uri="http://schemas.openxmlformats.org/presentationml/2006/ole">
            <mc:AlternateContent xmlns:mc="http://schemas.openxmlformats.org/markup-compatibility/2006">
              <mc:Choice xmlns:v="urn:schemas-microsoft-com:vml" Requires="v">
                <p:oleObj spid="_x0000_s71715" name="Equation" r:id="rId21" imgW="754247" imgH="159835" progId="Equation.3">
                  <p:embed/>
                </p:oleObj>
              </mc:Choice>
              <mc:Fallback>
                <p:oleObj name="Equation" r:id="rId21" imgW="754247" imgH="159835" progId="Equation.3">
                  <p:embed/>
                  <p:pic>
                    <p:nvPicPr>
                      <p:cNvPr id="43023" name="Object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03788" y="3940175"/>
                        <a:ext cx="1649412"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25" name="Object 17"/>
          <p:cNvGraphicFramePr>
            <a:graphicFrameLocks noChangeAspect="1"/>
          </p:cNvGraphicFramePr>
          <p:nvPr/>
        </p:nvGraphicFramePr>
        <p:xfrm>
          <a:off x="2378075" y="3175000"/>
          <a:ext cx="1181100" cy="523875"/>
        </p:xfrm>
        <a:graphic>
          <a:graphicData uri="http://schemas.openxmlformats.org/presentationml/2006/ole">
            <mc:AlternateContent xmlns:mc="http://schemas.openxmlformats.org/markup-compatibility/2006">
              <mc:Choice xmlns:v="urn:schemas-microsoft-com:vml" Requires="v">
                <p:oleObj spid="_x0000_s71716" name="Equation" r:id="rId23" imgW="556334" imgH="244034" progId="Equation.3">
                  <p:embed/>
                </p:oleObj>
              </mc:Choice>
              <mc:Fallback>
                <p:oleObj name="Equation" r:id="rId23" imgW="556334" imgH="244034" progId="Equation.3">
                  <p:embed/>
                  <p:pic>
                    <p:nvPicPr>
                      <p:cNvPr id="43025" name="Object 1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378075" y="3175000"/>
                        <a:ext cx="11811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26" name="Object 18"/>
          <p:cNvGraphicFramePr>
            <a:graphicFrameLocks noChangeAspect="1"/>
          </p:cNvGraphicFramePr>
          <p:nvPr/>
        </p:nvGraphicFramePr>
        <p:xfrm>
          <a:off x="609600" y="4014788"/>
          <a:ext cx="1311275" cy="366712"/>
        </p:xfrm>
        <a:graphic>
          <a:graphicData uri="http://schemas.openxmlformats.org/presentationml/2006/ole">
            <mc:AlternateContent xmlns:mc="http://schemas.openxmlformats.org/markup-compatibility/2006">
              <mc:Choice xmlns:v="urn:schemas-microsoft-com:vml" Requires="v">
                <p:oleObj spid="_x0000_s71717" name="Equation" r:id="rId25" imgW="624988" imgH="159835" progId="Equation.3">
                  <p:embed/>
                </p:oleObj>
              </mc:Choice>
              <mc:Fallback>
                <p:oleObj name="Equation" r:id="rId25" imgW="624988" imgH="159835" progId="Equation.3">
                  <p:embed/>
                  <p:pic>
                    <p:nvPicPr>
                      <p:cNvPr id="43026" name="Object 1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9600" y="4014788"/>
                        <a:ext cx="13112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16625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arn(inVertic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box(in)">
                                      <p:cBhvr>
                                        <p:cTn id="12" dur="500"/>
                                        <p:tgtEl>
                                          <p:spTgt spid="430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43013"/>
                                        </p:tgtEl>
                                        <p:attrNameLst>
                                          <p:attrName>style.visibility</p:attrName>
                                        </p:attrNameLst>
                                      </p:cBhvr>
                                      <p:to>
                                        <p:strVal val="visible"/>
                                      </p:to>
                                    </p:set>
                                    <p:animEffect transition="in" filter="circle(in)">
                                      <p:cBhvr>
                                        <p:cTn id="17" dur="2000"/>
                                        <p:tgtEl>
                                          <p:spTgt spid="430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3017"/>
                                        </p:tgtEl>
                                        <p:attrNameLst>
                                          <p:attrName>style.visibility</p:attrName>
                                        </p:attrNameLst>
                                      </p:cBhvr>
                                      <p:to>
                                        <p:strVal val="visible"/>
                                      </p:to>
                                    </p:set>
                                    <p:animEffect transition="in" filter="dissolve">
                                      <p:cBhvr>
                                        <p:cTn id="22" dur="500"/>
                                        <p:tgtEl>
                                          <p:spTgt spid="430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3025"/>
                                        </p:tgtEl>
                                        <p:attrNameLst>
                                          <p:attrName>style.visibility</p:attrName>
                                        </p:attrNameLst>
                                      </p:cBhvr>
                                      <p:to>
                                        <p:strVal val="visible"/>
                                      </p:to>
                                    </p:set>
                                    <p:animEffect transition="in" filter="dissolve">
                                      <p:cBhvr>
                                        <p:cTn id="27" dur="500"/>
                                        <p:tgtEl>
                                          <p:spTgt spid="430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43026"/>
                                        </p:tgtEl>
                                        <p:attrNameLst>
                                          <p:attrName>style.visibility</p:attrName>
                                        </p:attrNameLst>
                                      </p:cBhvr>
                                      <p:to>
                                        <p:strVal val="visible"/>
                                      </p:to>
                                    </p:set>
                                    <p:animEffect transition="in" filter="circle(in)">
                                      <p:cBhvr>
                                        <p:cTn id="32" dur="2000"/>
                                        <p:tgtEl>
                                          <p:spTgt spid="430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43014"/>
                                        </p:tgtEl>
                                        <p:attrNameLst>
                                          <p:attrName>style.visibility</p:attrName>
                                        </p:attrNameLst>
                                      </p:cBhvr>
                                      <p:to>
                                        <p:strVal val="visible"/>
                                      </p:to>
                                    </p:set>
                                    <p:animEffect transition="in" filter="box(in)">
                                      <p:cBhvr>
                                        <p:cTn id="37" dur="500"/>
                                        <p:tgtEl>
                                          <p:spTgt spid="43014"/>
                                        </p:tgtEl>
                                      </p:cBhvr>
                                    </p:animEffect>
                                  </p:childTnLst>
                                </p:cTn>
                              </p:par>
                              <p:par>
                                <p:cTn id="38" presetID="31" presetClass="entr" presetSubtype="0" fill="hold" nodeType="withEffect">
                                  <p:stCondLst>
                                    <p:cond delay="0"/>
                                  </p:stCondLst>
                                  <p:iterate type="lt">
                                    <p:tmPct val="5000"/>
                                  </p:iterate>
                                  <p:childTnLst>
                                    <p:set>
                                      <p:cBhvr>
                                        <p:cTn id="39" dur="1" fill="hold">
                                          <p:stCondLst>
                                            <p:cond delay="0"/>
                                          </p:stCondLst>
                                        </p:cTn>
                                        <p:tgtEl>
                                          <p:spTgt spid="43019"/>
                                        </p:tgtEl>
                                        <p:attrNameLst>
                                          <p:attrName>style.visibility</p:attrName>
                                        </p:attrNameLst>
                                      </p:cBhvr>
                                      <p:to>
                                        <p:strVal val="visible"/>
                                      </p:to>
                                    </p:set>
                                    <p:anim calcmode="lin" valueType="num">
                                      <p:cBhvr>
                                        <p:cTn id="40" dur="1000" fill="hold"/>
                                        <p:tgtEl>
                                          <p:spTgt spid="43019"/>
                                        </p:tgtEl>
                                        <p:attrNameLst>
                                          <p:attrName>ppt_w</p:attrName>
                                        </p:attrNameLst>
                                      </p:cBhvr>
                                      <p:tavLst>
                                        <p:tav tm="0">
                                          <p:val>
                                            <p:fltVal val="0"/>
                                          </p:val>
                                        </p:tav>
                                        <p:tav tm="100000">
                                          <p:val>
                                            <p:strVal val="#ppt_w"/>
                                          </p:val>
                                        </p:tav>
                                      </p:tavLst>
                                    </p:anim>
                                    <p:anim calcmode="lin" valueType="num">
                                      <p:cBhvr>
                                        <p:cTn id="41" dur="1000" fill="hold"/>
                                        <p:tgtEl>
                                          <p:spTgt spid="43019"/>
                                        </p:tgtEl>
                                        <p:attrNameLst>
                                          <p:attrName>ppt_h</p:attrName>
                                        </p:attrNameLst>
                                      </p:cBhvr>
                                      <p:tavLst>
                                        <p:tav tm="0">
                                          <p:val>
                                            <p:fltVal val="0"/>
                                          </p:val>
                                        </p:tav>
                                        <p:tav tm="100000">
                                          <p:val>
                                            <p:strVal val="#ppt_h"/>
                                          </p:val>
                                        </p:tav>
                                      </p:tavLst>
                                    </p:anim>
                                    <p:anim calcmode="lin" valueType="num">
                                      <p:cBhvr>
                                        <p:cTn id="42" dur="1000" fill="hold"/>
                                        <p:tgtEl>
                                          <p:spTgt spid="43019"/>
                                        </p:tgtEl>
                                        <p:attrNameLst>
                                          <p:attrName>style.rotation</p:attrName>
                                        </p:attrNameLst>
                                      </p:cBhvr>
                                      <p:tavLst>
                                        <p:tav tm="0">
                                          <p:val>
                                            <p:fltVal val="90"/>
                                          </p:val>
                                        </p:tav>
                                        <p:tav tm="100000">
                                          <p:val>
                                            <p:fltVal val="0"/>
                                          </p:val>
                                        </p:tav>
                                      </p:tavLst>
                                    </p:anim>
                                    <p:animEffect transition="in" filter="fade">
                                      <p:cBhvr>
                                        <p:cTn id="43" dur="1000"/>
                                        <p:tgtEl>
                                          <p:spTgt spid="4301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4" presetClass="entr" presetSubtype="0" fill="hold" nodeType="clickEffect">
                                  <p:stCondLst>
                                    <p:cond delay="0"/>
                                  </p:stCondLst>
                                  <p:childTnLst>
                                    <p:set>
                                      <p:cBhvr>
                                        <p:cTn id="47" dur="1" fill="hold">
                                          <p:stCondLst>
                                            <p:cond delay="0"/>
                                          </p:stCondLst>
                                        </p:cTn>
                                        <p:tgtEl>
                                          <p:spTgt spid="43020"/>
                                        </p:tgtEl>
                                        <p:attrNameLst>
                                          <p:attrName>style.visibility</p:attrName>
                                        </p:attrNameLst>
                                      </p:cBhvr>
                                      <p:to>
                                        <p:strVal val="visible"/>
                                      </p:to>
                                    </p:set>
                                    <p:anim to="" calcmode="lin" valueType="num">
                                      <p:cBhvr>
                                        <p:cTn id="48" dur="1" fill="hold"/>
                                        <p:tgtEl>
                                          <p:spTgt spid="43020"/>
                                        </p:tgtEl>
                                        <p:attrNameLst>
                                          <p:attrName/>
                                        </p:attrNameLst>
                                      </p:cBhvr>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12" fill="hold" nodeType="clickEffect">
                                  <p:stCondLst>
                                    <p:cond delay="0"/>
                                  </p:stCondLst>
                                  <p:childTnLst>
                                    <p:set>
                                      <p:cBhvr>
                                        <p:cTn id="52" dur="1" fill="hold">
                                          <p:stCondLst>
                                            <p:cond delay="0"/>
                                          </p:stCondLst>
                                        </p:cTn>
                                        <p:tgtEl>
                                          <p:spTgt spid="43021"/>
                                        </p:tgtEl>
                                        <p:attrNameLst>
                                          <p:attrName>style.visibility</p:attrName>
                                        </p:attrNameLst>
                                      </p:cBhvr>
                                      <p:to>
                                        <p:strVal val="visible"/>
                                      </p:to>
                                    </p:set>
                                    <p:animEffect transition="in" filter="strips(downLeft)">
                                      <p:cBhvr>
                                        <p:cTn id="53" dur="500"/>
                                        <p:tgtEl>
                                          <p:spTgt spid="4302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12" fill="hold" nodeType="clickEffect">
                                  <p:stCondLst>
                                    <p:cond delay="0"/>
                                  </p:stCondLst>
                                  <p:childTnLst>
                                    <p:set>
                                      <p:cBhvr>
                                        <p:cTn id="57" dur="1" fill="hold">
                                          <p:stCondLst>
                                            <p:cond delay="0"/>
                                          </p:stCondLst>
                                        </p:cTn>
                                        <p:tgtEl>
                                          <p:spTgt spid="43022"/>
                                        </p:tgtEl>
                                        <p:attrNameLst>
                                          <p:attrName>style.visibility</p:attrName>
                                        </p:attrNameLst>
                                      </p:cBhvr>
                                      <p:to>
                                        <p:strVal val="visible"/>
                                      </p:to>
                                    </p:set>
                                    <p:animEffect transition="in" filter="strips(downLeft)">
                                      <p:cBhvr>
                                        <p:cTn id="58" dur="500"/>
                                        <p:tgtEl>
                                          <p:spTgt spid="4302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43023"/>
                                        </p:tgtEl>
                                        <p:attrNameLst>
                                          <p:attrName>style.visibility</p:attrName>
                                        </p:attrNameLst>
                                      </p:cBhvr>
                                      <p:to>
                                        <p:strVal val="visible"/>
                                      </p:to>
                                    </p:set>
                                    <p:anim calcmode="lin" valueType="num">
                                      <p:cBhvr>
                                        <p:cTn id="63" dur="500" fill="hold"/>
                                        <p:tgtEl>
                                          <p:spTgt spid="43023"/>
                                        </p:tgtEl>
                                        <p:attrNameLst>
                                          <p:attrName>ppt_w</p:attrName>
                                        </p:attrNameLst>
                                      </p:cBhvr>
                                      <p:tavLst>
                                        <p:tav tm="0">
                                          <p:val>
                                            <p:fltVal val="0"/>
                                          </p:val>
                                        </p:tav>
                                        <p:tav tm="100000">
                                          <p:val>
                                            <p:strVal val="#ppt_w"/>
                                          </p:val>
                                        </p:tav>
                                      </p:tavLst>
                                    </p:anim>
                                    <p:anim calcmode="lin" valueType="num">
                                      <p:cBhvr>
                                        <p:cTn id="64" dur="500" fill="hold"/>
                                        <p:tgtEl>
                                          <p:spTgt spid="43023"/>
                                        </p:tgtEl>
                                        <p:attrNameLst>
                                          <p:attrName>ppt_h</p:attrName>
                                        </p:attrNameLst>
                                      </p:cBhvr>
                                      <p:tavLst>
                                        <p:tav tm="0">
                                          <p:val>
                                            <p:fltVal val="0"/>
                                          </p:val>
                                        </p:tav>
                                        <p:tav tm="100000">
                                          <p:val>
                                            <p:strVal val="#ppt_h"/>
                                          </p:val>
                                        </p:tav>
                                      </p:tavLst>
                                    </p:anim>
                                    <p:animEffect transition="in" filter="fade">
                                      <p:cBhvr>
                                        <p:cTn id="65" dur="500"/>
                                        <p:tgtEl>
                                          <p:spTgt spid="43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a:xfrm>
            <a:off x="1676400" y="808038"/>
            <a:ext cx="4191000" cy="868362"/>
          </a:xfrm>
        </p:spPr>
        <p:style>
          <a:lnRef idx="1">
            <a:schemeClr val="accent3"/>
          </a:lnRef>
          <a:fillRef idx="2">
            <a:schemeClr val="accent3"/>
          </a:fillRef>
          <a:effectRef idx="1">
            <a:schemeClr val="accent3"/>
          </a:effectRef>
          <a:fontRef idx="minor">
            <a:schemeClr val="dk1"/>
          </a:fontRef>
        </p:style>
        <p:txBody>
          <a:bodyPr/>
          <a:lstStyle/>
          <a:p>
            <a:pPr eaLnBrk="1" hangingPunct="1"/>
            <a:r>
              <a:rPr lang="en-US" sz="2800" smtClean="0">
                <a:solidFill>
                  <a:srgbClr val="FF0000"/>
                </a:solidFill>
              </a:rPr>
              <a:t>TỔNG QUÁT</a:t>
            </a:r>
          </a:p>
        </p:txBody>
      </p:sp>
      <p:sp>
        <p:nvSpPr>
          <p:cNvPr id="17411" name="Content Placeholder 2"/>
          <p:cNvSpPr>
            <a:spLocks noGrp="1"/>
          </p:cNvSpPr>
          <p:nvPr>
            <p:ph idx="1"/>
          </p:nvPr>
        </p:nvSpPr>
        <p:spPr>
          <a:xfrm>
            <a:off x="457200" y="1600200"/>
            <a:ext cx="8229600" cy="3657599"/>
          </a:xfrm>
        </p:spPr>
        <p:style>
          <a:lnRef idx="1">
            <a:schemeClr val="accent3"/>
          </a:lnRef>
          <a:fillRef idx="2">
            <a:schemeClr val="accent3"/>
          </a:fillRef>
          <a:effectRef idx="1">
            <a:schemeClr val="accent3"/>
          </a:effectRef>
          <a:fontRef idx="minor">
            <a:schemeClr val="dk1"/>
          </a:fontRef>
        </p:style>
        <p:txBody>
          <a:bodyPr/>
          <a:lstStyle/>
          <a:p>
            <a:pPr eaLnBrk="1" hangingPunct="1">
              <a:buFont typeface="Arial" charset="0"/>
              <a:buNone/>
            </a:pPr>
            <a:r>
              <a:rPr lang="en-US" smtClean="0">
                <a:latin typeface="Arial" charset="0"/>
                <a:cs typeface="Arial" charset="0"/>
              </a:rPr>
              <a:t>Với A ≥ 0  và B ≥ 0</a:t>
            </a:r>
          </a:p>
          <a:p>
            <a:pPr eaLnBrk="1" hangingPunct="1">
              <a:buFont typeface="Arial" charset="0"/>
              <a:buNone/>
            </a:pPr>
            <a:r>
              <a:rPr lang="en-US" smtClean="0">
                <a:latin typeface="Arial" charset="0"/>
                <a:cs typeface="Arial" charset="0"/>
              </a:rPr>
              <a:t>                    Ta có:</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Đặc biệt: Với biểu thức A không âm,                </a:t>
            </a:r>
          </a:p>
          <a:p>
            <a:pPr eaLnBrk="1" hangingPunct="1">
              <a:buFont typeface="Arial" charset="0"/>
              <a:buNone/>
            </a:pPr>
            <a:r>
              <a:rPr lang="en-US" smtClean="0">
                <a:latin typeface="Arial" charset="0"/>
                <a:cs typeface="Arial" charset="0"/>
              </a:rPr>
              <a:t>               Ta có: </a:t>
            </a:r>
          </a:p>
        </p:txBody>
      </p:sp>
      <p:graphicFrame>
        <p:nvGraphicFramePr>
          <p:cNvPr id="4" name="Object 4"/>
          <p:cNvGraphicFramePr>
            <a:graphicFrameLocks noChangeAspect="1"/>
          </p:cNvGraphicFramePr>
          <p:nvPr/>
        </p:nvGraphicFramePr>
        <p:xfrm>
          <a:off x="4419600" y="2286000"/>
          <a:ext cx="2311400" cy="469900"/>
        </p:xfrm>
        <a:graphic>
          <a:graphicData uri="http://schemas.openxmlformats.org/presentationml/2006/ole">
            <mc:AlternateContent xmlns:mc="http://schemas.openxmlformats.org/markup-compatibility/2006">
              <mc:Choice xmlns:v="urn:schemas-microsoft-com:vml" Requires="v">
                <p:oleObj spid="_x0000_s9301" name="Equation" r:id="rId4" imgW="2311200" imgH="469800" progId="Equation.3">
                  <p:embed/>
                </p:oleObj>
              </mc:Choice>
              <mc:Fallback>
                <p:oleObj name="Equation" r:id="rId4" imgW="2311200" imgH="469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286000"/>
                        <a:ext cx="2311400" cy="4699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3251067565"/>
              </p:ext>
            </p:extLst>
          </p:nvPr>
        </p:nvGraphicFramePr>
        <p:xfrm>
          <a:off x="3657600" y="3962400"/>
          <a:ext cx="2891518" cy="971550"/>
        </p:xfrm>
        <a:graphic>
          <a:graphicData uri="http://schemas.openxmlformats.org/presentationml/2006/ole">
            <mc:AlternateContent xmlns:mc="http://schemas.openxmlformats.org/markup-compatibility/2006">
              <mc:Choice xmlns:v="urn:schemas-microsoft-com:vml" Requires="v">
                <p:oleObj spid="_x0000_s9302" name="Equation" r:id="rId6" imgW="1587240" imgH="533160" progId="Equation.DSMT4">
                  <p:embed/>
                </p:oleObj>
              </mc:Choice>
              <mc:Fallback>
                <p:oleObj name="Equation" r:id="rId6" imgW="1587240" imgH="533160" progId="Equation.DSMT4">
                  <p:embed/>
                  <p:pic>
                    <p:nvPicPr>
                      <p:cNvPr id="0" name="Object 5"/>
                      <p:cNvPicPr>
                        <a:picLocks noChangeAspect="1" noChangeArrowheads="1"/>
                      </p:cNvPicPr>
                      <p:nvPr/>
                    </p:nvPicPr>
                    <p:blipFill>
                      <a:blip r:embed="rId7"/>
                      <a:srcRect/>
                      <a:stretch>
                        <a:fillRect/>
                      </a:stretch>
                    </p:blipFill>
                    <p:spPr bwMode="auto">
                      <a:xfrm>
                        <a:off x="3657600" y="3962400"/>
                        <a:ext cx="2891518" cy="971550"/>
                      </a:xfrm>
                      <a:prstGeom prst="rect">
                        <a:avLst/>
                      </a:prstGeom>
                      <a:solidFill>
                        <a:srgbClr val="FF00FF"/>
                      </a:solidFill>
                      <a:ln>
                        <a:noFill/>
                      </a:ln>
                      <a:effectLst/>
                    </p:spPr>
                  </p:pic>
                </p:oleObj>
              </mc:Fallback>
            </mc:AlternateContent>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20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20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741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1+#ppt_w/2"/>
                                          </p:val>
                                        </p:tav>
                                        <p:tav tm="100000">
                                          <p:val>
                                            <p:strVal val="#ppt_x"/>
                                          </p:val>
                                        </p:tav>
                                      </p:tavLst>
                                    </p:anim>
                                    <p:anim calcmode="lin" valueType="num">
                                      <p:cBhvr additive="base">
                                        <p:cTn id="1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 calcmode="lin" valueType="num">
                                      <p:cBhvr additive="base">
                                        <p:cTn id="23" dur="20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7411">
                                            <p:txEl>
                                              <p:pRg st="4" end="4"/>
                                            </p:txEl>
                                          </p:spTgt>
                                        </p:tgtEl>
                                        <p:attrNameLst>
                                          <p:attrName>style.visibility</p:attrName>
                                        </p:attrNameLst>
                                      </p:cBhvr>
                                      <p:to>
                                        <p:strVal val="visible"/>
                                      </p:to>
                                    </p:set>
                                    <p:anim calcmode="lin" valueType="num">
                                      <p:cBhvr additive="base">
                                        <p:cTn id="29" dur="20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000"/>
                            </p:stCondLst>
                            <p:childTnLst>
                              <p:par>
                                <p:cTn id="32" presetID="2" presetClass="entr" presetSubtype="2"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000" fill="hold"/>
                                        <p:tgtEl>
                                          <p:spTgt spid="5"/>
                                        </p:tgtEl>
                                        <p:attrNameLst>
                                          <p:attrName>ppt_x</p:attrName>
                                        </p:attrNameLst>
                                      </p:cBhvr>
                                      <p:tavLst>
                                        <p:tav tm="0">
                                          <p:val>
                                            <p:strVal val="1+#ppt_w/2"/>
                                          </p:val>
                                        </p:tav>
                                        <p:tav tm="100000">
                                          <p:val>
                                            <p:strVal val="#ppt_x"/>
                                          </p:val>
                                        </p:tav>
                                      </p:tavLst>
                                    </p:anim>
                                    <p:anim calcmode="lin" valueType="num">
                                      <p:cBhvr additive="base">
                                        <p:cTn id="35"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152400" y="-276225"/>
            <a:ext cx="9367838" cy="7162800"/>
            <a:chOff x="-23" y="0"/>
            <a:chExt cx="5783" cy="4252"/>
          </a:xfrm>
        </p:grpSpPr>
        <p:sp>
          <p:nvSpPr>
            <p:cNvPr id="16408" name="Rectangle 3"/>
            <p:cNvSpPr>
              <a:spLocks noChangeArrowheads="1"/>
            </p:cNvSpPr>
            <p:nvPr/>
          </p:nvSpPr>
          <p:spPr bwMode="auto">
            <a:xfrm>
              <a:off x="91" y="119"/>
              <a:ext cx="5579" cy="4128"/>
            </a:xfrm>
            <a:prstGeom prst="rect">
              <a:avLst/>
            </a:prstGeom>
            <a:noFill/>
            <a:ln w="76200" cmpd="tri">
              <a:solidFill>
                <a:srgbClr val="FF3399"/>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2800">
                <a:latin typeface="Times New Roman" panose="02020603050405020304" pitchFamily="18" charset="0"/>
              </a:endParaRPr>
            </a:p>
          </p:txBody>
        </p:sp>
        <p:sp>
          <p:nvSpPr>
            <p:cNvPr id="16409" name="plant"/>
            <p:cNvSpPr>
              <a:spLocks noEditPoints="1" noChangeArrowheads="1"/>
            </p:cNvSpPr>
            <p:nvPr/>
          </p:nvSpPr>
          <p:spPr bwMode="auto">
            <a:xfrm>
              <a:off x="0" y="30"/>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sp>
          <p:nvSpPr>
            <p:cNvPr id="16410" name="plant"/>
            <p:cNvSpPr>
              <a:spLocks noEditPoints="1" noChangeArrowheads="1"/>
            </p:cNvSpPr>
            <p:nvPr/>
          </p:nvSpPr>
          <p:spPr bwMode="auto">
            <a:xfrm>
              <a:off x="5376" y="0"/>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sp>
          <p:nvSpPr>
            <p:cNvPr id="16411" name="plant"/>
            <p:cNvSpPr>
              <a:spLocks noEditPoints="1" noChangeArrowheads="1"/>
            </p:cNvSpPr>
            <p:nvPr/>
          </p:nvSpPr>
          <p:spPr bwMode="auto">
            <a:xfrm>
              <a:off x="-23" y="4042"/>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sp>
          <p:nvSpPr>
            <p:cNvPr id="16412" name="plant"/>
            <p:cNvSpPr>
              <a:spLocks noEditPoints="1" noChangeArrowheads="1"/>
            </p:cNvSpPr>
            <p:nvPr/>
          </p:nvSpPr>
          <p:spPr bwMode="auto">
            <a:xfrm>
              <a:off x="5329" y="4014"/>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grpSp>
      <p:sp>
        <p:nvSpPr>
          <p:cNvPr id="16387" name="Rectangle 31"/>
          <p:cNvSpPr>
            <a:spLocks noChangeArrowheads="1"/>
          </p:cNvSpPr>
          <p:nvPr/>
        </p:nvSpPr>
        <p:spPr bwMode="auto">
          <a:xfrm>
            <a:off x="381000" y="798513"/>
            <a:ext cx="2687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de-DE" altLang="en-US" sz="2800" b="1">
                <a:solidFill>
                  <a:schemeClr val="hlink"/>
                </a:solidFill>
                <a:latin typeface="Times New Roman" panose="02020603050405020304" pitchFamily="18" charset="0"/>
                <a:cs typeface="Times New Roman" panose="02020603050405020304" pitchFamily="18" charset="0"/>
              </a:rPr>
              <a:t>Ví dụ </a:t>
            </a:r>
            <a:r>
              <a:rPr lang="de-DE" altLang="en-US" sz="2800" b="1" smtClean="0">
                <a:solidFill>
                  <a:schemeClr val="hlink"/>
                </a:solidFill>
                <a:latin typeface="Times New Roman" panose="02020603050405020304" pitchFamily="18" charset="0"/>
                <a:cs typeface="Times New Roman" panose="02020603050405020304" pitchFamily="18" charset="0"/>
              </a:rPr>
              <a:t>4. </a:t>
            </a:r>
            <a:r>
              <a:rPr lang="de-DE" altLang="en-US" sz="2800" b="1">
                <a:solidFill>
                  <a:schemeClr val="hlink"/>
                </a:solidFill>
                <a:latin typeface="Times New Roman" panose="02020603050405020304" pitchFamily="18" charset="0"/>
                <a:cs typeface="Times New Roman" panose="02020603050405020304" pitchFamily="18" charset="0"/>
              </a:rPr>
              <a:t>Rút gọn</a:t>
            </a:r>
            <a:endParaRPr lang="de-DE" altLang="en-US" sz="2800" b="1">
              <a:solidFill>
                <a:schemeClr val="tx2"/>
              </a:solidFill>
              <a:latin typeface="Times New Roman" panose="02020603050405020304" pitchFamily="18" charset="0"/>
              <a:cs typeface="Times New Roman" panose="02020603050405020304" pitchFamily="18" charset="0"/>
            </a:endParaRPr>
          </a:p>
        </p:txBody>
      </p:sp>
      <p:sp>
        <p:nvSpPr>
          <p:cNvPr id="16388" name="Text Box 32"/>
          <p:cNvSpPr txBox="1">
            <a:spLocks noChangeArrowheads="1"/>
          </p:cNvSpPr>
          <p:nvPr/>
        </p:nvSpPr>
        <p:spPr bwMode="auto">
          <a:xfrm>
            <a:off x="3389313" y="18288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800">
                <a:solidFill>
                  <a:schemeClr val="hlink"/>
                </a:solidFill>
                <a:latin typeface="Times New Roman" panose="02020603050405020304" pitchFamily="18" charset="0"/>
              </a:rPr>
              <a:t>Giải</a:t>
            </a:r>
          </a:p>
        </p:txBody>
      </p:sp>
      <p:graphicFrame>
        <p:nvGraphicFramePr>
          <p:cNvPr id="35873" name="Object 33"/>
          <p:cNvGraphicFramePr>
            <a:graphicFrameLocks noChangeAspect="1"/>
          </p:cNvGraphicFramePr>
          <p:nvPr/>
        </p:nvGraphicFramePr>
        <p:xfrm>
          <a:off x="531813" y="2425700"/>
          <a:ext cx="1709737" cy="498475"/>
        </p:xfrm>
        <a:graphic>
          <a:graphicData uri="http://schemas.openxmlformats.org/presentationml/2006/ole">
            <mc:AlternateContent xmlns:mc="http://schemas.openxmlformats.org/markup-compatibility/2006">
              <mc:Choice xmlns:v="urn:schemas-microsoft-com:vml" Requires="v">
                <p:oleObj spid="_x0000_s72732" name="Equation" r:id="rId3" imgW="807750" imgH="221200" progId="Equation.3">
                  <p:embed/>
                </p:oleObj>
              </mc:Choice>
              <mc:Fallback>
                <p:oleObj name="Equation" r:id="rId3" imgW="807750" imgH="221200" progId="Equation.3">
                  <p:embed/>
                  <p:pic>
                    <p:nvPicPr>
                      <p:cNvPr id="35873"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2425700"/>
                        <a:ext cx="1709737"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74" name="Object 34"/>
          <p:cNvGraphicFramePr>
            <a:graphicFrameLocks noChangeAspect="1"/>
          </p:cNvGraphicFramePr>
          <p:nvPr/>
        </p:nvGraphicFramePr>
        <p:xfrm>
          <a:off x="2143125" y="2438400"/>
          <a:ext cx="1444625" cy="471488"/>
        </p:xfrm>
        <a:graphic>
          <a:graphicData uri="http://schemas.openxmlformats.org/presentationml/2006/ole">
            <mc:AlternateContent xmlns:mc="http://schemas.openxmlformats.org/markup-compatibility/2006">
              <mc:Choice xmlns:v="urn:schemas-microsoft-com:vml" Requires="v">
                <p:oleObj spid="_x0000_s72733" name="Equation" r:id="rId5" imgW="678017" imgH="213589" progId="Equation.3">
                  <p:embed/>
                </p:oleObj>
              </mc:Choice>
              <mc:Fallback>
                <p:oleObj name="Equation" r:id="rId5" imgW="678017" imgH="213589" progId="Equation.3">
                  <p:embed/>
                  <p:pic>
                    <p:nvPicPr>
                      <p:cNvPr id="35874"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25" y="2438400"/>
                        <a:ext cx="1444625"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75" name="Line 35"/>
          <p:cNvSpPr>
            <a:spLocks noChangeShapeType="1"/>
          </p:cNvSpPr>
          <p:nvPr/>
        </p:nvSpPr>
        <p:spPr bwMode="auto">
          <a:xfrm>
            <a:off x="4532313" y="2438400"/>
            <a:ext cx="0" cy="396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6392" name="Object 36"/>
          <p:cNvGraphicFramePr>
            <a:graphicFrameLocks noChangeAspect="1"/>
          </p:cNvGraphicFramePr>
          <p:nvPr/>
        </p:nvGraphicFramePr>
        <p:xfrm>
          <a:off x="738188" y="1274763"/>
          <a:ext cx="1833562" cy="534987"/>
        </p:xfrm>
        <a:graphic>
          <a:graphicData uri="http://schemas.openxmlformats.org/presentationml/2006/ole">
            <mc:AlternateContent xmlns:mc="http://schemas.openxmlformats.org/markup-compatibility/2006">
              <mc:Choice xmlns:v="urn:schemas-microsoft-com:vml" Requires="v">
                <p:oleObj spid="_x0000_s72734" name="Equation" r:id="rId7" imgW="807750" imgH="221200" progId="Equation.3">
                  <p:embed/>
                </p:oleObj>
              </mc:Choice>
              <mc:Fallback>
                <p:oleObj name="Equation" r:id="rId7" imgW="807750" imgH="221200" progId="Equation.3">
                  <p:embed/>
                  <p:pic>
                    <p:nvPicPr>
                      <p:cNvPr id="16392"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188" y="1274763"/>
                        <a:ext cx="1833562"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3" name="Object 37"/>
          <p:cNvGraphicFramePr>
            <a:graphicFrameLocks noChangeAspect="1"/>
          </p:cNvGraphicFramePr>
          <p:nvPr/>
        </p:nvGraphicFramePr>
        <p:xfrm>
          <a:off x="5980113" y="1249363"/>
          <a:ext cx="1487487" cy="612775"/>
        </p:xfrm>
        <a:graphic>
          <a:graphicData uri="http://schemas.openxmlformats.org/presentationml/2006/ole">
            <mc:AlternateContent xmlns:mc="http://schemas.openxmlformats.org/markup-compatibility/2006">
              <mc:Choice xmlns:v="urn:schemas-microsoft-com:vml" Requires="v">
                <p:oleObj spid="_x0000_s72735" name="Equation" r:id="rId9" imgW="632564" imgH="251645" progId="Equation.3">
                  <p:embed/>
                </p:oleObj>
              </mc:Choice>
              <mc:Fallback>
                <p:oleObj name="Equation" r:id="rId9" imgW="632564" imgH="251645" progId="Equation.3">
                  <p:embed/>
                  <p:pic>
                    <p:nvPicPr>
                      <p:cNvPr id="16393"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80113" y="1249363"/>
                        <a:ext cx="1487487"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78" name="Object 38"/>
          <p:cNvGraphicFramePr>
            <a:graphicFrameLocks noChangeAspect="1"/>
          </p:cNvGraphicFramePr>
          <p:nvPr/>
        </p:nvGraphicFramePr>
        <p:xfrm>
          <a:off x="700088" y="3175000"/>
          <a:ext cx="1182687" cy="523875"/>
        </p:xfrm>
        <a:graphic>
          <a:graphicData uri="http://schemas.openxmlformats.org/presentationml/2006/ole">
            <mc:AlternateContent xmlns:mc="http://schemas.openxmlformats.org/markup-compatibility/2006">
              <mc:Choice xmlns:v="urn:schemas-microsoft-com:vml" Requires="v">
                <p:oleObj spid="_x0000_s72736" name="Equation" r:id="rId11" imgW="556334" imgH="244034" progId="Equation.3">
                  <p:embed/>
                </p:oleObj>
              </mc:Choice>
              <mc:Fallback>
                <p:oleObj name="Equation" r:id="rId11" imgW="556334" imgH="244034" progId="Equation.3">
                  <p:embed/>
                  <p:pic>
                    <p:nvPicPr>
                      <p:cNvPr id="35878" name="Object 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0088" y="3175000"/>
                        <a:ext cx="1182687"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79" name="Object 39"/>
          <p:cNvGraphicFramePr>
            <a:graphicFrameLocks noChangeAspect="1"/>
          </p:cNvGraphicFramePr>
          <p:nvPr/>
        </p:nvGraphicFramePr>
        <p:xfrm>
          <a:off x="5124450" y="2400300"/>
          <a:ext cx="1341438" cy="552450"/>
        </p:xfrm>
        <a:graphic>
          <a:graphicData uri="http://schemas.openxmlformats.org/presentationml/2006/ole">
            <mc:AlternateContent xmlns:mc="http://schemas.openxmlformats.org/markup-compatibility/2006">
              <mc:Choice xmlns:v="urn:schemas-microsoft-com:vml" Requires="v">
                <p:oleObj spid="_x0000_s72737" name="Equation" r:id="rId13" imgW="632564" imgH="251645" progId="Equation.3">
                  <p:embed/>
                </p:oleObj>
              </mc:Choice>
              <mc:Fallback>
                <p:oleObj name="Equation" r:id="rId13" imgW="632564" imgH="251645" progId="Equation.3">
                  <p:embed/>
                  <p:pic>
                    <p:nvPicPr>
                      <p:cNvPr id="35879" name="Object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24450" y="2400300"/>
                        <a:ext cx="1341438"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80" name="Object 40"/>
          <p:cNvGraphicFramePr>
            <a:graphicFrameLocks noChangeAspect="1"/>
          </p:cNvGraphicFramePr>
          <p:nvPr/>
        </p:nvGraphicFramePr>
        <p:xfrm>
          <a:off x="6629400" y="2360613"/>
          <a:ext cx="1985963" cy="542925"/>
        </p:xfrm>
        <a:graphic>
          <a:graphicData uri="http://schemas.openxmlformats.org/presentationml/2006/ole">
            <mc:AlternateContent xmlns:mc="http://schemas.openxmlformats.org/markup-compatibility/2006">
              <mc:Choice xmlns:v="urn:schemas-microsoft-com:vml" Requires="v">
                <p:oleObj spid="_x0000_s72738" name="Equation" r:id="rId15" imgW="906706" imgH="244034" progId="Equation.3">
                  <p:embed/>
                </p:oleObj>
              </mc:Choice>
              <mc:Fallback>
                <p:oleObj name="Equation" r:id="rId15" imgW="906706" imgH="244034" progId="Equation.3">
                  <p:embed/>
                  <p:pic>
                    <p:nvPicPr>
                      <p:cNvPr id="35880" name="Object 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2360613"/>
                        <a:ext cx="1985963"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81" name="Object 41"/>
          <p:cNvGraphicFramePr>
            <a:graphicFrameLocks noChangeAspect="1"/>
          </p:cNvGraphicFramePr>
          <p:nvPr/>
        </p:nvGraphicFramePr>
        <p:xfrm>
          <a:off x="4876800" y="3016250"/>
          <a:ext cx="1887538" cy="674688"/>
        </p:xfrm>
        <a:graphic>
          <a:graphicData uri="http://schemas.openxmlformats.org/presentationml/2006/ole">
            <mc:AlternateContent xmlns:mc="http://schemas.openxmlformats.org/markup-compatibility/2006">
              <mc:Choice xmlns:v="urn:schemas-microsoft-com:vml" Requires="v">
                <p:oleObj spid="_x0000_s72739" name="Equation" r:id="rId17" imgW="746671" imgH="297312" progId="Equation.3">
                  <p:embed/>
                </p:oleObj>
              </mc:Choice>
              <mc:Fallback>
                <p:oleObj name="Equation" r:id="rId17" imgW="746671" imgH="297312" progId="Equation.3">
                  <p:embed/>
                  <p:pic>
                    <p:nvPicPr>
                      <p:cNvPr id="35881" name="Object 4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76800" y="3016250"/>
                        <a:ext cx="1887538"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82" name="Object 42"/>
          <p:cNvGraphicFramePr>
            <a:graphicFrameLocks noChangeAspect="1"/>
          </p:cNvGraphicFramePr>
          <p:nvPr/>
        </p:nvGraphicFramePr>
        <p:xfrm>
          <a:off x="6934200" y="3124200"/>
          <a:ext cx="1009650" cy="533400"/>
        </p:xfrm>
        <a:graphic>
          <a:graphicData uri="http://schemas.openxmlformats.org/presentationml/2006/ole">
            <mc:AlternateContent xmlns:mc="http://schemas.openxmlformats.org/markup-compatibility/2006">
              <mc:Choice xmlns:v="urn:schemas-microsoft-com:vml" Requires="v">
                <p:oleObj spid="_x0000_s72740" name="Equation" r:id="rId19" imgW="464953" imgH="244034" progId="Equation.3">
                  <p:embed/>
                </p:oleObj>
              </mc:Choice>
              <mc:Fallback>
                <p:oleObj name="Equation" r:id="rId19" imgW="464953" imgH="244034" progId="Equation.3">
                  <p:embed/>
                  <p:pic>
                    <p:nvPicPr>
                      <p:cNvPr id="35882" name="Object 4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34200" y="3124200"/>
                        <a:ext cx="100965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84" name="Object 44"/>
          <p:cNvGraphicFramePr>
            <a:graphicFrameLocks noChangeAspect="1"/>
          </p:cNvGraphicFramePr>
          <p:nvPr/>
        </p:nvGraphicFramePr>
        <p:xfrm>
          <a:off x="2209800" y="3200400"/>
          <a:ext cx="892175" cy="523875"/>
        </p:xfrm>
        <a:graphic>
          <a:graphicData uri="http://schemas.openxmlformats.org/presentationml/2006/ole">
            <mc:AlternateContent xmlns:mc="http://schemas.openxmlformats.org/markup-compatibility/2006">
              <mc:Choice xmlns:v="urn:schemas-microsoft-com:vml" Requires="v">
                <p:oleObj spid="_x0000_s72741" name="Equation" r:id="rId21" imgW="411450" imgH="244034" progId="Equation.3">
                  <p:embed/>
                </p:oleObj>
              </mc:Choice>
              <mc:Fallback>
                <p:oleObj name="Equation" r:id="rId21" imgW="411450" imgH="244034" progId="Equation.3">
                  <p:embed/>
                  <p:pic>
                    <p:nvPicPr>
                      <p:cNvPr id="35884" name="Object 4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09800" y="3200400"/>
                        <a:ext cx="89217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85" name="Object 45"/>
          <p:cNvGraphicFramePr>
            <a:graphicFrameLocks noChangeAspect="1"/>
          </p:cNvGraphicFramePr>
          <p:nvPr/>
        </p:nvGraphicFramePr>
        <p:xfrm>
          <a:off x="762000" y="4014788"/>
          <a:ext cx="655638" cy="366712"/>
        </p:xfrm>
        <a:graphic>
          <a:graphicData uri="http://schemas.openxmlformats.org/presentationml/2006/ole">
            <mc:AlternateContent xmlns:mc="http://schemas.openxmlformats.org/markup-compatibility/2006">
              <mc:Choice xmlns:v="urn:schemas-microsoft-com:vml" Requires="v">
                <p:oleObj spid="_x0000_s72742" name="Equation" r:id="rId23" imgW="297343" imgH="159835" progId="Equation.3">
                  <p:embed/>
                </p:oleObj>
              </mc:Choice>
              <mc:Fallback>
                <p:oleObj name="Equation" r:id="rId23" imgW="297343" imgH="159835" progId="Equation.3">
                  <p:embed/>
                  <p:pic>
                    <p:nvPicPr>
                      <p:cNvPr id="35885" name="Object 4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62000" y="4014788"/>
                        <a:ext cx="6556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01" name="Text Box 46"/>
          <p:cNvSpPr txBox="1">
            <a:spLocks noChangeArrowheads="1"/>
          </p:cNvSpPr>
          <p:nvPr/>
        </p:nvSpPr>
        <p:spPr bwMode="auto">
          <a:xfrm>
            <a:off x="2590800" y="12954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800">
                <a:latin typeface="Times New Roman" panose="02020603050405020304" pitchFamily="18" charset="0"/>
              </a:rPr>
              <a:t>Với a </a:t>
            </a:r>
            <a:r>
              <a:rPr lang="en-US" altLang="en-US" sz="2800">
                <a:latin typeface="Times New Roman" panose="02020603050405020304" pitchFamily="18" charset="0"/>
                <a:cs typeface="Times New Roman" panose="02020603050405020304" pitchFamily="18" charset="0"/>
              </a:rPr>
              <a:t>≥ 0</a:t>
            </a:r>
          </a:p>
        </p:txBody>
      </p:sp>
      <p:sp>
        <p:nvSpPr>
          <p:cNvPr id="35887" name="Text Box 47"/>
          <p:cNvSpPr txBox="1">
            <a:spLocks noChangeArrowheads="1"/>
          </p:cNvSpPr>
          <p:nvPr/>
        </p:nvSpPr>
        <p:spPr bwMode="auto">
          <a:xfrm>
            <a:off x="1676400" y="38862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800">
                <a:latin typeface="Times New Roman" panose="02020603050405020304" pitchFamily="18" charset="0"/>
              </a:rPr>
              <a:t>(Vì a </a:t>
            </a:r>
            <a:r>
              <a:rPr lang="en-US" altLang="en-US" sz="2800">
                <a:latin typeface="Times New Roman" panose="02020603050405020304" pitchFamily="18" charset="0"/>
                <a:cs typeface="Times New Roman" panose="02020603050405020304" pitchFamily="18" charset="0"/>
              </a:rPr>
              <a:t>≥ 0)</a:t>
            </a:r>
          </a:p>
        </p:txBody>
      </p:sp>
      <p:sp>
        <p:nvSpPr>
          <p:cNvPr id="35888" name="Text Box 48"/>
          <p:cNvSpPr txBox="1">
            <a:spLocks noChangeArrowheads="1"/>
          </p:cNvSpPr>
          <p:nvPr/>
        </p:nvSpPr>
        <p:spPr bwMode="auto">
          <a:xfrm>
            <a:off x="304800" y="49530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800">
                <a:latin typeface="Times New Roman" panose="02020603050405020304" pitchFamily="18" charset="0"/>
              </a:rPr>
              <a:t>Vậy:</a:t>
            </a:r>
            <a:endParaRPr lang="en-US" altLang="en-US" sz="2800">
              <a:latin typeface="Times New Roman" panose="02020603050405020304" pitchFamily="18" charset="0"/>
              <a:cs typeface="Times New Roman" panose="02020603050405020304" pitchFamily="18" charset="0"/>
            </a:endParaRPr>
          </a:p>
        </p:txBody>
      </p:sp>
      <p:graphicFrame>
        <p:nvGraphicFramePr>
          <p:cNvPr id="35889" name="Object 49"/>
          <p:cNvGraphicFramePr>
            <a:graphicFrameLocks noChangeAspect="1"/>
          </p:cNvGraphicFramePr>
          <p:nvPr/>
        </p:nvGraphicFramePr>
        <p:xfrm>
          <a:off x="1276350" y="4967288"/>
          <a:ext cx="2228850" cy="506412"/>
        </p:xfrm>
        <a:graphic>
          <a:graphicData uri="http://schemas.openxmlformats.org/presentationml/2006/ole">
            <mc:AlternateContent xmlns:mc="http://schemas.openxmlformats.org/markup-compatibility/2006">
              <mc:Choice xmlns:v="urn:schemas-microsoft-com:vml" Requires="v">
                <p:oleObj spid="_x0000_s72743" name="Equation" r:id="rId25" imgW="982936" imgH="213589" progId="Equation.3">
                  <p:embed/>
                </p:oleObj>
              </mc:Choice>
              <mc:Fallback>
                <p:oleObj name="Equation" r:id="rId25" imgW="982936" imgH="213589" progId="Equation.3">
                  <p:embed/>
                  <p:pic>
                    <p:nvPicPr>
                      <p:cNvPr id="35889" name="Object 4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76350" y="4967288"/>
                        <a:ext cx="22288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90" name="Text Box 50"/>
          <p:cNvSpPr txBox="1">
            <a:spLocks noChangeArrowheads="1"/>
          </p:cNvSpPr>
          <p:nvPr/>
        </p:nvSpPr>
        <p:spPr bwMode="auto">
          <a:xfrm>
            <a:off x="990600" y="56388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800">
                <a:latin typeface="Times New Roman" panose="02020603050405020304" pitchFamily="18" charset="0"/>
              </a:rPr>
              <a:t>(Với a </a:t>
            </a:r>
            <a:r>
              <a:rPr lang="en-US" altLang="en-US" sz="2800">
                <a:latin typeface="Times New Roman" panose="02020603050405020304" pitchFamily="18" charset="0"/>
                <a:cs typeface="Times New Roman" panose="02020603050405020304" pitchFamily="18" charset="0"/>
              </a:rPr>
              <a:t>≥ 0)</a:t>
            </a:r>
          </a:p>
        </p:txBody>
      </p:sp>
      <p:sp>
        <p:nvSpPr>
          <p:cNvPr id="35891" name="Text Box 51"/>
          <p:cNvSpPr txBox="1">
            <a:spLocks noChangeArrowheads="1"/>
          </p:cNvSpPr>
          <p:nvPr/>
        </p:nvSpPr>
        <p:spPr bwMode="auto">
          <a:xfrm>
            <a:off x="4724400" y="45720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800">
                <a:latin typeface="Times New Roman" panose="02020603050405020304" pitchFamily="18" charset="0"/>
              </a:rPr>
              <a:t>Vậy:</a:t>
            </a:r>
            <a:endParaRPr lang="en-US" altLang="en-US" sz="2800">
              <a:latin typeface="Times New Roman" panose="02020603050405020304" pitchFamily="18" charset="0"/>
              <a:cs typeface="Times New Roman" panose="02020603050405020304" pitchFamily="18" charset="0"/>
            </a:endParaRPr>
          </a:p>
        </p:txBody>
      </p:sp>
      <p:graphicFrame>
        <p:nvGraphicFramePr>
          <p:cNvPr id="35892" name="Object 52"/>
          <p:cNvGraphicFramePr>
            <a:graphicFrameLocks noChangeAspect="1"/>
          </p:cNvGraphicFramePr>
          <p:nvPr/>
        </p:nvGraphicFramePr>
        <p:xfrm>
          <a:off x="5943600" y="4495800"/>
          <a:ext cx="2052638" cy="604838"/>
        </p:xfrm>
        <a:graphic>
          <a:graphicData uri="http://schemas.openxmlformats.org/presentationml/2006/ole">
            <mc:AlternateContent xmlns:mc="http://schemas.openxmlformats.org/markup-compatibility/2006">
              <mc:Choice xmlns:v="urn:schemas-microsoft-com:vml" Requires="v">
                <p:oleObj spid="_x0000_s72744" name="Equation" r:id="rId27" imgW="975360" imgH="282090" progId="Equation.3">
                  <p:embed/>
                </p:oleObj>
              </mc:Choice>
              <mc:Fallback>
                <p:oleObj name="Equation" r:id="rId27" imgW="975360" imgH="282090" progId="Equation.3">
                  <p:embed/>
                  <p:pic>
                    <p:nvPicPr>
                      <p:cNvPr id="35892" name="Object 5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43600" y="4495800"/>
                        <a:ext cx="2052638"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0855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73"/>
                                        </p:tgtEl>
                                        <p:attrNameLst>
                                          <p:attrName>style.visibility</p:attrName>
                                        </p:attrNameLst>
                                      </p:cBhvr>
                                      <p:to>
                                        <p:strVal val="visible"/>
                                      </p:to>
                                    </p:set>
                                    <p:animEffect transition="in" filter="box(in)">
                                      <p:cBhvr>
                                        <p:cTn id="7" dur="500"/>
                                        <p:tgtEl>
                                          <p:spTgt spid="358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5874"/>
                                        </p:tgtEl>
                                        <p:attrNameLst>
                                          <p:attrName>style.visibility</p:attrName>
                                        </p:attrNameLst>
                                      </p:cBhvr>
                                      <p:to>
                                        <p:strVal val="visible"/>
                                      </p:to>
                                    </p:set>
                                    <p:animEffect transition="in" filter="circle(in)">
                                      <p:cBhvr>
                                        <p:cTn id="12" dur="2000"/>
                                        <p:tgtEl>
                                          <p:spTgt spid="358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5878"/>
                                        </p:tgtEl>
                                        <p:attrNameLst>
                                          <p:attrName>style.visibility</p:attrName>
                                        </p:attrNameLst>
                                      </p:cBhvr>
                                      <p:to>
                                        <p:strVal val="visible"/>
                                      </p:to>
                                    </p:set>
                                    <p:animEffect transition="in" filter="dissolve">
                                      <p:cBhvr>
                                        <p:cTn id="17" dur="500"/>
                                        <p:tgtEl>
                                          <p:spTgt spid="358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5884"/>
                                        </p:tgtEl>
                                        <p:attrNameLst>
                                          <p:attrName>style.visibility</p:attrName>
                                        </p:attrNameLst>
                                      </p:cBhvr>
                                      <p:to>
                                        <p:strVal val="visible"/>
                                      </p:to>
                                    </p:set>
                                    <p:animEffect transition="in" filter="dissolve">
                                      <p:cBhvr>
                                        <p:cTn id="22" dur="500"/>
                                        <p:tgtEl>
                                          <p:spTgt spid="358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5885"/>
                                        </p:tgtEl>
                                        <p:attrNameLst>
                                          <p:attrName>style.visibility</p:attrName>
                                        </p:attrNameLst>
                                      </p:cBhvr>
                                      <p:to>
                                        <p:strVal val="visible"/>
                                      </p:to>
                                    </p:set>
                                    <p:animEffect transition="in" filter="circle(in)">
                                      <p:cBhvr>
                                        <p:cTn id="27" dur="2000"/>
                                        <p:tgtEl>
                                          <p:spTgt spid="358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887"/>
                                        </p:tgtEl>
                                        <p:attrNameLst>
                                          <p:attrName>style.visibility</p:attrName>
                                        </p:attrNameLst>
                                      </p:cBhvr>
                                      <p:to>
                                        <p:strVal val="visible"/>
                                      </p:to>
                                    </p:set>
                                    <p:animEffect transition="in" filter="dissolve">
                                      <p:cBhvr>
                                        <p:cTn id="32" dur="500"/>
                                        <p:tgtEl>
                                          <p:spTgt spid="358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88"/>
                                        </p:tgtEl>
                                        <p:attrNameLst>
                                          <p:attrName>style.visibility</p:attrName>
                                        </p:attrNameLst>
                                      </p:cBhvr>
                                      <p:to>
                                        <p:strVal val="visible"/>
                                      </p:to>
                                    </p:set>
                                    <p:anim calcmode="lin" valueType="num">
                                      <p:cBhvr additive="base">
                                        <p:cTn id="37" dur="500" fill="hold"/>
                                        <p:tgtEl>
                                          <p:spTgt spid="35888"/>
                                        </p:tgtEl>
                                        <p:attrNameLst>
                                          <p:attrName>ppt_x</p:attrName>
                                        </p:attrNameLst>
                                      </p:cBhvr>
                                      <p:tavLst>
                                        <p:tav tm="0">
                                          <p:val>
                                            <p:strVal val="#ppt_x"/>
                                          </p:val>
                                        </p:tav>
                                        <p:tav tm="100000">
                                          <p:val>
                                            <p:strVal val="#ppt_x"/>
                                          </p:val>
                                        </p:tav>
                                      </p:tavLst>
                                    </p:anim>
                                    <p:anim calcmode="lin" valueType="num">
                                      <p:cBhvr additive="base">
                                        <p:cTn id="38" dur="500" fill="hold"/>
                                        <p:tgtEl>
                                          <p:spTgt spid="3588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5889"/>
                                        </p:tgtEl>
                                        <p:attrNameLst>
                                          <p:attrName>style.visibility</p:attrName>
                                        </p:attrNameLst>
                                      </p:cBhvr>
                                      <p:to>
                                        <p:strVal val="visible"/>
                                      </p:to>
                                    </p:set>
                                    <p:anim calcmode="lin" valueType="num">
                                      <p:cBhvr additive="base">
                                        <p:cTn id="41" dur="500" fill="hold"/>
                                        <p:tgtEl>
                                          <p:spTgt spid="35889"/>
                                        </p:tgtEl>
                                        <p:attrNameLst>
                                          <p:attrName>ppt_x</p:attrName>
                                        </p:attrNameLst>
                                      </p:cBhvr>
                                      <p:tavLst>
                                        <p:tav tm="0">
                                          <p:val>
                                            <p:strVal val="#ppt_x"/>
                                          </p:val>
                                        </p:tav>
                                        <p:tav tm="100000">
                                          <p:val>
                                            <p:strVal val="#ppt_x"/>
                                          </p:val>
                                        </p:tav>
                                      </p:tavLst>
                                    </p:anim>
                                    <p:anim calcmode="lin" valueType="num">
                                      <p:cBhvr additive="base">
                                        <p:cTn id="42" dur="500" fill="hold"/>
                                        <p:tgtEl>
                                          <p:spTgt spid="3588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5890"/>
                                        </p:tgtEl>
                                        <p:attrNameLst>
                                          <p:attrName>style.visibility</p:attrName>
                                        </p:attrNameLst>
                                      </p:cBhvr>
                                      <p:to>
                                        <p:strVal val="visible"/>
                                      </p:to>
                                    </p:set>
                                    <p:anim calcmode="lin" valueType="num">
                                      <p:cBhvr additive="base">
                                        <p:cTn id="45" dur="500" fill="hold"/>
                                        <p:tgtEl>
                                          <p:spTgt spid="35890"/>
                                        </p:tgtEl>
                                        <p:attrNameLst>
                                          <p:attrName>ppt_x</p:attrName>
                                        </p:attrNameLst>
                                      </p:cBhvr>
                                      <p:tavLst>
                                        <p:tav tm="0">
                                          <p:val>
                                            <p:strVal val="#ppt_x"/>
                                          </p:val>
                                        </p:tav>
                                        <p:tav tm="100000">
                                          <p:val>
                                            <p:strVal val="#ppt_x"/>
                                          </p:val>
                                        </p:tav>
                                      </p:tavLst>
                                    </p:anim>
                                    <p:anim calcmode="lin" valueType="num">
                                      <p:cBhvr additive="base">
                                        <p:cTn id="46" dur="500" fill="hold"/>
                                        <p:tgtEl>
                                          <p:spTgt spid="35890"/>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35875"/>
                                        </p:tgtEl>
                                        <p:attrNameLst>
                                          <p:attrName>style.visibility</p:attrName>
                                        </p:attrNameLst>
                                      </p:cBhvr>
                                      <p:to>
                                        <p:strVal val="visible"/>
                                      </p:to>
                                    </p:set>
                                    <p:animEffect transition="in" filter="box(in)">
                                      <p:cBhvr>
                                        <p:cTn id="51" dur="500"/>
                                        <p:tgtEl>
                                          <p:spTgt spid="35875"/>
                                        </p:tgtEl>
                                      </p:cBhvr>
                                    </p:animEffect>
                                  </p:childTnLst>
                                </p:cTn>
                              </p:par>
                              <p:par>
                                <p:cTn id="52" presetID="31" presetClass="entr" presetSubtype="0" fill="hold" nodeType="withEffect">
                                  <p:stCondLst>
                                    <p:cond delay="0"/>
                                  </p:stCondLst>
                                  <p:iterate type="lt">
                                    <p:tmPct val="5000"/>
                                  </p:iterate>
                                  <p:childTnLst>
                                    <p:set>
                                      <p:cBhvr>
                                        <p:cTn id="53" dur="1" fill="hold">
                                          <p:stCondLst>
                                            <p:cond delay="0"/>
                                          </p:stCondLst>
                                        </p:cTn>
                                        <p:tgtEl>
                                          <p:spTgt spid="35879"/>
                                        </p:tgtEl>
                                        <p:attrNameLst>
                                          <p:attrName>style.visibility</p:attrName>
                                        </p:attrNameLst>
                                      </p:cBhvr>
                                      <p:to>
                                        <p:strVal val="visible"/>
                                      </p:to>
                                    </p:set>
                                    <p:anim calcmode="lin" valueType="num">
                                      <p:cBhvr>
                                        <p:cTn id="54" dur="1000" fill="hold"/>
                                        <p:tgtEl>
                                          <p:spTgt spid="35879"/>
                                        </p:tgtEl>
                                        <p:attrNameLst>
                                          <p:attrName>ppt_w</p:attrName>
                                        </p:attrNameLst>
                                      </p:cBhvr>
                                      <p:tavLst>
                                        <p:tav tm="0">
                                          <p:val>
                                            <p:fltVal val="0"/>
                                          </p:val>
                                        </p:tav>
                                        <p:tav tm="100000">
                                          <p:val>
                                            <p:strVal val="#ppt_w"/>
                                          </p:val>
                                        </p:tav>
                                      </p:tavLst>
                                    </p:anim>
                                    <p:anim calcmode="lin" valueType="num">
                                      <p:cBhvr>
                                        <p:cTn id="55" dur="1000" fill="hold"/>
                                        <p:tgtEl>
                                          <p:spTgt spid="35879"/>
                                        </p:tgtEl>
                                        <p:attrNameLst>
                                          <p:attrName>ppt_h</p:attrName>
                                        </p:attrNameLst>
                                      </p:cBhvr>
                                      <p:tavLst>
                                        <p:tav tm="0">
                                          <p:val>
                                            <p:fltVal val="0"/>
                                          </p:val>
                                        </p:tav>
                                        <p:tav tm="100000">
                                          <p:val>
                                            <p:strVal val="#ppt_h"/>
                                          </p:val>
                                        </p:tav>
                                      </p:tavLst>
                                    </p:anim>
                                    <p:anim calcmode="lin" valueType="num">
                                      <p:cBhvr>
                                        <p:cTn id="56" dur="1000" fill="hold"/>
                                        <p:tgtEl>
                                          <p:spTgt spid="35879"/>
                                        </p:tgtEl>
                                        <p:attrNameLst>
                                          <p:attrName>style.rotation</p:attrName>
                                        </p:attrNameLst>
                                      </p:cBhvr>
                                      <p:tavLst>
                                        <p:tav tm="0">
                                          <p:val>
                                            <p:fltVal val="90"/>
                                          </p:val>
                                        </p:tav>
                                        <p:tav tm="100000">
                                          <p:val>
                                            <p:fltVal val="0"/>
                                          </p:val>
                                        </p:tav>
                                      </p:tavLst>
                                    </p:anim>
                                    <p:animEffect transition="in" filter="fade">
                                      <p:cBhvr>
                                        <p:cTn id="57" dur="1000"/>
                                        <p:tgtEl>
                                          <p:spTgt spid="3587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4" presetClass="entr" presetSubtype="0" fill="hold" nodeType="clickEffect">
                                  <p:stCondLst>
                                    <p:cond delay="0"/>
                                  </p:stCondLst>
                                  <p:childTnLst>
                                    <p:set>
                                      <p:cBhvr>
                                        <p:cTn id="61" dur="1" fill="hold">
                                          <p:stCondLst>
                                            <p:cond delay="0"/>
                                          </p:stCondLst>
                                        </p:cTn>
                                        <p:tgtEl>
                                          <p:spTgt spid="35880"/>
                                        </p:tgtEl>
                                        <p:attrNameLst>
                                          <p:attrName>style.visibility</p:attrName>
                                        </p:attrNameLst>
                                      </p:cBhvr>
                                      <p:to>
                                        <p:strVal val="visible"/>
                                      </p:to>
                                    </p:set>
                                    <p:anim to="" calcmode="lin" valueType="num">
                                      <p:cBhvr>
                                        <p:cTn id="62" dur="1" fill="hold"/>
                                        <p:tgtEl>
                                          <p:spTgt spid="35880"/>
                                        </p:tgtEl>
                                        <p:attrNameLst>
                                          <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12" fill="hold" nodeType="clickEffect">
                                  <p:stCondLst>
                                    <p:cond delay="0"/>
                                  </p:stCondLst>
                                  <p:childTnLst>
                                    <p:set>
                                      <p:cBhvr>
                                        <p:cTn id="66" dur="1" fill="hold">
                                          <p:stCondLst>
                                            <p:cond delay="0"/>
                                          </p:stCondLst>
                                        </p:cTn>
                                        <p:tgtEl>
                                          <p:spTgt spid="35881"/>
                                        </p:tgtEl>
                                        <p:attrNameLst>
                                          <p:attrName>style.visibility</p:attrName>
                                        </p:attrNameLst>
                                      </p:cBhvr>
                                      <p:to>
                                        <p:strVal val="visible"/>
                                      </p:to>
                                    </p:set>
                                    <p:animEffect transition="in" filter="strips(downLeft)">
                                      <p:cBhvr>
                                        <p:cTn id="67" dur="500"/>
                                        <p:tgtEl>
                                          <p:spTgt spid="3588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12" fill="hold" nodeType="clickEffect">
                                  <p:stCondLst>
                                    <p:cond delay="0"/>
                                  </p:stCondLst>
                                  <p:childTnLst>
                                    <p:set>
                                      <p:cBhvr>
                                        <p:cTn id="71" dur="1" fill="hold">
                                          <p:stCondLst>
                                            <p:cond delay="0"/>
                                          </p:stCondLst>
                                        </p:cTn>
                                        <p:tgtEl>
                                          <p:spTgt spid="35882"/>
                                        </p:tgtEl>
                                        <p:attrNameLst>
                                          <p:attrName>style.visibility</p:attrName>
                                        </p:attrNameLst>
                                      </p:cBhvr>
                                      <p:to>
                                        <p:strVal val="visible"/>
                                      </p:to>
                                    </p:set>
                                    <p:animEffect transition="in" filter="strips(downLeft)">
                                      <p:cBhvr>
                                        <p:cTn id="72" dur="500"/>
                                        <p:tgtEl>
                                          <p:spTgt spid="3588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35891"/>
                                        </p:tgtEl>
                                        <p:attrNameLst>
                                          <p:attrName>style.visibility</p:attrName>
                                        </p:attrNameLst>
                                      </p:cBhvr>
                                      <p:to>
                                        <p:strVal val="visible"/>
                                      </p:to>
                                    </p:set>
                                    <p:anim calcmode="lin" valueType="num">
                                      <p:cBhvr>
                                        <p:cTn id="77" dur="1000" fill="hold"/>
                                        <p:tgtEl>
                                          <p:spTgt spid="35891"/>
                                        </p:tgtEl>
                                        <p:attrNameLst>
                                          <p:attrName>ppt_w</p:attrName>
                                        </p:attrNameLst>
                                      </p:cBhvr>
                                      <p:tavLst>
                                        <p:tav tm="0">
                                          <p:val>
                                            <p:fltVal val="0"/>
                                          </p:val>
                                        </p:tav>
                                        <p:tav tm="100000">
                                          <p:val>
                                            <p:strVal val="#ppt_w"/>
                                          </p:val>
                                        </p:tav>
                                      </p:tavLst>
                                    </p:anim>
                                    <p:anim calcmode="lin" valueType="num">
                                      <p:cBhvr>
                                        <p:cTn id="78" dur="1000" fill="hold"/>
                                        <p:tgtEl>
                                          <p:spTgt spid="35891"/>
                                        </p:tgtEl>
                                        <p:attrNameLst>
                                          <p:attrName>ppt_h</p:attrName>
                                        </p:attrNameLst>
                                      </p:cBhvr>
                                      <p:tavLst>
                                        <p:tav tm="0">
                                          <p:val>
                                            <p:fltVal val="0"/>
                                          </p:val>
                                        </p:tav>
                                        <p:tav tm="100000">
                                          <p:val>
                                            <p:strVal val="#ppt_h"/>
                                          </p:val>
                                        </p:tav>
                                      </p:tavLst>
                                    </p:anim>
                                    <p:anim calcmode="lin" valueType="num">
                                      <p:cBhvr>
                                        <p:cTn id="79" dur="1000" fill="hold"/>
                                        <p:tgtEl>
                                          <p:spTgt spid="35891"/>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35891"/>
                                        </p:tgtEl>
                                        <p:attrNameLst>
                                          <p:attrName>ppt_y</p:attrName>
                                        </p:attrNameLst>
                                      </p:cBhvr>
                                      <p:tavLst>
                                        <p:tav tm="0" fmla="#ppt_y+(sin(-2*pi*(1-$))*-#ppt_x+cos(-2*pi*(1-$))*(1-#ppt_y))*(1-$)">
                                          <p:val>
                                            <p:fltVal val="0"/>
                                          </p:val>
                                        </p:tav>
                                        <p:tav tm="100000">
                                          <p:val>
                                            <p:fltVal val="1"/>
                                          </p:val>
                                        </p:tav>
                                      </p:tavLst>
                                    </p:anim>
                                  </p:childTnLst>
                                </p:cTn>
                              </p:par>
                              <p:par>
                                <p:cTn id="81" presetID="15" presetClass="entr" presetSubtype="0" fill="hold" nodeType="withEffect">
                                  <p:stCondLst>
                                    <p:cond delay="0"/>
                                  </p:stCondLst>
                                  <p:childTnLst>
                                    <p:set>
                                      <p:cBhvr>
                                        <p:cTn id="82" dur="1" fill="hold">
                                          <p:stCondLst>
                                            <p:cond delay="0"/>
                                          </p:stCondLst>
                                        </p:cTn>
                                        <p:tgtEl>
                                          <p:spTgt spid="35892"/>
                                        </p:tgtEl>
                                        <p:attrNameLst>
                                          <p:attrName>style.visibility</p:attrName>
                                        </p:attrNameLst>
                                      </p:cBhvr>
                                      <p:to>
                                        <p:strVal val="visible"/>
                                      </p:to>
                                    </p:set>
                                    <p:anim calcmode="lin" valueType="num">
                                      <p:cBhvr>
                                        <p:cTn id="83" dur="1000" fill="hold"/>
                                        <p:tgtEl>
                                          <p:spTgt spid="35892"/>
                                        </p:tgtEl>
                                        <p:attrNameLst>
                                          <p:attrName>ppt_w</p:attrName>
                                        </p:attrNameLst>
                                      </p:cBhvr>
                                      <p:tavLst>
                                        <p:tav tm="0">
                                          <p:val>
                                            <p:fltVal val="0"/>
                                          </p:val>
                                        </p:tav>
                                        <p:tav tm="100000">
                                          <p:val>
                                            <p:strVal val="#ppt_w"/>
                                          </p:val>
                                        </p:tav>
                                      </p:tavLst>
                                    </p:anim>
                                    <p:anim calcmode="lin" valueType="num">
                                      <p:cBhvr>
                                        <p:cTn id="84" dur="1000" fill="hold"/>
                                        <p:tgtEl>
                                          <p:spTgt spid="35892"/>
                                        </p:tgtEl>
                                        <p:attrNameLst>
                                          <p:attrName>ppt_h</p:attrName>
                                        </p:attrNameLst>
                                      </p:cBhvr>
                                      <p:tavLst>
                                        <p:tav tm="0">
                                          <p:val>
                                            <p:fltVal val="0"/>
                                          </p:val>
                                        </p:tav>
                                        <p:tav tm="100000">
                                          <p:val>
                                            <p:strVal val="#ppt_h"/>
                                          </p:val>
                                        </p:tav>
                                      </p:tavLst>
                                    </p:anim>
                                    <p:anim calcmode="lin" valueType="num">
                                      <p:cBhvr>
                                        <p:cTn id="85" dur="1000" fill="hold"/>
                                        <p:tgtEl>
                                          <p:spTgt spid="35892"/>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358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87" grpId="0"/>
      <p:bldP spid="35888" grpId="0"/>
      <p:bldP spid="35890" grpId="0"/>
      <p:bldP spid="358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6"/>
          <p:cNvGrpSpPr>
            <a:grpSpLocks/>
          </p:cNvGrpSpPr>
          <p:nvPr/>
        </p:nvGrpSpPr>
        <p:grpSpPr bwMode="auto">
          <a:xfrm>
            <a:off x="0" y="-123825"/>
            <a:ext cx="9367838" cy="7162800"/>
            <a:chOff x="-23" y="0"/>
            <a:chExt cx="5783" cy="4252"/>
          </a:xfrm>
        </p:grpSpPr>
        <p:sp>
          <p:nvSpPr>
            <p:cNvPr id="17430" name="Rectangle 17"/>
            <p:cNvSpPr>
              <a:spLocks noChangeArrowheads="1"/>
            </p:cNvSpPr>
            <p:nvPr/>
          </p:nvSpPr>
          <p:spPr bwMode="auto">
            <a:xfrm>
              <a:off x="91" y="119"/>
              <a:ext cx="5579" cy="4128"/>
            </a:xfrm>
            <a:prstGeom prst="rect">
              <a:avLst/>
            </a:prstGeom>
            <a:noFill/>
            <a:ln w="76200" cmpd="tri">
              <a:solidFill>
                <a:srgbClr val="FF3399"/>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2800">
                <a:latin typeface="Times New Roman" panose="02020603050405020304" pitchFamily="18" charset="0"/>
              </a:endParaRPr>
            </a:p>
          </p:txBody>
        </p:sp>
        <p:sp>
          <p:nvSpPr>
            <p:cNvPr id="17431" name="plant"/>
            <p:cNvSpPr>
              <a:spLocks noEditPoints="1" noChangeArrowheads="1"/>
            </p:cNvSpPr>
            <p:nvPr/>
          </p:nvSpPr>
          <p:spPr bwMode="auto">
            <a:xfrm>
              <a:off x="0" y="30"/>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sp>
          <p:nvSpPr>
            <p:cNvPr id="17432" name="plant"/>
            <p:cNvSpPr>
              <a:spLocks noEditPoints="1" noChangeArrowheads="1"/>
            </p:cNvSpPr>
            <p:nvPr/>
          </p:nvSpPr>
          <p:spPr bwMode="auto">
            <a:xfrm>
              <a:off x="5376" y="0"/>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sp>
          <p:nvSpPr>
            <p:cNvPr id="17433" name="plant"/>
            <p:cNvSpPr>
              <a:spLocks noEditPoints="1" noChangeArrowheads="1"/>
            </p:cNvSpPr>
            <p:nvPr/>
          </p:nvSpPr>
          <p:spPr bwMode="auto">
            <a:xfrm>
              <a:off x="-23" y="4042"/>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sp>
          <p:nvSpPr>
            <p:cNvPr id="17434" name="plant"/>
            <p:cNvSpPr>
              <a:spLocks noEditPoints="1" noChangeArrowheads="1"/>
            </p:cNvSpPr>
            <p:nvPr/>
          </p:nvSpPr>
          <p:spPr bwMode="auto">
            <a:xfrm>
              <a:off x="5329" y="4014"/>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grpSp>
      <p:sp>
        <p:nvSpPr>
          <p:cNvPr id="17411" name="Rectangle 23"/>
          <p:cNvSpPr>
            <a:spLocks noChangeArrowheads="1"/>
          </p:cNvSpPr>
          <p:nvPr/>
        </p:nvSpPr>
        <p:spPr bwMode="auto">
          <a:xfrm>
            <a:off x="533400" y="762000"/>
            <a:ext cx="635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de-DE" altLang="en-US" sz="2800" b="1">
                <a:solidFill>
                  <a:schemeClr val="hlink"/>
                </a:solidFill>
                <a:latin typeface="Times New Roman" panose="02020603050405020304" pitchFamily="18" charset="0"/>
                <a:cs typeface="Times New Roman" panose="02020603050405020304" pitchFamily="18" charset="0"/>
              </a:rPr>
              <a:t>?4. Rút gọn biểu thức, với a, b không âm</a:t>
            </a:r>
            <a:endParaRPr lang="de-DE" altLang="en-US" sz="2800" b="1">
              <a:solidFill>
                <a:schemeClr val="tx2"/>
              </a:solidFill>
              <a:latin typeface="Times New Roman" panose="02020603050405020304" pitchFamily="18" charset="0"/>
              <a:cs typeface="Times New Roman" panose="02020603050405020304" pitchFamily="18" charset="0"/>
            </a:endParaRPr>
          </a:p>
        </p:txBody>
      </p:sp>
      <p:sp>
        <p:nvSpPr>
          <p:cNvPr id="17412" name="Text Box 24"/>
          <p:cNvSpPr txBox="1">
            <a:spLocks noChangeArrowheads="1"/>
          </p:cNvSpPr>
          <p:nvPr/>
        </p:nvSpPr>
        <p:spPr bwMode="auto">
          <a:xfrm>
            <a:off x="3541713" y="19812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800">
                <a:solidFill>
                  <a:schemeClr val="hlink"/>
                </a:solidFill>
                <a:latin typeface="Times New Roman" panose="02020603050405020304" pitchFamily="18" charset="0"/>
              </a:rPr>
              <a:t>Giải</a:t>
            </a:r>
          </a:p>
        </p:txBody>
      </p:sp>
      <p:graphicFrame>
        <p:nvGraphicFramePr>
          <p:cNvPr id="36889" name="Object 25"/>
          <p:cNvGraphicFramePr>
            <a:graphicFrameLocks noChangeAspect="1"/>
          </p:cNvGraphicFramePr>
          <p:nvPr/>
        </p:nvGraphicFramePr>
        <p:xfrm>
          <a:off x="631825" y="2552700"/>
          <a:ext cx="1814513" cy="550863"/>
        </p:xfrm>
        <a:graphic>
          <a:graphicData uri="http://schemas.openxmlformats.org/presentationml/2006/ole">
            <mc:AlternateContent xmlns:mc="http://schemas.openxmlformats.org/markup-compatibility/2006">
              <mc:Choice xmlns:v="urn:schemas-microsoft-com:vml" Requires="v">
                <p:oleObj spid="_x0000_s73756" name="Equation" r:id="rId3" imgW="861252" imgH="251645" progId="Equation.3">
                  <p:embed/>
                </p:oleObj>
              </mc:Choice>
              <mc:Fallback>
                <p:oleObj name="Equation" r:id="rId3" imgW="861252" imgH="251645" progId="Equation.3">
                  <p:embed/>
                  <p:pic>
                    <p:nvPicPr>
                      <p:cNvPr id="36889"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 y="2552700"/>
                        <a:ext cx="1814513"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90" name="Object 26"/>
          <p:cNvGraphicFramePr>
            <a:graphicFrameLocks noChangeAspect="1"/>
          </p:cNvGraphicFramePr>
          <p:nvPr/>
        </p:nvGraphicFramePr>
        <p:xfrm>
          <a:off x="2538413" y="2565400"/>
          <a:ext cx="1576387" cy="523875"/>
        </p:xfrm>
        <a:graphic>
          <a:graphicData uri="http://schemas.openxmlformats.org/presentationml/2006/ole">
            <mc:AlternateContent xmlns:mc="http://schemas.openxmlformats.org/markup-compatibility/2006">
              <mc:Choice xmlns:v="urn:schemas-microsoft-com:vml" Requires="v">
                <p:oleObj spid="_x0000_s73757" name="Equation" r:id="rId5" imgW="746671" imgH="244034" progId="Equation.3">
                  <p:embed/>
                </p:oleObj>
              </mc:Choice>
              <mc:Fallback>
                <p:oleObj name="Equation" r:id="rId5" imgW="746671" imgH="244034" progId="Equation.3">
                  <p:embed/>
                  <p:pic>
                    <p:nvPicPr>
                      <p:cNvPr id="3689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8413" y="2565400"/>
                        <a:ext cx="1576387"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91" name="Line 27"/>
          <p:cNvSpPr>
            <a:spLocks noChangeShapeType="1"/>
          </p:cNvSpPr>
          <p:nvPr/>
        </p:nvSpPr>
        <p:spPr bwMode="auto">
          <a:xfrm>
            <a:off x="4684713" y="2590800"/>
            <a:ext cx="0" cy="396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7416" name="Object 28"/>
          <p:cNvGraphicFramePr>
            <a:graphicFrameLocks noChangeAspect="1"/>
          </p:cNvGraphicFramePr>
          <p:nvPr/>
        </p:nvGraphicFramePr>
        <p:xfrm>
          <a:off x="835025" y="1400175"/>
          <a:ext cx="1946275" cy="590550"/>
        </p:xfrm>
        <a:graphic>
          <a:graphicData uri="http://schemas.openxmlformats.org/presentationml/2006/ole">
            <mc:AlternateContent xmlns:mc="http://schemas.openxmlformats.org/markup-compatibility/2006">
              <mc:Choice xmlns:v="urn:schemas-microsoft-com:vml" Requires="v">
                <p:oleObj spid="_x0000_s73758" name="Equation" r:id="rId7" imgW="861252" imgH="251645" progId="Equation.3">
                  <p:embed/>
                </p:oleObj>
              </mc:Choice>
              <mc:Fallback>
                <p:oleObj name="Equation" r:id="rId7" imgW="861252" imgH="251645" progId="Equation.3">
                  <p:embed/>
                  <p:pic>
                    <p:nvPicPr>
                      <p:cNvPr id="17416"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025" y="1400175"/>
                        <a:ext cx="1946275"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7" name="Object 29"/>
          <p:cNvGraphicFramePr>
            <a:graphicFrameLocks noChangeAspect="1"/>
          </p:cNvGraphicFramePr>
          <p:nvPr/>
        </p:nvGraphicFramePr>
        <p:xfrm>
          <a:off x="5884863" y="1401763"/>
          <a:ext cx="1982787" cy="612775"/>
        </p:xfrm>
        <a:graphic>
          <a:graphicData uri="http://schemas.openxmlformats.org/presentationml/2006/ole">
            <mc:AlternateContent xmlns:mc="http://schemas.openxmlformats.org/markup-compatibility/2006">
              <mc:Choice xmlns:v="urn:schemas-microsoft-com:vml" Requires="v">
                <p:oleObj spid="_x0000_s73759" name="Equation" r:id="rId9" imgW="853677" imgH="251645" progId="Equation.3">
                  <p:embed/>
                </p:oleObj>
              </mc:Choice>
              <mc:Fallback>
                <p:oleObj name="Equation" r:id="rId9" imgW="853677" imgH="251645" progId="Equation.3">
                  <p:embed/>
                  <p:pic>
                    <p:nvPicPr>
                      <p:cNvPr id="17417" name="Object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4863" y="1401763"/>
                        <a:ext cx="1982787"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94" name="Object 30"/>
          <p:cNvGraphicFramePr>
            <a:graphicFrameLocks noChangeAspect="1"/>
          </p:cNvGraphicFramePr>
          <p:nvPr/>
        </p:nvGraphicFramePr>
        <p:xfrm>
          <a:off x="839788" y="3327400"/>
          <a:ext cx="1208087" cy="523875"/>
        </p:xfrm>
        <a:graphic>
          <a:graphicData uri="http://schemas.openxmlformats.org/presentationml/2006/ole">
            <mc:AlternateContent xmlns:mc="http://schemas.openxmlformats.org/markup-compatibility/2006">
              <mc:Choice xmlns:v="urn:schemas-microsoft-com:vml" Requires="v">
                <p:oleObj spid="_x0000_s73760" name="Equation" r:id="rId11" imgW="563910" imgH="244034" progId="Equation.3">
                  <p:embed/>
                </p:oleObj>
              </mc:Choice>
              <mc:Fallback>
                <p:oleObj name="Equation" r:id="rId11" imgW="563910" imgH="244034" progId="Equation.3">
                  <p:embed/>
                  <p:pic>
                    <p:nvPicPr>
                      <p:cNvPr id="36894" name="Object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9788" y="3327400"/>
                        <a:ext cx="1208087"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97" name="Object 33"/>
          <p:cNvGraphicFramePr>
            <a:graphicFrameLocks noChangeAspect="1"/>
          </p:cNvGraphicFramePr>
          <p:nvPr/>
        </p:nvGraphicFramePr>
        <p:xfrm>
          <a:off x="7010400" y="2508250"/>
          <a:ext cx="1762125" cy="539750"/>
        </p:xfrm>
        <a:graphic>
          <a:graphicData uri="http://schemas.openxmlformats.org/presentationml/2006/ole">
            <mc:AlternateContent xmlns:mc="http://schemas.openxmlformats.org/markup-compatibility/2006">
              <mc:Choice xmlns:v="urn:schemas-microsoft-com:vml" Requires="v">
                <p:oleObj spid="_x0000_s73761" name="Equation" r:id="rId13" imgW="701218" imgH="244034" progId="Equation.3">
                  <p:embed/>
                </p:oleObj>
              </mc:Choice>
              <mc:Fallback>
                <p:oleObj name="Equation" r:id="rId13" imgW="701218" imgH="244034" progId="Equation.3">
                  <p:embed/>
                  <p:pic>
                    <p:nvPicPr>
                      <p:cNvPr id="36897" name="Object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2508250"/>
                        <a:ext cx="1762125"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98" name="Object 34"/>
          <p:cNvGraphicFramePr>
            <a:graphicFrameLocks noChangeAspect="1"/>
          </p:cNvGraphicFramePr>
          <p:nvPr/>
        </p:nvGraphicFramePr>
        <p:xfrm>
          <a:off x="4953000" y="3276600"/>
          <a:ext cx="903288" cy="533400"/>
        </p:xfrm>
        <a:graphic>
          <a:graphicData uri="http://schemas.openxmlformats.org/presentationml/2006/ole">
            <mc:AlternateContent xmlns:mc="http://schemas.openxmlformats.org/markup-compatibility/2006">
              <mc:Choice xmlns:v="urn:schemas-microsoft-com:vml" Requires="v">
                <p:oleObj spid="_x0000_s73762" name="Equation" r:id="rId15" imgW="411450" imgH="244034" progId="Equation.3">
                  <p:embed/>
                </p:oleObj>
              </mc:Choice>
              <mc:Fallback>
                <p:oleObj name="Equation" r:id="rId15" imgW="411450" imgH="244034" progId="Equation.3">
                  <p:embed/>
                  <p:pic>
                    <p:nvPicPr>
                      <p:cNvPr id="36898" name="Object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000" y="3276600"/>
                        <a:ext cx="9032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99" name="Object 35"/>
          <p:cNvGraphicFramePr>
            <a:graphicFrameLocks noChangeAspect="1"/>
          </p:cNvGraphicFramePr>
          <p:nvPr/>
        </p:nvGraphicFramePr>
        <p:xfrm>
          <a:off x="2178050" y="3300413"/>
          <a:ext cx="1784350" cy="628650"/>
        </p:xfrm>
        <a:graphic>
          <a:graphicData uri="http://schemas.openxmlformats.org/presentationml/2006/ole">
            <mc:AlternateContent xmlns:mc="http://schemas.openxmlformats.org/markup-compatibility/2006">
              <mc:Choice xmlns:v="urn:schemas-microsoft-com:vml" Requires="v">
                <p:oleObj spid="_x0000_s73763" name="Equation" r:id="rId17" imgW="853677" imgH="289701" progId="Equation.3">
                  <p:embed/>
                </p:oleObj>
              </mc:Choice>
              <mc:Fallback>
                <p:oleObj name="Equation" r:id="rId17" imgW="853677" imgH="289701" progId="Equation.3">
                  <p:embed/>
                  <p:pic>
                    <p:nvPicPr>
                      <p:cNvPr id="36899" name="Object 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78050" y="3300413"/>
                        <a:ext cx="178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00" name="Object 36"/>
          <p:cNvGraphicFramePr>
            <a:graphicFrameLocks noChangeAspect="1"/>
          </p:cNvGraphicFramePr>
          <p:nvPr/>
        </p:nvGraphicFramePr>
        <p:xfrm>
          <a:off x="849313" y="4141788"/>
          <a:ext cx="787400" cy="419100"/>
        </p:xfrm>
        <a:graphic>
          <a:graphicData uri="http://schemas.openxmlformats.org/presentationml/2006/ole">
            <mc:AlternateContent xmlns:mc="http://schemas.openxmlformats.org/markup-compatibility/2006">
              <mc:Choice xmlns:v="urn:schemas-microsoft-com:vml" Requires="v">
                <p:oleObj spid="_x0000_s73764" name="Equation" r:id="rId19" imgW="365997" imgH="182669" progId="Equation.3">
                  <p:embed/>
                </p:oleObj>
              </mc:Choice>
              <mc:Fallback>
                <p:oleObj name="Equation" r:id="rId19" imgW="365997" imgH="182669" progId="Equation.3">
                  <p:embed/>
                  <p:pic>
                    <p:nvPicPr>
                      <p:cNvPr id="36900" name="Object 3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9313" y="4141788"/>
                        <a:ext cx="7874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03" name="Text Box 39"/>
          <p:cNvSpPr txBox="1">
            <a:spLocks noChangeArrowheads="1"/>
          </p:cNvSpPr>
          <p:nvPr/>
        </p:nvSpPr>
        <p:spPr bwMode="auto">
          <a:xfrm>
            <a:off x="457200" y="51054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800">
                <a:latin typeface="Times New Roman" panose="02020603050405020304" pitchFamily="18" charset="0"/>
              </a:rPr>
              <a:t>Vậy:</a:t>
            </a:r>
            <a:endParaRPr lang="en-US" altLang="en-US" sz="2800">
              <a:latin typeface="Times New Roman" panose="02020603050405020304" pitchFamily="18" charset="0"/>
              <a:cs typeface="Times New Roman" panose="02020603050405020304" pitchFamily="18" charset="0"/>
            </a:endParaRPr>
          </a:p>
        </p:txBody>
      </p:sp>
      <p:graphicFrame>
        <p:nvGraphicFramePr>
          <p:cNvPr id="36904" name="Object 40"/>
          <p:cNvGraphicFramePr>
            <a:graphicFrameLocks noChangeAspect="1"/>
          </p:cNvGraphicFramePr>
          <p:nvPr/>
        </p:nvGraphicFramePr>
        <p:xfrm>
          <a:off x="1431925" y="5091113"/>
          <a:ext cx="2454275" cy="563562"/>
        </p:xfrm>
        <a:graphic>
          <a:graphicData uri="http://schemas.openxmlformats.org/presentationml/2006/ole">
            <mc:AlternateContent xmlns:mc="http://schemas.openxmlformats.org/markup-compatibility/2006">
              <mc:Choice xmlns:v="urn:schemas-microsoft-com:vml" Requires="v">
                <p:oleObj spid="_x0000_s73765" name="Equation" r:id="rId21" imgW="1089468" imgH="244034" progId="Equation.3">
                  <p:embed/>
                </p:oleObj>
              </mc:Choice>
              <mc:Fallback>
                <p:oleObj name="Equation" r:id="rId21" imgW="1089468" imgH="244034" progId="Equation.3">
                  <p:embed/>
                  <p:pic>
                    <p:nvPicPr>
                      <p:cNvPr id="36904" name="Object 4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31925" y="5091113"/>
                        <a:ext cx="2454275"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06" name="Text Box 42"/>
          <p:cNvSpPr txBox="1">
            <a:spLocks noChangeArrowheads="1"/>
          </p:cNvSpPr>
          <p:nvPr/>
        </p:nvSpPr>
        <p:spPr bwMode="auto">
          <a:xfrm>
            <a:off x="4876800" y="47244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800">
                <a:latin typeface="Times New Roman" panose="02020603050405020304" pitchFamily="18" charset="0"/>
              </a:rPr>
              <a:t>Vậy:</a:t>
            </a:r>
            <a:endParaRPr lang="en-US" altLang="en-US" sz="2800">
              <a:latin typeface="Times New Roman" panose="02020603050405020304" pitchFamily="18" charset="0"/>
              <a:cs typeface="Times New Roman" panose="02020603050405020304" pitchFamily="18" charset="0"/>
            </a:endParaRPr>
          </a:p>
        </p:txBody>
      </p:sp>
      <p:graphicFrame>
        <p:nvGraphicFramePr>
          <p:cNvPr id="36908" name="Object 44"/>
          <p:cNvGraphicFramePr>
            <a:graphicFrameLocks noChangeAspect="1"/>
          </p:cNvGraphicFramePr>
          <p:nvPr/>
        </p:nvGraphicFramePr>
        <p:xfrm>
          <a:off x="4876800" y="2514600"/>
          <a:ext cx="1752600" cy="541338"/>
        </p:xfrm>
        <a:graphic>
          <a:graphicData uri="http://schemas.openxmlformats.org/presentationml/2006/ole">
            <mc:AlternateContent xmlns:mc="http://schemas.openxmlformats.org/markup-compatibility/2006">
              <mc:Choice xmlns:v="urn:schemas-microsoft-com:vml" Requires="v">
                <p:oleObj spid="_x0000_s73766" name="Equation" r:id="rId23" imgW="853677" imgH="251645" progId="Equation.3">
                  <p:embed/>
                </p:oleObj>
              </mc:Choice>
              <mc:Fallback>
                <p:oleObj name="Equation" r:id="rId23" imgW="853677" imgH="251645" progId="Equation.3">
                  <p:embed/>
                  <p:pic>
                    <p:nvPicPr>
                      <p:cNvPr id="36908" name="Object 4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76800" y="2514600"/>
                        <a:ext cx="1752600"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09" name="Object 45"/>
          <p:cNvGraphicFramePr>
            <a:graphicFrameLocks noChangeAspect="1"/>
          </p:cNvGraphicFramePr>
          <p:nvPr/>
        </p:nvGraphicFramePr>
        <p:xfrm>
          <a:off x="6096000" y="3360738"/>
          <a:ext cx="823913" cy="373062"/>
        </p:xfrm>
        <a:graphic>
          <a:graphicData uri="http://schemas.openxmlformats.org/presentationml/2006/ole">
            <mc:AlternateContent xmlns:mc="http://schemas.openxmlformats.org/markup-compatibility/2006">
              <mc:Choice xmlns:v="urn:schemas-microsoft-com:vml" Requires="v">
                <p:oleObj spid="_x0000_s73767" name="Equation" r:id="rId25" imgW="373572" imgH="159835" progId="Equation.3">
                  <p:embed/>
                </p:oleObj>
              </mc:Choice>
              <mc:Fallback>
                <p:oleObj name="Equation" r:id="rId25" imgW="373572" imgH="159835" progId="Equation.3">
                  <p:embed/>
                  <p:pic>
                    <p:nvPicPr>
                      <p:cNvPr id="36909" name="Object 4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96000" y="3360738"/>
                        <a:ext cx="823913"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10" name="Object 46"/>
          <p:cNvGraphicFramePr>
            <a:graphicFrameLocks noChangeAspect="1"/>
          </p:cNvGraphicFramePr>
          <p:nvPr/>
        </p:nvGraphicFramePr>
        <p:xfrm>
          <a:off x="6019800" y="4800600"/>
          <a:ext cx="2243138" cy="514350"/>
        </p:xfrm>
        <a:graphic>
          <a:graphicData uri="http://schemas.openxmlformats.org/presentationml/2006/ole">
            <mc:AlternateContent xmlns:mc="http://schemas.openxmlformats.org/markup-compatibility/2006">
              <mc:Choice xmlns:v="urn:schemas-microsoft-com:vml" Requires="v">
                <p:oleObj spid="_x0000_s73768" name="Equation" r:id="rId27" imgW="1089468" imgH="244034" progId="Equation.3">
                  <p:embed/>
                </p:oleObj>
              </mc:Choice>
              <mc:Fallback>
                <p:oleObj name="Equation" r:id="rId27" imgW="1089468" imgH="244034" progId="Equation.3">
                  <p:embed/>
                  <p:pic>
                    <p:nvPicPr>
                      <p:cNvPr id="36910" name="Object 4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19800" y="4800600"/>
                        <a:ext cx="224313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11" name="Text Box 47"/>
          <p:cNvSpPr txBox="1">
            <a:spLocks noChangeArrowheads="1"/>
          </p:cNvSpPr>
          <p:nvPr/>
        </p:nvSpPr>
        <p:spPr bwMode="auto">
          <a:xfrm>
            <a:off x="6934200" y="3276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Times New Roman" panose="02020603050405020304" pitchFamily="18" charset="0"/>
              </a:rPr>
              <a:t>(vì a,b </a:t>
            </a:r>
            <a:r>
              <a:rPr lang="en-US" altLang="en-US" sz="2400">
                <a:latin typeface="Times New Roman" panose="02020603050405020304" pitchFamily="18" charset="0"/>
                <a:cs typeface="Times New Roman" panose="02020603050405020304" pitchFamily="18" charset="0"/>
              </a:rPr>
              <a:t>≥ 0)</a:t>
            </a:r>
          </a:p>
        </p:txBody>
      </p:sp>
    </p:spTree>
    <p:extLst>
      <p:ext uri="{BB962C8B-B14F-4D97-AF65-F5344CB8AC3E}">
        <p14:creationId xmlns:p14="http://schemas.microsoft.com/office/powerpoint/2010/main" val="2738884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6889"/>
                                        </p:tgtEl>
                                        <p:attrNameLst>
                                          <p:attrName>style.visibility</p:attrName>
                                        </p:attrNameLst>
                                      </p:cBhvr>
                                      <p:to>
                                        <p:strVal val="visible"/>
                                      </p:to>
                                    </p:set>
                                    <p:animEffect transition="in" filter="box(in)">
                                      <p:cBhvr>
                                        <p:cTn id="7" dur="500"/>
                                        <p:tgtEl>
                                          <p:spTgt spid="368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6890"/>
                                        </p:tgtEl>
                                        <p:attrNameLst>
                                          <p:attrName>style.visibility</p:attrName>
                                        </p:attrNameLst>
                                      </p:cBhvr>
                                      <p:to>
                                        <p:strVal val="visible"/>
                                      </p:to>
                                    </p:set>
                                    <p:animEffect transition="in" filter="circle(in)">
                                      <p:cBhvr>
                                        <p:cTn id="12" dur="2000"/>
                                        <p:tgtEl>
                                          <p:spTgt spid="368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6894"/>
                                        </p:tgtEl>
                                        <p:attrNameLst>
                                          <p:attrName>style.visibility</p:attrName>
                                        </p:attrNameLst>
                                      </p:cBhvr>
                                      <p:to>
                                        <p:strVal val="visible"/>
                                      </p:to>
                                    </p:set>
                                    <p:animEffect transition="in" filter="dissolve">
                                      <p:cBhvr>
                                        <p:cTn id="17" dur="500"/>
                                        <p:tgtEl>
                                          <p:spTgt spid="368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6899"/>
                                        </p:tgtEl>
                                        <p:attrNameLst>
                                          <p:attrName>style.visibility</p:attrName>
                                        </p:attrNameLst>
                                      </p:cBhvr>
                                      <p:to>
                                        <p:strVal val="visible"/>
                                      </p:to>
                                    </p:set>
                                    <p:animEffect transition="in" filter="dissolve">
                                      <p:cBhvr>
                                        <p:cTn id="22" dur="500"/>
                                        <p:tgtEl>
                                          <p:spTgt spid="368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6900"/>
                                        </p:tgtEl>
                                        <p:attrNameLst>
                                          <p:attrName>style.visibility</p:attrName>
                                        </p:attrNameLst>
                                      </p:cBhvr>
                                      <p:to>
                                        <p:strVal val="visible"/>
                                      </p:to>
                                    </p:set>
                                    <p:animEffect transition="in" filter="circle(in)">
                                      <p:cBhvr>
                                        <p:cTn id="27" dur="2000"/>
                                        <p:tgtEl>
                                          <p:spTgt spid="369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6903"/>
                                        </p:tgtEl>
                                        <p:attrNameLst>
                                          <p:attrName>style.visibility</p:attrName>
                                        </p:attrNameLst>
                                      </p:cBhvr>
                                      <p:to>
                                        <p:strVal val="visible"/>
                                      </p:to>
                                    </p:set>
                                    <p:anim to="" calcmode="lin" valueType="num">
                                      <p:cBhvr>
                                        <p:cTn id="32" dur="1" fill="hold"/>
                                        <p:tgtEl>
                                          <p:spTgt spid="36903"/>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36904"/>
                                        </p:tgtEl>
                                        <p:attrNameLst>
                                          <p:attrName>style.visibility</p:attrName>
                                        </p:attrNameLst>
                                      </p:cBhvr>
                                      <p:to>
                                        <p:strVal val="visible"/>
                                      </p:to>
                                    </p:set>
                                    <p:anim to="" calcmode="lin" valueType="num">
                                      <p:cBhvr>
                                        <p:cTn id="35" dur="1" fill="hold"/>
                                        <p:tgtEl>
                                          <p:spTgt spid="36904"/>
                                        </p:tgtEl>
                                        <p:attrNameLst>
                                          <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36891"/>
                                        </p:tgtEl>
                                        <p:attrNameLst>
                                          <p:attrName>style.visibility</p:attrName>
                                        </p:attrNameLst>
                                      </p:cBhvr>
                                      <p:to>
                                        <p:strVal val="visible"/>
                                      </p:to>
                                    </p:set>
                                    <p:animEffect transition="in" filter="box(in)">
                                      <p:cBhvr>
                                        <p:cTn id="40" dur="500"/>
                                        <p:tgtEl>
                                          <p:spTgt spid="3689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36908"/>
                                        </p:tgtEl>
                                        <p:attrNameLst>
                                          <p:attrName>style.visibility</p:attrName>
                                        </p:attrNameLst>
                                      </p:cBhvr>
                                      <p:to>
                                        <p:strVal val="visible"/>
                                      </p:to>
                                    </p:set>
                                    <p:anim calcmode="lin" valueType="num">
                                      <p:cBhvr>
                                        <p:cTn id="45" dur="500" fill="hold"/>
                                        <p:tgtEl>
                                          <p:spTgt spid="36908"/>
                                        </p:tgtEl>
                                        <p:attrNameLst>
                                          <p:attrName>ppt_w</p:attrName>
                                        </p:attrNameLst>
                                      </p:cBhvr>
                                      <p:tavLst>
                                        <p:tav tm="0">
                                          <p:val>
                                            <p:fltVal val="0"/>
                                          </p:val>
                                        </p:tav>
                                        <p:tav tm="100000">
                                          <p:val>
                                            <p:strVal val="#ppt_w"/>
                                          </p:val>
                                        </p:tav>
                                      </p:tavLst>
                                    </p:anim>
                                    <p:anim calcmode="lin" valueType="num">
                                      <p:cBhvr>
                                        <p:cTn id="46" dur="500" fill="hold"/>
                                        <p:tgtEl>
                                          <p:spTgt spid="36908"/>
                                        </p:tgtEl>
                                        <p:attrNameLst>
                                          <p:attrName>ppt_h</p:attrName>
                                        </p:attrNameLst>
                                      </p:cBhvr>
                                      <p:tavLst>
                                        <p:tav tm="0">
                                          <p:val>
                                            <p:fltVal val="0"/>
                                          </p:val>
                                        </p:tav>
                                        <p:tav tm="100000">
                                          <p:val>
                                            <p:strVal val="#ppt_h"/>
                                          </p:val>
                                        </p:tav>
                                      </p:tavLst>
                                    </p:anim>
                                    <p:animEffect transition="in" filter="fade">
                                      <p:cBhvr>
                                        <p:cTn id="47" dur="500"/>
                                        <p:tgtEl>
                                          <p:spTgt spid="3690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nodeType="clickEffect">
                                  <p:stCondLst>
                                    <p:cond delay="0"/>
                                  </p:stCondLst>
                                  <p:childTnLst>
                                    <p:set>
                                      <p:cBhvr>
                                        <p:cTn id="51" dur="1" fill="hold">
                                          <p:stCondLst>
                                            <p:cond delay="0"/>
                                          </p:stCondLst>
                                        </p:cTn>
                                        <p:tgtEl>
                                          <p:spTgt spid="36897"/>
                                        </p:tgtEl>
                                        <p:attrNameLst>
                                          <p:attrName>style.visibility</p:attrName>
                                        </p:attrNameLst>
                                      </p:cBhvr>
                                      <p:to>
                                        <p:strVal val="visible"/>
                                      </p:to>
                                    </p:set>
                                    <p:animEffect transition="in" filter="strips(downLeft)">
                                      <p:cBhvr>
                                        <p:cTn id="52" dur="500"/>
                                        <p:tgtEl>
                                          <p:spTgt spid="3689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nodeType="clickEffect">
                                  <p:stCondLst>
                                    <p:cond delay="0"/>
                                  </p:stCondLst>
                                  <p:childTnLst>
                                    <p:set>
                                      <p:cBhvr>
                                        <p:cTn id="56" dur="1" fill="hold">
                                          <p:stCondLst>
                                            <p:cond delay="0"/>
                                          </p:stCondLst>
                                        </p:cTn>
                                        <p:tgtEl>
                                          <p:spTgt spid="36898"/>
                                        </p:tgtEl>
                                        <p:attrNameLst>
                                          <p:attrName>style.visibility</p:attrName>
                                        </p:attrNameLst>
                                      </p:cBhvr>
                                      <p:to>
                                        <p:strVal val="visible"/>
                                      </p:to>
                                    </p:set>
                                    <p:animEffect transition="in" filter="strips(downLeft)">
                                      <p:cBhvr>
                                        <p:cTn id="57" dur="500"/>
                                        <p:tgtEl>
                                          <p:spTgt spid="3689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nodeType="clickEffect">
                                  <p:stCondLst>
                                    <p:cond delay="0"/>
                                  </p:stCondLst>
                                  <p:childTnLst>
                                    <p:set>
                                      <p:cBhvr>
                                        <p:cTn id="61" dur="1" fill="hold">
                                          <p:stCondLst>
                                            <p:cond delay="0"/>
                                          </p:stCondLst>
                                        </p:cTn>
                                        <p:tgtEl>
                                          <p:spTgt spid="36909"/>
                                        </p:tgtEl>
                                        <p:attrNameLst>
                                          <p:attrName>style.visibility</p:attrName>
                                        </p:attrNameLst>
                                      </p:cBhvr>
                                      <p:to>
                                        <p:strVal val="visible"/>
                                      </p:to>
                                    </p:set>
                                    <p:animEffect transition="in" filter="strips(downLeft)">
                                      <p:cBhvr>
                                        <p:cTn id="62" dur="500"/>
                                        <p:tgtEl>
                                          <p:spTgt spid="3690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6911"/>
                                        </p:tgtEl>
                                        <p:attrNameLst>
                                          <p:attrName>style.visibility</p:attrName>
                                        </p:attrNameLst>
                                      </p:cBhvr>
                                      <p:to>
                                        <p:strVal val="visible"/>
                                      </p:to>
                                    </p:set>
                                    <p:animEffect transition="in" filter="box(in)">
                                      <p:cBhvr>
                                        <p:cTn id="67" dur="500"/>
                                        <p:tgtEl>
                                          <p:spTgt spid="3691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9" presetClass="entr" presetSubtype="0" accel="100000" fill="hold" grpId="0" nodeType="clickEffect">
                                  <p:stCondLst>
                                    <p:cond delay="0"/>
                                  </p:stCondLst>
                                  <p:childTnLst>
                                    <p:set>
                                      <p:cBhvr>
                                        <p:cTn id="71" dur="1" fill="hold">
                                          <p:stCondLst>
                                            <p:cond delay="0"/>
                                          </p:stCondLst>
                                        </p:cTn>
                                        <p:tgtEl>
                                          <p:spTgt spid="36906"/>
                                        </p:tgtEl>
                                        <p:attrNameLst>
                                          <p:attrName>style.visibility</p:attrName>
                                        </p:attrNameLst>
                                      </p:cBhvr>
                                      <p:to>
                                        <p:strVal val="visible"/>
                                      </p:to>
                                    </p:set>
                                    <p:anim calcmode="lin" valueType="num">
                                      <p:cBhvr>
                                        <p:cTn id="72" dur="500" fill="hold"/>
                                        <p:tgtEl>
                                          <p:spTgt spid="36906"/>
                                        </p:tgtEl>
                                        <p:attrNameLst>
                                          <p:attrName>ppt_h</p:attrName>
                                        </p:attrNameLst>
                                      </p:cBhvr>
                                      <p:tavLst>
                                        <p:tav tm="0">
                                          <p:val>
                                            <p:strVal val="#ppt_h/20"/>
                                          </p:val>
                                        </p:tav>
                                        <p:tav tm="50000">
                                          <p:val>
                                            <p:strVal val="#ppt_h/20"/>
                                          </p:val>
                                        </p:tav>
                                        <p:tav tm="100000">
                                          <p:val>
                                            <p:strVal val="#ppt_h"/>
                                          </p:val>
                                        </p:tav>
                                      </p:tavLst>
                                    </p:anim>
                                    <p:anim calcmode="lin" valueType="num">
                                      <p:cBhvr>
                                        <p:cTn id="73" dur="500" fill="hold"/>
                                        <p:tgtEl>
                                          <p:spTgt spid="36906"/>
                                        </p:tgtEl>
                                        <p:attrNameLst>
                                          <p:attrName>ppt_w</p:attrName>
                                        </p:attrNameLst>
                                      </p:cBhvr>
                                      <p:tavLst>
                                        <p:tav tm="0">
                                          <p:val>
                                            <p:strVal val="#ppt_w+.3"/>
                                          </p:val>
                                        </p:tav>
                                        <p:tav tm="50000">
                                          <p:val>
                                            <p:strVal val="#ppt_w+.3"/>
                                          </p:val>
                                        </p:tav>
                                        <p:tav tm="100000">
                                          <p:val>
                                            <p:strVal val="#ppt_w"/>
                                          </p:val>
                                        </p:tav>
                                      </p:tavLst>
                                    </p:anim>
                                    <p:anim calcmode="lin" valueType="num">
                                      <p:cBhvr>
                                        <p:cTn id="74" dur="500" fill="hold"/>
                                        <p:tgtEl>
                                          <p:spTgt spid="36906"/>
                                        </p:tgtEl>
                                        <p:attrNameLst>
                                          <p:attrName>ppt_x</p:attrName>
                                        </p:attrNameLst>
                                      </p:cBhvr>
                                      <p:tavLst>
                                        <p:tav tm="0">
                                          <p:val>
                                            <p:strVal val="#ppt_x-.3"/>
                                          </p:val>
                                        </p:tav>
                                        <p:tav tm="50000">
                                          <p:val>
                                            <p:strVal val="#ppt_x"/>
                                          </p:val>
                                        </p:tav>
                                        <p:tav tm="100000">
                                          <p:val>
                                            <p:strVal val="#ppt_x"/>
                                          </p:val>
                                        </p:tav>
                                      </p:tavLst>
                                    </p:anim>
                                    <p:anim calcmode="lin" valueType="num">
                                      <p:cBhvr>
                                        <p:cTn id="75" dur="500" fill="hold"/>
                                        <p:tgtEl>
                                          <p:spTgt spid="36906"/>
                                        </p:tgtEl>
                                        <p:attrNameLst>
                                          <p:attrName>ppt_y</p:attrName>
                                        </p:attrNameLst>
                                      </p:cBhvr>
                                      <p:tavLst>
                                        <p:tav tm="0">
                                          <p:val>
                                            <p:strVal val="#ppt_y"/>
                                          </p:val>
                                        </p:tav>
                                        <p:tav tm="100000">
                                          <p:val>
                                            <p:strVal val="#ppt_y"/>
                                          </p:val>
                                        </p:tav>
                                      </p:tavLst>
                                    </p:anim>
                                  </p:childTnLst>
                                </p:cTn>
                              </p:par>
                              <p:par>
                                <p:cTn id="76" presetID="39" presetClass="entr" presetSubtype="0" accel="100000" fill="hold" nodeType="withEffect">
                                  <p:stCondLst>
                                    <p:cond delay="0"/>
                                  </p:stCondLst>
                                  <p:childTnLst>
                                    <p:set>
                                      <p:cBhvr>
                                        <p:cTn id="77" dur="1" fill="hold">
                                          <p:stCondLst>
                                            <p:cond delay="0"/>
                                          </p:stCondLst>
                                        </p:cTn>
                                        <p:tgtEl>
                                          <p:spTgt spid="36910"/>
                                        </p:tgtEl>
                                        <p:attrNameLst>
                                          <p:attrName>style.visibility</p:attrName>
                                        </p:attrNameLst>
                                      </p:cBhvr>
                                      <p:to>
                                        <p:strVal val="visible"/>
                                      </p:to>
                                    </p:set>
                                    <p:anim calcmode="lin" valueType="num">
                                      <p:cBhvr>
                                        <p:cTn id="78" dur="500" fill="hold"/>
                                        <p:tgtEl>
                                          <p:spTgt spid="36910"/>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36910"/>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36910"/>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369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03" grpId="0"/>
      <p:bldP spid="36906" grpId="0"/>
      <p:bldP spid="369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123825"/>
            <a:ext cx="9367838" cy="7162800"/>
            <a:chOff x="-23" y="0"/>
            <a:chExt cx="5783" cy="4252"/>
          </a:xfrm>
        </p:grpSpPr>
        <p:sp>
          <p:nvSpPr>
            <p:cNvPr id="18454" name="Rectangle 3"/>
            <p:cNvSpPr>
              <a:spLocks noChangeArrowheads="1"/>
            </p:cNvSpPr>
            <p:nvPr/>
          </p:nvSpPr>
          <p:spPr bwMode="auto">
            <a:xfrm>
              <a:off x="91" y="119"/>
              <a:ext cx="5579" cy="4128"/>
            </a:xfrm>
            <a:prstGeom prst="rect">
              <a:avLst/>
            </a:prstGeom>
            <a:noFill/>
            <a:ln w="76200" cmpd="tri">
              <a:solidFill>
                <a:srgbClr val="FF3399"/>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2800">
                <a:latin typeface="Times New Roman" panose="02020603050405020304" pitchFamily="18" charset="0"/>
              </a:endParaRPr>
            </a:p>
          </p:txBody>
        </p:sp>
        <p:sp>
          <p:nvSpPr>
            <p:cNvPr id="18455" name="plant"/>
            <p:cNvSpPr>
              <a:spLocks noEditPoints="1" noChangeArrowheads="1"/>
            </p:cNvSpPr>
            <p:nvPr/>
          </p:nvSpPr>
          <p:spPr bwMode="auto">
            <a:xfrm>
              <a:off x="0" y="30"/>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sp>
          <p:nvSpPr>
            <p:cNvPr id="18456" name="plant"/>
            <p:cNvSpPr>
              <a:spLocks noEditPoints="1" noChangeArrowheads="1"/>
            </p:cNvSpPr>
            <p:nvPr/>
          </p:nvSpPr>
          <p:spPr bwMode="auto">
            <a:xfrm>
              <a:off x="5376" y="0"/>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sp>
          <p:nvSpPr>
            <p:cNvPr id="18457" name="plant"/>
            <p:cNvSpPr>
              <a:spLocks noEditPoints="1" noChangeArrowheads="1"/>
            </p:cNvSpPr>
            <p:nvPr/>
          </p:nvSpPr>
          <p:spPr bwMode="auto">
            <a:xfrm>
              <a:off x="-23" y="4042"/>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sp>
          <p:nvSpPr>
            <p:cNvPr id="18458" name="plant"/>
            <p:cNvSpPr>
              <a:spLocks noEditPoints="1" noChangeArrowheads="1"/>
            </p:cNvSpPr>
            <p:nvPr/>
          </p:nvSpPr>
          <p:spPr bwMode="auto">
            <a:xfrm>
              <a:off x="5329" y="4014"/>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grpSp>
      <p:sp>
        <p:nvSpPr>
          <p:cNvPr id="18435" name="Rectangle 8"/>
          <p:cNvSpPr>
            <a:spLocks noChangeArrowheads="1"/>
          </p:cNvSpPr>
          <p:nvPr/>
        </p:nvSpPr>
        <p:spPr bwMode="auto">
          <a:xfrm>
            <a:off x="228600" y="609600"/>
            <a:ext cx="2790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de-DE" altLang="en-US" sz="2800" b="1">
                <a:solidFill>
                  <a:schemeClr val="hlink"/>
                </a:solidFill>
                <a:latin typeface="Times New Roman" panose="02020603050405020304" pitchFamily="18" charset="0"/>
                <a:cs typeface="Times New Roman" panose="02020603050405020304" pitchFamily="18" charset="0"/>
              </a:rPr>
              <a:t>Bài 17 tr 14 SGK</a:t>
            </a:r>
            <a:endParaRPr lang="de-DE" altLang="en-US" sz="2800" b="1">
              <a:solidFill>
                <a:schemeClr val="tx2"/>
              </a:solidFill>
              <a:latin typeface="Times New Roman" panose="02020603050405020304" pitchFamily="18" charset="0"/>
              <a:cs typeface="Times New Roman" panose="02020603050405020304" pitchFamily="18" charset="0"/>
            </a:endParaRPr>
          </a:p>
        </p:txBody>
      </p:sp>
      <p:graphicFrame>
        <p:nvGraphicFramePr>
          <p:cNvPr id="47114" name="Object 10"/>
          <p:cNvGraphicFramePr>
            <a:graphicFrameLocks noChangeAspect="1"/>
          </p:cNvGraphicFramePr>
          <p:nvPr/>
        </p:nvGraphicFramePr>
        <p:xfrm>
          <a:off x="2438400" y="1381125"/>
          <a:ext cx="1736725" cy="523875"/>
        </p:xfrm>
        <a:graphic>
          <a:graphicData uri="http://schemas.openxmlformats.org/presentationml/2006/ole">
            <mc:AlternateContent xmlns:mc="http://schemas.openxmlformats.org/markup-compatibility/2006">
              <mc:Choice xmlns:v="urn:schemas-microsoft-com:vml" Requires="v">
                <p:oleObj spid="_x0000_s77826" name="Equation" r:id="rId3" imgW="822901" imgH="244034" progId="Equation.3">
                  <p:embed/>
                </p:oleObj>
              </mc:Choice>
              <mc:Fallback>
                <p:oleObj name="Equation" r:id="rId3" imgW="822901" imgH="244034" progId="Equation.3">
                  <p:embed/>
                  <p:pic>
                    <p:nvPicPr>
                      <p:cNvPr id="47114"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381125"/>
                        <a:ext cx="173672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5" name="Object 11"/>
          <p:cNvGraphicFramePr>
            <a:graphicFrameLocks noChangeAspect="1"/>
          </p:cNvGraphicFramePr>
          <p:nvPr/>
        </p:nvGraphicFramePr>
        <p:xfrm>
          <a:off x="4235450" y="1447800"/>
          <a:ext cx="946150" cy="419100"/>
        </p:xfrm>
        <a:graphic>
          <a:graphicData uri="http://schemas.openxmlformats.org/presentationml/2006/ole">
            <mc:AlternateContent xmlns:mc="http://schemas.openxmlformats.org/markup-compatibility/2006">
              <mc:Choice xmlns:v="urn:schemas-microsoft-com:vml" Requires="v">
                <p:oleObj spid="_x0000_s77827" name="Equation" r:id="rId5" imgW="441753" imgH="182669" progId="Equation.3">
                  <p:embed/>
                </p:oleObj>
              </mc:Choice>
              <mc:Fallback>
                <p:oleObj name="Equation" r:id="rId5" imgW="441753" imgH="182669" progId="Equation.3">
                  <p:embed/>
                  <p:pic>
                    <p:nvPicPr>
                      <p:cNvPr id="4711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5450" y="1447800"/>
                        <a:ext cx="94615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7" name="Object 13"/>
          <p:cNvGraphicFramePr>
            <a:graphicFrameLocks noChangeAspect="1"/>
          </p:cNvGraphicFramePr>
          <p:nvPr/>
        </p:nvGraphicFramePr>
        <p:xfrm>
          <a:off x="609600" y="1371600"/>
          <a:ext cx="1663700" cy="561975"/>
        </p:xfrm>
        <a:graphic>
          <a:graphicData uri="http://schemas.openxmlformats.org/presentationml/2006/ole">
            <mc:AlternateContent xmlns:mc="http://schemas.openxmlformats.org/markup-compatibility/2006">
              <mc:Choice xmlns:v="urn:schemas-microsoft-com:vml" Requires="v">
                <p:oleObj spid="_x0000_s77828" name="Equation" r:id="rId7" imgW="731520" imgH="244034" progId="Equation.3">
                  <p:embed/>
                </p:oleObj>
              </mc:Choice>
              <mc:Fallback>
                <p:oleObj name="Equation" r:id="rId7" imgW="731520" imgH="244034" progId="Equation.3">
                  <p:embed/>
                  <p:pic>
                    <p:nvPicPr>
                      <p:cNvPr id="4711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637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8" name="Object 14"/>
          <p:cNvGraphicFramePr>
            <a:graphicFrameLocks noChangeAspect="1"/>
          </p:cNvGraphicFramePr>
          <p:nvPr/>
        </p:nvGraphicFramePr>
        <p:xfrm>
          <a:off x="4800600" y="3962400"/>
          <a:ext cx="1487488" cy="407988"/>
        </p:xfrm>
        <a:graphic>
          <a:graphicData uri="http://schemas.openxmlformats.org/presentationml/2006/ole">
            <mc:AlternateContent xmlns:mc="http://schemas.openxmlformats.org/markup-compatibility/2006">
              <mc:Choice xmlns:v="urn:schemas-microsoft-com:vml" Requires="v">
                <p:oleObj spid="_x0000_s77829" name="Equation" r:id="rId9" imgW="632564" imgH="159835" progId="Equation.3">
                  <p:embed/>
                </p:oleObj>
              </mc:Choice>
              <mc:Fallback>
                <p:oleObj name="Equation" r:id="rId9" imgW="632564" imgH="159835" progId="Equation.3">
                  <p:embed/>
                  <p:pic>
                    <p:nvPicPr>
                      <p:cNvPr id="47118"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3962400"/>
                        <a:ext cx="1487488"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9" name="Object 15"/>
          <p:cNvGraphicFramePr>
            <a:graphicFrameLocks noChangeAspect="1"/>
          </p:cNvGraphicFramePr>
          <p:nvPr/>
        </p:nvGraphicFramePr>
        <p:xfrm>
          <a:off x="5589588" y="1447800"/>
          <a:ext cx="735012" cy="419100"/>
        </p:xfrm>
        <a:graphic>
          <a:graphicData uri="http://schemas.openxmlformats.org/presentationml/2006/ole">
            <mc:AlternateContent xmlns:mc="http://schemas.openxmlformats.org/markup-compatibility/2006">
              <mc:Choice xmlns:v="urn:schemas-microsoft-com:vml" Requires="v">
                <p:oleObj spid="_x0000_s77830" name="Equation" r:id="rId11" imgW="335221" imgH="182669" progId="Equation.3">
                  <p:embed/>
                </p:oleObj>
              </mc:Choice>
              <mc:Fallback>
                <p:oleObj name="Equation" r:id="rId11" imgW="335221" imgH="182669" progId="Equation.3">
                  <p:embed/>
                  <p:pic>
                    <p:nvPicPr>
                      <p:cNvPr id="47119"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9588" y="1447800"/>
                        <a:ext cx="735012"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0" name="Object 16"/>
          <p:cNvGraphicFramePr>
            <a:graphicFrameLocks noChangeAspect="1"/>
          </p:cNvGraphicFramePr>
          <p:nvPr/>
        </p:nvGraphicFramePr>
        <p:xfrm>
          <a:off x="6629400" y="2289175"/>
          <a:ext cx="787400" cy="377825"/>
        </p:xfrm>
        <a:graphic>
          <a:graphicData uri="http://schemas.openxmlformats.org/presentationml/2006/ole">
            <mc:AlternateContent xmlns:mc="http://schemas.openxmlformats.org/markup-compatibility/2006">
              <mc:Choice xmlns:v="urn:schemas-microsoft-com:vml" Requires="v">
                <p:oleObj spid="_x0000_s77831" name="Equation" r:id="rId13" imgW="297343" imgH="159835" progId="Equation.3">
                  <p:embed/>
                </p:oleObj>
              </mc:Choice>
              <mc:Fallback>
                <p:oleObj name="Equation" r:id="rId13" imgW="297343" imgH="159835" progId="Equation.3">
                  <p:embed/>
                  <p:pic>
                    <p:nvPicPr>
                      <p:cNvPr id="4712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9400" y="2289175"/>
                        <a:ext cx="7874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1" name="Object 17"/>
          <p:cNvGraphicFramePr>
            <a:graphicFrameLocks noChangeAspect="1"/>
          </p:cNvGraphicFramePr>
          <p:nvPr/>
        </p:nvGraphicFramePr>
        <p:xfrm>
          <a:off x="685800" y="3886200"/>
          <a:ext cx="1381125" cy="506413"/>
        </p:xfrm>
        <a:graphic>
          <a:graphicData uri="http://schemas.openxmlformats.org/presentationml/2006/ole">
            <mc:AlternateContent xmlns:mc="http://schemas.openxmlformats.org/markup-compatibility/2006">
              <mc:Choice xmlns:v="urn:schemas-microsoft-com:vml" Requires="v">
                <p:oleObj spid="_x0000_s77832" name="Equation" r:id="rId15" imgW="640139" imgH="221200" progId="Equation.3">
                  <p:embed/>
                </p:oleObj>
              </mc:Choice>
              <mc:Fallback>
                <p:oleObj name="Equation" r:id="rId15" imgW="640139" imgH="221200" progId="Equation.3">
                  <p:embed/>
                  <p:pic>
                    <p:nvPicPr>
                      <p:cNvPr id="47121"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 y="3886200"/>
                        <a:ext cx="1381125"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2" name="Object 18"/>
          <p:cNvGraphicFramePr>
            <a:graphicFrameLocks noChangeAspect="1"/>
          </p:cNvGraphicFramePr>
          <p:nvPr/>
        </p:nvGraphicFramePr>
        <p:xfrm>
          <a:off x="609600" y="2209800"/>
          <a:ext cx="1652588" cy="523875"/>
        </p:xfrm>
        <a:graphic>
          <a:graphicData uri="http://schemas.openxmlformats.org/presentationml/2006/ole">
            <mc:AlternateContent xmlns:mc="http://schemas.openxmlformats.org/markup-compatibility/2006">
              <mc:Choice xmlns:v="urn:schemas-microsoft-com:vml" Requires="v">
                <p:oleObj spid="_x0000_s77833" name="Equation" r:id="rId17" imgW="785023" imgH="244034" progId="Equation.3">
                  <p:embed/>
                </p:oleObj>
              </mc:Choice>
              <mc:Fallback>
                <p:oleObj name="Equation" r:id="rId17" imgW="785023" imgH="244034" progId="Equation.3">
                  <p:embed/>
                  <p:pic>
                    <p:nvPicPr>
                      <p:cNvPr id="47122"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600" y="2209800"/>
                        <a:ext cx="1652588"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3" name="Object 19"/>
          <p:cNvGraphicFramePr>
            <a:graphicFrameLocks noChangeAspect="1"/>
          </p:cNvGraphicFramePr>
          <p:nvPr/>
        </p:nvGraphicFramePr>
        <p:xfrm>
          <a:off x="2438400" y="2209800"/>
          <a:ext cx="1417638" cy="471488"/>
        </p:xfrm>
        <a:graphic>
          <a:graphicData uri="http://schemas.openxmlformats.org/presentationml/2006/ole">
            <mc:AlternateContent xmlns:mc="http://schemas.openxmlformats.org/markup-compatibility/2006">
              <mc:Choice xmlns:v="urn:schemas-microsoft-com:vml" Requires="v">
                <p:oleObj spid="_x0000_s77834" name="Equation" r:id="rId19" imgW="670442" imgH="213589" progId="Equation.3">
                  <p:embed/>
                </p:oleObj>
              </mc:Choice>
              <mc:Fallback>
                <p:oleObj name="Equation" r:id="rId19" imgW="670442" imgH="213589" progId="Equation.3">
                  <p:embed/>
                  <p:pic>
                    <p:nvPicPr>
                      <p:cNvPr id="47123"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38400" y="2209800"/>
                        <a:ext cx="14176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5" name="Object 21"/>
          <p:cNvGraphicFramePr>
            <a:graphicFrameLocks noChangeAspect="1"/>
          </p:cNvGraphicFramePr>
          <p:nvPr/>
        </p:nvGraphicFramePr>
        <p:xfrm>
          <a:off x="3875088" y="2162175"/>
          <a:ext cx="1720850" cy="508000"/>
        </p:xfrm>
        <a:graphic>
          <a:graphicData uri="http://schemas.openxmlformats.org/presentationml/2006/ole">
            <mc:AlternateContent xmlns:mc="http://schemas.openxmlformats.org/markup-compatibility/2006">
              <mc:Choice xmlns:v="urn:schemas-microsoft-com:vml" Requires="v">
                <p:oleObj spid="_x0000_s77835" name="Equation" r:id="rId21" imgW="754247" imgH="213589" progId="Equation.3">
                  <p:embed/>
                </p:oleObj>
              </mc:Choice>
              <mc:Fallback>
                <p:oleObj name="Equation" r:id="rId21" imgW="754247" imgH="213589" progId="Equation.3">
                  <p:embed/>
                  <p:pic>
                    <p:nvPicPr>
                      <p:cNvPr id="47125" name="Object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75088" y="2162175"/>
                        <a:ext cx="17208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7" name="Object 23"/>
          <p:cNvGraphicFramePr>
            <a:graphicFrameLocks noChangeAspect="1"/>
          </p:cNvGraphicFramePr>
          <p:nvPr/>
        </p:nvGraphicFramePr>
        <p:xfrm>
          <a:off x="5715000" y="2259013"/>
          <a:ext cx="850900" cy="360362"/>
        </p:xfrm>
        <a:graphic>
          <a:graphicData uri="http://schemas.openxmlformats.org/presentationml/2006/ole">
            <mc:AlternateContent xmlns:mc="http://schemas.openxmlformats.org/markup-compatibility/2006">
              <mc:Choice xmlns:v="urn:schemas-microsoft-com:vml" Requires="v">
                <p:oleObj spid="_x0000_s77836" name="Equation" r:id="rId23" imgW="403875" imgH="159835" progId="Equation.3">
                  <p:embed/>
                </p:oleObj>
              </mc:Choice>
              <mc:Fallback>
                <p:oleObj name="Equation" r:id="rId23" imgW="403875" imgH="159835" progId="Equation.3">
                  <p:embed/>
                  <p:pic>
                    <p:nvPicPr>
                      <p:cNvPr id="47127" name="Object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15000" y="2259013"/>
                        <a:ext cx="85090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8" name="Object 24"/>
          <p:cNvGraphicFramePr>
            <a:graphicFrameLocks noChangeAspect="1"/>
          </p:cNvGraphicFramePr>
          <p:nvPr/>
        </p:nvGraphicFramePr>
        <p:xfrm>
          <a:off x="2133600" y="3903663"/>
          <a:ext cx="1143000" cy="479425"/>
        </p:xfrm>
        <a:graphic>
          <a:graphicData uri="http://schemas.openxmlformats.org/presentationml/2006/ole">
            <mc:AlternateContent xmlns:mc="http://schemas.openxmlformats.org/markup-compatibility/2006">
              <mc:Choice xmlns:v="urn:schemas-microsoft-com:vml" Requires="v">
                <p:oleObj spid="_x0000_s77837" name="Equation" r:id="rId25" imgW="525558" imgH="213589" progId="Equation.3">
                  <p:embed/>
                </p:oleObj>
              </mc:Choice>
              <mc:Fallback>
                <p:oleObj name="Equation" r:id="rId25" imgW="525558" imgH="213589" progId="Equation.3">
                  <p:embed/>
                  <p:pic>
                    <p:nvPicPr>
                      <p:cNvPr id="47128" name="Object 2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33600" y="3903663"/>
                        <a:ext cx="11430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9" name="Object 25"/>
          <p:cNvGraphicFramePr>
            <a:graphicFrameLocks noChangeAspect="1"/>
          </p:cNvGraphicFramePr>
          <p:nvPr/>
        </p:nvGraphicFramePr>
        <p:xfrm>
          <a:off x="3352800" y="3876675"/>
          <a:ext cx="1185863" cy="514350"/>
        </p:xfrm>
        <a:graphic>
          <a:graphicData uri="http://schemas.openxmlformats.org/presentationml/2006/ole">
            <mc:AlternateContent xmlns:mc="http://schemas.openxmlformats.org/markup-compatibility/2006">
              <mc:Choice xmlns:v="urn:schemas-microsoft-com:vml" Requires="v">
                <p:oleObj spid="_x0000_s77838" name="Equation" r:id="rId27" imgW="563910" imgH="244034" progId="Equation.3">
                  <p:embed/>
                </p:oleObj>
              </mc:Choice>
              <mc:Fallback>
                <p:oleObj name="Equation" r:id="rId27" imgW="563910" imgH="244034" progId="Equation.3">
                  <p:embed/>
                  <p:pic>
                    <p:nvPicPr>
                      <p:cNvPr id="47129" name="Object 2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52800" y="3876675"/>
                        <a:ext cx="118586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33" name="Rectangle 29"/>
          <p:cNvSpPr>
            <a:spLocks noChangeArrowheads="1"/>
          </p:cNvSpPr>
          <p:nvPr/>
        </p:nvSpPr>
        <p:spPr bwMode="auto">
          <a:xfrm>
            <a:off x="304800" y="3200400"/>
            <a:ext cx="2790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de-DE" altLang="en-US" sz="2800" b="1">
                <a:solidFill>
                  <a:schemeClr val="hlink"/>
                </a:solidFill>
                <a:latin typeface="Times New Roman" panose="02020603050405020304" pitchFamily="18" charset="0"/>
                <a:cs typeface="Times New Roman" panose="02020603050405020304" pitchFamily="18" charset="0"/>
              </a:rPr>
              <a:t>Bài 18 tr 14 SGK</a:t>
            </a:r>
            <a:endParaRPr lang="de-DE" altLang="en-US" sz="2800" b="1">
              <a:solidFill>
                <a:schemeClr val="tx2"/>
              </a:solidFill>
              <a:latin typeface="Times New Roman" panose="02020603050405020304" pitchFamily="18" charset="0"/>
              <a:cs typeface="Times New Roman" panose="02020603050405020304" pitchFamily="18" charset="0"/>
            </a:endParaRPr>
          </a:p>
        </p:txBody>
      </p:sp>
      <p:graphicFrame>
        <p:nvGraphicFramePr>
          <p:cNvPr id="47134" name="Object 30"/>
          <p:cNvGraphicFramePr>
            <a:graphicFrameLocks noChangeAspect="1"/>
          </p:cNvGraphicFramePr>
          <p:nvPr/>
        </p:nvGraphicFramePr>
        <p:xfrm>
          <a:off x="6297613" y="4800600"/>
          <a:ext cx="1779587" cy="407988"/>
        </p:xfrm>
        <a:graphic>
          <a:graphicData uri="http://schemas.openxmlformats.org/presentationml/2006/ole">
            <mc:AlternateContent xmlns:mc="http://schemas.openxmlformats.org/markup-compatibility/2006">
              <mc:Choice xmlns:v="urn:schemas-microsoft-com:vml" Requires="v">
                <p:oleObj spid="_x0000_s77839" name="Equation" r:id="rId29" imgW="754247" imgH="159835" progId="Equation.3">
                  <p:embed/>
                </p:oleObj>
              </mc:Choice>
              <mc:Fallback>
                <p:oleObj name="Equation" r:id="rId29" imgW="754247" imgH="159835" progId="Equation.3">
                  <p:embed/>
                  <p:pic>
                    <p:nvPicPr>
                      <p:cNvPr id="47134"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297613" y="4800600"/>
                        <a:ext cx="1779587"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35" name="Object 31"/>
          <p:cNvGraphicFramePr>
            <a:graphicFrameLocks noChangeAspect="1"/>
          </p:cNvGraphicFramePr>
          <p:nvPr/>
        </p:nvGraphicFramePr>
        <p:xfrm>
          <a:off x="692150" y="4721225"/>
          <a:ext cx="2203450" cy="533400"/>
        </p:xfrm>
        <a:graphic>
          <a:graphicData uri="http://schemas.openxmlformats.org/presentationml/2006/ole">
            <mc:AlternateContent xmlns:mc="http://schemas.openxmlformats.org/markup-compatibility/2006">
              <mc:Choice xmlns:v="urn:schemas-microsoft-com:vml" Requires="v">
                <p:oleObj spid="_x0000_s77840" name="Equation" r:id="rId31" imgW="1036438" imgH="244034" progId="Equation.3">
                  <p:embed/>
                </p:oleObj>
              </mc:Choice>
              <mc:Fallback>
                <p:oleObj name="Equation" r:id="rId31" imgW="1036438" imgH="244034" progId="Equation.3">
                  <p:embed/>
                  <p:pic>
                    <p:nvPicPr>
                      <p:cNvPr id="47135"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2150" y="4721225"/>
                        <a:ext cx="220345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36" name="Object 32"/>
          <p:cNvGraphicFramePr>
            <a:graphicFrameLocks noChangeAspect="1"/>
          </p:cNvGraphicFramePr>
          <p:nvPr/>
        </p:nvGraphicFramePr>
        <p:xfrm>
          <a:off x="2943225" y="4725988"/>
          <a:ext cx="1781175" cy="531812"/>
        </p:xfrm>
        <a:graphic>
          <a:graphicData uri="http://schemas.openxmlformats.org/presentationml/2006/ole">
            <mc:AlternateContent xmlns:mc="http://schemas.openxmlformats.org/markup-compatibility/2006">
              <mc:Choice xmlns:v="urn:schemas-microsoft-com:vml" Requires="v">
                <p:oleObj spid="_x0000_s77841" name="Equation" r:id="rId33" imgW="830476" imgH="244034" progId="Equation.3">
                  <p:embed/>
                </p:oleObj>
              </mc:Choice>
              <mc:Fallback>
                <p:oleObj name="Equation" r:id="rId33" imgW="830476" imgH="244034" progId="Equation.3">
                  <p:embed/>
                  <p:pic>
                    <p:nvPicPr>
                      <p:cNvPr id="47136"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943225" y="4725988"/>
                        <a:ext cx="1781175"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37" name="Object 33"/>
          <p:cNvGraphicFramePr>
            <a:graphicFrameLocks noChangeAspect="1"/>
          </p:cNvGraphicFramePr>
          <p:nvPr/>
        </p:nvGraphicFramePr>
        <p:xfrm>
          <a:off x="4752975" y="4691063"/>
          <a:ext cx="1495425" cy="514350"/>
        </p:xfrm>
        <a:graphic>
          <a:graphicData uri="http://schemas.openxmlformats.org/presentationml/2006/ole">
            <mc:AlternateContent xmlns:mc="http://schemas.openxmlformats.org/markup-compatibility/2006">
              <mc:Choice xmlns:v="urn:schemas-microsoft-com:vml" Requires="v">
                <p:oleObj spid="_x0000_s77842" name="Equation" r:id="rId35" imgW="716369" imgH="244034" progId="Equation.3">
                  <p:embed/>
                </p:oleObj>
              </mc:Choice>
              <mc:Fallback>
                <p:oleObj name="Equation" r:id="rId35" imgW="716369" imgH="244034" progId="Equation.3">
                  <p:embed/>
                  <p:pic>
                    <p:nvPicPr>
                      <p:cNvPr id="47137" name="Object 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752975" y="4691063"/>
                        <a:ext cx="14954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ight Arrow 1">
            <a:hlinkClick r:id="rId37" action="ppaction://hlinksldjump"/>
          </p:cNvPr>
          <p:cNvSpPr/>
          <p:nvPr/>
        </p:nvSpPr>
        <p:spPr>
          <a:xfrm>
            <a:off x="8077200" y="1371600"/>
            <a:ext cx="592464" cy="561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987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7117"/>
                                        </p:tgtEl>
                                        <p:attrNameLst>
                                          <p:attrName>style.visibility</p:attrName>
                                        </p:attrNameLst>
                                      </p:cBhvr>
                                      <p:to>
                                        <p:strVal val="visible"/>
                                      </p:to>
                                    </p:set>
                                    <p:animEffect transition="in" filter="box(in)">
                                      <p:cBhvr>
                                        <p:cTn id="7" dur="500"/>
                                        <p:tgtEl>
                                          <p:spTgt spid="47117"/>
                                        </p:tgtEl>
                                      </p:cBhvr>
                                    </p:animEffect>
                                  </p:childTnLst>
                                </p:cTn>
                              </p:par>
                              <p:par>
                                <p:cTn id="8" presetID="9" presetClass="entr" presetSubtype="0" fill="hold" nodeType="withEffect">
                                  <p:stCondLst>
                                    <p:cond delay="0"/>
                                  </p:stCondLst>
                                  <p:childTnLst>
                                    <p:set>
                                      <p:cBhvr>
                                        <p:cTn id="9" dur="1" fill="hold">
                                          <p:stCondLst>
                                            <p:cond delay="0"/>
                                          </p:stCondLst>
                                        </p:cTn>
                                        <p:tgtEl>
                                          <p:spTgt spid="47122"/>
                                        </p:tgtEl>
                                        <p:attrNameLst>
                                          <p:attrName>style.visibility</p:attrName>
                                        </p:attrNameLst>
                                      </p:cBhvr>
                                      <p:to>
                                        <p:strVal val="visible"/>
                                      </p:to>
                                    </p:set>
                                    <p:animEffect transition="in" filter="dissolve">
                                      <p:cBhvr>
                                        <p:cTn id="10" dur="500"/>
                                        <p:tgtEl>
                                          <p:spTgt spid="4712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7114"/>
                                        </p:tgtEl>
                                        <p:attrNameLst>
                                          <p:attrName>style.visibility</p:attrName>
                                        </p:attrNameLst>
                                      </p:cBhvr>
                                      <p:to>
                                        <p:strVal val="visible"/>
                                      </p:to>
                                    </p:set>
                                    <p:animEffect transition="in" filter="box(in)">
                                      <p:cBhvr>
                                        <p:cTn id="15" dur="500"/>
                                        <p:tgtEl>
                                          <p:spTgt spid="471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47115"/>
                                        </p:tgtEl>
                                        <p:attrNameLst>
                                          <p:attrName>style.visibility</p:attrName>
                                        </p:attrNameLst>
                                      </p:cBhvr>
                                      <p:to>
                                        <p:strVal val="visible"/>
                                      </p:to>
                                    </p:set>
                                    <p:animEffect transition="in" filter="circle(in)">
                                      <p:cBhvr>
                                        <p:cTn id="20" dur="2000"/>
                                        <p:tgtEl>
                                          <p:spTgt spid="471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7119"/>
                                        </p:tgtEl>
                                        <p:attrNameLst>
                                          <p:attrName>style.visibility</p:attrName>
                                        </p:attrNameLst>
                                      </p:cBhvr>
                                      <p:to>
                                        <p:strVal val="visible"/>
                                      </p:to>
                                    </p:set>
                                    <p:animEffect transition="in" filter="dissolve">
                                      <p:cBhvr>
                                        <p:cTn id="25" dur="500"/>
                                        <p:tgtEl>
                                          <p:spTgt spid="471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nodeType="clickEffect">
                                  <p:stCondLst>
                                    <p:cond delay="0"/>
                                  </p:stCondLst>
                                  <p:childTnLst>
                                    <p:set>
                                      <p:cBhvr>
                                        <p:cTn id="29" dur="1" fill="hold">
                                          <p:stCondLst>
                                            <p:cond delay="0"/>
                                          </p:stCondLst>
                                        </p:cTn>
                                        <p:tgtEl>
                                          <p:spTgt spid="47123"/>
                                        </p:tgtEl>
                                        <p:attrNameLst>
                                          <p:attrName>style.visibility</p:attrName>
                                        </p:attrNameLst>
                                      </p:cBhvr>
                                      <p:to>
                                        <p:strVal val="visible"/>
                                      </p:to>
                                    </p:set>
                                    <p:animEffect transition="in" filter="circle(in)">
                                      <p:cBhvr>
                                        <p:cTn id="30" dur="2000"/>
                                        <p:tgtEl>
                                          <p:spTgt spid="47123"/>
                                        </p:tgtEl>
                                      </p:cBhvr>
                                    </p:animEffect>
                                  </p:childTnLst>
                                </p:cTn>
                              </p:par>
                              <p:par>
                                <p:cTn id="31" presetID="24" presetClass="entr" presetSubtype="0" fill="hold" nodeType="withEffect">
                                  <p:stCondLst>
                                    <p:cond delay="0"/>
                                  </p:stCondLst>
                                  <p:childTnLst>
                                    <p:set>
                                      <p:cBhvr>
                                        <p:cTn id="32" dur="1" fill="hold">
                                          <p:stCondLst>
                                            <p:cond delay="0"/>
                                          </p:stCondLst>
                                        </p:cTn>
                                        <p:tgtEl>
                                          <p:spTgt spid="47125"/>
                                        </p:tgtEl>
                                        <p:attrNameLst>
                                          <p:attrName>style.visibility</p:attrName>
                                        </p:attrNameLst>
                                      </p:cBhvr>
                                      <p:to>
                                        <p:strVal val="visible"/>
                                      </p:to>
                                    </p:set>
                                    <p:anim to="" calcmode="lin" valueType="num">
                                      <p:cBhvr>
                                        <p:cTn id="33" dur="1" fill="hold"/>
                                        <p:tgtEl>
                                          <p:spTgt spid="47125"/>
                                        </p:tgtEl>
                                        <p:attrNameLst>
                                          <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47127"/>
                                        </p:tgtEl>
                                        <p:attrNameLst>
                                          <p:attrName>style.visibility</p:attrName>
                                        </p:attrNameLst>
                                      </p:cBhvr>
                                      <p:to>
                                        <p:strVal val="visible"/>
                                      </p:to>
                                    </p:set>
                                    <p:anim calcmode="lin" valueType="num">
                                      <p:cBhvr>
                                        <p:cTn id="38" dur="500" fill="hold"/>
                                        <p:tgtEl>
                                          <p:spTgt spid="47127"/>
                                        </p:tgtEl>
                                        <p:attrNameLst>
                                          <p:attrName>ppt_w</p:attrName>
                                        </p:attrNameLst>
                                      </p:cBhvr>
                                      <p:tavLst>
                                        <p:tav tm="0">
                                          <p:val>
                                            <p:fltVal val="0"/>
                                          </p:val>
                                        </p:tav>
                                        <p:tav tm="100000">
                                          <p:val>
                                            <p:strVal val="#ppt_w"/>
                                          </p:val>
                                        </p:tav>
                                      </p:tavLst>
                                    </p:anim>
                                    <p:anim calcmode="lin" valueType="num">
                                      <p:cBhvr>
                                        <p:cTn id="39" dur="500" fill="hold"/>
                                        <p:tgtEl>
                                          <p:spTgt spid="47127"/>
                                        </p:tgtEl>
                                        <p:attrNameLst>
                                          <p:attrName>ppt_h</p:attrName>
                                        </p:attrNameLst>
                                      </p:cBhvr>
                                      <p:tavLst>
                                        <p:tav tm="0">
                                          <p:val>
                                            <p:fltVal val="0"/>
                                          </p:val>
                                        </p:tav>
                                        <p:tav tm="100000">
                                          <p:val>
                                            <p:strVal val="#ppt_h"/>
                                          </p:val>
                                        </p:tav>
                                      </p:tavLst>
                                    </p:anim>
                                    <p:animEffect transition="in" filter="fade">
                                      <p:cBhvr>
                                        <p:cTn id="40" dur="500"/>
                                        <p:tgtEl>
                                          <p:spTgt spid="4712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nodeType="clickEffect">
                                  <p:stCondLst>
                                    <p:cond delay="0"/>
                                  </p:stCondLst>
                                  <p:childTnLst>
                                    <p:set>
                                      <p:cBhvr>
                                        <p:cTn id="44" dur="1" fill="hold">
                                          <p:stCondLst>
                                            <p:cond delay="0"/>
                                          </p:stCondLst>
                                        </p:cTn>
                                        <p:tgtEl>
                                          <p:spTgt spid="47120"/>
                                        </p:tgtEl>
                                        <p:attrNameLst>
                                          <p:attrName>style.visibility</p:attrName>
                                        </p:attrNameLst>
                                      </p:cBhvr>
                                      <p:to>
                                        <p:strVal val="visible"/>
                                      </p:to>
                                    </p:set>
                                    <p:animEffect transition="in" filter="strips(downLeft)">
                                      <p:cBhvr>
                                        <p:cTn id="45" dur="500"/>
                                        <p:tgtEl>
                                          <p:spTgt spid="4712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47133"/>
                                        </p:tgtEl>
                                        <p:attrNameLst>
                                          <p:attrName>style.visibility</p:attrName>
                                        </p:attrNameLst>
                                      </p:cBhvr>
                                      <p:to>
                                        <p:strVal val="visible"/>
                                      </p:to>
                                    </p:set>
                                    <p:animEffect transition="in" filter="checkerboard(across)">
                                      <p:cBhvr>
                                        <p:cTn id="50" dur="500"/>
                                        <p:tgtEl>
                                          <p:spTgt spid="4713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nodeType="clickEffect">
                                  <p:stCondLst>
                                    <p:cond delay="0"/>
                                  </p:stCondLst>
                                  <p:childTnLst>
                                    <p:set>
                                      <p:cBhvr>
                                        <p:cTn id="54" dur="1" fill="hold">
                                          <p:stCondLst>
                                            <p:cond delay="0"/>
                                          </p:stCondLst>
                                        </p:cTn>
                                        <p:tgtEl>
                                          <p:spTgt spid="47121"/>
                                        </p:tgtEl>
                                        <p:attrNameLst>
                                          <p:attrName>style.visibility</p:attrName>
                                        </p:attrNameLst>
                                      </p:cBhvr>
                                      <p:to>
                                        <p:strVal val="visible"/>
                                      </p:to>
                                    </p:set>
                                    <p:animEffect transition="in" filter="strips(downLeft)">
                                      <p:cBhvr>
                                        <p:cTn id="55" dur="500"/>
                                        <p:tgtEl>
                                          <p:spTgt spid="47121"/>
                                        </p:tgtEl>
                                      </p:cBhvr>
                                    </p:animEffect>
                                  </p:childTnLst>
                                </p:cTn>
                              </p:par>
                              <p:par>
                                <p:cTn id="56" presetID="18" presetClass="entr" presetSubtype="12" fill="hold" nodeType="withEffect">
                                  <p:stCondLst>
                                    <p:cond delay="0"/>
                                  </p:stCondLst>
                                  <p:childTnLst>
                                    <p:set>
                                      <p:cBhvr>
                                        <p:cTn id="57" dur="1" fill="hold">
                                          <p:stCondLst>
                                            <p:cond delay="0"/>
                                          </p:stCondLst>
                                        </p:cTn>
                                        <p:tgtEl>
                                          <p:spTgt spid="47135"/>
                                        </p:tgtEl>
                                        <p:attrNameLst>
                                          <p:attrName>style.visibility</p:attrName>
                                        </p:attrNameLst>
                                      </p:cBhvr>
                                      <p:to>
                                        <p:strVal val="visible"/>
                                      </p:to>
                                    </p:set>
                                    <p:animEffect transition="in" filter="strips(downLeft)">
                                      <p:cBhvr>
                                        <p:cTn id="58" dur="500"/>
                                        <p:tgtEl>
                                          <p:spTgt spid="4713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nodeType="clickEffect">
                                  <p:stCondLst>
                                    <p:cond delay="0"/>
                                  </p:stCondLst>
                                  <p:childTnLst>
                                    <p:set>
                                      <p:cBhvr>
                                        <p:cTn id="62" dur="1" fill="hold">
                                          <p:stCondLst>
                                            <p:cond delay="0"/>
                                          </p:stCondLst>
                                        </p:cTn>
                                        <p:tgtEl>
                                          <p:spTgt spid="47128"/>
                                        </p:tgtEl>
                                        <p:attrNameLst>
                                          <p:attrName>style.visibility</p:attrName>
                                        </p:attrNameLst>
                                      </p:cBhvr>
                                      <p:to>
                                        <p:strVal val="visible"/>
                                      </p:to>
                                    </p:set>
                                    <p:animEffect transition="in" filter="strips(downLeft)">
                                      <p:cBhvr>
                                        <p:cTn id="63" dur="500"/>
                                        <p:tgtEl>
                                          <p:spTgt spid="47128"/>
                                        </p:tgtEl>
                                      </p:cBhvr>
                                    </p:animEffect>
                                  </p:childTnLst>
                                </p:cTn>
                              </p:par>
                              <p:par>
                                <p:cTn id="64" presetID="39" presetClass="entr" presetSubtype="0" accel="100000" fill="hold" nodeType="withEffect">
                                  <p:stCondLst>
                                    <p:cond delay="0"/>
                                  </p:stCondLst>
                                  <p:childTnLst>
                                    <p:set>
                                      <p:cBhvr>
                                        <p:cTn id="65" dur="1" fill="hold">
                                          <p:stCondLst>
                                            <p:cond delay="0"/>
                                          </p:stCondLst>
                                        </p:cTn>
                                        <p:tgtEl>
                                          <p:spTgt spid="47129"/>
                                        </p:tgtEl>
                                        <p:attrNameLst>
                                          <p:attrName>style.visibility</p:attrName>
                                        </p:attrNameLst>
                                      </p:cBhvr>
                                      <p:to>
                                        <p:strVal val="visible"/>
                                      </p:to>
                                    </p:set>
                                    <p:anim calcmode="lin" valueType="num">
                                      <p:cBhvr>
                                        <p:cTn id="66" dur="500" fill="hold"/>
                                        <p:tgtEl>
                                          <p:spTgt spid="47129"/>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47129"/>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47129"/>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47129"/>
                                        </p:tgtEl>
                                        <p:attrNameLst>
                                          <p:attrName>ppt_y</p:attrName>
                                        </p:attrNameLst>
                                      </p:cBhvr>
                                      <p:tavLst>
                                        <p:tav tm="0">
                                          <p:val>
                                            <p:strVal val="#ppt_y"/>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4" presetClass="entr" presetSubtype="0" fill="hold" nodeType="clickEffect">
                                  <p:stCondLst>
                                    <p:cond delay="0"/>
                                  </p:stCondLst>
                                  <p:childTnLst>
                                    <p:set>
                                      <p:cBhvr>
                                        <p:cTn id="73" dur="1" fill="hold">
                                          <p:stCondLst>
                                            <p:cond delay="0"/>
                                          </p:stCondLst>
                                        </p:cTn>
                                        <p:tgtEl>
                                          <p:spTgt spid="47118"/>
                                        </p:tgtEl>
                                        <p:attrNameLst>
                                          <p:attrName>style.visibility</p:attrName>
                                        </p:attrNameLst>
                                      </p:cBhvr>
                                      <p:to>
                                        <p:strVal val="visible"/>
                                      </p:to>
                                    </p:set>
                                    <p:anim to="" calcmode="lin" valueType="num">
                                      <p:cBhvr>
                                        <p:cTn id="74" dur="1" fill="hold"/>
                                        <p:tgtEl>
                                          <p:spTgt spid="47118"/>
                                        </p:tgtEl>
                                        <p:attrNameLst>
                                          <p:attrName/>
                                        </p:attrNameLst>
                                      </p:cBhvr>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12" fill="hold" nodeType="clickEffect">
                                  <p:stCondLst>
                                    <p:cond delay="0"/>
                                  </p:stCondLst>
                                  <p:childTnLst>
                                    <p:set>
                                      <p:cBhvr>
                                        <p:cTn id="78" dur="1" fill="hold">
                                          <p:stCondLst>
                                            <p:cond delay="0"/>
                                          </p:stCondLst>
                                        </p:cTn>
                                        <p:tgtEl>
                                          <p:spTgt spid="47136"/>
                                        </p:tgtEl>
                                        <p:attrNameLst>
                                          <p:attrName>style.visibility</p:attrName>
                                        </p:attrNameLst>
                                      </p:cBhvr>
                                      <p:to>
                                        <p:strVal val="visible"/>
                                      </p:to>
                                    </p:set>
                                    <p:animEffect transition="in" filter="strips(downLeft)">
                                      <p:cBhvr>
                                        <p:cTn id="79" dur="500"/>
                                        <p:tgtEl>
                                          <p:spTgt spid="47136"/>
                                        </p:tgtEl>
                                      </p:cBhvr>
                                    </p:animEffect>
                                  </p:childTnLst>
                                </p:cTn>
                              </p:par>
                              <p:par>
                                <p:cTn id="80" presetID="39" presetClass="entr" presetSubtype="0" accel="100000" fill="hold" nodeType="withEffect">
                                  <p:stCondLst>
                                    <p:cond delay="0"/>
                                  </p:stCondLst>
                                  <p:childTnLst>
                                    <p:set>
                                      <p:cBhvr>
                                        <p:cTn id="81" dur="1" fill="hold">
                                          <p:stCondLst>
                                            <p:cond delay="0"/>
                                          </p:stCondLst>
                                        </p:cTn>
                                        <p:tgtEl>
                                          <p:spTgt spid="47137"/>
                                        </p:tgtEl>
                                        <p:attrNameLst>
                                          <p:attrName>style.visibility</p:attrName>
                                        </p:attrNameLst>
                                      </p:cBhvr>
                                      <p:to>
                                        <p:strVal val="visible"/>
                                      </p:to>
                                    </p:set>
                                    <p:anim calcmode="lin" valueType="num">
                                      <p:cBhvr>
                                        <p:cTn id="82" dur="500" fill="hold"/>
                                        <p:tgtEl>
                                          <p:spTgt spid="47137"/>
                                        </p:tgtEl>
                                        <p:attrNameLst>
                                          <p:attrName>ppt_h</p:attrName>
                                        </p:attrNameLst>
                                      </p:cBhvr>
                                      <p:tavLst>
                                        <p:tav tm="0">
                                          <p:val>
                                            <p:strVal val="#ppt_h/20"/>
                                          </p:val>
                                        </p:tav>
                                        <p:tav tm="50000">
                                          <p:val>
                                            <p:strVal val="#ppt_h/20"/>
                                          </p:val>
                                        </p:tav>
                                        <p:tav tm="100000">
                                          <p:val>
                                            <p:strVal val="#ppt_h"/>
                                          </p:val>
                                        </p:tav>
                                      </p:tavLst>
                                    </p:anim>
                                    <p:anim calcmode="lin" valueType="num">
                                      <p:cBhvr>
                                        <p:cTn id="83" dur="500" fill="hold"/>
                                        <p:tgtEl>
                                          <p:spTgt spid="47137"/>
                                        </p:tgtEl>
                                        <p:attrNameLst>
                                          <p:attrName>ppt_w</p:attrName>
                                        </p:attrNameLst>
                                      </p:cBhvr>
                                      <p:tavLst>
                                        <p:tav tm="0">
                                          <p:val>
                                            <p:strVal val="#ppt_w+.3"/>
                                          </p:val>
                                        </p:tav>
                                        <p:tav tm="50000">
                                          <p:val>
                                            <p:strVal val="#ppt_w+.3"/>
                                          </p:val>
                                        </p:tav>
                                        <p:tav tm="100000">
                                          <p:val>
                                            <p:strVal val="#ppt_w"/>
                                          </p:val>
                                        </p:tav>
                                      </p:tavLst>
                                    </p:anim>
                                    <p:anim calcmode="lin" valueType="num">
                                      <p:cBhvr>
                                        <p:cTn id="84" dur="500" fill="hold"/>
                                        <p:tgtEl>
                                          <p:spTgt spid="47137"/>
                                        </p:tgtEl>
                                        <p:attrNameLst>
                                          <p:attrName>ppt_x</p:attrName>
                                        </p:attrNameLst>
                                      </p:cBhvr>
                                      <p:tavLst>
                                        <p:tav tm="0">
                                          <p:val>
                                            <p:strVal val="#ppt_x-.3"/>
                                          </p:val>
                                        </p:tav>
                                        <p:tav tm="50000">
                                          <p:val>
                                            <p:strVal val="#ppt_x"/>
                                          </p:val>
                                        </p:tav>
                                        <p:tav tm="100000">
                                          <p:val>
                                            <p:strVal val="#ppt_x"/>
                                          </p:val>
                                        </p:tav>
                                      </p:tavLst>
                                    </p:anim>
                                    <p:anim calcmode="lin" valueType="num">
                                      <p:cBhvr>
                                        <p:cTn id="85" dur="500" fill="hold"/>
                                        <p:tgtEl>
                                          <p:spTgt spid="47137"/>
                                        </p:tgtEl>
                                        <p:attrNameLst>
                                          <p:attrName>ppt_y</p:attrName>
                                        </p:attrNameLst>
                                      </p:cBhvr>
                                      <p:tavLst>
                                        <p:tav tm="0">
                                          <p:val>
                                            <p:strVal val="#ppt_y"/>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4" presetClass="entr" presetSubtype="0" fill="hold" nodeType="clickEffect">
                                  <p:stCondLst>
                                    <p:cond delay="0"/>
                                  </p:stCondLst>
                                  <p:childTnLst>
                                    <p:set>
                                      <p:cBhvr>
                                        <p:cTn id="89" dur="1" fill="hold">
                                          <p:stCondLst>
                                            <p:cond delay="0"/>
                                          </p:stCondLst>
                                        </p:cTn>
                                        <p:tgtEl>
                                          <p:spTgt spid="47134"/>
                                        </p:tgtEl>
                                        <p:attrNameLst>
                                          <p:attrName>style.visibility</p:attrName>
                                        </p:attrNameLst>
                                      </p:cBhvr>
                                      <p:to>
                                        <p:strVal val="visible"/>
                                      </p:to>
                                    </p:set>
                                    <p:anim to="" calcmode="lin" valueType="num">
                                      <p:cBhvr>
                                        <p:cTn id="90" dur="1" fill="hold"/>
                                        <p:tgtEl>
                                          <p:spTgt spid="471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123825"/>
            <a:ext cx="9367838" cy="7162800"/>
            <a:chOff x="-23" y="0"/>
            <a:chExt cx="5783" cy="4252"/>
          </a:xfrm>
        </p:grpSpPr>
        <p:sp>
          <p:nvSpPr>
            <p:cNvPr id="19472" name="Rectangle 3"/>
            <p:cNvSpPr>
              <a:spLocks noChangeArrowheads="1"/>
            </p:cNvSpPr>
            <p:nvPr/>
          </p:nvSpPr>
          <p:spPr bwMode="auto">
            <a:xfrm>
              <a:off x="91" y="119"/>
              <a:ext cx="5579" cy="4128"/>
            </a:xfrm>
            <a:prstGeom prst="rect">
              <a:avLst/>
            </a:prstGeom>
            <a:noFill/>
            <a:ln w="76200" cmpd="tri">
              <a:solidFill>
                <a:srgbClr val="FF3399"/>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2800">
                <a:latin typeface="Times New Roman" panose="02020603050405020304" pitchFamily="18" charset="0"/>
              </a:endParaRPr>
            </a:p>
          </p:txBody>
        </p:sp>
        <p:sp>
          <p:nvSpPr>
            <p:cNvPr id="19473" name="plant"/>
            <p:cNvSpPr>
              <a:spLocks noEditPoints="1" noChangeArrowheads="1"/>
            </p:cNvSpPr>
            <p:nvPr/>
          </p:nvSpPr>
          <p:spPr bwMode="auto">
            <a:xfrm>
              <a:off x="0" y="30"/>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sp>
          <p:nvSpPr>
            <p:cNvPr id="19474" name="plant"/>
            <p:cNvSpPr>
              <a:spLocks noEditPoints="1" noChangeArrowheads="1"/>
            </p:cNvSpPr>
            <p:nvPr/>
          </p:nvSpPr>
          <p:spPr bwMode="auto">
            <a:xfrm>
              <a:off x="5376" y="0"/>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sp>
          <p:nvSpPr>
            <p:cNvPr id="19475" name="plant"/>
            <p:cNvSpPr>
              <a:spLocks noEditPoints="1" noChangeArrowheads="1"/>
            </p:cNvSpPr>
            <p:nvPr/>
          </p:nvSpPr>
          <p:spPr bwMode="auto">
            <a:xfrm>
              <a:off x="-23" y="4042"/>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sp>
          <p:nvSpPr>
            <p:cNvPr id="19476" name="plant"/>
            <p:cNvSpPr>
              <a:spLocks noEditPoints="1" noChangeArrowheads="1"/>
            </p:cNvSpPr>
            <p:nvPr/>
          </p:nvSpPr>
          <p:spPr bwMode="auto">
            <a:xfrm>
              <a:off x="5329" y="4014"/>
              <a:ext cx="384" cy="210"/>
            </a:xfrm>
            <a:custGeom>
              <a:avLst/>
              <a:gdLst>
                <a:gd name="T0" fmla="*/ 0 w 21600"/>
                <a:gd name="T1" fmla="*/ 0 h 21600"/>
                <a:gd name="T2" fmla="*/ 3 w 21600"/>
                <a:gd name="T3" fmla="*/ 0 h 21600"/>
                <a:gd name="T4" fmla="*/ 7 w 21600"/>
                <a:gd name="T5" fmla="*/ 0 h 21600"/>
                <a:gd name="T6" fmla="*/ 7 w 21600"/>
                <a:gd name="T7" fmla="*/ 1 h 21600"/>
                <a:gd name="T8" fmla="*/ 7 w 21600"/>
                <a:gd name="T9" fmla="*/ 2 h 21600"/>
                <a:gd name="T10" fmla="*/ 3 w 21600"/>
                <a:gd name="T11" fmla="*/ 2 h 21600"/>
                <a:gd name="T12" fmla="*/ 0 w 21600"/>
                <a:gd name="T13" fmla="*/ 2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7088 w 21600"/>
                <a:gd name="T25" fmla="*/ 10080 h 21600"/>
                <a:gd name="T26" fmla="*/ 14569 w 21600"/>
                <a:gd name="T27" fmla="*/ 135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FF00"/>
            </a:solidFill>
            <a:ln w="9525">
              <a:solidFill>
                <a:srgbClr val="008000"/>
              </a:solidFill>
              <a:miter lim="800000"/>
              <a:headEnd/>
              <a:tailEnd/>
            </a:ln>
            <a:effectLst>
              <a:outerShdw dist="107763" dir="2700000" algn="ctr" rotWithShape="0">
                <a:srgbClr val="808080"/>
              </a:outerShdw>
            </a:effectLst>
          </p:spPr>
          <p:txBody>
            <a:bodyPr/>
            <a:lstStyle/>
            <a:p>
              <a:endParaRPr lang="en-US"/>
            </a:p>
          </p:txBody>
        </p:sp>
      </p:grpSp>
      <p:sp>
        <p:nvSpPr>
          <p:cNvPr id="19459" name="Rectangle 8"/>
          <p:cNvSpPr>
            <a:spLocks noChangeArrowheads="1"/>
          </p:cNvSpPr>
          <p:nvPr/>
        </p:nvSpPr>
        <p:spPr bwMode="auto">
          <a:xfrm>
            <a:off x="228600" y="609600"/>
            <a:ext cx="2790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de-DE" altLang="en-US" sz="2800" b="1">
                <a:solidFill>
                  <a:schemeClr val="hlink"/>
                </a:solidFill>
                <a:latin typeface="Times New Roman" panose="02020603050405020304" pitchFamily="18" charset="0"/>
                <a:cs typeface="Times New Roman" panose="02020603050405020304" pitchFamily="18" charset="0"/>
              </a:rPr>
              <a:t>Bài 19 tr 15 SGK</a:t>
            </a:r>
            <a:endParaRPr lang="de-DE" altLang="en-US" sz="2800" b="1">
              <a:solidFill>
                <a:schemeClr val="tx2"/>
              </a:solidFill>
              <a:latin typeface="Times New Roman" panose="02020603050405020304" pitchFamily="18" charset="0"/>
              <a:cs typeface="Times New Roman" panose="02020603050405020304" pitchFamily="18" charset="0"/>
            </a:endParaRPr>
          </a:p>
        </p:txBody>
      </p:sp>
      <p:graphicFrame>
        <p:nvGraphicFramePr>
          <p:cNvPr id="48137" name="Object 9"/>
          <p:cNvGraphicFramePr>
            <a:graphicFrameLocks noChangeAspect="1"/>
          </p:cNvGraphicFramePr>
          <p:nvPr/>
        </p:nvGraphicFramePr>
        <p:xfrm>
          <a:off x="2057400" y="1831975"/>
          <a:ext cx="1736725" cy="576263"/>
        </p:xfrm>
        <a:graphic>
          <a:graphicData uri="http://schemas.openxmlformats.org/presentationml/2006/ole">
            <mc:AlternateContent xmlns:mc="http://schemas.openxmlformats.org/markup-compatibility/2006">
              <mc:Choice xmlns:v="urn:schemas-microsoft-com:vml" Requires="v">
                <p:oleObj spid="_x0000_s78850" name="Equation" r:id="rId3" imgW="822901" imgH="259256" progId="Equation.3">
                  <p:embed/>
                </p:oleObj>
              </mc:Choice>
              <mc:Fallback>
                <p:oleObj name="Equation" r:id="rId3" imgW="822901" imgH="259256" progId="Equation.3">
                  <p:embed/>
                  <p:pic>
                    <p:nvPicPr>
                      <p:cNvPr id="48137"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831975"/>
                        <a:ext cx="1736725"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8" name="Object 10"/>
          <p:cNvGraphicFramePr>
            <a:graphicFrameLocks noChangeAspect="1"/>
          </p:cNvGraphicFramePr>
          <p:nvPr/>
        </p:nvGraphicFramePr>
        <p:xfrm>
          <a:off x="3886200" y="1895475"/>
          <a:ext cx="1052513" cy="523875"/>
        </p:xfrm>
        <a:graphic>
          <a:graphicData uri="http://schemas.openxmlformats.org/presentationml/2006/ole">
            <mc:AlternateContent xmlns:mc="http://schemas.openxmlformats.org/markup-compatibility/2006">
              <mc:Choice xmlns:v="urn:schemas-microsoft-com:vml" Requires="v">
                <p:oleObj spid="_x0000_s78851" name="Equation" r:id="rId5" imgW="487680" imgH="244034" progId="Equation.3">
                  <p:embed/>
                </p:oleObj>
              </mc:Choice>
              <mc:Fallback>
                <p:oleObj name="Equation" r:id="rId5" imgW="487680" imgH="244034" progId="Equation.3">
                  <p:embed/>
                  <p:pic>
                    <p:nvPicPr>
                      <p:cNvPr id="48138"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895475"/>
                        <a:ext cx="105251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9" name="Object 11"/>
          <p:cNvGraphicFramePr>
            <a:graphicFrameLocks noChangeAspect="1"/>
          </p:cNvGraphicFramePr>
          <p:nvPr/>
        </p:nvGraphicFramePr>
        <p:xfrm>
          <a:off x="533400" y="1819275"/>
          <a:ext cx="1579563" cy="619125"/>
        </p:xfrm>
        <a:graphic>
          <a:graphicData uri="http://schemas.openxmlformats.org/presentationml/2006/ole">
            <mc:AlternateContent xmlns:mc="http://schemas.openxmlformats.org/markup-compatibility/2006">
              <mc:Choice xmlns:v="urn:schemas-microsoft-com:vml" Requires="v">
                <p:oleObj spid="_x0000_s78852" name="Equation" r:id="rId7" imgW="701218" imgH="259256" progId="Equation.3">
                  <p:embed/>
                </p:oleObj>
              </mc:Choice>
              <mc:Fallback>
                <p:oleObj name="Equation" r:id="rId7" imgW="701218" imgH="259256" progId="Equation.3">
                  <p:embed/>
                  <p:pic>
                    <p:nvPicPr>
                      <p:cNvPr id="48139"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819275"/>
                        <a:ext cx="1579563"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40" name="Object 12"/>
          <p:cNvGraphicFramePr>
            <a:graphicFrameLocks noChangeAspect="1"/>
          </p:cNvGraphicFramePr>
          <p:nvPr/>
        </p:nvGraphicFramePr>
        <p:xfrm>
          <a:off x="4495800" y="4371975"/>
          <a:ext cx="730250" cy="962025"/>
        </p:xfrm>
        <a:graphic>
          <a:graphicData uri="http://schemas.openxmlformats.org/presentationml/2006/ole">
            <mc:AlternateContent xmlns:mc="http://schemas.openxmlformats.org/markup-compatibility/2006">
              <mc:Choice xmlns:v="urn:schemas-microsoft-com:vml" Requires="v">
                <p:oleObj spid="_x0000_s78853" name="Equation" r:id="rId9" imgW="297343" imgH="403869" progId="Equation.3">
                  <p:embed/>
                </p:oleObj>
              </mc:Choice>
              <mc:Fallback>
                <p:oleObj name="Equation" r:id="rId9" imgW="297343" imgH="403869" progId="Equation.3">
                  <p:embed/>
                  <p:pic>
                    <p:nvPicPr>
                      <p:cNvPr id="4814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4371975"/>
                        <a:ext cx="730250"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41" name="Object 13"/>
          <p:cNvGraphicFramePr>
            <a:graphicFrameLocks noChangeAspect="1"/>
          </p:cNvGraphicFramePr>
          <p:nvPr/>
        </p:nvGraphicFramePr>
        <p:xfrm>
          <a:off x="5181600" y="1962150"/>
          <a:ext cx="1076325" cy="419100"/>
        </p:xfrm>
        <a:graphic>
          <a:graphicData uri="http://schemas.openxmlformats.org/presentationml/2006/ole">
            <mc:AlternateContent xmlns:mc="http://schemas.openxmlformats.org/markup-compatibility/2006">
              <mc:Choice xmlns:v="urn:schemas-microsoft-com:vml" Requires="v">
                <p:oleObj spid="_x0000_s78854" name="Equation" r:id="rId11" imgW="510407" imgH="182669" progId="Equation.3">
                  <p:embed/>
                </p:oleObj>
              </mc:Choice>
              <mc:Fallback>
                <p:oleObj name="Equation" r:id="rId11" imgW="510407" imgH="182669" progId="Equation.3">
                  <p:embed/>
                  <p:pic>
                    <p:nvPicPr>
                      <p:cNvPr id="48141"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1962150"/>
                        <a:ext cx="1076325"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43" name="Object 15"/>
          <p:cNvGraphicFramePr>
            <a:graphicFrameLocks noChangeAspect="1"/>
          </p:cNvGraphicFramePr>
          <p:nvPr/>
        </p:nvGraphicFramePr>
        <p:xfrm>
          <a:off x="539750" y="4359275"/>
          <a:ext cx="1673225" cy="933450"/>
        </p:xfrm>
        <a:graphic>
          <a:graphicData uri="http://schemas.openxmlformats.org/presentationml/2006/ole">
            <mc:AlternateContent xmlns:mc="http://schemas.openxmlformats.org/markup-compatibility/2006">
              <mc:Choice xmlns:v="urn:schemas-microsoft-com:vml" Requires="v">
                <p:oleObj spid="_x0000_s78855" name="Equation" r:id="rId13" imgW="785023" imgH="426702" progId="Equation.3">
                  <p:embed/>
                </p:oleObj>
              </mc:Choice>
              <mc:Fallback>
                <p:oleObj name="Equation" r:id="rId13" imgW="785023" imgH="426702" progId="Equation.3">
                  <p:embed/>
                  <p:pic>
                    <p:nvPicPr>
                      <p:cNvPr id="48143"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750" y="4359275"/>
                        <a:ext cx="1673225"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48" name="Object 20"/>
          <p:cNvGraphicFramePr>
            <a:graphicFrameLocks noChangeAspect="1"/>
          </p:cNvGraphicFramePr>
          <p:nvPr/>
        </p:nvGraphicFramePr>
        <p:xfrm>
          <a:off x="2168525" y="4362450"/>
          <a:ext cx="1489075" cy="933450"/>
        </p:xfrm>
        <a:graphic>
          <a:graphicData uri="http://schemas.openxmlformats.org/presentationml/2006/ole">
            <mc:AlternateContent xmlns:mc="http://schemas.openxmlformats.org/markup-compatibility/2006">
              <mc:Choice xmlns:v="urn:schemas-microsoft-com:vml" Requires="v">
                <p:oleObj spid="_x0000_s78856" name="Equation" r:id="rId15" imgW="701218" imgH="426702" progId="Equation.3">
                  <p:embed/>
                </p:oleObj>
              </mc:Choice>
              <mc:Fallback>
                <p:oleObj name="Equation" r:id="rId15" imgW="701218" imgH="426702" progId="Equation.3">
                  <p:embed/>
                  <p:pic>
                    <p:nvPicPr>
                      <p:cNvPr id="48148"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68525" y="4362450"/>
                        <a:ext cx="1489075"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49" name="Object 21"/>
          <p:cNvGraphicFramePr>
            <a:graphicFrameLocks noChangeAspect="1"/>
          </p:cNvGraphicFramePr>
          <p:nvPr/>
        </p:nvGraphicFramePr>
        <p:xfrm>
          <a:off x="3568700" y="4357688"/>
          <a:ext cx="927100" cy="925512"/>
        </p:xfrm>
        <a:graphic>
          <a:graphicData uri="http://schemas.openxmlformats.org/presentationml/2006/ole">
            <mc:AlternateContent xmlns:mc="http://schemas.openxmlformats.org/markup-compatibility/2006">
              <mc:Choice xmlns:v="urn:schemas-microsoft-com:vml" Requires="v">
                <p:oleObj spid="_x0000_s78857" name="Equation" r:id="rId17" imgW="441753" imgH="441925" progId="Equation.3">
                  <p:embed/>
                </p:oleObj>
              </mc:Choice>
              <mc:Fallback>
                <p:oleObj name="Equation" r:id="rId17" imgW="441753" imgH="441925" progId="Equation.3">
                  <p:embed/>
                  <p:pic>
                    <p:nvPicPr>
                      <p:cNvPr id="48149"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68700" y="4357688"/>
                        <a:ext cx="927100" cy="92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51" name="Rectangle 23"/>
          <p:cNvSpPr>
            <a:spLocks noChangeArrowheads="1"/>
          </p:cNvSpPr>
          <p:nvPr/>
        </p:nvSpPr>
        <p:spPr bwMode="auto">
          <a:xfrm>
            <a:off x="304800" y="3200400"/>
            <a:ext cx="2790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de-DE" altLang="en-US" sz="2800" b="1">
                <a:solidFill>
                  <a:schemeClr val="hlink"/>
                </a:solidFill>
                <a:latin typeface="Times New Roman" panose="02020603050405020304" pitchFamily="18" charset="0"/>
                <a:cs typeface="Times New Roman" panose="02020603050405020304" pitchFamily="18" charset="0"/>
              </a:rPr>
              <a:t>Bài 20 tr 15 SGK</a:t>
            </a:r>
            <a:endParaRPr lang="de-DE" altLang="en-US" sz="2800" b="1">
              <a:solidFill>
                <a:schemeClr val="tx2"/>
              </a:solidFill>
              <a:latin typeface="Times New Roman" panose="02020603050405020304" pitchFamily="18" charset="0"/>
              <a:cs typeface="Times New Roman" panose="02020603050405020304" pitchFamily="18" charset="0"/>
            </a:endParaRPr>
          </a:p>
        </p:txBody>
      </p:sp>
      <p:graphicFrame>
        <p:nvGraphicFramePr>
          <p:cNvPr id="48153" name="Object 25"/>
          <p:cNvGraphicFramePr>
            <a:graphicFrameLocks noChangeAspect="1"/>
          </p:cNvGraphicFramePr>
          <p:nvPr/>
        </p:nvGraphicFramePr>
        <p:xfrm>
          <a:off x="5334000" y="4495800"/>
          <a:ext cx="557213" cy="827088"/>
        </p:xfrm>
        <a:graphic>
          <a:graphicData uri="http://schemas.openxmlformats.org/presentationml/2006/ole">
            <mc:AlternateContent xmlns:mc="http://schemas.openxmlformats.org/markup-compatibility/2006">
              <mc:Choice xmlns:v="urn:schemas-microsoft-com:vml" Requires="v">
                <p:oleObj spid="_x0000_s78858" name="Equation" r:id="rId19" imgW="251416" imgH="373424" progId="Equation.3">
                  <p:embed/>
                </p:oleObj>
              </mc:Choice>
              <mc:Fallback>
                <p:oleObj name="Equation" r:id="rId19" imgW="251416" imgH="373424" progId="Equation.3">
                  <p:embed/>
                  <p:pic>
                    <p:nvPicPr>
                      <p:cNvPr id="48153"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34000" y="4495800"/>
                        <a:ext cx="557213" cy="827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56" name="Text Box 28"/>
          <p:cNvSpPr txBox="1">
            <a:spLocks noChangeArrowheads="1"/>
          </p:cNvSpPr>
          <p:nvPr/>
        </p:nvSpPr>
        <p:spPr bwMode="auto">
          <a:xfrm>
            <a:off x="6553200" y="184785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800">
                <a:latin typeface="Times New Roman" panose="02020603050405020304" pitchFamily="18" charset="0"/>
              </a:rPr>
              <a:t>(vì a &lt; 0)</a:t>
            </a:r>
          </a:p>
        </p:txBody>
      </p:sp>
      <p:sp>
        <p:nvSpPr>
          <p:cNvPr id="48157" name="Text Box 29"/>
          <p:cNvSpPr txBox="1">
            <a:spLocks noChangeArrowheads="1"/>
          </p:cNvSpPr>
          <p:nvPr/>
        </p:nvSpPr>
        <p:spPr bwMode="auto">
          <a:xfrm>
            <a:off x="6172200" y="45720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800">
                <a:latin typeface="Times New Roman" panose="02020603050405020304" pitchFamily="18" charset="0"/>
              </a:rPr>
              <a:t>(vì a &gt; 0)</a:t>
            </a:r>
          </a:p>
        </p:txBody>
      </p:sp>
      <p:sp>
        <p:nvSpPr>
          <p:cNvPr id="2" name="Right Arrow 1">
            <a:hlinkClick r:id="rId21" action="ppaction://hlinksldjump"/>
          </p:cNvPr>
          <p:cNvSpPr/>
          <p:nvPr/>
        </p:nvSpPr>
        <p:spPr>
          <a:xfrm>
            <a:off x="7239000" y="609600"/>
            <a:ext cx="990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065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8139"/>
                                        </p:tgtEl>
                                        <p:attrNameLst>
                                          <p:attrName>style.visibility</p:attrName>
                                        </p:attrNameLst>
                                      </p:cBhvr>
                                      <p:to>
                                        <p:strVal val="visible"/>
                                      </p:to>
                                    </p:set>
                                    <p:animEffect transition="in" filter="box(in)">
                                      <p:cBhvr>
                                        <p:cTn id="7" dur="500"/>
                                        <p:tgtEl>
                                          <p:spTgt spid="481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8137"/>
                                        </p:tgtEl>
                                        <p:attrNameLst>
                                          <p:attrName>style.visibility</p:attrName>
                                        </p:attrNameLst>
                                      </p:cBhvr>
                                      <p:to>
                                        <p:strVal val="visible"/>
                                      </p:to>
                                    </p:set>
                                    <p:animEffect transition="in" filter="box(in)">
                                      <p:cBhvr>
                                        <p:cTn id="12" dur="500"/>
                                        <p:tgtEl>
                                          <p:spTgt spid="481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48138"/>
                                        </p:tgtEl>
                                        <p:attrNameLst>
                                          <p:attrName>style.visibility</p:attrName>
                                        </p:attrNameLst>
                                      </p:cBhvr>
                                      <p:to>
                                        <p:strVal val="visible"/>
                                      </p:to>
                                    </p:set>
                                    <p:animEffect transition="in" filter="circle(in)">
                                      <p:cBhvr>
                                        <p:cTn id="17" dur="2000"/>
                                        <p:tgtEl>
                                          <p:spTgt spid="481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8141"/>
                                        </p:tgtEl>
                                        <p:attrNameLst>
                                          <p:attrName>style.visibility</p:attrName>
                                        </p:attrNameLst>
                                      </p:cBhvr>
                                      <p:to>
                                        <p:strVal val="visible"/>
                                      </p:to>
                                    </p:set>
                                    <p:animEffect transition="in" filter="dissolve">
                                      <p:cBhvr>
                                        <p:cTn id="22" dur="500"/>
                                        <p:tgtEl>
                                          <p:spTgt spid="481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8156"/>
                                        </p:tgtEl>
                                        <p:attrNameLst>
                                          <p:attrName>style.visibility</p:attrName>
                                        </p:attrNameLst>
                                      </p:cBhvr>
                                      <p:to>
                                        <p:strVal val="visible"/>
                                      </p:to>
                                    </p:set>
                                    <p:anim to="" calcmode="lin" valueType="num">
                                      <p:cBhvr>
                                        <p:cTn id="27" dur="1" fill="hold"/>
                                        <p:tgtEl>
                                          <p:spTgt spid="48156"/>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8151"/>
                                        </p:tgtEl>
                                        <p:attrNameLst>
                                          <p:attrName>style.visibility</p:attrName>
                                        </p:attrNameLst>
                                      </p:cBhvr>
                                      <p:to>
                                        <p:strVal val="visible"/>
                                      </p:to>
                                    </p:set>
                                    <p:animEffect transition="in" filter="checkerboard(across)">
                                      <p:cBhvr>
                                        <p:cTn id="32" dur="500"/>
                                        <p:tgtEl>
                                          <p:spTgt spid="481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48143"/>
                                        </p:tgtEl>
                                        <p:attrNameLst>
                                          <p:attrName>style.visibility</p:attrName>
                                        </p:attrNameLst>
                                      </p:cBhvr>
                                      <p:to>
                                        <p:strVal val="visible"/>
                                      </p:to>
                                    </p:set>
                                    <p:animEffect transition="in" filter="strips(downLeft)">
                                      <p:cBhvr>
                                        <p:cTn id="37" dur="500"/>
                                        <p:tgtEl>
                                          <p:spTgt spid="481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48148"/>
                                        </p:tgtEl>
                                        <p:attrNameLst>
                                          <p:attrName>style.visibility</p:attrName>
                                        </p:attrNameLst>
                                      </p:cBhvr>
                                      <p:to>
                                        <p:strVal val="visible"/>
                                      </p:to>
                                    </p:set>
                                    <p:animEffect transition="in" filter="strips(downLeft)">
                                      <p:cBhvr>
                                        <p:cTn id="42" dur="500"/>
                                        <p:tgtEl>
                                          <p:spTgt spid="48148"/>
                                        </p:tgtEl>
                                      </p:cBhvr>
                                    </p:animEffect>
                                  </p:childTnLst>
                                </p:cTn>
                              </p:par>
                              <p:par>
                                <p:cTn id="43" presetID="39" presetClass="entr" presetSubtype="0" accel="100000" fill="hold" nodeType="withEffect">
                                  <p:stCondLst>
                                    <p:cond delay="0"/>
                                  </p:stCondLst>
                                  <p:childTnLst>
                                    <p:set>
                                      <p:cBhvr>
                                        <p:cTn id="44" dur="1" fill="hold">
                                          <p:stCondLst>
                                            <p:cond delay="0"/>
                                          </p:stCondLst>
                                        </p:cTn>
                                        <p:tgtEl>
                                          <p:spTgt spid="48149"/>
                                        </p:tgtEl>
                                        <p:attrNameLst>
                                          <p:attrName>style.visibility</p:attrName>
                                        </p:attrNameLst>
                                      </p:cBhvr>
                                      <p:to>
                                        <p:strVal val="visible"/>
                                      </p:to>
                                    </p:set>
                                    <p:anim calcmode="lin" valueType="num">
                                      <p:cBhvr>
                                        <p:cTn id="45" dur="500" fill="hold"/>
                                        <p:tgtEl>
                                          <p:spTgt spid="48149"/>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48149"/>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48149"/>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48149"/>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4" presetClass="entr" presetSubtype="0" fill="hold" nodeType="clickEffect">
                                  <p:stCondLst>
                                    <p:cond delay="0"/>
                                  </p:stCondLst>
                                  <p:childTnLst>
                                    <p:set>
                                      <p:cBhvr>
                                        <p:cTn id="52" dur="1" fill="hold">
                                          <p:stCondLst>
                                            <p:cond delay="0"/>
                                          </p:stCondLst>
                                        </p:cTn>
                                        <p:tgtEl>
                                          <p:spTgt spid="48140"/>
                                        </p:tgtEl>
                                        <p:attrNameLst>
                                          <p:attrName>style.visibility</p:attrName>
                                        </p:attrNameLst>
                                      </p:cBhvr>
                                      <p:to>
                                        <p:strVal val="visible"/>
                                      </p:to>
                                    </p:set>
                                    <p:anim to="" calcmode="lin" valueType="num">
                                      <p:cBhvr>
                                        <p:cTn id="53" dur="1" fill="hold"/>
                                        <p:tgtEl>
                                          <p:spTgt spid="48140"/>
                                        </p:tgtEl>
                                        <p:attrNameLst>
                                          <p:attrName/>
                                        </p:attrNameLst>
                                      </p:cBhvr>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12" fill="hold" nodeType="clickEffect">
                                  <p:stCondLst>
                                    <p:cond delay="0"/>
                                  </p:stCondLst>
                                  <p:childTnLst>
                                    <p:set>
                                      <p:cBhvr>
                                        <p:cTn id="57" dur="1" fill="hold">
                                          <p:stCondLst>
                                            <p:cond delay="0"/>
                                          </p:stCondLst>
                                        </p:cTn>
                                        <p:tgtEl>
                                          <p:spTgt spid="48153"/>
                                        </p:tgtEl>
                                        <p:attrNameLst>
                                          <p:attrName>style.visibility</p:attrName>
                                        </p:attrNameLst>
                                      </p:cBhvr>
                                      <p:to>
                                        <p:strVal val="visible"/>
                                      </p:to>
                                    </p:set>
                                    <p:animEffect transition="in" filter="strips(downLeft)">
                                      <p:cBhvr>
                                        <p:cTn id="58" dur="500"/>
                                        <p:tgtEl>
                                          <p:spTgt spid="4815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4" presetClass="entr" presetSubtype="0" fill="hold" grpId="0" nodeType="clickEffect">
                                  <p:stCondLst>
                                    <p:cond delay="0"/>
                                  </p:stCondLst>
                                  <p:childTnLst>
                                    <p:set>
                                      <p:cBhvr>
                                        <p:cTn id="62" dur="1" fill="hold">
                                          <p:stCondLst>
                                            <p:cond delay="0"/>
                                          </p:stCondLst>
                                        </p:cTn>
                                        <p:tgtEl>
                                          <p:spTgt spid="48157"/>
                                        </p:tgtEl>
                                        <p:attrNameLst>
                                          <p:attrName>style.visibility</p:attrName>
                                        </p:attrNameLst>
                                      </p:cBhvr>
                                      <p:to>
                                        <p:strVal val="visible"/>
                                      </p:to>
                                    </p:set>
                                    <p:anim to="" calcmode="lin" valueType="num">
                                      <p:cBhvr>
                                        <p:cTn id="63" dur="1" fill="hold"/>
                                        <p:tgtEl>
                                          <p:spTgt spid="481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1" grpId="0"/>
      <p:bldP spid="48156" grpId="0"/>
      <p:bldP spid="481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096C43-F40C-4CED-8FD3-66C051F7C47A}"/>
              </a:ext>
            </a:extLst>
          </p:cNvPr>
          <p:cNvSpPr txBox="1"/>
          <p:nvPr/>
        </p:nvSpPr>
        <p:spPr>
          <a:xfrm>
            <a:off x="609600" y="381000"/>
            <a:ext cx="8001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3" name="Text Box 13">
            <a:extLst>
              <a:ext uri="{FF2B5EF4-FFF2-40B4-BE49-F238E27FC236}">
                <a16:creationId xmlns:a16="http://schemas.microsoft.com/office/drawing/2014/main" id="{DC6309A6-E685-44F1-9EAC-1BF9D747DE90}"/>
              </a:ext>
            </a:extLst>
          </p:cNvPr>
          <p:cNvSpPr txBox="1">
            <a:spLocks noChangeArrowheads="1"/>
          </p:cNvSpPr>
          <p:nvPr/>
        </p:nvSpPr>
        <p:spPr bwMode="auto">
          <a:xfrm>
            <a:off x="152400" y="1457980"/>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Nắm</a:t>
            </a:r>
            <a:r>
              <a:rPr lang="en-US" altLang="en-US" sz="2800" dirty="0">
                <a:latin typeface="Times New Roman" panose="02020603050405020304" pitchFamily="18" charset="0"/>
                <a:cs typeface="Times New Roman" panose="02020603050405020304" pitchFamily="18" charset="0"/>
              </a:rPr>
              <a:t> </a:t>
            </a:r>
            <a:r>
              <a:rPr lang="en-US" altLang="en-US" sz="2800" err="1">
                <a:latin typeface="Times New Roman" panose="02020603050405020304" pitchFamily="18" charset="0"/>
                <a:cs typeface="Times New Roman" panose="02020603050405020304" pitchFamily="18" charset="0"/>
              </a:rPr>
              <a:t>vững</a:t>
            </a: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quy tắc khai phương 1 tích</a:t>
            </a:r>
            <a:endParaRPr lang="en-US" altLang="en-US" sz="2800" dirty="0">
              <a:latin typeface="Times New Roman" panose="02020603050405020304" pitchFamily="18" charset="0"/>
              <a:cs typeface="Times New Roman" panose="02020603050405020304" pitchFamily="18" charset="0"/>
            </a:endParaRPr>
          </a:p>
        </p:txBody>
      </p:sp>
      <p:sp>
        <p:nvSpPr>
          <p:cNvPr id="8" name="Text Box 13">
            <a:extLst>
              <a:ext uri="{FF2B5EF4-FFF2-40B4-BE49-F238E27FC236}">
                <a16:creationId xmlns:a16="http://schemas.microsoft.com/office/drawing/2014/main" id="{FE2ABDD3-8AD0-40E2-957C-C79FB89B9C7D}"/>
              </a:ext>
            </a:extLst>
          </p:cNvPr>
          <p:cNvSpPr txBox="1">
            <a:spLocks noChangeArrowheads="1"/>
          </p:cNvSpPr>
          <p:nvPr/>
        </p:nvSpPr>
        <p:spPr bwMode="auto">
          <a:xfrm>
            <a:off x="168813" y="2248926"/>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nhà</a:t>
            </a: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17-20 </a:t>
            </a:r>
            <a:r>
              <a:rPr lang="en-US" altLang="en-US" sz="2800" err="1">
                <a:latin typeface="Times New Roman" panose="02020603050405020304" pitchFamily="18" charset="0"/>
                <a:cs typeface="Times New Roman" panose="02020603050405020304" pitchFamily="18" charset="0"/>
              </a:rPr>
              <a:t>trang</a:t>
            </a: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15sgk</a:t>
            </a:r>
            <a:r>
              <a:rPr lang="en-US" altLang="en-US" sz="2800" dirty="0">
                <a:latin typeface="Times New Roman" panose="02020603050405020304" pitchFamily="18" charset="0"/>
                <a:cs typeface="Times New Roman" panose="02020603050405020304" pitchFamily="18" charset="0"/>
              </a:rPr>
              <a:t>.</a:t>
            </a:r>
          </a:p>
        </p:txBody>
      </p:sp>
      <p:sp>
        <p:nvSpPr>
          <p:cNvPr id="9" name="Text Box 13">
            <a:extLst>
              <a:ext uri="{FF2B5EF4-FFF2-40B4-BE49-F238E27FC236}">
                <a16:creationId xmlns:a16="http://schemas.microsoft.com/office/drawing/2014/main" id="{C67C872D-FED3-44CA-B3F2-0A3FB14189FC}"/>
              </a:ext>
            </a:extLst>
          </p:cNvPr>
          <p:cNvSpPr txBox="1">
            <a:spLocks noChangeArrowheads="1"/>
          </p:cNvSpPr>
          <p:nvPr/>
        </p:nvSpPr>
        <p:spPr bwMode="auto">
          <a:xfrm>
            <a:off x="184052" y="3048000"/>
            <a:ext cx="87032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luyện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200400"/>
            <a:ext cx="2247900" cy="3467100"/>
          </a:xfrm>
          <a:prstGeom prst="rect">
            <a:avLst/>
          </a:prstGeom>
        </p:spPr>
      </p:pic>
      <p:graphicFrame>
        <p:nvGraphicFramePr>
          <p:cNvPr id="11" name="Object 7"/>
          <p:cNvGraphicFramePr>
            <a:graphicFrameLocks noChangeAspect="1"/>
          </p:cNvGraphicFramePr>
          <p:nvPr>
            <p:extLst>
              <p:ext uri="{D42A27DB-BD31-4B8C-83A1-F6EECF244321}">
                <p14:modId xmlns:p14="http://schemas.microsoft.com/office/powerpoint/2010/main" val="3686600046"/>
              </p:ext>
            </p:extLst>
          </p:nvPr>
        </p:nvGraphicFramePr>
        <p:xfrm>
          <a:off x="6078917" y="1447800"/>
          <a:ext cx="2836483" cy="720535"/>
        </p:xfrm>
        <a:graphic>
          <a:graphicData uri="http://schemas.openxmlformats.org/presentationml/2006/ole">
            <mc:AlternateContent xmlns:mc="http://schemas.openxmlformats.org/markup-compatibility/2006">
              <mc:Choice xmlns:v="urn:schemas-microsoft-com:vml" Requires="v">
                <p:oleObj spid="_x0000_s76803" name="Equation" r:id="rId4" imgW="901440" imgH="228600" progId="Equation.DSMT4">
                  <p:embed/>
                </p:oleObj>
              </mc:Choice>
              <mc:Fallback>
                <p:oleObj name="Equation" r:id="rId4" imgW="901440" imgH="228600" progId="Equation.DSMT4">
                  <p:embed/>
                  <p:pic>
                    <p:nvPicPr>
                      <p:cNvPr id="5" name="Object 7"/>
                      <p:cNvPicPr>
                        <a:picLocks noChangeAspect="1" noChangeArrowheads="1"/>
                      </p:cNvPicPr>
                      <p:nvPr/>
                    </p:nvPicPr>
                    <p:blipFill>
                      <a:blip r:embed="rId5"/>
                      <a:srcRect/>
                      <a:stretch>
                        <a:fillRect/>
                      </a:stretch>
                    </p:blipFill>
                    <p:spPr bwMode="auto">
                      <a:xfrm>
                        <a:off x="6078917" y="1447800"/>
                        <a:ext cx="2836483" cy="720535"/>
                      </a:xfrm>
                      <a:prstGeom prst="rect">
                        <a:avLst/>
                      </a:prstGeom>
                      <a:solidFill>
                        <a:schemeClr val="bg1">
                          <a:lumMod val="85000"/>
                        </a:schemeClr>
                      </a:solidFill>
                      <a:ln>
                        <a:noFill/>
                      </a:ln>
                      <a:effectLst/>
                      <a:extLst/>
                    </p:spPr>
                  </p:pic>
                </p:oleObj>
              </mc:Fallback>
            </mc:AlternateContent>
          </a:graphicData>
        </a:graphic>
      </p:graphicFrame>
    </p:spTree>
    <p:extLst>
      <p:ext uri="{BB962C8B-B14F-4D97-AF65-F5344CB8AC3E}">
        <p14:creationId xmlns:p14="http://schemas.microsoft.com/office/powerpoint/2010/main" val="39543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12"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ppt_x</p:attrName>
                                        </p:attrNameLst>
                                      </p:cBhvr>
                                      <p:tavLst>
                                        <p:tav tm="0">
                                          <p:val>
                                            <p:strVal val="#ppt_x-#ppt_w*1.125000"/>
                                          </p:val>
                                        </p:tav>
                                        <p:tav tm="100000">
                                          <p:val>
                                            <p:strVal val="#ppt_x"/>
                                          </p:val>
                                        </p:tav>
                                      </p:tavLst>
                                    </p:anim>
                                    <p:animEffect transition="in" filter="wipe(righ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p:cNvSpPr/>
          <p:nvPr/>
        </p:nvSpPr>
        <p:spPr>
          <a:xfrm rot="10461305" flipH="1">
            <a:off x="449230" y="282378"/>
            <a:ext cx="7410150" cy="4851342"/>
          </a:xfrm>
          <a:prstGeom prst="teardrop">
            <a:avLst>
              <a:gd name="adj" fmla="val 9998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WordArt 8"/>
          <p:cNvSpPr>
            <a:spLocks noChangeArrowheads="1" noChangeShapeType="1" noTextEdit="1"/>
          </p:cNvSpPr>
          <p:nvPr/>
        </p:nvSpPr>
        <p:spPr bwMode="auto">
          <a:xfrm>
            <a:off x="536210" y="1987098"/>
            <a:ext cx="6934200" cy="1905000"/>
          </a:xfrm>
          <a:prstGeom prst="rect">
            <a:avLst/>
          </a:prstGeom>
        </p:spPr>
        <p:txBody>
          <a:bodyPr wrap="none" fromWordArt="1">
            <a:prstTxWarp prst="textPlain">
              <a:avLst>
                <a:gd name="adj" fmla="val 50000"/>
              </a:avLst>
            </a:prstTxWarp>
          </a:bodyPr>
          <a:lstStyle/>
          <a:p>
            <a:pPr algn="ctr"/>
            <a:r>
              <a:rPr lang="vi-VN" sz="3600" b="1" kern="1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 </a:t>
            </a:r>
            <a:r>
              <a:rPr lang="vi-VN"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LIÊN HỆ GIỮA PHÉP </a:t>
            </a:r>
            <a:r>
              <a:rPr lang="en-US" sz="3600" b="1" kern="1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CHIA</a:t>
            </a:r>
            <a:endParaRPr lang="vi-VN"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a:p>
            <a:pPr algn="ctr"/>
            <a:r>
              <a:rPr lang="vi-VN"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VÀ PHÉP KHAI PHƯƠNG</a:t>
            </a:r>
            <a:endParaRPr lang="en-US"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390900"/>
            <a:ext cx="2247900" cy="3467100"/>
          </a:xfrm>
          <a:prstGeom prst="rect">
            <a:avLst/>
          </a:prstGeom>
        </p:spPr>
      </p:pic>
    </p:spTree>
    <p:extLst>
      <p:ext uri="{BB962C8B-B14F-4D97-AF65-F5344CB8AC3E}">
        <p14:creationId xmlns:p14="http://schemas.microsoft.com/office/powerpoint/2010/main" val="23404465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2226"/>
                                        </p:tgtEl>
                                        <p:attrNameLst>
                                          <p:attrName>style.visibility</p:attrName>
                                        </p:attrNameLst>
                                      </p:cBhvr>
                                      <p:to>
                                        <p:strVal val="visible"/>
                                      </p:to>
                                    </p:set>
                                    <p:animEffect transition="in" filter="randombar(horizontal)">
                                      <p:cBhvr>
                                        <p:cTn id="18"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2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0" y="836613"/>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Tính và so sánh:              và  </a:t>
            </a:r>
          </a:p>
        </p:txBody>
      </p:sp>
      <p:graphicFrame>
        <p:nvGraphicFramePr>
          <p:cNvPr id="3" name="Object 2"/>
          <p:cNvGraphicFramePr>
            <a:graphicFrameLocks noChangeAspect="1"/>
          </p:cNvGraphicFramePr>
          <p:nvPr/>
        </p:nvGraphicFramePr>
        <p:xfrm>
          <a:off x="3429000" y="639763"/>
          <a:ext cx="822325" cy="1035050"/>
        </p:xfrm>
        <a:graphic>
          <a:graphicData uri="http://schemas.openxmlformats.org/presentationml/2006/ole">
            <mc:AlternateContent xmlns:mc="http://schemas.openxmlformats.org/markup-compatibility/2006">
              <mc:Choice xmlns:v="urn:schemas-microsoft-com:vml" Requires="v">
                <p:oleObj spid="_x0000_s59492" name="Equation" r:id="rId3" imgW="342900" imgH="431800" progId="Equation.DSMT4">
                  <p:embed/>
                </p:oleObj>
              </mc:Choice>
              <mc:Fallback>
                <p:oleObj name="Equation" r:id="rId3" imgW="3429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639763"/>
                        <a:ext cx="822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5105400" y="609600"/>
          <a:ext cx="822325" cy="1065213"/>
        </p:xfrm>
        <a:graphic>
          <a:graphicData uri="http://schemas.openxmlformats.org/presentationml/2006/ole">
            <mc:AlternateContent xmlns:mc="http://schemas.openxmlformats.org/markup-compatibility/2006">
              <mc:Choice xmlns:v="urn:schemas-microsoft-com:vml" Requires="v">
                <p:oleObj spid="_x0000_s59493" name="Equation" r:id="rId5" imgW="342900" imgH="444500" progId="Equation.DSMT4">
                  <p:embed/>
                </p:oleObj>
              </mc:Choice>
              <mc:Fallback>
                <p:oleObj name="Equation" r:id="rId5" imgW="3429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609600"/>
                        <a:ext cx="8223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149"/>
          <p:cNvSpPr txBox="1">
            <a:spLocks noChangeArrowheads="1"/>
          </p:cNvSpPr>
          <p:nvPr/>
        </p:nvSpPr>
        <p:spPr bwMode="auto">
          <a:xfrm>
            <a:off x="3962400" y="176530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u="sng">
                <a:solidFill>
                  <a:srgbClr val="FF0000"/>
                </a:solidFill>
              </a:rPr>
              <a:t>Giải</a:t>
            </a:r>
          </a:p>
        </p:txBody>
      </p:sp>
      <p:graphicFrame>
        <p:nvGraphicFramePr>
          <p:cNvPr id="6" name="Object 5"/>
          <p:cNvGraphicFramePr>
            <a:graphicFrameLocks noChangeAspect="1"/>
          </p:cNvGraphicFramePr>
          <p:nvPr/>
        </p:nvGraphicFramePr>
        <p:xfrm>
          <a:off x="1905000" y="2513013"/>
          <a:ext cx="822325" cy="1035050"/>
        </p:xfrm>
        <a:graphic>
          <a:graphicData uri="http://schemas.openxmlformats.org/presentationml/2006/ole">
            <mc:AlternateContent xmlns:mc="http://schemas.openxmlformats.org/markup-compatibility/2006">
              <mc:Choice xmlns:v="urn:schemas-microsoft-com:vml" Requires="v">
                <p:oleObj spid="_x0000_s59494" name="Equation" r:id="rId7" imgW="342900" imgH="431800" progId="Equation.DSMT4">
                  <p:embed/>
                </p:oleObj>
              </mc:Choice>
              <mc:Fallback>
                <p:oleObj name="Equation" r:id="rId7" imgW="3429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513013"/>
                        <a:ext cx="822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851150" y="2422525"/>
          <a:ext cx="2101850" cy="1217613"/>
        </p:xfrm>
        <a:graphic>
          <a:graphicData uri="http://schemas.openxmlformats.org/presentationml/2006/ole">
            <mc:AlternateContent xmlns:mc="http://schemas.openxmlformats.org/markup-compatibility/2006">
              <mc:Choice xmlns:v="urn:schemas-microsoft-com:vml" Requires="v">
                <p:oleObj spid="_x0000_s59495" name="Equation" r:id="rId8" imgW="876300" imgH="508000" progId="Equation.DSMT4">
                  <p:embed/>
                </p:oleObj>
              </mc:Choice>
              <mc:Fallback>
                <p:oleObj name="Equation" r:id="rId8" imgW="876300" imgH="508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1150" y="2422525"/>
                        <a:ext cx="21018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2913063" y="4876800"/>
          <a:ext cx="1887537" cy="1065213"/>
        </p:xfrm>
        <a:graphic>
          <a:graphicData uri="http://schemas.openxmlformats.org/presentationml/2006/ole">
            <mc:AlternateContent xmlns:mc="http://schemas.openxmlformats.org/markup-compatibility/2006">
              <mc:Choice xmlns:v="urn:schemas-microsoft-com:vml" Requires="v">
                <p:oleObj spid="_x0000_s59496" name="Equation" r:id="rId10" imgW="787400" imgH="444500" progId="Equation.DSMT4">
                  <p:embed/>
                </p:oleObj>
              </mc:Choice>
              <mc:Fallback>
                <p:oleObj name="Equation" r:id="rId10" imgW="787400" imgH="444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3063" y="4876800"/>
                        <a:ext cx="1887537"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2760663" y="3641725"/>
          <a:ext cx="2801937" cy="1157288"/>
        </p:xfrm>
        <a:graphic>
          <a:graphicData uri="http://schemas.openxmlformats.org/presentationml/2006/ole">
            <mc:AlternateContent xmlns:mc="http://schemas.openxmlformats.org/markup-compatibility/2006">
              <mc:Choice xmlns:v="urn:schemas-microsoft-com:vml" Requires="v">
                <p:oleObj spid="_x0000_s59497" name="Equation" r:id="rId12" imgW="1168400" imgH="482600" progId="Equation.DSMT4">
                  <p:embed/>
                </p:oleObj>
              </mc:Choice>
              <mc:Fallback>
                <p:oleObj name="Equation" r:id="rId12" imgW="1168400" imgH="482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0663" y="3641725"/>
                        <a:ext cx="2801937"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905000" y="3717925"/>
          <a:ext cx="822325" cy="1065213"/>
        </p:xfrm>
        <a:graphic>
          <a:graphicData uri="http://schemas.openxmlformats.org/presentationml/2006/ole">
            <mc:AlternateContent xmlns:mc="http://schemas.openxmlformats.org/markup-compatibility/2006">
              <mc:Choice xmlns:v="urn:schemas-microsoft-com:vml" Requires="v">
                <p:oleObj spid="_x0000_s59498" name="Equation" r:id="rId14" imgW="342900" imgH="444500" progId="Equation.DSMT4">
                  <p:embed/>
                </p:oleObj>
              </mc:Choice>
              <mc:Fallback>
                <p:oleObj name="Equation" r:id="rId14" imgW="342900" imgH="444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3717925"/>
                        <a:ext cx="8223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a:spLocks noChangeArrowheads="1"/>
          </p:cNvSpPr>
          <p:nvPr/>
        </p:nvSpPr>
        <p:spPr bwMode="auto">
          <a:xfrm>
            <a:off x="1905000" y="51133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i="1">
                <a:solidFill>
                  <a:srgbClr val="FF0000"/>
                </a:solidFill>
              </a:rPr>
              <a:t>Vậy:</a:t>
            </a:r>
          </a:p>
        </p:txBody>
      </p:sp>
    </p:spTree>
    <p:extLst>
      <p:ext uri="{BB962C8B-B14F-4D97-AF65-F5344CB8AC3E}">
        <p14:creationId xmlns:p14="http://schemas.microsoft.com/office/powerpoint/2010/main" val="40266823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par>
                                <p:cTn id="40" presetID="14" presetClass="entr" presetSubtype="1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76200" y="76200"/>
            <a:ext cx="2209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a:solidFill>
                  <a:srgbClr val="FF0000"/>
                </a:solidFill>
              </a:rPr>
              <a:t>1. </a:t>
            </a:r>
            <a:r>
              <a:rPr lang="en-US" sz="3000" b="1" u="sng">
                <a:solidFill>
                  <a:srgbClr val="FF0000"/>
                </a:solidFill>
              </a:rPr>
              <a:t>Định lí:</a:t>
            </a:r>
          </a:p>
        </p:txBody>
      </p:sp>
      <p:sp>
        <p:nvSpPr>
          <p:cNvPr id="40964" name="Text Box 4"/>
          <p:cNvSpPr txBox="1">
            <a:spLocks noChangeArrowheads="1"/>
          </p:cNvSpPr>
          <p:nvPr/>
        </p:nvSpPr>
        <p:spPr bwMode="auto">
          <a:xfrm>
            <a:off x="304800" y="685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 Định lí:</a:t>
            </a:r>
          </a:p>
        </p:txBody>
      </p:sp>
      <p:graphicFrame>
        <p:nvGraphicFramePr>
          <p:cNvPr id="40967" name="Object 7"/>
          <p:cNvGraphicFramePr>
            <a:graphicFrameLocks noChangeAspect="1"/>
          </p:cNvGraphicFramePr>
          <p:nvPr>
            <p:extLst>
              <p:ext uri="{D42A27DB-BD31-4B8C-83A1-F6EECF244321}">
                <p14:modId xmlns:p14="http://schemas.microsoft.com/office/powerpoint/2010/main" val="1075416629"/>
              </p:ext>
            </p:extLst>
          </p:nvPr>
        </p:nvGraphicFramePr>
        <p:xfrm>
          <a:off x="3889375" y="1851025"/>
          <a:ext cx="1597025" cy="1120775"/>
        </p:xfrm>
        <a:graphic>
          <a:graphicData uri="http://schemas.openxmlformats.org/presentationml/2006/ole">
            <mc:AlternateContent xmlns:mc="http://schemas.openxmlformats.org/markup-compatibility/2006">
              <mc:Choice xmlns:v="urn:schemas-microsoft-com:vml" Requires="v">
                <p:oleObj spid="_x0000_s61482" name="Equation" r:id="rId3" imgW="635000" imgH="444500" progId="Equation.DSMT4">
                  <p:embed/>
                </p:oleObj>
              </mc:Choice>
              <mc:Fallback>
                <p:oleObj name="Equation" r:id="rId3" imgW="6350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75" y="1851025"/>
                        <a:ext cx="159702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0971" name="Text Box 11"/>
          <p:cNvSpPr txBox="1">
            <a:spLocks noChangeArrowheads="1"/>
          </p:cNvSpPr>
          <p:nvPr/>
        </p:nvSpPr>
        <p:spPr bwMode="auto">
          <a:xfrm>
            <a:off x="1981200" y="1308100"/>
            <a:ext cx="6096000" cy="181610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i="1">
                <a:solidFill>
                  <a:srgbClr val="000000"/>
                </a:solidFill>
              </a:rPr>
              <a:t>Với số </a:t>
            </a:r>
            <a:r>
              <a:rPr lang="en-US" b="1" i="1">
                <a:solidFill>
                  <a:srgbClr val="FF0000"/>
                </a:solidFill>
              </a:rPr>
              <a:t>a không âm </a:t>
            </a:r>
            <a:r>
              <a:rPr lang="en-US" b="1" i="1">
                <a:solidFill>
                  <a:srgbClr val="000000"/>
                </a:solidFill>
              </a:rPr>
              <a:t>và số </a:t>
            </a:r>
            <a:r>
              <a:rPr lang="en-US" b="1" i="1">
                <a:solidFill>
                  <a:srgbClr val="FF0000"/>
                </a:solidFill>
              </a:rPr>
              <a:t>b dương</a:t>
            </a:r>
            <a:r>
              <a:rPr lang="en-US" b="1" i="1">
                <a:solidFill>
                  <a:srgbClr val="000000"/>
                </a:solidFill>
              </a:rPr>
              <a:t>, ta có:</a:t>
            </a:r>
          </a:p>
          <a:p>
            <a:pPr>
              <a:spcBef>
                <a:spcPct val="50000"/>
              </a:spcBef>
            </a:pPr>
            <a:r>
              <a:rPr lang="en-US" b="1" i="1">
                <a:solidFill>
                  <a:srgbClr val="000000"/>
                </a:solidFill>
              </a:rPr>
              <a:t>  </a:t>
            </a:r>
          </a:p>
          <a:p>
            <a:pPr>
              <a:spcBef>
                <a:spcPct val="50000"/>
              </a:spcBef>
            </a:pPr>
            <a:endParaRPr lang="en-US" b="1" i="1">
              <a:solidFill>
                <a:srgbClr val="000000"/>
              </a:solidFill>
            </a:endParaRPr>
          </a:p>
        </p:txBody>
      </p:sp>
      <p:sp>
        <p:nvSpPr>
          <p:cNvPr id="15" name="Text Box 4"/>
          <p:cNvSpPr txBox="1">
            <a:spLocks noChangeArrowheads="1"/>
          </p:cNvSpPr>
          <p:nvPr/>
        </p:nvSpPr>
        <p:spPr bwMode="auto">
          <a:xfrm>
            <a:off x="304800" y="3352800"/>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 </a:t>
            </a:r>
            <a:r>
              <a:rPr lang="en-US" b="1" smtClean="0">
                <a:solidFill>
                  <a:schemeClr val="hlink"/>
                </a:solidFill>
              </a:rPr>
              <a:t>Nhắc lại: </a:t>
            </a:r>
            <a:r>
              <a:rPr lang="en-US" smtClean="0"/>
              <a:t>Lũy thừa của một thương </a:t>
            </a:r>
            <a:endParaRPr lang="en-US" b="1">
              <a:solidFill>
                <a:schemeClr val="hlink"/>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01123459"/>
              </p:ext>
            </p:extLst>
          </p:nvPr>
        </p:nvGraphicFramePr>
        <p:xfrm>
          <a:off x="1066800" y="4038600"/>
          <a:ext cx="2704070" cy="990600"/>
        </p:xfrm>
        <a:graphic>
          <a:graphicData uri="http://schemas.openxmlformats.org/presentationml/2006/ole">
            <mc:AlternateContent xmlns:mc="http://schemas.openxmlformats.org/markup-compatibility/2006">
              <mc:Choice xmlns:v="urn:schemas-microsoft-com:vml" Requires="v">
                <p:oleObj spid="_x0000_s61483" name="Equation" r:id="rId5" imgW="1282680" imgH="469800" progId="Equation.DSMT4">
                  <p:embed/>
                </p:oleObj>
              </mc:Choice>
              <mc:Fallback>
                <p:oleObj name="Equation" r:id="rId5" imgW="1282680" imgH="469800" progId="Equation.DSMT4">
                  <p:embed/>
                  <p:pic>
                    <p:nvPicPr>
                      <p:cNvPr id="0" name=""/>
                      <p:cNvPicPr/>
                      <p:nvPr/>
                    </p:nvPicPr>
                    <p:blipFill>
                      <a:blip r:embed="rId6"/>
                      <a:stretch>
                        <a:fillRect/>
                      </a:stretch>
                    </p:blipFill>
                    <p:spPr>
                      <a:xfrm>
                        <a:off x="1066800" y="4038600"/>
                        <a:ext cx="2704070" cy="990600"/>
                      </a:xfrm>
                      <a:prstGeom prst="rect">
                        <a:avLst/>
                      </a:prstGeom>
                    </p:spPr>
                  </p:pic>
                </p:oleObj>
              </mc:Fallback>
            </mc:AlternateContent>
          </a:graphicData>
        </a:graphic>
      </p:graphicFrame>
      <p:sp>
        <p:nvSpPr>
          <p:cNvPr id="20" name="Text Box 4"/>
          <p:cNvSpPr txBox="1">
            <a:spLocks noChangeArrowheads="1"/>
          </p:cNvSpPr>
          <p:nvPr/>
        </p:nvSpPr>
        <p:spPr bwMode="auto">
          <a:xfrm>
            <a:off x="3810000" y="4267200"/>
            <a:ext cx="144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smtClean="0">
                <a:solidFill>
                  <a:schemeClr val="hlink"/>
                </a:solidFill>
              </a:rPr>
              <a:t>So sánh</a:t>
            </a:r>
            <a:endParaRPr lang="en-US" b="1">
              <a:solidFill>
                <a:schemeClr val="hlink"/>
              </a:solidFill>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950458505"/>
              </p:ext>
            </p:extLst>
          </p:nvPr>
        </p:nvGraphicFramePr>
        <p:xfrm>
          <a:off x="5310187" y="3873500"/>
          <a:ext cx="3452813" cy="1311275"/>
        </p:xfrm>
        <a:graphic>
          <a:graphicData uri="http://schemas.openxmlformats.org/presentationml/2006/ole">
            <mc:AlternateContent xmlns:mc="http://schemas.openxmlformats.org/markup-compatibility/2006">
              <mc:Choice xmlns:v="urn:schemas-microsoft-com:vml" Requires="v">
                <p:oleObj spid="_x0000_s61484" name="Equation" r:id="rId7" imgW="1638000" imgH="622080" progId="Equation.DSMT4">
                  <p:embed/>
                </p:oleObj>
              </mc:Choice>
              <mc:Fallback>
                <p:oleObj name="Equation" r:id="rId7" imgW="1638000" imgH="622080" progId="Equation.DSMT4">
                  <p:embed/>
                  <p:pic>
                    <p:nvPicPr>
                      <p:cNvPr id="0" name=""/>
                      <p:cNvPicPr/>
                      <p:nvPr/>
                    </p:nvPicPr>
                    <p:blipFill>
                      <a:blip r:embed="rId8"/>
                      <a:stretch>
                        <a:fillRect/>
                      </a:stretch>
                    </p:blipFill>
                    <p:spPr>
                      <a:xfrm>
                        <a:off x="5310187" y="3873500"/>
                        <a:ext cx="3452813" cy="1311275"/>
                      </a:xfrm>
                      <a:prstGeom prst="rect">
                        <a:avLst/>
                      </a:prstGeom>
                    </p:spPr>
                  </p:pic>
                </p:oleObj>
              </mc:Fallback>
            </mc:AlternateContent>
          </a:graphicData>
        </a:graphic>
      </p:graphicFrame>
    </p:spTree>
    <p:extLst>
      <p:ext uri="{BB962C8B-B14F-4D97-AF65-F5344CB8AC3E}">
        <p14:creationId xmlns:p14="http://schemas.microsoft.com/office/powerpoint/2010/main" val="33720634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randombar(horizontal)">
                                      <p:cBhvr>
                                        <p:cTn id="7" dur="500"/>
                                        <p:tgtEl>
                                          <p:spTgt spid="40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dissolve">
                                      <p:cBhvr>
                                        <p:cTn id="12" dur="500"/>
                                        <p:tgtEl>
                                          <p:spTgt spid="40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40971"/>
                                        </p:tgtEl>
                                        <p:attrNameLst>
                                          <p:attrName>style.visibility</p:attrName>
                                        </p:attrNameLst>
                                      </p:cBhvr>
                                      <p:to>
                                        <p:strVal val="visible"/>
                                      </p:to>
                                    </p:set>
                                    <p:anim calcmode="discrete" valueType="clr">
                                      <p:cBhvr override="childStyle">
                                        <p:cTn id="17" dur="80"/>
                                        <p:tgtEl>
                                          <p:spTgt spid="4097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0971"/>
                                        </p:tgtEl>
                                        <p:attrNameLst>
                                          <p:attrName>fillcolor</p:attrName>
                                        </p:attrNameLst>
                                      </p:cBhvr>
                                      <p:tavLst>
                                        <p:tav tm="0">
                                          <p:val>
                                            <p:clrVal>
                                              <a:schemeClr val="accent2"/>
                                            </p:clrVal>
                                          </p:val>
                                        </p:tav>
                                        <p:tav tm="50000">
                                          <p:val>
                                            <p:clrVal>
                                              <a:schemeClr val="hlink"/>
                                            </p:clrVal>
                                          </p:val>
                                        </p:tav>
                                      </p:tavLst>
                                    </p:anim>
                                    <p:set>
                                      <p:cBhvr>
                                        <p:cTn id="19" dur="80"/>
                                        <p:tgtEl>
                                          <p:spTgt spid="40971"/>
                                        </p:tgtEl>
                                        <p:attrNameLst>
                                          <p:attrName>fill.type</p:attrName>
                                        </p:attrNameLst>
                                      </p:cBhvr>
                                      <p:to>
                                        <p:strVal val="solid"/>
                                      </p:to>
                                    </p:set>
                                  </p:childTnLst>
                                </p:cTn>
                              </p:par>
                            </p:childTnLst>
                          </p:cTn>
                        </p:par>
                        <p:par>
                          <p:cTn id="20" fill="hold" nodeType="afterGroup">
                            <p:stCondLst>
                              <p:cond delay="1200"/>
                            </p:stCondLst>
                            <p:childTnLst>
                              <p:par>
                                <p:cTn id="21" presetID="12" presetClass="entr" presetSubtype="8" fill="hold" nodeType="afterEffect">
                                  <p:stCondLst>
                                    <p:cond delay="0"/>
                                  </p:stCondLst>
                                  <p:childTnLst>
                                    <p:set>
                                      <p:cBhvr>
                                        <p:cTn id="22" dur="1" fill="hold">
                                          <p:stCondLst>
                                            <p:cond delay="0"/>
                                          </p:stCondLst>
                                        </p:cTn>
                                        <p:tgtEl>
                                          <p:spTgt spid="40967"/>
                                        </p:tgtEl>
                                        <p:attrNameLst>
                                          <p:attrName>style.visibility</p:attrName>
                                        </p:attrNameLst>
                                      </p:cBhvr>
                                      <p:to>
                                        <p:strVal val="visible"/>
                                      </p:to>
                                    </p:set>
                                    <p:anim calcmode="lin" valueType="num">
                                      <p:cBhvr additive="base">
                                        <p:cTn id="23" dur="500"/>
                                        <p:tgtEl>
                                          <p:spTgt spid="40967"/>
                                        </p:tgtEl>
                                        <p:attrNameLst>
                                          <p:attrName>ppt_x</p:attrName>
                                        </p:attrNameLst>
                                      </p:cBhvr>
                                      <p:tavLst>
                                        <p:tav tm="0">
                                          <p:val>
                                            <p:strVal val="#ppt_x-#ppt_w*1.125000"/>
                                          </p:val>
                                        </p:tav>
                                        <p:tav tm="100000">
                                          <p:val>
                                            <p:strVal val="#ppt_x"/>
                                          </p:val>
                                        </p:tav>
                                      </p:tavLst>
                                    </p:anim>
                                    <p:animEffect transition="in" filter="wipe(right)">
                                      <p:cBhvr>
                                        <p:cTn id="24" dur="500"/>
                                        <p:tgtEl>
                                          <p:spTgt spid="4096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P spid="40971" grpId="0" animBg="1"/>
      <p:bldP spid="15"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1" name="Text Box 111"/>
          <p:cNvSpPr txBox="1">
            <a:spLocks noChangeArrowheads="1"/>
          </p:cNvSpPr>
          <p:nvPr/>
        </p:nvSpPr>
        <p:spPr bwMode="auto">
          <a:xfrm>
            <a:off x="304800" y="1190625"/>
            <a:ext cx="746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smtClean="0">
                <a:solidFill>
                  <a:schemeClr val="hlink"/>
                </a:solidFill>
                <a:latin typeface="Times New Roman" pitchFamily="18" charset="0"/>
                <a:ea typeface="ＭＳ Ｐゴシック" pitchFamily="34" charset="-128"/>
              </a:rPr>
              <a:t>     Tính </a:t>
            </a:r>
            <a:r>
              <a:rPr lang="en-US" sz="2800">
                <a:solidFill>
                  <a:schemeClr val="hlink"/>
                </a:solidFill>
                <a:latin typeface="Times New Roman" pitchFamily="18" charset="0"/>
                <a:ea typeface="ＭＳ Ｐゴシック" pitchFamily="34" charset="-128"/>
              </a:rPr>
              <a:t>và so sánh                và</a:t>
            </a:r>
          </a:p>
        </p:txBody>
      </p:sp>
      <p:graphicFrame>
        <p:nvGraphicFramePr>
          <p:cNvPr id="10388" name="Object 148"/>
          <p:cNvGraphicFramePr>
            <a:graphicFrameLocks noChangeAspect="1"/>
          </p:cNvGraphicFramePr>
          <p:nvPr>
            <p:extLst>
              <p:ext uri="{D42A27DB-BD31-4B8C-83A1-F6EECF244321}">
                <p14:modId xmlns:p14="http://schemas.microsoft.com/office/powerpoint/2010/main" val="3299094510"/>
              </p:ext>
            </p:extLst>
          </p:nvPr>
        </p:nvGraphicFramePr>
        <p:xfrm>
          <a:off x="3200400" y="1143000"/>
          <a:ext cx="3259138" cy="542925"/>
        </p:xfrm>
        <a:graphic>
          <a:graphicData uri="http://schemas.openxmlformats.org/presentationml/2006/ole">
            <mc:AlternateContent xmlns:mc="http://schemas.openxmlformats.org/markup-compatibility/2006">
              <mc:Choice xmlns:v="urn:schemas-microsoft-com:vml" Requires="v">
                <p:oleObj spid="_x0000_s55458" name="Equation" r:id="rId3" imgW="1295400" imgH="215900" progId="Equation.DSMT4">
                  <p:embed/>
                </p:oleObj>
              </mc:Choice>
              <mc:Fallback>
                <p:oleObj name="Equation" r:id="rId3" imgW="1295400" imgH="215900" progId="Equation.DSMT4">
                  <p:embed/>
                  <p:pic>
                    <p:nvPicPr>
                      <p:cNvPr id="0" name="Object 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143000"/>
                        <a:ext cx="3259138"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389" name="Text Box 149"/>
          <p:cNvSpPr txBox="1">
            <a:spLocks noChangeArrowheads="1"/>
          </p:cNvSpPr>
          <p:nvPr/>
        </p:nvSpPr>
        <p:spPr bwMode="auto">
          <a:xfrm>
            <a:off x="3276600" y="190500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u="sng">
                <a:solidFill>
                  <a:srgbClr val="FF0000"/>
                </a:solidFill>
                <a:latin typeface="Times New Roman" pitchFamily="18" charset="0"/>
                <a:ea typeface="ＭＳ Ｐゴシック" pitchFamily="34" charset="-128"/>
              </a:rPr>
              <a:t>Giải</a:t>
            </a:r>
          </a:p>
        </p:txBody>
      </p:sp>
      <p:graphicFrame>
        <p:nvGraphicFramePr>
          <p:cNvPr id="10390" name="Object 150"/>
          <p:cNvGraphicFramePr>
            <a:graphicFrameLocks noChangeAspect="1"/>
          </p:cNvGraphicFramePr>
          <p:nvPr>
            <p:extLst>
              <p:ext uri="{D42A27DB-BD31-4B8C-83A1-F6EECF244321}">
                <p14:modId xmlns:p14="http://schemas.microsoft.com/office/powerpoint/2010/main" val="1774595648"/>
              </p:ext>
            </p:extLst>
          </p:nvPr>
        </p:nvGraphicFramePr>
        <p:xfrm>
          <a:off x="579438" y="2755900"/>
          <a:ext cx="4760912" cy="703263"/>
        </p:xfrm>
        <a:graphic>
          <a:graphicData uri="http://schemas.openxmlformats.org/presentationml/2006/ole">
            <mc:AlternateContent xmlns:mc="http://schemas.openxmlformats.org/markup-compatibility/2006">
              <mc:Choice xmlns:v="urn:schemas-microsoft-com:vml" Requires="v">
                <p:oleObj spid="_x0000_s55459" name="Equation" r:id="rId5" imgW="1892160" imgH="279360" progId="Equation.DSMT4">
                  <p:embed/>
                </p:oleObj>
              </mc:Choice>
              <mc:Fallback>
                <p:oleObj name="Equation" r:id="rId5" imgW="1892160" imgH="279360" progId="Equation.DSMT4">
                  <p:embed/>
                  <p:pic>
                    <p:nvPicPr>
                      <p:cNvPr id="0" name="Object 150"/>
                      <p:cNvPicPr>
                        <a:picLocks noChangeAspect="1" noChangeArrowheads="1"/>
                      </p:cNvPicPr>
                      <p:nvPr/>
                    </p:nvPicPr>
                    <p:blipFill>
                      <a:blip r:embed="rId6"/>
                      <a:srcRect/>
                      <a:stretch>
                        <a:fillRect/>
                      </a:stretch>
                    </p:blipFill>
                    <p:spPr bwMode="auto">
                      <a:xfrm>
                        <a:off x="579438" y="2755900"/>
                        <a:ext cx="4760912"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391" name="Object 151"/>
          <p:cNvGraphicFramePr>
            <a:graphicFrameLocks noChangeAspect="1"/>
          </p:cNvGraphicFramePr>
          <p:nvPr/>
        </p:nvGraphicFramePr>
        <p:xfrm>
          <a:off x="1163638" y="3581400"/>
          <a:ext cx="4856162" cy="639763"/>
        </p:xfrm>
        <a:graphic>
          <a:graphicData uri="http://schemas.openxmlformats.org/presentationml/2006/ole">
            <mc:AlternateContent xmlns:mc="http://schemas.openxmlformats.org/markup-compatibility/2006">
              <mc:Choice xmlns:v="urn:schemas-microsoft-com:vml" Requires="v">
                <p:oleObj spid="_x0000_s55460" name="Equation" r:id="rId7" imgW="1930400" imgH="254000" progId="Equation.3">
                  <p:embed/>
                </p:oleObj>
              </mc:Choice>
              <mc:Fallback>
                <p:oleObj name="Equation" r:id="rId7" imgW="1930400" imgH="254000" progId="Equation.3">
                  <p:embed/>
                  <p:pic>
                    <p:nvPicPr>
                      <p:cNvPr id="0" name="Object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3638" y="3581400"/>
                        <a:ext cx="4856162"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392" name="Object 152"/>
          <p:cNvGraphicFramePr>
            <a:graphicFrameLocks noChangeAspect="1"/>
          </p:cNvGraphicFramePr>
          <p:nvPr>
            <p:extLst>
              <p:ext uri="{D42A27DB-BD31-4B8C-83A1-F6EECF244321}">
                <p14:modId xmlns:p14="http://schemas.microsoft.com/office/powerpoint/2010/main" val="1524230288"/>
              </p:ext>
            </p:extLst>
          </p:nvPr>
        </p:nvGraphicFramePr>
        <p:xfrm>
          <a:off x="2286000" y="4495800"/>
          <a:ext cx="2971800" cy="574675"/>
        </p:xfrm>
        <a:graphic>
          <a:graphicData uri="http://schemas.openxmlformats.org/presentationml/2006/ole">
            <mc:AlternateContent xmlns:mc="http://schemas.openxmlformats.org/markup-compatibility/2006">
              <mc:Choice xmlns:v="urn:schemas-microsoft-com:vml" Requires="v">
                <p:oleObj spid="_x0000_s55461" name="Equation" r:id="rId9" imgW="1181100" imgH="228600" progId="Equation.DSMT4">
                  <p:embed/>
                </p:oleObj>
              </mc:Choice>
              <mc:Fallback>
                <p:oleObj name="Equation" r:id="rId9" imgW="1181100" imgH="228600" progId="Equation.DSMT4">
                  <p:embed/>
                  <p:pic>
                    <p:nvPicPr>
                      <p:cNvPr id="0" name="Object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4495800"/>
                        <a:ext cx="2971800" cy="574675"/>
                      </a:xfrm>
                      <a:prstGeom prst="rect">
                        <a:avLst/>
                      </a:prstGeom>
                      <a:solidFill>
                        <a:srgbClr val="002060"/>
                      </a:solidFill>
                      <a:ln>
                        <a:noFill/>
                      </a:ln>
                      <a:effectLst/>
                    </p:spPr>
                  </p:pic>
                </p:oleObj>
              </mc:Fallback>
            </mc:AlternateContent>
          </a:graphicData>
        </a:graphic>
      </p:graphicFrame>
      <p:sp>
        <p:nvSpPr>
          <p:cNvPr id="10393" name="Text Box 153"/>
          <p:cNvSpPr txBox="1">
            <a:spLocks noChangeArrowheads="1"/>
          </p:cNvSpPr>
          <p:nvPr/>
        </p:nvSpPr>
        <p:spPr bwMode="auto">
          <a:xfrm>
            <a:off x="1219200" y="45720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rgbClr val="FF0000"/>
                </a:solidFill>
                <a:latin typeface="Times New Roman" pitchFamily="18" charset="0"/>
                <a:ea typeface="ＭＳ Ｐゴシック" pitchFamily="34" charset="-128"/>
              </a:rPr>
              <a:t>Vậy:</a:t>
            </a:r>
          </a:p>
        </p:txBody>
      </p:sp>
      <p:sp>
        <p:nvSpPr>
          <p:cNvPr id="2" name="TextBox 1"/>
          <p:cNvSpPr txBox="1"/>
          <p:nvPr/>
        </p:nvSpPr>
        <p:spPr>
          <a:xfrm>
            <a:off x="2590800" y="4648200"/>
            <a:ext cx="304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mtClean="0"/>
              <a:t>a</a:t>
            </a:r>
            <a:endParaRPr lang="en-US"/>
          </a:p>
        </p:txBody>
      </p:sp>
      <p:sp>
        <p:nvSpPr>
          <p:cNvPr id="10" name="TextBox 9"/>
          <p:cNvSpPr txBox="1"/>
          <p:nvPr/>
        </p:nvSpPr>
        <p:spPr>
          <a:xfrm>
            <a:off x="4114800" y="4659868"/>
            <a:ext cx="304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mtClean="0"/>
              <a:t>a</a:t>
            </a:r>
            <a:endParaRPr lang="en-US"/>
          </a:p>
        </p:txBody>
      </p:sp>
      <p:sp>
        <p:nvSpPr>
          <p:cNvPr id="11" name="TextBox 10"/>
          <p:cNvSpPr txBox="1"/>
          <p:nvPr/>
        </p:nvSpPr>
        <p:spPr>
          <a:xfrm>
            <a:off x="3124200" y="4648200"/>
            <a:ext cx="304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mtClean="0"/>
              <a:t>b</a:t>
            </a:r>
            <a:endParaRPr lang="en-US"/>
          </a:p>
        </p:txBody>
      </p:sp>
      <p:sp>
        <p:nvSpPr>
          <p:cNvPr id="12" name="TextBox 11"/>
          <p:cNvSpPr txBox="1"/>
          <p:nvPr/>
        </p:nvSpPr>
        <p:spPr>
          <a:xfrm>
            <a:off x="4876800" y="4648200"/>
            <a:ext cx="304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mtClean="0"/>
              <a:t>b</a:t>
            </a:r>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89"/>
                                        </p:tgtEl>
                                        <p:attrNameLst>
                                          <p:attrName>style.visibility</p:attrName>
                                        </p:attrNameLst>
                                      </p:cBhvr>
                                      <p:to>
                                        <p:strVal val="visible"/>
                                      </p:to>
                                    </p:set>
                                    <p:animEffect transition="in" filter="dissolve">
                                      <p:cBhvr>
                                        <p:cTn id="7" dur="500"/>
                                        <p:tgtEl>
                                          <p:spTgt spid="10389"/>
                                        </p:tgtEl>
                                      </p:cBhvr>
                                    </p:animEffect>
                                  </p:childTnLst>
                                </p:cTn>
                              </p:par>
                              <p:par>
                                <p:cTn id="8" presetID="14" presetClass="entr" presetSubtype="10" fill="hold" nodeType="withEffect">
                                  <p:stCondLst>
                                    <p:cond delay="0"/>
                                  </p:stCondLst>
                                  <p:childTnLst>
                                    <p:set>
                                      <p:cBhvr>
                                        <p:cTn id="9" dur="1" fill="hold">
                                          <p:stCondLst>
                                            <p:cond delay="0"/>
                                          </p:stCondLst>
                                        </p:cTn>
                                        <p:tgtEl>
                                          <p:spTgt spid="10390"/>
                                        </p:tgtEl>
                                        <p:attrNameLst>
                                          <p:attrName>style.visibility</p:attrName>
                                        </p:attrNameLst>
                                      </p:cBhvr>
                                      <p:to>
                                        <p:strVal val="visible"/>
                                      </p:to>
                                    </p:set>
                                    <p:animEffect transition="in" filter="randombar(horizontal)">
                                      <p:cBhvr>
                                        <p:cTn id="10" dur="500"/>
                                        <p:tgtEl>
                                          <p:spTgt spid="1039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391"/>
                                        </p:tgtEl>
                                        <p:attrNameLst>
                                          <p:attrName>style.visibility</p:attrName>
                                        </p:attrNameLst>
                                      </p:cBhvr>
                                      <p:to>
                                        <p:strVal val="visible"/>
                                      </p:to>
                                    </p:set>
                                    <p:animEffect transition="in" filter="randombar(horizontal)">
                                      <p:cBhvr>
                                        <p:cTn id="15" dur="500"/>
                                        <p:tgtEl>
                                          <p:spTgt spid="1039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393"/>
                                        </p:tgtEl>
                                        <p:attrNameLst>
                                          <p:attrName>style.visibility</p:attrName>
                                        </p:attrNameLst>
                                      </p:cBhvr>
                                      <p:to>
                                        <p:strVal val="visible"/>
                                      </p:to>
                                    </p:set>
                                    <p:animEffect transition="in" filter="randombar(horizontal)">
                                      <p:cBhvr>
                                        <p:cTn id="20" dur="500"/>
                                        <p:tgtEl>
                                          <p:spTgt spid="10393"/>
                                        </p:tgtEl>
                                      </p:cBhvr>
                                    </p:animEffect>
                                  </p:childTnLst>
                                </p:cTn>
                              </p:par>
                              <p:par>
                                <p:cTn id="21" presetID="14" presetClass="entr" presetSubtype="10" fill="hold" nodeType="withEffect">
                                  <p:stCondLst>
                                    <p:cond delay="0"/>
                                  </p:stCondLst>
                                  <p:childTnLst>
                                    <p:set>
                                      <p:cBhvr>
                                        <p:cTn id="22" dur="1" fill="hold">
                                          <p:stCondLst>
                                            <p:cond delay="0"/>
                                          </p:stCondLst>
                                        </p:cTn>
                                        <p:tgtEl>
                                          <p:spTgt spid="10392"/>
                                        </p:tgtEl>
                                        <p:attrNameLst>
                                          <p:attrName>style.visibility</p:attrName>
                                        </p:attrNameLst>
                                      </p:cBhvr>
                                      <p:to>
                                        <p:strVal val="visible"/>
                                      </p:to>
                                    </p:set>
                                    <p:animEffect transition="in" filter="randombar(horizontal)">
                                      <p:cBhvr>
                                        <p:cTn id="23" dur="500"/>
                                        <p:tgtEl>
                                          <p:spTgt spid="1039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9" grpId="0"/>
      <p:bldP spid="10393" grpId="0"/>
      <p:bldP spid="2"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6" name="Text Box 82"/>
          <p:cNvSpPr txBox="1">
            <a:spLocks noChangeArrowheads="1"/>
          </p:cNvSpPr>
          <p:nvPr/>
        </p:nvSpPr>
        <p:spPr bwMode="auto">
          <a:xfrm>
            <a:off x="76200" y="76200"/>
            <a:ext cx="2590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smtClean="0">
                <a:solidFill>
                  <a:srgbClr val="FF0000"/>
                </a:solidFill>
              </a:rPr>
              <a:t>2. Quy tắc:</a:t>
            </a:r>
            <a:endParaRPr lang="en-US" sz="3000" b="1" u="sng">
              <a:solidFill>
                <a:srgbClr val="FF0000"/>
              </a:solidFill>
            </a:endParaRPr>
          </a:p>
        </p:txBody>
      </p:sp>
      <p:sp>
        <p:nvSpPr>
          <p:cNvPr id="11349" name="Text Box 85"/>
          <p:cNvSpPr txBox="1">
            <a:spLocks noChangeArrowheads="1"/>
          </p:cNvSpPr>
          <p:nvPr/>
        </p:nvSpPr>
        <p:spPr bwMode="auto">
          <a:xfrm>
            <a:off x="381000" y="684212"/>
            <a:ext cx="8610600" cy="2211388"/>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gn="just">
              <a:lnSpc>
                <a:spcPct val="150000"/>
              </a:lnSpc>
              <a:spcBef>
                <a:spcPct val="50000"/>
              </a:spcBef>
            </a:pPr>
            <a:r>
              <a:rPr lang="en-US" b="1" i="1">
                <a:solidFill>
                  <a:srgbClr val="000000"/>
                </a:solidFill>
              </a:rPr>
              <a:t>Muốn khai phương một thương      , trong đó số </a:t>
            </a:r>
            <a:r>
              <a:rPr lang="en-US" b="1" i="1">
                <a:solidFill>
                  <a:srgbClr val="FF0000"/>
                </a:solidFill>
              </a:rPr>
              <a:t>a không </a:t>
            </a:r>
          </a:p>
          <a:p>
            <a:pPr algn="just">
              <a:lnSpc>
                <a:spcPct val="150000"/>
              </a:lnSpc>
              <a:spcBef>
                <a:spcPct val="50000"/>
              </a:spcBef>
            </a:pPr>
            <a:r>
              <a:rPr lang="en-US" b="1" i="1">
                <a:solidFill>
                  <a:srgbClr val="FF0000"/>
                </a:solidFill>
              </a:rPr>
              <a:t>âm</a:t>
            </a:r>
            <a:r>
              <a:rPr lang="en-US" b="1" i="1">
                <a:solidFill>
                  <a:srgbClr val="000000"/>
                </a:solidFill>
              </a:rPr>
              <a:t> và số </a:t>
            </a:r>
            <a:r>
              <a:rPr lang="en-US" b="1" i="1">
                <a:solidFill>
                  <a:srgbClr val="FF0000"/>
                </a:solidFill>
              </a:rPr>
              <a:t>b dương</a:t>
            </a:r>
            <a:r>
              <a:rPr lang="en-US" b="1" i="1">
                <a:solidFill>
                  <a:srgbClr val="000000"/>
                </a:solidFill>
              </a:rPr>
              <a:t>, ta </a:t>
            </a:r>
            <a:r>
              <a:rPr lang="en-US" b="1" i="1">
                <a:solidFill>
                  <a:srgbClr val="FF0000"/>
                </a:solidFill>
              </a:rPr>
              <a:t>có thể</a:t>
            </a:r>
            <a:r>
              <a:rPr lang="en-US" b="1" i="1">
                <a:solidFill>
                  <a:srgbClr val="000000"/>
                </a:solidFill>
              </a:rPr>
              <a:t> lần lượt khai phương số a và số b, rồi lấy kết quả thứ nhất chia cho kết quả thứ hai. </a:t>
            </a:r>
          </a:p>
        </p:txBody>
      </p:sp>
      <p:sp>
        <p:nvSpPr>
          <p:cNvPr id="11366" name="Text Box 102"/>
          <p:cNvSpPr txBox="1">
            <a:spLocks noChangeArrowheads="1"/>
          </p:cNvSpPr>
          <p:nvPr/>
        </p:nvSpPr>
        <p:spPr bwMode="auto">
          <a:xfrm>
            <a:off x="76200" y="297180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u="sng">
                <a:solidFill>
                  <a:schemeClr val="hlink"/>
                </a:solidFill>
              </a:rPr>
              <a:t> Ví dụ 1</a:t>
            </a:r>
            <a:r>
              <a:rPr lang="en-US">
                <a:solidFill>
                  <a:schemeClr val="hlink"/>
                </a:solidFill>
              </a:rPr>
              <a:t>: Áp dụng quy tắc khai phương một thương, hãy tính:</a:t>
            </a:r>
          </a:p>
        </p:txBody>
      </p:sp>
      <p:graphicFrame>
        <p:nvGraphicFramePr>
          <p:cNvPr id="17" name="Object 14"/>
          <p:cNvGraphicFramePr>
            <a:graphicFrameLocks noChangeAspect="1"/>
          </p:cNvGraphicFramePr>
          <p:nvPr/>
        </p:nvGraphicFramePr>
        <p:xfrm>
          <a:off x="5178425" y="685800"/>
          <a:ext cx="384175" cy="992188"/>
        </p:xfrm>
        <a:graphic>
          <a:graphicData uri="http://schemas.openxmlformats.org/presentationml/2006/ole">
            <mc:AlternateContent xmlns:mc="http://schemas.openxmlformats.org/markup-compatibility/2006">
              <mc:Choice xmlns:v="urn:schemas-microsoft-com:vml" Requires="v">
                <p:oleObj spid="_x0000_s62526" name="Equation" r:id="rId3" imgW="152400" imgH="393700" progId="Equation.DSMT4">
                  <p:embed/>
                </p:oleObj>
              </mc:Choice>
              <mc:Fallback>
                <p:oleObj name="Equation" r:id="rId3" imgW="1524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425" y="685800"/>
                        <a:ext cx="384175" cy="99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 name="Object 17"/>
          <p:cNvGraphicFramePr>
            <a:graphicFrameLocks noChangeAspect="1"/>
          </p:cNvGraphicFramePr>
          <p:nvPr/>
        </p:nvGraphicFramePr>
        <p:xfrm>
          <a:off x="1066800" y="3505200"/>
          <a:ext cx="822325" cy="1035050"/>
        </p:xfrm>
        <a:graphic>
          <a:graphicData uri="http://schemas.openxmlformats.org/presentationml/2006/ole">
            <mc:AlternateContent xmlns:mc="http://schemas.openxmlformats.org/markup-compatibility/2006">
              <mc:Choice xmlns:v="urn:schemas-microsoft-com:vml" Requires="v">
                <p:oleObj spid="_x0000_s62527" name="Equation" r:id="rId5" imgW="342900" imgH="431800" progId="Equation.DSMT4">
                  <p:embed/>
                </p:oleObj>
              </mc:Choice>
              <mc:Fallback>
                <p:oleObj name="Equation" r:id="rId5" imgW="3429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505200"/>
                        <a:ext cx="822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a:spLocks noChangeArrowheads="1"/>
          </p:cNvSpPr>
          <p:nvPr/>
        </p:nvSpPr>
        <p:spPr bwMode="auto">
          <a:xfrm>
            <a:off x="533400" y="38100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graphicFrame>
        <p:nvGraphicFramePr>
          <p:cNvPr id="21" name="Object 20"/>
          <p:cNvGraphicFramePr>
            <a:graphicFrameLocks noChangeAspect="1"/>
          </p:cNvGraphicFramePr>
          <p:nvPr/>
        </p:nvGraphicFramePr>
        <p:xfrm>
          <a:off x="1981200" y="3505200"/>
          <a:ext cx="1735138" cy="1065213"/>
        </p:xfrm>
        <a:graphic>
          <a:graphicData uri="http://schemas.openxmlformats.org/presentationml/2006/ole">
            <mc:AlternateContent xmlns:mc="http://schemas.openxmlformats.org/markup-compatibility/2006">
              <mc:Choice xmlns:v="urn:schemas-microsoft-com:vml" Requires="v">
                <p:oleObj spid="_x0000_s62528" name="Equation" r:id="rId7" imgW="723900" imgH="444500" progId="Equation.DSMT4">
                  <p:embed/>
                </p:oleObj>
              </mc:Choice>
              <mc:Fallback>
                <p:oleObj name="Equation" r:id="rId7" imgW="723900" imgH="444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505200"/>
                        <a:ext cx="173513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a:spLocks noChangeArrowheads="1"/>
          </p:cNvSpPr>
          <p:nvPr/>
        </p:nvSpPr>
        <p:spPr bwMode="auto">
          <a:xfrm>
            <a:off x="533400" y="48863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3" name="Object 22"/>
          <p:cNvGraphicFramePr>
            <a:graphicFrameLocks noChangeAspect="1"/>
          </p:cNvGraphicFramePr>
          <p:nvPr/>
        </p:nvGraphicFramePr>
        <p:xfrm>
          <a:off x="1084263" y="4724400"/>
          <a:ext cx="1430337" cy="1035050"/>
        </p:xfrm>
        <a:graphic>
          <a:graphicData uri="http://schemas.openxmlformats.org/presentationml/2006/ole">
            <mc:AlternateContent xmlns:mc="http://schemas.openxmlformats.org/markup-compatibility/2006">
              <mc:Choice xmlns:v="urn:schemas-microsoft-com:vml" Requires="v">
                <p:oleObj spid="_x0000_s62529" name="Equation" r:id="rId9" imgW="596900" imgH="431800" progId="Equation.DSMT4">
                  <p:embed/>
                </p:oleObj>
              </mc:Choice>
              <mc:Fallback>
                <p:oleObj name="Equation" r:id="rId9" imgW="5969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4263" y="4724400"/>
                        <a:ext cx="143033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651181713"/>
              </p:ext>
            </p:extLst>
          </p:nvPr>
        </p:nvGraphicFramePr>
        <p:xfrm>
          <a:off x="2611438" y="4724400"/>
          <a:ext cx="4627562" cy="1065213"/>
        </p:xfrm>
        <a:graphic>
          <a:graphicData uri="http://schemas.openxmlformats.org/presentationml/2006/ole">
            <mc:AlternateContent xmlns:mc="http://schemas.openxmlformats.org/markup-compatibility/2006">
              <mc:Choice xmlns:v="urn:schemas-microsoft-com:vml" Requires="v">
                <p:oleObj spid="_x0000_s62530" name="Equation" r:id="rId11" imgW="1930320" imgH="444240" progId="Equation.DSMT4">
                  <p:embed/>
                </p:oleObj>
              </mc:Choice>
              <mc:Fallback>
                <p:oleObj name="Equation" r:id="rId11" imgW="1930320" imgH="444240" progId="Equation.DSMT4">
                  <p:embed/>
                  <p:pic>
                    <p:nvPicPr>
                      <p:cNvPr id="0" name=""/>
                      <p:cNvPicPr>
                        <a:picLocks noChangeAspect="1" noChangeArrowheads="1"/>
                      </p:cNvPicPr>
                      <p:nvPr/>
                    </p:nvPicPr>
                    <p:blipFill>
                      <a:blip r:embed="rId12"/>
                      <a:srcRect/>
                      <a:stretch>
                        <a:fillRect/>
                      </a:stretch>
                    </p:blipFill>
                    <p:spPr bwMode="auto">
                      <a:xfrm>
                        <a:off x="2611438" y="4724400"/>
                        <a:ext cx="462756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00860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346"/>
                                        </p:tgtEl>
                                        <p:attrNameLst>
                                          <p:attrName>style.visibility</p:attrName>
                                        </p:attrNameLst>
                                      </p:cBhvr>
                                      <p:to>
                                        <p:strVal val="visible"/>
                                      </p:to>
                                    </p:set>
                                    <p:animEffect transition="in" filter="randombar(horizontal)">
                                      <p:cBhvr>
                                        <p:cTn id="7" dur="500"/>
                                        <p:tgtEl>
                                          <p:spTgt spid="11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49"/>
                                        </p:tgtEl>
                                        <p:attrNameLst>
                                          <p:attrName>style.visibility</p:attrName>
                                        </p:attrNameLst>
                                      </p:cBhvr>
                                      <p:to>
                                        <p:strVal val="visible"/>
                                      </p:to>
                                    </p:set>
                                    <p:animEffect transition="in" filter="wipe(up)">
                                      <p:cBhvr>
                                        <p:cTn id="12" dur="500"/>
                                        <p:tgtEl>
                                          <p:spTgt spid="11349"/>
                                        </p:tgtEl>
                                      </p:cBhvr>
                                    </p:animEffect>
                                  </p:childTnLst>
                                </p:cTn>
                              </p:par>
                              <p:par>
                                <p:cTn id="13" presetID="22"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366"/>
                                        </p:tgtEl>
                                        <p:attrNameLst>
                                          <p:attrName>style.visibility</p:attrName>
                                        </p:attrNameLst>
                                      </p:cBhvr>
                                      <p:to>
                                        <p:strVal val="visible"/>
                                      </p:to>
                                    </p:set>
                                    <p:animEffect transition="in" filter="dissolve">
                                      <p:cBhvr>
                                        <p:cTn id="20" dur="500"/>
                                        <p:tgtEl>
                                          <p:spTgt spid="113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22" presetClass="entr" presetSubtype="8"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6" grpId="0"/>
      <p:bldP spid="11349" grpId="0" animBg="1"/>
      <p:bldP spid="11366" grpId="0"/>
      <p:bldP spid="2"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5"/>
          <p:cNvSpPr>
            <a:spLocks noChangeArrowheads="1"/>
          </p:cNvSpPr>
          <p:nvPr/>
        </p:nvSpPr>
        <p:spPr bwMode="auto">
          <a:xfrm>
            <a:off x="381000" y="228600"/>
            <a:ext cx="1544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b="1">
                <a:solidFill>
                  <a:srgbClr val="FF0000"/>
                </a:solidFill>
                <a:cs typeface="Times New Roman" pitchFamily="18" charset="0"/>
              </a:rPr>
              <a:t>? 2. Tính</a:t>
            </a:r>
          </a:p>
        </p:txBody>
      </p:sp>
      <p:sp>
        <p:nvSpPr>
          <p:cNvPr id="22530" name="Text Box 30"/>
          <p:cNvSpPr txBox="1">
            <a:spLocks noChangeArrowheads="1"/>
          </p:cNvSpPr>
          <p:nvPr/>
        </p:nvSpPr>
        <p:spPr bwMode="auto">
          <a:xfrm>
            <a:off x="3505200" y="1843088"/>
            <a:ext cx="99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FF0000"/>
                </a:solidFill>
              </a:rPr>
              <a:t>Giải</a:t>
            </a:r>
          </a:p>
        </p:txBody>
      </p:sp>
      <p:graphicFrame>
        <p:nvGraphicFramePr>
          <p:cNvPr id="13345" name="Object 33"/>
          <p:cNvGraphicFramePr>
            <a:graphicFrameLocks noChangeAspect="1"/>
          </p:cNvGraphicFramePr>
          <p:nvPr/>
        </p:nvGraphicFramePr>
        <p:xfrm>
          <a:off x="1814513" y="2892425"/>
          <a:ext cx="3238500" cy="1146175"/>
        </p:xfrm>
        <a:graphic>
          <a:graphicData uri="http://schemas.openxmlformats.org/presentationml/2006/ole">
            <mc:AlternateContent xmlns:mc="http://schemas.openxmlformats.org/markup-compatibility/2006">
              <mc:Choice xmlns:v="urn:schemas-microsoft-com:vml" Requires="v">
                <p:oleObj spid="_x0000_s63556" name="Equation" r:id="rId3" imgW="1358900" imgH="482600" progId="Equation.DSMT4">
                  <p:embed/>
                </p:oleObj>
              </mc:Choice>
              <mc:Fallback>
                <p:oleObj name="Equation" r:id="rId3" imgW="1358900" imgH="482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513" y="2892425"/>
                        <a:ext cx="32385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Object 39"/>
          <p:cNvGraphicFramePr>
            <a:graphicFrameLocks noChangeAspect="1"/>
          </p:cNvGraphicFramePr>
          <p:nvPr/>
        </p:nvGraphicFramePr>
        <p:xfrm>
          <a:off x="1189038" y="868363"/>
          <a:ext cx="1008062" cy="1038225"/>
        </p:xfrm>
        <a:graphic>
          <a:graphicData uri="http://schemas.openxmlformats.org/presentationml/2006/ole">
            <mc:AlternateContent xmlns:mc="http://schemas.openxmlformats.org/markup-compatibility/2006">
              <mc:Choice xmlns:v="urn:schemas-microsoft-com:vml" Requires="v">
                <p:oleObj spid="_x0000_s63557" name="Equation" r:id="rId5" imgW="419100" imgH="431800" progId="Equation.DSMT4">
                  <p:embed/>
                </p:oleObj>
              </mc:Choice>
              <mc:Fallback>
                <p:oleObj name="Equation" r:id="rId5" imgW="4191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9038" y="868363"/>
                        <a:ext cx="1008062"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35" name="Object 40"/>
          <p:cNvGraphicFramePr>
            <a:graphicFrameLocks noChangeAspect="1"/>
          </p:cNvGraphicFramePr>
          <p:nvPr/>
        </p:nvGraphicFramePr>
        <p:xfrm>
          <a:off x="6021388" y="990600"/>
          <a:ext cx="1460500" cy="590550"/>
        </p:xfrm>
        <a:graphic>
          <a:graphicData uri="http://schemas.openxmlformats.org/presentationml/2006/ole">
            <mc:AlternateContent xmlns:mc="http://schemas.openxmlformats.org/markup-compatibility/2006">
              <mc:Choice xmlns:v="urn:schemas-microsoft-com:vml" Requires="v">
                <p:oleObj spid="_x0000_s63558" name="Equation" r:id="rId7" imgW="596900" imgH="241300" progId="Equation.DSMT4">
                  <p:embed/>
                </p:oleObj>
              </mc:Choice>
              <mc:Fallback>
                <p:oleObj name="Equation" r:id="rId7" imgW="5969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1388" y="990600"/>
                        <a:ext cx="14605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357" name="Object 45"/>
          <p:cNvGraphicFramePr>
            <a:graphicFrameLocks noChangeAspect="1"/>
          </p:cNvGraphicFramePr>
          <p:nvPr/>
        </p:nvGraphicFramePr>
        <p:xfrm>
          <a:off x="2047875" y="4870450"/>
          <a:ext cx="6516688" cy="1149350"/>
        </p:xfrm>
        <a:graphic>
          <a:graphicData uri="http://schemas.openxmlformats.org/presentationml/2006/ole">
            <mc:AlternateContent xmlns:mc="http://schemas.openxmlformats.org/markup-compatibility/2006">
              <mc:Choice xmlns:v="urn:schemas-microsoft-com:vml" Requires="v">
                <p:oleObj spid="_x0000_s63559" name="Equation" r:id="rId9" imgW="2730500" imgH="482600" progId="Equation.DSMT4">
                  <p:embed/>
                </p:oleObj>
              </mc:Choice>
              <mc:Fallback>
                <p:oleObj name="Equation" r:id="rId9" imgW="2730500" imgH="482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7875" y="4870450"/>
                        <a:ext cx="651668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a:spLocks noChangeArrowheads="1"/>
          </p:cNvSpPr>
          <p:nvPr/>
        </p:nvSpPr>
        <p:spPr bwMode="auto">
          <a:xfrm>
            <a:off x="533400" y="10668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17" name="TextBox 16"/>
          <p:cNvSpPr txBox="1">
            <a:spLocks noChangeArrowheads="1"/>
          </p:cNvSpPr>
          <p:nvPr/>
        </p:nvSpPr>
        <p:spPr bwMode="auto">
          <a:xfrm>
            <a:off x="5486400" y="990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sp>
        <p:nvSpPr>
          <p:cNvPr id="18" name="TextBox 17"/>
          <p:cNvSpPr txBox="1">
            <a:spLocks noChangeArrowheads="1"/>
          </p:cNvSpPr>
          <p:nvPr/>
        </p:nvSpPr>
        <p:spPr bwMode="auto">
          <a:xfrm>
            <a:off x="381000" y="32099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graphicFrame>
        <p:nvGraphicFramePr>
          <p:cNvPr id="19" name="Object 39"/>
          <p:cNvGraphicFramePr>
            <a:graphicFrameLocks noChangeAspect="1"/>
          </p:cNvGraphicFramePr>
          <p:nvPr/>
        </p:nvGraphicFramePr>
        <p:xfrm>
          <a:off x="838200" y="2922588"/>
          <a:ext cx="1009650" cy="1039812"/>
        </p:xfrm>
        <a:graphic>
          <a:graphicData uri="http://schemas.openxmlformats.org/presentationml/2006/ole">
            <mc:AlternateContent xmlns:mc="http://schemas.openxmlformats.org/markup-compatibility/2006">
              <mc:Choice xmlns:v="urn:schemas-microsoft-com:vml" Requires="v">
                <p:oleObj spid="_x0000_s63560" name="Equation" r:id="rId11" imgW="419100" imgH="431800" progId="Equation.DSMT4">
                  <p:embed/>
                </p:oleObj>
              </mc:Choice>
              <mc:Fallback>
                <p:oleObj name="Equation" r:id="rId11" imgW="419100" imgH="431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2922588"/>
                        <a:ext cx="1009650" cy="1039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 name="TextBox 19"/>
          <p:cNvSpPr txBox="1">
            <a:spLocks noChangeArrowheads="1"/>
          </p:cNvSpPr>
          <p:nvPr/>
        </p:nvSpPr>
        <p:spPr bwMode="auto">
          <a:xfrm>
            <a:off x="304800" y="51054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1" name="Object 40"/>
          <p:cNvGraphicFramePr>
            <a:graphicFrameLocks noChangeAspect="1"/>
          </p:cNvGraphicFramePr>
          <p:nvPr/>
        </p:nvGraphicFramePr>
        <p:xfrm>
          <a:off x="838200" y="5029200"/>
          <a:ext cx="1341438" cy="682625"/>
        </p:xfrm>
        <a:graphic>
          <a:graphicData uri="http://schemas.openxmlformats.org/presentationml/2006/ole">
            <mc:AlternateContent xmlns:mc="http://schemas.openxmlformats.org/markup-compatibility/2006">
              <mc:Choice xmlns:v="urn:schemas-microsoft-com:vml" Requires="v">
                <p:oleObj spid="_x0000_s63561" name="Equation" r:id="rId13" imgW="596900" imgH="241300" progId="Equation.DSMT4">
                  <p:embed/>
                </p:oleObj>
              </mc:Choice>
              <mc:Fallback>
                <p:oleObj name="Equation" r:id="rId13" imgW="5969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5029200"/>
                        <a:ext cx="13414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2208716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randombar(horizontal)">
                                      <p:cBhvr>
                                        <p:cTn id="7" dur="500"/>
                                        <p:tgtEl>
                                          <p:spTgt spid="225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randombar(horizontal)">
                                      <p:cBhvr>
                                        <p:cTn id="13" dur="500"/>
                                        <p:tgtEl>
                                          <p:spTgt spid="2253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randombar(horizontal)">
                                      <p:cBhvr>
                                        <p:cTn id="19" dur="500"/>
                                        <p:tgtEl>
                                          <p:spTgt spid="225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randombar(horizontal)">
                                      <p:cBhvr>
                                        <p:cTn id="24" dur="500"/>
                                        <p:tgtEl>
                                          <p:spTgt spid="225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par>
                                <p:cTn id="30" presetID="14" presetClass="entr" presetSubtype="1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3345"/>
                                        </p:tgtEl>
                                        <p:attrNameLst>
                                          <p:attrName>style.visibility</p:attrName>
                                        </p:attrNameLst>
                                      </p:cBhvr>
                                      <p:to>
                                        <p:strVal val="visible"/>
                                      </p:to>
                                    </p:set>
                                    <p:animEffect transition="in" filter="randombar(horizontal)">
                                      <p:cBhvr>
                                        <p:cTn id="37" dur="500"/>
                                        <p:tgtEl>
                                          <p:spTgt spid="133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par>
                                <p:cTn id="43" presetID="14" presetClass="entr" presetSubtype="1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13357"/>
                                        </p:tgtEl>
                                        <p:attrNameLst>
                                          <p:attrName>style.visibility</p:attrName>
                                        </p:attrNameLst>
                                      </p:cBhvr>
                                      <p:to>
                                        <p:strVal val="visible"/>
                                      </p:to>
                                    </p:set>
                                    <p:animEffect transition="in" filter="randombar(horizontal)">
                                      <p:cBhvr>
                                        <p:cTn id="50" dur="500"/>
                                        <p:tgtEl>
                                          <p:spTgt spid="13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P spid="16" grpId="0"/>
      <p:bldP spid="17" grpId="0"/>
      <p:bldP spid="1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212725"/>
            <a:ext cx="2362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a:solidFill>
                  <a:srgbClr val="FF0000"/>
                </a:solidFill>
              </a:rPr>
              <a:t>2. </a:t>
            </a:r>
            <a:r>
              <a:rPr lang="en-US" sz="3000" b="1" u="sng">
                <a:solidFill>
                  <a:srgbClr val="FF0000"/>
                </a:solidFill>
              </a:rPr>
              <a:t>Áp dụng:</a:t>
            </a:r>
          </a:p>
        </p:txBody>
      </p:sp>
      <p:sp>
        <p:nvSpPr>
          <p:cNvPr id="41988" name="Text Box 4"/>
          <p:cNvSpPr txBox="1">
            <a:spLocks noChangeArrowheads="1"/>
          </p:cNvSpPr>
          <p:nvPr/>
        </p:nvSpPr>
        <p:spPr bwMode="auto">
          <a:xfrm>
            <a:off x="457200" y="152400"/>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b. </a:t>
            </a:r>
            <a:r>
              <a:rPr lang="en-US" b="1" u="sng">
                <a:solidFill>
                  <a:schemeClr val="hlink"/>
                </a:solidFill>
              </a:rPr>
              <a:t>Quy tắc chia các căn bậc hai:</a:t>
            </a:r>
          </a:p>
        </p:txBody>
      </p:sp>
      <p:sp>
        <p:nvSpPr>
          <p:cNvPr id="41989" name="Text Box 5"/>
          <p:cNvSpPr txBox="1">
            <a:spLocks noChangeArrowheads="1"/>
          </p:cNvSpPr>
          <p:nvPr/>
        </p:nvSpPr>
        <p:spPr bwMode="auto">
          <a:xfrm>
            <a:off x="304800" y="762000"/>
            <a:ext cx="8410575" cy="1292225"/>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gn="just">
              <a:spcBef>
                <a:spcPct val="50000"/>
              </a:spcBef>
            </a:pPr>
            <a:r>
              <a:rPr lang="en-US" sz="2600" b="1" i="1"/>
              <a:t>Muốn chia căn bậc hai của số a không âm cho căn bậc hai của số b dương, ta </a:t>
            </a:r>
            <a:r>
              <a:rPr lang="en-US" sz="2600" b="1" i="1">
                <a:solidFill>
                  <a:srgbClr val="FF0000"/>
                </a:solidFill>
              </a:rPr>
              <a:t>có thể</a:t>
            </a:r>
            <a:r>
              <a:rPr lang="en-US" sz="2600" b="1" i="1"/>
              <a:t> chia số a cho số b rồi khai phương kết quả đó. </a:t>
            </a:r>
          </a:p>
        </p:txBody>
      </p:sp>
      <p:sp>
        <p:nvSpPr>
          <p:cNvPr id="41991" name="Text Box 7"/>
          <p:cNvSpPr txBox="1">
            <a:spLocks noChangeArrowheads="1"/>
          </p:cNvSpPr>
          <p:nvPr/>
        </p:nvSpPr>
        <p:spPr bwMode="auto">
          <a:xfrm>
            <a:off x="533400" y="220980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 Ví dụ 2: Tính</a:t>
            </a:r>
          </a:p>
        </p:txBody>
      </p:sp>
      <p:sp>
        <p:nvSpPr>
          <p:cNvPr id="41992" name="Text Box 8"/>
          <p:cNvSpPr txBox="1">
            <a:spLocks noChangeArrowheads="1"/>
          </p:cNvSpPr>
          <p:nvPr/>
        </p:nvSpPr>
        <p:spPr bwMode="auto">
          <a:xfrm>
            <a:off x="3886200" y="36576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Giải</a:t>
            </a:r>
          </a:p>
        </p:txBody>
      </p:sp>
      <p:graphicFrame>
        <p:nvGraphicFramePr>
          <p:cNvPr id="17" name="Object 16"/>
          <p:cNvGraphicFramePr>
            <a:graphicFrameLocks noChangeAspect="1"/>
          </p:cNvGraphicFramePr>
          <p:nvPr/>
        </p:nvGraphicFramePr>
        <p:xfrm>
          <a:off x="1447800" y="4268788"/>
          <a:ext cx="822325" cy="1066800"/>
        </p:xfrm>
        <a:graphic>
          <a:graphicData uri="http://schemas.openxmlformats.org/presentationml/2006/ole">
            <mc:AlternateContent xmlns:mc="http://schemas.openxmlformats.org/markup-compatibility/2006">
              <mc:Choice xmlns:v="urn:schemas-microsoft-com:vml" Requires="v">
                <p:oleObj spid="_x0000_s64574" name="Equation" r:id="rId3" imgW="342900" imgH="444500" progId="Equation.DSMT4">
                  <p:embed/>
                </p:oleObj>
              </mc:Choice>
              <mc:Fallback>
                <p:oleObj name="Equation" r:id="rId3" imgW="3429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268788"/>
                        <a:ext cx="822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a:spLocks noChangeArrowheads="1"/>
          </p:cNvSpPr>
          <p:nvPr/>
        </p:nvSpPr>
        <p:spPr bwMode="auto">
          <a:xfrm>
            <a:off x="838200" y="458946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graphicFrame>
        <p:nvGraphicFramePr>
          <p:cNvPr id="19" name="Object 18"/>
          <p:cNvGraphicFramePr>
            <a:graphicFrameLocks noChangeAspect="1"/>
          </p:cNvGraphicFramePr>
          <p:nvPr/>
        </p:nvGraphicFramePr>
        <p:xfrm>
          <a:off x="2362200" y="4298950"/>
          <a:ext cx="2678113" cy="1035050"/>
        </p:xfrm>
        <a:graphic>
          <a:graphicData uri="http://schemas.openxmlformats.org/presentationml/2006/ole">
            <mc:AlternateContent xmlns:mc="http://schemas.openxmlformats.org/markup-compatibility/2006">
              <mc:Choice xmlns:v="urn:schemas-microsoft-com:vml" Requires="v">
                <p:oleObj spid="_x0000_s64575" name="Equation" r:id="rId5" imgW="1117600" imgH="431800" progId="Equation.DSMT4">
                  <p:embed/>
                </p:oleObj>
              </mc:Choice>
              <mc:Fallback>
                <p:oleObj name="Equation" r:id="rId5" imgW="11176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298950"/>
                        <a:ext cx="267811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a:spLocks noChangeArrowheads="1"/>
          </p:cNvSpPr>
          <p:nvPr/>
        </p:nvSpPr>
        <p:spPr bwMode="auto">
          <a:xfrm>
            <a:off x="838200" y="566578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1" name="Object 20"/>
          <p:cNvGraphicFramePr>
            <a:graphicFrameLocks noChangeAspect="1"/>
          </p:cNvGraphicFramePr>
          <p:nvPr/>
        </p:nvGraphicFramePr>
        <p:xfrm>
          <a:off x="1511300" y="5503863"/>
          <a:ext cx="1765300" cy="1035050"/>
        </p:xfrm>
        <a:graphic>
          <a:graphicData uri="http://schemas.openxmlformats.org/presentationml/2006/ole">
            <mc:AlternateContent xmlns:mc="http://schemas.openxmlformats.org/markup-compatibility/2006">
              <mc:Choice xmlns:v="urn:schemas-microsoft-com:vml" Requires="v">
                <p:oleObj spid="_x0000_s64576" name="Equation" r:id="rId7" imgW="736600" imgH="431800" progId="Equation.DSMT4">
                  <p:embed/>
                </p:oleObj>
              </mc:Choice>
              <mc:Fallback>
                <p:oleObj name="Equation" r:id="rId7" imgW="7366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1300" y="5503863"/>
                        <a:ext cx="17653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nvGraphicFramePr>
        <p:xfrm>
          <a:off x="3416300" y="5518150"/>
          <a:ext cx="3441700" cy="1035050"/>
        </p:xfrm>
        <a:graphic>
          <a:graphicData uri="http://schemas.openxmlformats.org/presentationml/2006/ole">
            <mc:AlternateContent xmlns:mc="http://schemas.openxmlformats.org/markup-compatibility/2006">
              <mc:Choice xmlns:v="urn:schemas-microsoft-com:vml" Requires="v">
                <p:oleObj spid="_x0000_s64577" name="Equation" r:id="rId9" imgW="1435100" imgH="431800" progId="Equation.DSMT4">
                  <p:embed/>
                </p:oleObj>
              </mc:Choice>
              <mc:Fallback>
                <p:oleObj name="Equation" r:id="rId9" imgW="14351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6300" y="5518150"/>
                        <a:ext cx="34417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39"/>
          <p:cNvGraphicFramePr>
            <a:graphicFrameLocks noChangeAspect="1"/>
          </p:cNvGraphicFramePr>
          <p:nvPr/>
        </p:nvGraphicFramePr>
        <p:xfrm>
          <a:off x="1585913" y="2833688"/>
          <a:ext cx="823912" cy="1068387"/>
        </p:xfrm>
        <a:graphic>
          <a:graphicData uri="http://schemas.openxmlformats.org/presentationml/2006/ole">
            <mc:AlternateContent xmlns:mc="http://schemas.openxmlformats.org/markup-compatibility/2006">
              <mc:Choice xmlns:v="urn:schemas-microsoft-com:vml" Requires="v">
                <p:oleObj spid="_x0000_s64578" name="Equation" r:id="rId11" imgW="342900" imgH="444500" progId="Equation.DSMT4">
                  <p:embed/>
                </p:oleObj>
              </mc:Choice>
              <mc:Fallback>
                <p:oleObj name="Equation" r:id="rId11" imgW="342900" imgH="4445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5913" y="2833688"/>
                        <a:ext cx="823912"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4" name="TextBox 23"/>
          <p:cNvSpPr txBox="1">
            <a:spLocks noChangeArrowheads="1"/>
          </p:cNvSpPr>
          <p:nvPr/>
        </p:nvSpPr>
        <p:spPr bwMode="auto">
          <a:xfrm>
            <a:off x="838200" y="304641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25" name="TextBox 24"/>
          <p:cNvSpPr txBox="1">
            <a:spLocks noChangeArrowheads="1"/>
          </p:cNvSpPr>
          <p:nvPr/>
        </p:nvSpPr>
        <p:spPr bwMode="auto">
          <a:xfrm>
            <a:off x="5791200" y="297021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6" name="Object 40"/>
          <p:cNvGraphicFramePr>
            <a:graphicFrameLocks noChangeAspect="1"/>
          </p:cNvGraphicFramePr>
          <p:nvPr/>
        </p:nvGraphicFramePr>
        <p:xfrm>
          <a:off x="6156325" y="2662238"/>
          <a:ext cx="1801813" cy="1057275"/>
        </p:xfrm>
        <a:graphic>
          <a:graphicData uri="http://schemas.openxmlformats.org/presentationml/2006/ole">
            <mc:AlternateContent xmlns:mc="http://schemas.openxmlformats.org/markup-compatibility/2006">
              <mc:Choice xmlns:v="urn:schemas-microsoft-com:vml" Requires="v">
                <p:oleObj spid="_x0000_s64579" name="Equation" r:id="rId13" imgW="736600" imgH="431800" progId="Equation.DSMT4">
                  <p:embed/>
                </p:oleObj>
              </mc:Choice>
              <mc:Fallback>
                <p:oleObj name="Equation" r:id="rId13" imgW="736600" imgH="431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6325" y="2662238"/>
                        <a:ext cx="1801813"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21136234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p:tgtEl>
                                          <p:spTgt spid="41986"/>
                                        </p:tgtEl>
                                        <p:attrNameLst>
                                          <p:attrName>ppt_y</p:attrName>
                                        </p:attrNameLst>
                                      </p:cBhvr>
                                      <p:tavLst>
                                        <p:tav tm="0">
                                          <p:val>
                                            <p:strVal val="#ppt_y+#ppt_h*1.125000"/>
                                          </p:val>
                                        </p:tav>
                                        <p:tav tm="100000">
                                          <p:val>
                                            <p:strVal val="#ppt_y"/>
                                          </p:val>
                                        </p:tav>
                                      </p:tavLst>
                                    </p:anim>
                                    <p:animEffect transition="in" filter="wipe(up)">
                                      <p:cBhvr>
                                        <p:cTn id="8" dur="500"/>
                                        <p:tgtEl>
                                          <p:spTgt spid="41986"/>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41986"/>
                                        </p:tgtEl>
                                      </p:cBhvr>
                                    </p:animEffect>
                                    <p:set>
                                      <p:cBhvr>
                                        <p:cTn id="13" dur="1" fill="hold">
                                          <p:stCondLst>
                                            <p:cond delay="499"/>
                                          </p:stCondLst>
                                        </p:cTn>
                                        <p:tgtEl>
                                          <p:spTgt spid="41986"/>
                                        </p:tgtEl>
                                        <p:attrNameLst>
                                          <p:attrName>style.visibility</p:attrName>
                                        </p:attrNameLst>
                                      </p:cBhvr>
                                      <p:to>
                                        <p:strVal val="hidden"/>
                                      </p:to>
                                    </p:set>
                                  </p:childTnLst>
                                </p:cTn>
                              </p:par>
                              <p:par>
                                <p:cTn id="14" presetID="12" presetClass="entr" presetSubtype="4" fill="hold" grpId="0" nodeType="withEffect">
                                  <p:stCondLst>
                                    <p:cond delay="0"/>
                                  </p:stCondLst>
                                  <p:childTnLst>
                                    <p:set>
                                      <p:cBhvr>
                                        <p:cTn id="15" dur="1" fill="hold">
                                          <p:stCondLst>
                                            <p:cond delay="0"/>
                                          </p:stCondLst>
                                        </p:cTn>
                                        <p:tgtEl>
                                          <p:spTgt spid="41988"/>
                                        </p:tgtEl>
                                        <p:attrNameLst>
                                          <p:attrName>style.visibility</p:attrName>
                                        </p:attrNameLst>
                                      </p:cBhvr>
                                      <p:to>
                                        <p:strVal val="visible"/>
                                      </p:to>
                                    </p:set>
                                    <p:anim calcmode="lin" valueType="num">
                                      <p:cBhvr additive="base">
                                        <p:cTn id="16" dur="500"/>
                                        <p:tgtEl>
                                          <p:spTgt spid="41988"/>
                                        </p:tgtEl>
                                        <p:attrNameLst>
                                          <p:attrName>ppt_y</p:attrName>
                                        </p:attrNameLst>
                                      </p:cBhvr>
                                      <p:tavLst>
                                        <p:tav tm="0">
                                          <p:val>
                                            <p:strVal val="#ppt_y+#ppt_h*1.125000"/>
                                          </p:val>
                                        </p:tav>
                                        <p:tav tm="100000">
                                          <p:val>
                                            <p:strVal val="#ppt_y"/>
                                          </p:val>
                                        </p:tav>
                                      </p:tavLst>
                                    </p:anim>
                                    <p:animEffect transition="in" filter="wipe(up)">
                                      <p:cBhvr>
                                        <p:cTn id="17" dur="500"/>
                                        <p:tgtEl>
                                          <p:spTgt spid="419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1989"/>
                                        </p:tgtEl>
                                        <p:attrNameLst>
                                          <p:attrName>style.visibility</p:attrName>
                                        </p:attrNameLst>
                                      </p:cBhvr>
                                      <p:to>
                                        <p:strVal val="visible"/>
                                      </p:to>
                                    </p:set>
                                    <p:anim calcmode="lin" valueType="num">
                                      <p:cBhvr additive="base">
                                        <p:cTn id="22" dur="500"/>
                                        <p:tgtEl>
                                          <p:spTgt spid="41989"/>
                                        </p:tgtEl>
                                        <p:attrNameLst>
                                          <p:attrName>ppt_y</p:attrName>
                                        </p:attrNameLst>
                                      </p:cBhvr>
                                      <p:tavLst>
                                        <p:tav tm="0">
                                          <p:val>
                                            <p:strVal val="#ppt_y+#ppt_h*1.125000"/>
                                          </p:val>
                                        </p:tav>
                                        <p:tav tm="100000">
                                          <p:val>
                                            <p:strVal val="#ppt_y"/>
                                          </p:val>
                                        </p:tav>
                                      </p:tavLst>
                                    </p:anim>
                                    <p:animEffect transition="in" filter="wipe(up)">
                                      <p:cBhvr>
                                        <p:cTn id="23" dur="500"/>
                                        <p:tgtEl>
                                          <p:spTgt spid="419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1991"/>
                                        </p:tgtEl>
                                        <p:attrNameLst>
                                          <p:attrName>style.visibility</p:attrName>
                                        </p:attrNameLst>
                                      </p:cBhvr>
                                      <p:to>
                                        <p:strVal val="visible"/>
                                      </p:to>
                                    </p:set>
                                    <p:animEffect transition="in" filter="blinds(horizontal)">
                                      <p:cBhvr>
                                        <p:cTn id="28" dur="500"/>
                                        <p:tgtEl>
                                          <p:spTgt spid="4199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heckerboard(across)">
                                      <p:cBhvr>
                                        <p:cTn id="31" dur="500"/>
                                        <p:tgtEl>
                                          <p:spTgt spid="24"/>
                                        </p:tgtEl>
                                      </p:cBhvr>
                                    </p:animEffect>
                                  </p:childTnLst>
                                </p:cTn>
                              </p:par>
                              <p:par>
                                <p:cTn id="32" presetID="14" presetClass="entr" presetSubtype="1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randombar(horizontal)">
                                      <p:cBhvr>
                                        <p:cTn id="34" dur="500"/>
                                        <p:tgtEl>
                                          <p:spTgt spid="2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heckerboard(across)">
                                      <p:cBhvr>
                                        <p:cTn id="37" dur="500"/>
                                        <p:tgtEl>
                                          <p:spTgt spid="25"/>
                                        </p:tgtEl>
                                      </p:cBhvr>
                                    </p:animEffect>
                                  </p:childTnLst>
                                </p:cTn>
                              </p:par>
                              <p:par>
                                <p:cTn id="38" presetID="14" presetClass="entr" presetSubtype="1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41992"/>
                                        </p:tgtEl>
                                        <p:attrNameLst>
                                          <p:attrName>style.visibility</p:attrName>
                                        </p:attrNameLst>
                                      </p:cBhvr>
                                      <p:to>
                                        <p:strVal val="visible"/>
                                      </p:to>
                                    </p:set>
                                    <p:anim calcmode="lin" valueType="num">
                                      <p:cBhvr additive="base">
                                        <p:cTn id="45" dur="500"/>
                                        <p:tgtEl>
                                          <p:spTgt spid="41992"/>
                                        </p:tgtEl>
                                        <p:attrNameLst>
                                          <p:attrName>ppt_y</p:attrName>
                                        </p:attrNameLst>
                                      </p:cBhvr>
                                      <p:tavLst>
                                        <p:tav tm="0">
                                          <p:val>
                                            <p:strVal val="#ppt_y+#ppt_h*1.125000"/>
                                          </p:val>
                                        </p:tav>
                                        <p:tav tm="100000">
                                          <p:val>
                                            <p:strVal val="#ppt_y"/>
                                          </p:val>
                                        </p:tav>
                                      </p:tavLst>
                                    </p:anim>
                                    <p:animEffect transition="in" filter="wipe(up)">
                                      <p:cBhvr>
                                        <p:cTn id="46" dur="500"/>
                                        <p:tgtEl>
                                          <p:spTgt spid="4199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heckerboard(across)">
                                      <p:cBhvr>
                                        <p:cTn id="51" dur="500"/>
                                        <p:tgtEl>
                                          <p:spTgt spid="18"/>
                                        </p:tgtEl>
                                      </p:cBhvr>
                                    </p:animEffect>
                                  </p:childTnLst>
                                </p:cTn>
                              </p:par>
                              <p:par>
                                <p:cTn id="52" presetID="14" presetClass="entr" presetSubtype="1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randombar(horizontal)">
                                      <p:cBhvr>
                                        <p:cTn id="54" dur="500"/>
                                        <p:tgtEl>
                                          <p:spTgt spid="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4" presetClass="entr" presetSubtype="1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randombar(horizontal)">
                                      <p:cBhvr>
                                        <p:cTn id="59" dur="500"/>
                                        <p:tgtEl>
                                          <p:spTgt spid="1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checkerboard(across)">
                                      <p:cBhvr>
                                        <p:cTn id="64" dur="500"/>
                                        <p:tgtEl>
                                          <p:spTgt spid="20"/>
                                        </p:tgtEl>
                                      </p:cBhvr>
                                    </p:animEffect>
                                  </p:childTnLst>
                                </p:cTn>
                              </p:par>
                              <p:par>
                                <p:cTn id="65" presetID="14" presetClass="entr" presetSubtype="1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randombar(horizontal)">
                                      <p:cBhvr>
                                        <p:cTn id="67" dur="500"/>
                                        <p:tgtEl>
                                          <p:spTgt spid="2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randombar(horizontal)">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6" grpId="1"/>
      <p:bldP spid="41988" grpId="0"/>
      <p:bldP spid="41989" grpId="0" animBg="1"/>
      <p:bldP spid="41991" grpId="0"/>
      <p:bldP spid="41992" grpId="0"/>
      <p:bldP spid="18" grpId="0"/>
      <p:bldP spid="20"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5"/>
          <p:cNvSpPr>
            <a:spLocks noChangeArrowheads="1"/>
          </p:cNvSpPr>
          <p:nvPr/>
        </p:nvSpPr>
        <p:spPr bwMode="auto">
          <a:xfrm>
            <a:off x="609600" y="228600"/>
            <a:ext cx="1544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b="1">
                <a:solidFill>
                  <a:srgbClr val="FF0000"/>
                </a:solidFill>
                <a:cs typeface="Times New Roman" pitchFamily="18" charset="0"/>
              </a:rPr>
              <a:t>? 3. Tính</a:t>
            </a:r>
          </a:p>
        </p:txBody>
      </p:sp>
      <p:sp>
        <p:nvSpPr>
          <p:cNvPr id="22530" name="Text Box 30"/>
          <p:cNvSpPr txBox="1">
            <a:spLocks noChangeArrowheads="1"/>
          </p:cNvSpPr>
          <p:nvPr/>
        </p:nvSpPr>
        <p:spPr bwMode="auto">
          <a:xfrm>
            <a:off x="4075113" y="1843088"/>
            <a:ext cx="99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FF0000"/>
                </a:solidFill>
              </a:rPr>
              <a:t>Giải</a:t>
            </a:r>
          </a:p>
        </p:txBody>
      </p:sp>
      <p:graphicFrame>
        <p:nvGraphicFramePr>
          <p:cNvPr id="13345" name="Object 33"/>
          <p:cNvGraphicFramePr>
            <a:graphicFrameLocks noChangeAspect="1"/>
          </p:cNvGraphicFramePr>
          <p:nvPr/>
        </p:nvGraphicFramePr>
        <p:xfrm>
          <a:off x="2608263" y="2952750"/>
          <a:ext cx="3600450" cy="1025525"/>
        </p:xfrm>
        <a:graphic>
          <a:graphicData uri="http://schemas.openxmlformats.org/presentationml/2006/ole">
            <mc:AlternateContent xmlns:mc="http://schemas.openxmlformats.org/markup-compatibility/2006">
              <mc:Choice xmlns:v="urn:schemas-microsoft-com:vml" Requires="v">
                <p:oleObj spid="_x0000_s65604" name="Equation" r:id="rId3" imgW="1511300" imgH="431800" progId="Equation.DSMT4">
                  <p:embed/>
                </p:oleObj>
              </mc:Choice>
              <mc:Fallback>
                <p:oleObj name="Equation" r:id="rId3" imgW="15113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263" y="2952750"/>
                        <a:ext cx="36004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Object 39"/>
          <p:cNvGraphicFramePr>
            <a:graphicFrameLocks noChangeAspect="1"/>
          </p:cNvGraphicFramePr>
          <p:nvPr/>
        </p:nvGraphicFramePr>
        <p:xfrm>
          <a:off x="1758950" y="854075"/>
          <a:ext cx="1008063" cy="1068388"/>
        </p:xfrm>
        <a:graphic>
          <a:graphicData uri="http://schemas.openxmlformats.org/presentationml/2006/ole">
            <mc:AlternateContent xmlns:mc="http://schemas.openxmlformats.org/markup-compatibility/2006">
              <mc:Choice xmlns:v="urn:schemas-microsoft-com:vml" Requires="v">
                <p:oleObj spid="_x0000_s65605" name="Equation" r:id="rId5" imgW="419100" imgH="444500" progId="Equation.DSMT4">
                  <p:embed/>
                </p:oleObj>
              </mc:Choice>
              <mc:Fallback>
                <p:oleObj name="Equation" r:id="rId5" imgW="4191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950" y="854075"/>
                        <a:ext cx="1008063"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35" name="Object 40"/>
          <p:cNvGraphicFramePr>
            <a:graphicFrameLocks noChangeAspect="1"/>
          </p:cNvGraphicFramePr>
          <p:nvPr/>
        </p:nvGraphicFramePr>
        <p:xfrm>
          <a:off x="5943600" y="685800"/>
          <a:ext cx="901700" cy="1119188"/>
        </p:xfrm>
        <a:graphic>
          <a:graphicData uri="http://schemas.openxmlformats.org/presentationml/2006/ole">
            <mc:AlternateContent xmlns:mc="http://schemas.openxmlformats.org/markup-compatibility/2006">
              <mc:Choice xmlns:v="urn:schemas-microsoft-com:vml" Requires="v">
                <p:oleObj spid="_x0000_s65606" name="Equation" r:id="rId7" imgW="368300" imgH="457200" progId="Equation.DSMT4">
                  <p:embed/>
                </p:oleObj>
              </mc:Choice>
              <mc:Fallback>
                <p:oleObj name="Equation" r:id="rId7" imgW="3683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685800"/>
                        <a:ext cx="9017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357" name="Object 45"/>
          <p:cNvGraphicFramePr>
            <a:graphicFrameLocks noChangeAspect="1"/>
          </p:cNvGraphicFramePr>
          <p:nvPr/>
        </p:nvGraphicFramePr>
        <p:xfrm>
          <a:off x="2551113" y="4541838"/>
          <a:ext cx="3122612" cy="1209675"/>
        </p:xfrm>
        <a:graphic>
          <a:graphicData uri="http://schemas.openxmlformats.org/presentationml/2006/ole">
            <mc:AlternateContent xmlns:mc="http://schemas.openxmlformats.org/markup-compatibility/2006">
              <mc:Choice xmlns:v="urn:schemas-microsoft-com:vml" Requires="v">
                <p:oleObj spid="_x0000_s65607" name="Equation" r:id="rId9" imgW="1308100" imgH="508000" progId="Equation.DSMT4">
                  <p:embed/>
                </p:oleObj>
              </mc:Choice>
              <mc:Fallback>
                <p:oleObj name="Equation" r:id="rId9" imgW="1308100" imgH="508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1113" y="4541838"/>
                        <a:ext cx="31226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a:spLocks noChangeArrowheads="1"/>
          </p:cNvSpPr>
          <p:nvPr/>
        </p:nvSpPr>
        <p:spPr bwMode="auto">
          <a:xfrm>
            <a:off x="1103313" y="10668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17" name="TextBox 16"/>
          <p:cNvSpPr txBox="1">
            <a:spLocks noChangeArrowheads="1"/>
          </p:cNvSpPr>
          <p:nvPr/>
        </p:nvSpPr>
        <p:spPr bwMode="auto">
          <a:xfrm>
            <a:off x="5410200" y="990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sp>
        <p:nvSpPr>
          <p:cNvPr id="18" name="TextBox 17"/>
          <p:cNvSpPr txBox="1">
            <a:spLocks noChangeArrowheads="1"/>
          </p:cNvSpPr>
          <p:nvPr/>
        </p:nvSpPr>
        <p:spPr bwMode="auto">
          <a:xfrm>
            <a:off x="950913" y="32099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20" name="TextBox 19"/>
          <p:cNvSpPr txBox="1">
            <a:spLocks noChangeArrowheads="1"/>
          </p:cNvSpPr>
          <p:nvPr/>
        </p:nvSpPr>
        <p:spPr bwMode="auto">
          <a:xfrm>
            <a:off x="950913" y="48863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1" name="Object 40"/>
          <p:cNvGraphicFramePr>
            <a:graphicFrameLocks noChangeAspect="1"/>
          </p:cNvGraphicFramePr>
          <p:nvPr/>
        </p:nvGraphicFramePr>
        <p:xfrm>
          <a:off x="1560513" y="4648200"/>
          <a:ext cx="914400" cy="1082675"/>
        </p:xfrm>
        <a:graphic>
          <a:graphicData uri="http://schemas.openxmlformats.org/presentationml/2006/ole">
            <mc:AlternateContent xmlns:mc="http://schemas.openxmlformats.org/markup-compatibility/2006">
              <mc:Choice xmlns:v="urn:schemas-microsoft-com:vml" Requires="v">
                <p:oleObj spid="_x0000_s65608" name="Equation" r:id="rId11" imgW="368300" imgH="457200" progId="Equation.DSMT4">
                  <p:embed/>
                </p:oleObj>
              </mc:Choice>
              <mc:Fallback>
                <p:oleObj name="Equation" r:id="rId11" imgW="3683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60513" y="4648200"/>
                        <a:ext cx="914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39"/>
          <p:cNvGraphicFramePr>
            <a:graphicFrameLocks noChangeAspect="1"/>
          </p:cNvGraphicFramePr>
          <p:nvPr/>
        </p:nvGraphicFramePr>
        <p:xfrm>
          <a:off x="1560513" y="2970213"/>
          <a:ext cx="1008062" cy="1068387"/>
        </p:xfrm>
        <a:graphic>
          <a:graphicData uri="http://schemas.openxmlformats.org/presentationml/2006/ole">
            <mc:AlternateContent xmlns:mc="http://schemas.openxmlformats.org/markup-compatibility/2006">
              <mc:Choice xmlns:v="urn:schemas-microsoft-com:vml" Requires="v">
                <p:oleObj spid="_x0000_s65609" name="Equation" r:id="rId13" imgW="419100" imgH="444500" progId="Equation.DSMT4">
                  <p:embed/>
                </p:oleObj>
              </mc:Choice>
              <mc:Fallback>
                <p:oleObj name="Equation" r:id="rId13" imgW="419100" imgH="4445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60513" y="2970213"/>
                        <a:ext cx="1008062"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7640310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randombar(horizontal)">
                                      <p:cBhvr>
                                        <p:cTn id="7" dur="500"/>
                                        <p:tgtEl>
                                          <p:spTgt spid="225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randombar(horizontal)">
                                      <p:cBhvr>
                                        <p:cTn id="13" dur="500"/>
                                        <p:tgtEl>
                                          <p:spTgt spid="2253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randombar(horizontal)">
                                      <p:cBhvr>
                                        <p:cTn id="19" dur="500"/>
                                        <p:tgtEl>
                                          <p:spTgt spid="225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randombar(horizontal)">
                                      <p:cBhvr>
                                        <p:cTn id="24" dur="500"/>
                                        <p:tgtEl>
                                          <p:spTgt spid="225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par>
                                <p:cTn id="30" presetID="14" presetClass="entr" presetSubtype="1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3345"/>
                                        </p:tgtEl>
                                        <p:attrNameLst>
                                          <p:attrName>style.visibility</p:attrName>
                                        </p:attrNameLst>
                                      </p:cBhvr>
                                      <p:to>
                                        <p:strVal val="visible"/>
                                      </p:to>
                                    </p:set>
                                    <p:animEffect transition="in" filter="randombar(horizontal)">
                                      <p:cBhvr>
                                        <p:cTn id="37" dur="500"/>
                                        <p:tgtEl>
                                          <p:spTgt spid="133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par>
                                <p:cTn id="43" presetID="14" presetClass="entr" presetSubtype="1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13357"/>
                                        </p:tgtEl>
                                        <p:attrNameLst>
                                          <p:attrName>style.visibility</p:attrName>
                                        </p:attrNameLst>
                                      </p:cBhvr>
                                      <p:to>
                                        <p:strVal val="visible"/>
                                      </p:to>
                                    </p:set>
                                    <p:animEffect transition="in" filter="randombar(horizontal)">
                                      <p:cBhvr>
                                        <p:cTn id="50" dur="500"/>
                                        <p:tgtEl>
                                          <p:spTgt spid="13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P spid="16" grpId="0"/>
      <p:bldP spid="17" grpId="0"/>
      <p:bldP spid="18"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676400"/>
            <a:ext cx="8001000" cy="2667000"/>
          </a:xfrm>
          <a:prstGeom prst="roundRect">
            <a:avLst/>
          </a:prstGeom>
          <a:noFill/>
          <a:ln w="38100" cmpd="dbl">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38100" cmpd="dbl">
                <a:solidFill>
                  <a:srgbClr val="FF0000"/>
                </a:solidFill>
              </a:ln>
            </a:endParaRPr>
          </a:p>
        </p:txBody>
      </p:sp>
      <p:sp>
        <p:nvSpPr>
          <p:cNvPr id="34875" name="Text Box 59"/>
          <p:cNvSpPr txBox="1">
            <a:spLocks noChangeArrowheads="1"/>
          </p:cNvSpPr>
          <p:nvPr/>
        </p:nvSpPr>
        <p:spPr bwMode="auto">
          <a:xfrm>
            <a:off x="381000" y="381000"/>
            <a:ext cx="701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a:solidFill>
                  <a:srgbClr val="FF0000"/>
                </a:solidFill>
              </a:rPr>
              <a:t>2. </a:t>
            </a:r>
            <a:r>
              <a:rPr lang="en-US" sz="3000" b="1" u="sng">
                <a:solidFill>
                  <a:srgbClr val="FF0000"/>
                </a:solidFill>
              </a:rPr>
              <a:t>Áp dụng:</a:t>
            </a:r>
          </a:p>
        </p:txBody>
      </p:sp>
      <p:sp>
        <p:nvSpPr>
          <p:cNvPr id="34876" name="Text Box 60"/>
          <p:cNvSpPr txBox="1">
            <a:spLocks noChangeArrowheads="1"/>
          </p:cNvSpPr>
          <p:nvPr/>
        </p:nvSpPr>
        <p:spPr bwMode="auto">
          <a:xfrm>
            <a:off x="3429000" y="9144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000000"/>
                </a:solidFill>
              </a:rPr>
              <a:t>* Chú ý:</a:t>
            </a:r>
            <a:endParaRPr lang="en-US" b="1" u="sng">
              <a:solidFill>
                <a:srgbClr val="000000"/>
              </a:solidFill>
            </a:endParaRPr>
          </a:p>
        </p:txBody>
      </p:sp>
      <p:sp>
        <p:nvSpPr>
          <p:cNvPr id="34877" name="Text Box 61"/>
          <p:cNvSpPr txBox="1">
            <a:spLocks noChangeArrowheads="1"/>
          </p:cNvSpPr>
          <p:nvPr/>
        </p:nvSpPr>
        <p:spPr bwMode="auto">
          <a:xfrm>
            <a:off x="762000" y="1905000"/>
            <a:ext cx="769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buClr>
                <a:srgbClr val="FF0000"/>
              </a:buClr>
              <a:buFont typeface="Wingdings" pitchFamily="2" charset="2"/>
              <a:buChar char="v"/>
            </a:pPr>
            <a:r>
              <a:rPr lang="en-US" b="1" i="1">
                <a:solidFill>
                  <a:srgbClr val="0000FF"/>
                </a:solidFill>
              </a:rPr>
              <a:t>Một cách tổng quát, với biểu thức A không âm và biểu thức B dương ta có:</a:t>
            </a:r>
          </a:p>
        </p:txBody>
      </p:sp>
      <p:graphicFrame>
        <p:nvGraphicFramePr>
          <p:cNvPr id="34881" name="Object 65"/>
          <p:cNvGraphicFramePr>
            <a:graphicFrameLocks noGrp="1" noChangeAspect="1"/>
          </p:cNvGraphicFramePr>
          <p:nvPr>
            <p:ph/>
          </p:nvPr>
        </p:nvGraphicFramePr>
        <p:xfrm>
          <a:off x="3382963" y="2944813"/>
          <a:ext cx="1689100" cy="1093787"/>
        </p:xfrm>
        <a:graphic>
          <a:graphicData uri="http://schemas.openxmlformats.org/presentationml/2006/ole">
            <mc:AlternateContent xmlns:mc="http://schemas.openxmlformats.org/markup-compatibility/2006">
              <mc:Choice xmlns:v="urn:schemas-microsoft-com:vml" Requires="v">
                <p:oleObj spid="_x0000_s66572" name="Equation" r:id="rId3" imgW="685800" imgH="444500" progId="Equation.DSMT4">
                  <p:embed/>
                </p:oleObj>
              </mc:Choice>
              <mc:Fallback>
                <p:oleObj name="Equation" r:id="rId3" imgW="685800" imgH="44450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63" y="2944813"/>
                        <a:ext cx="16891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920812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4875"/>
                                        </p:tgtEl>
                                        <p:attrNameLst>
                                          <p:attrName>style.visibility</p:attrName>
                                        </p:attrNameLst>
                                      </p:cBhvr>
                                      <p:to>
                                        <p:strVal val="visible"/>
                                      </p:to>
                                    </p:set>
                                    <p:animEffect transition="in" filter="strips(downLeft)">
                                      <p:cBhvr>
                                        <p:cTn id="7" dur="500"/>
                                        <p:tgtEl>
                                          <p:spTgt spid="34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76"/>
                                        </p:tgtEl>
                                        <p:attrNameLst>
                                          <p:attrName>style.visibility</p:attrName>
                                        </p:attrNameLst>
                                      </p:cBhvr>
                                      <p:to>
                                        <p:strVal val="visible"/>
                                      </p:to>
                                    </p:set>
                                    <p:animEffect transition="in" filter="box(in)">
                                      <p:cBhvr>
                                        <p:cTn id="12" dur="500"/>
                                        <p:tgtEl>
                                          <p:spTgt spid="348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iterate type="lt">
                                    <p:tmPct val="0"/>
                                  </p:iterate>
                                  <p:childTnLst>
                                    <p:set>
                                      <p:cBhvr>
                                        <p:cTn id="16" dur="1" fill="hold">
                                          <p:stCondLst>
                                            <p:cond delay="0"/>
                                          </p:stCondLst>
                                        </p:cTn>
                                        <p:tgtEl>
                                          <p:spTgt spid="34877"/>
                                        </p:tgtEl>
                                        <p:attrNameLst>
                                          <p:attrName>style.visibility</p:attrName>
                                        </p:attrNameLst>
                                      </p:cBhvr>
                                      <p:to>
                                        <p:strVal val="visible"/>
                                      </p:to>
                                    </p:set>
                                    <p:animEffect transition="in" filter="randombar(horizontal)">
                                      <p:cBhvr>
                                        <p:cTn id="17" dur="500"/>
                                        <p:tgtEl>
                                          <p:spTgt spid="34877"/>
                                        </p:tgtEl>
                                      </p:cBhvr>
                                    </p:animEffect>
                                  </p:childTnLst>
                                </p:cTn>
                              </p:par>
                              <p:par>
                                <p:cTn id="18" presetID="14" presetClass="entr" presetSubtype="10" fill="hold" nodeType="withEffect">
                                  <p:stCondLst>
                                    <p:cond delay="0"/>
                                  </p:stCondLst>
                                  <p:childTnLst>
                                    <p:set>
                                      <p:cBhvr>
                                        <p:cTn id="19" dur="1" fill="hold">
                                          <p:stCondLst>
                                            <p:cond delay="0"/>
                                          </p:stCondLst>
                                        </p:cTn>
                                        <p:tgtEl>
                                          <p:spTgt spid="34881"/>
                                        </p:tgtEl>
                                        <p:attrNameLst>
                                          <p:attrName>style.visibility</p:attrName>
                                        </p:attrNameLst>
                                      </p:cBhvr>
                                      <p:to>
                                        <p:strVal val="visible"/>
                                      </p:to>
                                    </p:set>
                                    <p:animEffect transition="in" filter="randombar(horizontal)">
                                      <p:cBhvr>
                                        <p:cTn id="20" dur="500"/>
                                        <p:tgtEl>
                                          <p:spTgt spid="34881"/>
                                        </p:tgtEl>
                                      </p:cBhvr>
                                    </p:animEffect>
                                  </p:childTnLst>
                                </p:cTn>
                              </p:par>
                            </p:childTnLst>
                          </p:cTn>
                        </p:par>
                        <p:par>
                          <p:cTn id="21" fill="hold" nodeType="afterGroup">
                            <p:stCondLst>
                              <p:cond delay="500"/>
                            </p:stCondLst>
                            <p:childTnLst>
                              <p:par>
                                <p:cTn id="22" presetID="6"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875" grpId="0"/>
      <p:bldP spid="34876" grpId="0"/>
      <p:bldP spid="348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5"/>
          <p:cNvSpPr>
            <a:spLocks noChangeArrowheads="1"/>
          </p:cNvSpPr>
          <p:nvPr/>
        </p:nvSpPr>
        <p:spPr bwMode="auto">
          <a:xfrm>
            <a:off x="609600" y="228600"/>
            <a:ext cx="2728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b="1">
                <a:solidFill>
                  <a:srgbClr val="FF0000"/>
                </a:solidFill>
                <a:cs typeface="Times New Roman" pitchFamily="18" charset="0"/>
              </a:rPr>
              <a:t>Bài tập: Rút gọn</a:t>
            </a:r>
          </a:p>
        </p:txBody>
      </p:sp>
      <p:sp>
        <p:nvSpPr>
          <p:cNvPr id="22530" name="Text Box 30"/>
          <p:cNvSpPr txBox="1">
            <a:spLocks noChangeArrowheads="1"/>
          </p:cNvSpPr>
          <p:nvPr/>
        </p:nvSpPr>
        <p:spPr bwMode="auto">
          <a:xfrm>
            <a:off x="4075113" y="1843088"/>
            <a:ext cx="99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FF0000"/>
                </a:solidFill>
              </a:rPr>
              <a:t>Giải</a:t>
            </a:r>
          </a:p>
        </p:txBody>
      </p:sp>
      <p:graphicFrame>
        <p:nvGraphicFramePr>
          <p:cNvPr id="22534" name="Object 39"/>
          <p:cNvGraphicFramePr>
            <a:graphicFrameLocks noChangeAspect="1"/>
          </p:cNvGraphicFramePr>
          <p:nvPr/>
        </p:nvGraphicFramePr>
        <p:xfrm>
          <a:off x="1606550" y="854075"/>
          <a:ext cx="1312863" cy="1068388"/>
        </p:xfrm>
        <a:graphic>
          <a:graphicData uri="http://schemas.openxmlformats.org/presentationml/2006/ole">
            <mc:AlternateContent xmlns:mc="http://schemas.openxmlformats.org/markup-compatibility/2006">
              <mc:Choice xmlns:v="urn:schemas-microsoft-com:vml" Requires="v">
                <p:oleObj spid="_x0000_s67646" name="Equation" r:id="rId3" imgW="546100" imgH="444500" progId="Equation.DSMT4">
                  <p:embed/>
                </p:oleObj>
              </mc:Choice>
              <mc:Fallback>
                <p:oleObj name="Equation" r:id="rId3" imgW="5461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550" y="854075"/>
                        <a:ext cx="1312863"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35" name="Object 40"/>
          <p:cNvGraphicFramePr>
            <a:graphicFrameLocks noChangeAspect="1"/>
          </p:cNvGraphicFramePr>
          <p:nvPr/>
        </p:nvGraphicFramePr>
        <p:xfrm>
          <a:off x="5867400" y="727075"/>
          <a:ext cx="1181100" cy="1119188"/>
        </p:xfrm>
        <a:graphic>
          <a:graphicData uri="http://schemas.openxmlformats.org/presentationml/2006/ole">
            <mc:AlternateContent xmlns:mc="http://schemas.openxmlformats.org/markup-compatibility/2006">
              <mc:Choice xmlns:v="urn:schemas-microsoft-com:vml" Requires="v">
                <p:oleObj spid="_x0000_s67647" name="Equation" r:id="rId5" imgW="482600" imgH="457200" progId="Equation.DSMT4">
                  <p:embed/>
                </p:oleObj>
              </mc:Choice>
              <mc:Fallback>
                <p:oleObj name="Equation" r:id="rId5" imgW="4826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727075"/>
                        <a:ext cx="11811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 name="TextBox 15"/>
          <p:cNvSpPr txBox="1">
            <a:spLocks noChangeArrowheads="1"/>
          </p:cNvSpPr>
          <p:nvPr/>
        </p:nvSpPr>
        <p:spPr bwMode="auto">
          <a:xfrm>
            <a:off x="1103313" y="10668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17" name="TextBox 16"/>
          <p:cNvSpPr txBox="1">
            <a:spLocks noChangeArrowheads="1"/>
          </p:cNvSpPr>
          <p:nvPr/>
        </p:nvSpPr>
        <p:spPr bwMode="auto">
          <a:xfrm>
            <a:off x="5181600" y="9906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                  </a:t>
            </a:r>
            <a:r>
              <a:rPr lang="en-US" i="1"/>
              <a:t>với a ≥ 0</a:t>
            </a:r>
          </a:p>
        </p:txBody>
      </p:sp>
      <p:sp>
        <p:nvSpPr>
          <p:cNvPr id="18" name="TextBox 17"/>
          <p:cNvSpPr txBox="1">
            <a:spLocks noChangeArrowheads="1"/>
          </p:cNvSpPr>
          <p:nvPr/>
        </p:nvSpPr>
        <p:spPr bwMode="auto">
          <a:xfrm>
            <a:off x="609600" y="32099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20" name="TextBox 19"/>
          <p:cNvSpPr txBox="1">
            <a:spLocks noChangeArrowheads="1"/>
          </p:cNvSpPr>
          <p:nvPr/>
        </p:nvSpPr>
        <p:spPr bwMode="auto">
          <a:xfrm>
            <a:off x="609600" y="48863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15" name="Object 39"/>
          <p:cNvGraphicFramePr>
            <a:graphicFrameLocks noChangeAspect="1"/>
          </p:cNvGraphicFramePr>
          <p:nvPr/>
        </p:nvGraphicFramePr>
        <p:xfrm>
          <a:off x="1295400" y="2970213"/>
          <a:ext cx="1312863" cy="1068387"/>
        </p:xfrm>
        <a:graphic>
          <a:graphicData uri="http://schemas.openxmlformats.org/presentationml/2006/ole">
            <mc:AlternateContent xmlns:mc="http://schemas.openxmlformats.org/markup-compatibility/2006">
              <mc:Choice xmlns:v="urn:schemas-microsoft-com:vml" Requires="v">
                <p:oleObj spid="_x0000_s67648" name="Equation" r:id="rId7" imgW="546100" imgH="444500" progId="Equation.DSMT4">
                  <p:embed/>
                </p:oleObj>
              </mc:Choice>
              <mc:Fallback>
                <p:oleObj name="Equation" r:id="rId7" imgW="546100" imgH="444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970213"/>
                        <a:ext cx="1312863"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 name="Object 39"/>
          <p:cNvGraphicFramePr>
            <a:graphicFrameLocks noChangeAspect="1"/>
          </p:cNvGraphicFramePr>
          <p:nvPr/>
        </p:nvGraphicFramePr>
        <p:xfrm>
          <a:off x="2613025" y="2771775"/>
          <a:ext cx="4702175" cy="1343025"/>
        </p:xfrm>
        <a:graphic>
          <a:graphicData uri="http://schemas.openxmlformats.org/presentationml/2006/ole">
            <mc:AlternateContent xmlns:mc="http://schemas.openxmlformats.org/markup-compatibility/2006">
              <mc:Choice xmlns:v="urn:schemas-microsoft-com:vml" Requires="v">
                <p:oleObj spid="_x0000_s67649" name="Equation" r:id="rId9" imgW="1955800" imgH="558800" progId="Equation.DSMT4">
                  <p:embed/>
                </p:oleObj>
              </mc:Choice>
              <mc:Fallback>
                <p:oleObj name="Equation" r:id="rId9" imgW="1955800" imgH="558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3025" y="2771775"/>
                        <a:ext cx="4702175" cy="13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 name="Object 40"/>
          <p:cNvGraphicFramePr>
            <a:graphicFrameLocks noChangeAspect="1"/>
          </p:cNvGraphicFramePr>
          <p:nvPr/>
        </p:nvGraphicFramePr>
        <p:xfrm>
          <a:off x="1371600" y="4572000"/>
          <a:ext cx="1181100" cy="1119188"/>
        </p:xfrm>
        <a:graphic>
          <a:graphicData uri="http://schemas.openxmlformats.org/presentationml/2006/ole">
            <mc:AlternateContent xmlns:mc="http://schemas.openxmlformats.org/markup-compatibility/2006">
              <mc:Choice xmlns:v="urn:schemas-microsoft-com:vml" Requires="v">
                <p:oleObj spid="_x0000_s67650" name="Equation" r:id="rId11" imgW="482600" imgH="457200" progId="Equation.DSMT4">
                  <p:embed/>
                </p:oleObj>
              </mc:Choice>
              <mc:Fallback>
                <p:oleObj name="Equation" r:id="rId11" imgW="4826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4572000"/>
                        <a:ext cx="11811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3" name="Object 40"/>
          <p:cNvGraphicFramePr>
            <a:graphicFrameLocks noChangeAspect="1"/>
          </p:cNvGraphicFramePr>
          <p:nvPr/>
        </p:nvGraphicFramePr>
        <p:xfrm>
          <a:off x="2603500" y="4541838"/>
          <a:ext cx="5626100" cy="1181100"/>
        </p:xfrm>
        <a:graphic>
          <a:graphicData uri="http://schemas.openxmlformats.org/presentationml/2006/ole">
            <mc:AlternateContent xmlns:mc="http://schemas.openxmlformats.org/markup-compatibility/2006">
              <mc:Choice xmlns:v="urn:schemas-microsoft-com:vml" Requires="v">
                <p:oleObj spid="_x0000_s67651" name="Equation" r:id="rId13" imgW="2298700" imgH="482600" progId="Equation.DSMT4">
                  <p:embed/>
                </p:oleObj>
              </mc:Choice>
              <mc:Fallback>
                <p:oleObj name="Equation" r:id="rId13" imgW="2298700" imgH="482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03500" y="4541838"/>
                        <a:ext cx="56261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4" name="TextBox 23"/>
          <p:cNvSpPr txBox="1">
            <a:spLocks noChangeArrowheads="1"/>
          </p:cNvSpPr>
          <p:nvPr/>
        </p:nvSpPr>
        <p:spPr bwMode="auto">
          <a:xfrm>
            <a:off x="3200400" y="57912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i="1"/>
              <a:t>(với a ≥ 0)</a:t>
            </a:r>
          </a:p>
        </p:txBody>
      </p:sp>
    </p:spTree>
    <p:extLst>
      <p:ext uri="{BB962C8B-B14F-4D97-AF65-F5344CB8AC3E}">
        <p14:creationId xmlns:p14="http://schemas.microsoft.com/office/powerpoint/2010/main" val="208535339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randombar(horizontal)">
                                      <p:cBhvr>
                                        <p:cTn id="7" dur="500"/>
                                        <p:tgtEl>
                                          <p:spTgt spid="225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randombar(horizontal)">
                                      <p:cBhvr>
                                        <p:cTn id="13" dur="500"/>
                                        <p:tgtEl>
                                          <p:spTgt spid="2253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randombar(horizontal)">
                                      <p:cBhvr>
                                        <p:cTn id="19" dur="500"/>
                                        <p:tgtEl>
                                          <p:spTgt spid="225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randombar(horizontal)">
                                      <p:cBhvr>
                                        <p:cTn id="24" dur="500"/>
                                        <p:tgtEl>
                                          <p:spTgt spid="225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par>
                                <p:cTn id="43" presetID="14"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randombar(horizontal)">
                                      <p:cBhvr>
                                        <p:cTn id="50" dur="500"/>
                                        <p:tgtEl>
                                          <p:spTgt spid="2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heckerboard(across)">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P spid="16" grpId="0"/>
      <p:bldP spid="17" grpId="0"/>
      <p:bldP spid="18" grpId="0"/>
      <p:bldP spid="20"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p:cNvSpPr txBox="1">
            <a:spLocks noChangeArrowheads="1"/>
          </p:cNvSpPr>
          <p:nvPr/>
        </p:nvSpPr>
        <p:spPr bwMode="auto">
          <a:xfrm>
            <a:off x="228600" y="76200"/>
            <a:ext cx="4114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buClr>
                <a:srgbClr val="FF0000"/>
              </a:buClr>
            </a:pPr>
            <a:r>
              <a:rPr lang="en-US" sz="2600" b="1" i="1">
                <a:solidFill>
                  <a:srgbClr val="FF0000"/>
                </a:solidFill>
              </a:rPr>
              <a:t>BT:</a:t>
            </a:r>
            <a:r>
              <a:rPr lang="en-US" sz="2600" b="1" i="1">
                <a:solidFill>
                  <a:srgbClr val="0000FF"/>
                </a:solidFill>
              </a:rPr>
              <a:t> Tính các giá trị và điền vào bảng sau để được tên một nhà toán học nổi tiếng</a:t>
            </a:r>
          </a:p>
        </p:txBody>
      </p:sp>
      <p:graphicFrame>
        <p:nvGraphicFramePr>
          <p:cNvPr id="3" name="Table 2"/>
          <p:cNvGraphicFramePr>
            <a:graphicFrameLocks noGrp="1"/>
          </p:cNvGraphicFramePr>
          <p:nvPr/>
        </p:nvGraphicFramePr>
        <p:xfrm>
          <a:off x="4495800" y="304800"/>
          <a:ext cx="4114800" cy="975064"/>
        </p:xfrm>
        <a:graphic>
          <a:graphicData uri="http://schemas.openxmlformats.org/drawingml/2006/table">
            <a:tbl>
              <a:tblPr firstRow="1" bandRow="1">
                <a:tableStyleId>{F5AB1C69-6EDB-4FF4-983F-18BD219EF322}</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tblGrid>
              <a:tr h="456896">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17829">
                <a:tc>
                  <a:txBody>
                    <a:bodyPr/>
                    <a:lstStyle/>
                    <a:p>
                      <a:pPr algn="ctr"/>
                      <a:r>
                        <a:rPr lang="en-US" sz="2800" b="1" dirty="0" smtClean="0">
                          <a:latin typeface="Times New Roman"/>
                          <a:cs typeface="Times New Roman"/>
                        </a:rPr>
                        <a:t>- xy</a:t>
                      </a:r>
                      <a:r>
                        <a:rPr lang="en-US" sz="2800" b="1" baseline="30000" dirty="0" smtClean="0">
                          <a:latin typeface="Times New Roman"/>
                          <a:cs typeface="Times New Roman"/>
                        </a:rPr>
                        <a:t>2</a:t>
                      </a:r>
                      <a:endParaRPr lang="en-US" sz="2800" b="1" baseline="30000" dirty="0">
                        <a:latin typeface="Times New Roman"/>
                        <a:cs typeface="Times New Roman"/>
                      </a:endParaRP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800" b="1" dirty="0" smtClean="0">
                          <a:latin typeface="Times New Roman"/>
                          <a:cs typeface="Times New Roman"/>
                        </a:rPr>
                        <a:t>4</a:t>
                      </a:r>
                      <a:endParaRPr lang="en-US" sz="2800" b="1" dirty="0">
                        <a:latin typeface="Times New Roman"/>
                        <a:cs typeface="Times New Roman"/>
                      </a:endParaRP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800" b="1" dirty="0" smtClean="0">
                          <a:latin typeface="Times New Roman"/>
                          <a:cs typeface="Times New Roman"/>
                        </a:rPr>
                        <a:t>2</a:t>
                      </a:r>
                      <a:endParaRPr lang="en-US" sz="2800" b="1" dirty="0">
                        <a:latin typeface="Times New Roman"/>
                        <a:cs typeface="Times New Roman"/>
                      </a:endParaRP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800" b="1" dirty="0" smtClean="0">
                          <a:latin typeface="Times New Roman"/>
                          <a:cs typeface="Times New Roman"/>
                        </a:rPr>
                        <a:t>8</a:t>
                      </a:r>
                      <a:endParaRPr lang="en-US" sz="2800" b="1" dirty="0">
                        <a:latin typeface="Times New Roman"/>
                        <a:cs typeface="Times New Roman"/>
                      </a:endParaRP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4" name="Object 40"/>
          <p:cNvGraphicFramePr>
            <a:graphicFrameLocks noChangeAspect="1"/>
          </p:cNvGraphicFramePr>
          <p:nvPr/>
        </p:nvGraphicFramePr>
        <p:xfrm>
          <a:off x="838200" y="1423988"/>
          <a:ext cx="1066800" cy="1166812"/>
        </p:xfrm>
        <a:graphic>
          <a:graphicData uri="http://schemas.openxmlformats.org/presentationml/2006/ole">
            <mc:AlternateContent xmlns:mc="http://schemas.openxmlformats.org/markup-compatibility/2006">
              <mc:Choice xmlns:v="urn:schemas-microsoft-com:vml" Requires="v">
                <p:oleObj spid="_x0000_s68698" name="Equation" r:id="rId3" imgW="406400" imgH="444500" progId="Equation.DSMT4">
                  <p:embed/>
                </p:oleObj>
              </mc:Choice>
              <mc:Fallback>
                <p:oleObj name="Equation" r:id="rId3" imgW="4064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23988"/>
                        <a:ext cx="10668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39"/>
          <p:cNvGraphicFramePr>
            <a:graphicFrameLocks noChangeAspect="1"/>
          </p:cNvGraphicFramePr>
          <p:nvPr/>
        </p:nvGraphicFramePr>
        <p:xfrm>
          <a:off x="914400" y="2732088"/>
          <a:ext cx="914400" cy="1230312"/>
        </p:xfrm>
        <a:graphic>
          <a:graphicData uri="http://schemas.openxmlformats.org/presentationml/2006/ole">
            <mc:AlternateContent xmlns:mc="http://schemas.openxmlformats.org/markup-compatibility/2006">
              <mc:Choice xmlns:v="urn:schemas-microsoft-com:vml" Requires="v">
                <p:oleObj spid="_x0000_s68699" name="Equation" r:id="rId5" imgW="330200" imgH="444500" progId="Equation.DSMT4">
                  <p:embed/>
                </p:oleObj>
              </mc:Choice>
              <mc:Fallback>
                <p:oleObj name="Equation" r:id="rId5" imgW="3302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732088"/>
                        <a:ext cx="914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39"/>
          <p:cNvGraphicFramePr>
            <a:graphicFrameLocks noChangeAspect="1"/>
          </p:cNvGraphicFramePr>
          <p:nvPr/>
        </p:nvGraphicFramePr>
        <p:xfrm>
          <a:off x="762000" y="4114800"/>
          <a:ext cx="1579563" cy="914400"/>
        </p:xfrm>
        <a:graphic>
          <a:graphicData uri="http://schemas.openxmlformats.org/presentationml/2006/ole">
            <mc:AlternateContent xmlns:mc="http://schemas.openxmlformats.org/markup-compatibility/2006">
              <mc:Choice xmlns:v="urn:schemas-microsoft-com:vml" Requires="v">
                <p:oleObj spid="_x0000_s68700" name="Equation" r:id="rId7" imgW="482600" imgH="279400" progId="Equation.DSMT4">
                  <p:embed/>
                </p:oleObj>
              </mc:Choice>
              <mc:Fallback>
                <p:oleObj name="Equation" r:id="rId7" imgW="482600" imgH="279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114800"/>
                        <a:ext cx="1579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39"/>
          <p:cNvGraphicFramePr>
            <a:graphicFrameLocks noChangeAspect="1"/>
          </p:cNvGraphicFramePr>
          <p:nvPr/>
        </p:nvGraphicFramePr>
        <p:xfrm>
          <a:off x="763588" y="5410200"/>
          <a:ext cx="1506537" cy="1219200"/>
        </p:xfrm>
        <a:graphic>
          <a:graphicData uri="http://schemas.openxmlformats.org/presentationml/2006/ole">
            <mc:AlternateContent xmlns:mc="http://schemas.openxmlformats.org/markup-compatibility/2006">
              <mc:Choice xmlns:v="urn:schemas-microsoft-com:vml" Requires="v">
                <p:oleObj spid="_x0000_s68701" name="Equation" r:id="rId9" imgW="533400" imgH="431800" progId="Equation.DSMT4">
                  <p:embed/>
                </p:oleObj>
              </mc:Choice>
              <mc:Fallback>
                <p:oleObj name="Equation" r:id="rId9" imgW="5334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588" y="5410200"/>
                        <a:ext cx="15065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a:spLocks noChangeArrowheads="1"/>
          </p:cNvSpPr>
          <p:nvPr/>
        </p:nvSpPr>
        <p:spPr bwMode="auto">
          <a:xfrm>
            <a:off x="304800" y="17621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E:</a:t>
            </a:r>
          </a:p>
        </p:txBody>
      </p:sp>
      <p:sp>
        <p:nvSpPr>
          <p:cNvPr id="9" name="TextBox 8"/>
          <p:cNvSpPr txBox="1">
            <a:spLocks noChangeArrowheads="1"/>
          </p:cNvSpPr>
          <p:nvPr/>
        </p:nvSpPr>
        <p:spPr bwMode="auto">
          <a:xfrm>
            <a:off x="457200" y="31337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I:</a:t>
            </a:r>
          </a:p>
        </p:txBody>
      </p:sp>
      <p:sp>
        <p:nvSpPr>
          <p:cNvPr id="10" name="TextBox 9"/>
          <p:cNvSpPr txBox="1">
            <a:spLocks noChangeArrowheads="1"/>
          </p:cNvSpPr>
          <p:nvPr/>
        </p:nvSpPr>
        <p:spPr bwMode="auto">
          <a:xfrm>
            <a:off x="304800" y="4429125"/>
            <a:ext cx="2286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nSpc>
                <a:spcPct val="110000"/>
              </a:lnSpc>
            </a:pPr>
            <a:r>
              <a:rPr lang="en-US"/>
              <a:t>V:                 </a:t>
            </a:r>
          </a:p>
          <a:p>
            <a:pPr>
              <a:lnSpc>
                <a:spcPct val="110000"/>
              </a:lnSpc>
            </a:pPr>
            <a:r>
              <a:rPr lang="en-US"/>
              <a:t>   </a:t>
            </a:r>
            <a:r>
              <a:rPr lang="en-US" i="1"/>
              <a:t>(với x &lt; 0)</a:t>
            </a:r>
          </a:p>
        </p:txBody>
      </p:sp>
      <p:sp>
        <p:nvSpPr>
          <p:cNvPr id="11" name="TextBox 10"/>
          <p:cNvSpPr txBox="1">
            <a:spLocks noChangeArrowheads="1"/>
          </p:cNvSpPr>
          <p:nvPr/>
        </p:nvSpPr>
        <p:spPr bwMode="auto">
          <a:xfrm>
            <a:off x="304800" y="57150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T:</a:t>
            </a:r>
          </a:p>
        </p:txBody>
      </p:sp>
      <p:graphicFrame>
        <p:nvGraphicFramePr>
          <p:cNvPr id="12" name="Object 40"/>
          <p:cNvGraphicFramePr>
            <a:graphicFrameLocks noChangeAspect="1"/>
          </p:cNvGraphicFramePr>
          <p:nvPr/>
        </p:nvGraphicFramePr>
        <p:xfrm>
          <a:off x="1928813" y="1514475"/>
          <a:ext cx="1500187" cy="1033463"/>
        </p:xfrm>
        <a:graphic>
          <a:graphicData uri="http://schemas.openxmlformats.org/presentationml/2006/ole">
            <mc:AlternateContent xmlns:mc="http://schemas.openxmlformats.org/markup-compatibility/2006">
              <mc:Choice xmlns:v="urn:schemas-microsoft-com:vml" Requires="v">
                <p:oleObj spid="_x0000_s68702" name="Equation" r:id="rId11" imgW="571500" imgH="393700" progId="Equation.DSMT4">
                  <p:embed/>
                </p:oleObj>
              </mc:Choice>
              <mc:Fallback>
                <p:oleObj name="Equation" r:id="rId11" imgW="571500" imgH="393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8813" y="1514475"/>
                        <a:ext cx="150018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39"/>
          <p:cNvGraphicFramePr>
            <a:graphicFrameLocks noChangeAspect="1"/>
          </p:cNvGraphicFramePr>
          <p:nvPr>
            <p:extLst>
              <p:ext uri="{D42A27DB-BD31-4B8C-83A1-F6EECF244321}">
                <p14:modId xmlns:p14="http://schemas.microsoft.com/office/powerpoint/2010/main" val="110298585"/>
              </p:ext>
            </p:extLst>
          </p:nvPr>
        </p:nvGraphicFramePr>
        <p:xfrm>
          <a:off x="1717675" y="2971800"/>
          <a:ext cx="4221163" cy="773112"/>
        </p:xfrm>
        <a:graphic>
          <a:graphicData uri="http://schemas.openxmlformats.org/presentationml/2006/ole">
            <mc:AlternateContent xmlns:mc="http://schemas.openxmlformats.org/markup-compatibility/2006">
              <mc:Choice xmlns:v="urn:schemas-microsoft-com:vml" Requires="v">
                <p:oleObj spid="_x0000_s68703" name="Equation" r:id="rId13" imgW="1523880" imgH="279360" progId="Equation.DSMT4">
                  <p:embed/>
                </p:oleObj>
              </mc:Choice>
              <mc:Fallback>
                <p:oleObj name="Equation" r:id="rId13" imgW="1523880" imgH="279360" progId="Equation.DSMT4">
                  <p:embed/>
                  <p:pic>
                    <p:nvPicPr>
                      <p:cNvPr id="0" name=""/>
                      <p:cNvPicPr>
                        <a:picLocks noChangeAspect="1" noChangeArrowheads="1"/>
                      </p:cNvPicPr>
                      <p:nvPr/>
                    </p:nvPicPr>
                    <p:blipFill>
                      <a:blip r:embed="rId14"/>
                      <a:srcRect/>
                      <a:stretch>
                        <a:fillRect/>
                      </a:stretch>
                    </p:blipFill>
                    <p:spPr bwMode="auto">
                      <a:xfrm>
                        <a:off x="1717675" y="2971800"/>
                        <a:ext cx="4221163"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39"/>
          <p:cNvGraphicFramePr>
            <a:graphicFrameLocks noChangeAspect="1"/>
          </p:cNvGraphicFramePr>
          <p:nvPr/>
        </p:nvGraphicFramePr>
        <p:xfrm>
          <a:off x="2286000" y="4114800"/>
          <a:ext cx="4989513" cy="914400"/>
        </p:xfrm>
        <a:graphic>
          <a:graphicData uri="http://schemas.openxmlformats.org/presentationml/2006/ole">
            <mc:AlternateContent xmlns:mc="http://schemas.openxmlformats.org/markup-compatibility/2006">
              <mc:Choice xmlns:v="urn:schemas-microsoft-com:vml" Requires="v">
                <p:oleObj spid="_x0000_s68704" name="Equation" r:id="rId15" imgW="1524000" imgH="279400" progId="Equation.DSMT4">
                  <p:embed/>
                </p:oleObj>
              </mc:Choice>
              <mc:Fallback>
                <p:oleObj name="Equation" r:id="rId15" imgW="1524000" imgH="2794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0" y="4114800"/>
                        <a:ext cx="4989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39"/>
          <p:cNvGraphicFramePr>
            <a:graphicFrameLocks noChangeAspect="1"/>
          </p:cNvGraphicFramePr>
          <p:nvPr/>
        </p:nvGraphicFramePr>
        <p:xfrm>
          <a:off x="2286000" y="5302250"/>
          <a:ext cx="4268788" cy="1435100"/>
        </p:xfrm>
        <a:graphic>
          <a:graphicData uri="http://schemas.openxmlformats.org/presentationml/2006/ole">
            <mc:AlternateContent xmlns:mc="http://schemas.openxmlformats.org/markup-compatibility/2006">
              <mc:Choice xmlns:v="urn:schemas-microsoft-com:vml" Requires="v">
                <p:oleObj spid="_x0000_s68705" name="Equation" r:id="rId17" imgW="1511300" imgH="508000" progId="Equation.DSMT4">
                  <p:embed/>
                </p:oleObj>
              </mc:Choice>
              <mc:Fallback>
                <p:oleObj name="Equation" r:id="rId17" imgW="1511300" imgH="5080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6000" y="5302250"/>
                        <a:ext cx="426878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a:spLocks noChangeArrowheads="1"/>
          </p:cNvSpPr>
          <p:nvPr/>
        </p:nvSpPr>
        <p:spPr bwMode="auto">
          <a:xfrm>
            <a:off x="288925" y="1752600"/>
            <a:ext cx="5334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E</a:t>
            </a:r>
          </a:p>
        </p:txBody>
      </p:sp>
      <p:sp>
        <p:nvSpPr>
          <p:cNvPr id="17" name="TextBox 16"/>
          <p:cNvSpPr txBox="1">
            <a:spLocks noChangeArrowheads="1"/>
          </p:cNvSpPr>
          <p:nvPr/>
        </p:nvSpPr>
        <p:spPr bwMode="auto">
          <a:xfrm>
            <a:off x="6858000" y="228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E</a:t>
            </a:r>
          </a:p>
        </p:txBody>
      </p:sp>
      <p:sp>
        <p:nvSpPr>
          <p:cNvPr id="18" name="TextBox 17"/>
          <p:cNvSpPr txBox="1">
            <a:spLocks noChangeArrowheads="1"/>
          </p:cNvSpPr>
          <p:nvPr/>
        </p:nvSpPr>
        <p:spPr bwMode="auto">
          <a:xfrm>
            <a:off x="379413" y="3140075"/>
            <a:ext cx="5334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I</a:t>
            </a:r>
          </a:p>
        </p:txBody>
      </p:sp>
      <p:sp>
        <p:nvSpPr>
          <p:cNvPr id="19" name="TextBox 18"/>
          <p:cNvSpPr txBox="1">
            <a:spLocks noChangeArrowheads="1"/>
          </p:cNvSpPr>
          <p:nvPr/>
        </p:nvSpPr>
        <p:spPr bwMode="auto">
          <a:xfrm>
            <a:off x="5943600" y="2444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I</a:t>
            </a:r>
          </a:p>
        </p:txBody>
      </p:sp>
      <p:sp>
        <p:nvSpPr>
          <p:cNvPr id="20" name="TextBox 19"/>
          <p:cNvSpPr txBox="1">
            <a:spLocks noChangeArrowheads="1"/>
          </p:cNvSpPr>
          <p:nvPr/>
        </p:nvSpPr>
        <p:spPr bwMode="auto">
          <a:xfrm>
            <a:off x="304800" y="4435475"/>
            <a:ext cx="609600" cy="558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nSpc>
                <a:spcPct val="110000"/>
              </a:lnSpc>
            </a:pPr>
            <a:r>
              <a:rPr lang="en-US" b="1">
                <a:solidFill>
                  <a:srgbClr val="FF0000"/>
                </a:solidFill>
              </a:rPr>
              <a:t>V</a:t>
            </a:r>
          </a:p>
        </p:txBody>
      </p:sp>
      <p:sp>
        <p:nvSpPr>
          <p:cNvPr id="21" name="TextBox 20"/>
          <p:cNvSpPr txBox="1">
            <a:spLocks noChangeArrowheads="1"/>
          </p:cNvSpPr>
          <p:nvPr/>
        </p:nvSpPr>
        <p:spPr bwMode="auto">
          <a:xfrm>
            <a:off x="4800600" y="228600"/>
            <a:ext cx="609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nSpc>
                <a:spcPct val="110000"/>
              </a:lnSpc>
            </a:pPr>
            <a:r>
              <a:rPr lang="en-US" b="1">
                <a:solidFill>
                  <a:srgbClr val="FF0000"/>
                </a:solidFill>
              </a:rPr>
              <a:t>V</a:t>
            </a:r>
          </a:p>
        </p:txBody>
      </p:sp>
      <p:sp>
        <p:nvSpPr>
          <p:cNvPr id="22" name="TextBox 21"/>
          <p:cNvSpPr txBox="1">
            <a:spLocks noChangeArrowheads="1"/>
          </p:cNvSpPr>
          <p:nvPr/>
        </p:nvSpPr>
        <p:spPr bwMode="auto">
          <a:xfrm>
            <a:off x="304800" y="5715000"/>
            <a:ext cx="5334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T</a:t>
            </a:r>
          </a:p>
        </p:txBody>
      </p:sp>
      <p:sp>
        <p:nvSpPr>
          <p:cNvPr id="23" name="TextBox 22"/>
          <p:cNvSpPr txBox="1">
            <a:spLocks noChangeArrowheads="1"/>
          </p:cNvSpPr>
          <p:nvPr/>
        </p:nvSpPr>
        <p:spPr bwMode="auto">
          <a:xfrm>
            <a:off x="7893050" y="228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T</a:t>
            </a:r>
          </a:p>
        </p:txBody>
      </p:sp>
    </p:spTree>
    <p:extLst>
      <p:ext uri="{BB962C8B-B14F-4D97-AF65-F5344CB8AC3E}">
        <p14:creationId xmlns:p14="http://schemas.microsoft.com/office/powerpoint/2010/main" val="3220479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par>
                                <p:cTn id="32" presetID="3" presetClass="entr" presetSubtype="1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checkerboard(across)">
                                      <p:cBhvr>
                                        <p:cTn id="59" dur="500"/>
                                        <p:tgtEl>
                                          <p:spTgt spid="16"/>
                                        </p:tgtEl>
                                      </p:cBhvr>
                                    </p:animEffect>
                                  </p:childTnLst>
                                </p:cTn>
                              </p:par>
                            </p:childTnLst>
                          </p:cTn>
                        </p:par>
                        <p:par>
                          <p:cTn id="60" fill="hold" nodeType="afterGroup">
                            <p:stCondLst>
                              <p:cond delay="500"/>
                            </p:stCondLst>
                            <p:childTnLst>
                              <p:par>
                                <p:cTn id="61" presetID="5" presetClass="entr" presetSubtype="1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heckerboard(across)">
                                      <p:cBhvr>
                                        <p:cTn id="63" dur="5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checkerboard(across)">
                                      <p:cBhvr>
                                        <p:cTn id="68" dur="500"/>
                                        <p:tgtEl>
                                          <p:spTgt spid="18"/>
                                        </p:tgtEl>
                                      </p:cBhvr>
                                    </p:animEffect>
                                  </p:childTnLst>
                                </p:cTn>
                              </p:par>
                            </p:childTnLst>
                          </p:cTn>
                        </p:par>
                        <p:par>
                          <p:cTn id="69" fill="hold" nodeType="afterGroup">
                            <p:stCondLst>
                              <p:cond delay="500"/>
                            </p:stCondLst>
                            <p:childTnLst>
                              <p:par>
                                <p:cTn id="70" presetID="5" presetClass="entr" presetSubtype="1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checkerboard(across)">
                                      <p:cBhvr>
                                        <p:cTn id="72" dur="5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childTnLst>
                          </p:cTn>
                        </p:par>
                        <p:par>
                          <p:cTn id="78" fill="hold" nodeType="afterGroup">
                            <p:stCondLst>
                              <p:cond delay="500"/>
                            </p:stCondLst>
                            <p:childTnLst>
                              <p:par>
                                <p:cTn id="79" presetID="5" presetClass="entr" presetSubtype="1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checkerboard(across)">
                                      <p:cBhvr>
                                        <p:cTn id="81" dur="500"/>
                                        <p:tgtEl>
                                          <p:spTgt spid="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checkerboard(across)">
                                      <p:cBhvr>
                                        <p:cTn id="86" dur="500"/>
                                        <p:tgtEl>
                                          <p:spTgt spid="22"/>
                                        </p:tgtEl>
                                      </p:cBhvr>
                                    </p:animEffect>
                                  </p:childTnLst>
                                </p:cTn>
                              </p:par>
                            </p:childTnLst>
                          </p:cTn>
                        </p:par>
                        <p:par>
                          <p:cTn id="87" fill="hold" nodeType="afterGroup">
                            <p:stCondLst>
                              <p:cond delay="500"/>
                            </p:stCondLst>
                            <p:childTnLst>
                              <p:par>
                                <p:cTn id="88" presetID="5" presetClass="entr" presetSubtype="1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checkerboard(across)">
                                      <p:cBhvr>
                                        <p:cTn id="9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6" grpId="0" animBg="1"/>
      <p:bldP spid="17" grpId="0"/>
      <p:bldP spid="18" grpId="0" animBg="1"/>
      <p:bldP spid="19" grpId="0"/>
      <p:bldP spid="20" grpId="0" animBg="1"/>
      <p:bldP spid="21" grpId="0"/>
      <p:bldP spid="22" grpId="0" animBg="1"/>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0"/>
            <a:ext cx="4938712"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1"/>
          <p:cNvSpPr txBox="1">
            <a:spLocks noChangeArrowheads="1"/>
          </p:cNvSpPr>
          <p:nvPr/>
        </p:nvSpPr>
        <p:spPr bwMode="auto">
          <a:xfrm>
            <a:off x="228600" y="4419600"/>
            <a:ext cx="86868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buClr>
                <a:srgbClr val="FF0000"/>
              </a:buClr>
            </a:pPr>
            <a:r>
              <a:rPr lang="en-US" sz="2400" b="1" i="1">
                <a:solidFill>
                  <a:srgbClr val="FF0000"/>
                </a:solidFill>
              </a:rPr>
              <a:t>Phăng – xoa Vi – et (F – Viete</a:t>
            </a:r>
            <a:r>
              <a:rPr lang="en-US" sz="2400" b="1" i="1">
                <a:solidFill>
                  <a:srgbClr val="0000FF"/>
                </a:solidFill>
              </a:rPr>
              <a:t>) sinh năm 1540 tại Pháp. </a:t>
            </a:r>
          </a:p>
          <a:p>
            <a:pPr algn="just">
              <a:spcBef>
                <a:spcPct val="50000"/>
              </a:spcBef>
              <a:buClr>
                <a:srgbClr val="FF0000"/>
              </a:buClr>
            </a:pPr>
            <a:r>
              <a:rPr lang="en-US" sz="2400" b="1" i="1">
                <a:solidFill>
                  <a:srgbClr val="0000FF"/>
                </a:solidFill>
              </a:rPr>
              <a:t>	Ông là nhà toán học nổi tiếng. Chính ông là người đầu tiên dùng chữ để kí hiệu các ẩn và các hệ số của phương trình, đồng thời dùng chúng trong việc biến đổi và giải phương trình. </a:t>
            </a:r>
          </a:p>
          <a:p>
            <a:pPr>
              <a:spcBef>
                <a:spcPct val="50000"/>
              </a:spcBef>
              <a:buClr>
                <a:srgbClr val="FF0000"/>
              </a:buClr>
            </a:pPr>
            <a:r>
              <a:rPr lang="en-US" sz="2400" b="1" i="1">
                <a:solidFill>
                  <a:srgbClr val="0000FF"/>
                </a:solidFill>
              </a:rPr>
              <a:t>  Nhờ cách dùng chữ để kí hiệu mà đại số phát triển mạnh mẽ. </a:t>
            </a:r>
          </a:p>
        </p:txBody>
      </p:sp>
    </p:spTree>
    <p:extLst>
      <p:ext uri="{BB962C8B-B14F-4D97-AF65-F5344CB8AC3E}">
        <p14:creationId xmlns:p14="http://schemas.microsoft.com/office/powerpoint/2010/main" val="2136997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2362200" y="1949416"/>
            <a:ext cx="4345317" cy="2751857"/>
          </a:xfrm>
          <a:prstGeom prst="bevel">
            <a:avLst>
              <a:gd name="adj" fmla="val 37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599" y="2536825"/>
            <a:ext cx="2562225" cy="1708150"/>
          </a:xfrm>
          <a:prstGeom prst="rect">
            <a:avLst/>
          </a:prstGeom>
        </p:spPr>
      </p:pic>
      <p:sp>
        <p:nvSpPr>
          <p:cNvPr id="4" name="TextBox 3"/>
          <p:cNvSpPr txBox="1"/>
          <p:nvPr/>
        </p:nvSpPr>
        <p:spPr>
          <a:xfrm>
            <a:off x="3490912" y="1949416"/>
            <a:ext cx="2347912" cy="830997"/>
          </a:xfrm>
          <a:prstGeom prst="rect">
            <a:avLst/>
          </a:prstGeom>
          <a:noFill/>
        </p:spPr>
        <p:txBody>
          <a:bodyPr wrap="square" rtlCol="0">
            <a:spAutoFit/>
          </a:bodyPr>
          <a:lstStyle/>
          <a:p>
            <a:r>
              <a:rPr lang="en-US" sz="4800" smtClean="0">
                <a:latin typeface="Aharoni" pitchFamily="2" charset="-79"/>
                <a:cs typeface="Aharoni" pitchFamily="2" charset="-79"/>
              </a:rPr>
              <a:t>Liên Hệ</a:t>
            </a:r>
            <a:endParaRPr lang="en-US" sz="4800">
              <a:latin typeface="Aharoni" pitchFamily="2" charset="-79"/>
              <a:cs typeface="Aharoni" pitchFamily="2" charset="-79"/>
            </a:endParaRPr>
          </a:p>
        </p:txBody>
      </p:sp>
      <p:sp>
        <p:nvSpPr>
          <p:cNvPr id="7" name="TextBox 6"/>
          <p:cNvSpPr txBox="1"/>
          <p:nvPr/>
        </p:nvSpPr>
        <p:spPr>
          <a:xfrm>
            <a:off x="2514600" y="2895600"/>
            <a:ext cx="1585912" cy="400110"/>
          </a:xfrm>
          <a:prstGeom prst="rect">
            <a:avLst/>
          </a:prstGeom>
          <a:solidFill>
            <a:srgbClr val="92D050"/>
          </a:solidFill>
        </p:spPr>
        <p:txBody>
          <a:bodyPr wrap="square" rtlCol="0">
            <a:spAutoFit/>
          </a:bodyPr>
          <a:lstStyle/>
          <a:p>
            <a:r>
              <a:rPr lang="en-US" sz="2000" smtClean="0">
                <a:latin typeface="Aharoni" pitchFamily="2" charset="-79"/>
                <a:cs typeface="Aharoni" pitchFamily="2" charset="-79"/>
              </a:rPr>
              <a:t>phép Nhân</a:t>
            </a:r>
            <a:endParaRPr lang="en-US" sz="2000">
              <a:latin typeface="Aharoni" pitchFamily="2" charset="-79"/>
              <a:cs typeface="Aharoni" pitchFamily="2" charset="-79"/>
            </a:endParaRPr>
          </a:p>
        </p:txBody>
      </p:sp>
      <p:sp>
        <p:nvSpPr>
          <p:cNvPr id="9" name="TextBox 8"/>
          <p:cNvSpPr txBox="1"/>
          <p:nvPr/>
        </p:nvSpPr>
        <p:spPr>
          <a:xfrm>
            <a:off x="3338512" y="4239608"/>
            <a:ext cx="3048000" cy="461665"/>
          </a:xfrm>
          <a:prstGeom prst="rect">
            <a:avLst/>
          </a:prstGeom>
          <a:noFill/>
        </p:spPr>
        <p:txBody>
          <a:bodyPr wrap="square" rtlCol="0">
            <a:spAutoFit/>
          </a:bodyPr>
          <a:lstStyle/>
          <a:p>
            <a:r>
              <a:rPr lang="en-US" sz="2400" smtClean="0">
                <a:latin typeface="Aharoni" pitchFamily="2" charset="-79"/>
                <a:cs typeface="Aharoni" pitchFamily="2" charset="-79"/>
              </a:rPr>
              <a:t>phép Khai Phương</a:t>
            </a:r>
            <a:endParaRPr lang="en-US" sz="2400">
              <a:latin typeface="Aharoni" pitchFamily="2" charset="-79"/>
              <a:cs typeface="Aharoni" pitchFamily="2" charset="-79"/>
            </a:endParaRPr>
          </a:p>
        </p:txBody>
      </p:sp>
      <p:sp>
        <p:nvSpPr>
          <p:cNvPr id="10" name="TextBox 9"/>
          <p:cNvSpPr txBox="1"/>
          <p:nvPr/>
        </p:nvSpPr>
        <p:spPr>
          <a:xfrm>
            <a:off x="5167312" y="2895600"/>
            <a:ext cx="1385888" cy="400110"/>
          </a:xfrm>
          <a:prstGeom prst="rect">
            <a:avLst/>
          </a:prstGeom>
          <a:solidFill>
            <a:srgbClr val="92D050"/>
          </a:solidFill>
        </p:spPr>
        <p:txBody>
          <a:bodyPr wrap="square" rtlCol="0">
            <a:spAutoFit/>
          </a:bodyPr>
          <a:lstStyle/>
          <a:p>
            <a:r>
              <a:rPr lang="en-US" sz="2000" smtClean="0">
                <a:latin typeface="Aharoni" pitchFamily="2" charset="-79"/>
                <a:cs typeface="Aharoni" pitchFamily="2" charset="-79"/>
              </a:rPr>
              <a:t>phép Chia</a:t>
            </a:r>
            <a:endParaRPr lang="en-US" sz="2000">
              <a:latin typeface="Aharoni" pitchFamily="2" charset="-79"/>
              <a:cs typeface="Aharoni" pitchFamily="2" charset="-79"/>
            </a:endParaRPr>
          </a:p>
        </p:txBody>
      </p:sp>
      <p:sp>
        <p:nvSpPr>
          <p:cNvPr id="11" name="Curved Right Arrow 10"/>
          <p:cNvSpPr/>
          <p:nvPr/>
        </p:nvSpPr>
        <p:spPr>
          <a:xfrm rot="21104034">
            <a:off x="2881312" y="3357265"/>
            <a:ext cx="457200" cy="986135"/>
          </a:xfrm>
          <a:prstGeom prst="curv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21326833" flipH="1" flipV="1">
            <a:off x="3533327" y="3291324"/>
            <a:ext cx="457200" cy="986135"/>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Right Arrow 12"/>
          <p:cNvSpPr/>
          <p:nvPr/>
        </p:nvSpPr>
        <p:spPr>
          <a:xfrm rot="340983" flipH="1" flipV="1">
            <a:off x="6112126" y="3385009"/>
            <a:ext cx="457200" cy="986135"/>
          </a:xfrm>
          <a:prstGeom prst="curv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Right Arrow 13"/>
          <p:cNvSpPr/>
          <p:nvPr/>
        </p:nvSpPr>
        <p:spPr>
          <a:xfrm rot="239618">
            <a:off x="5552628" y="3310374"/>
            <a:ext cx="457200" cy="986135"/>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033157573"/>
              </p:ext>
            </p:extLst>
          </p:nvPr>
        </p:nvGraphicFramePr>
        <p:xfrm>
          <a:off x="7391400" y="4876800"/>
          <a:ext cx="1346200" cy="1147580"/>
        </p:xfrm>
        <a:graphic>
          <a:graphicData uri="http://schemas.openxmlformats.org/presentationml/2006/ole">
            <mc:AlternateContent xmlns:mc="http://schemas.openxmlformats.org/markup-compatibility/2006">
              <mc:Choice xmlns:v="urn:schemas-microsoft-com:vml" Requires="v">
                <p:oleObj spid="_x0000_s69674" name="Equation" r:id="rId4" imgW="774360" imgH="660240" progId="Equation.DSMT4">
                  <p:embed/>
                </p:oleObj>
              </mc:Choice>
              <mc:Fallback>
                <p:oleObj name="Equation" r:id="rId4" imgW="774360" imgH="660240" progId="Equation.DSMT4">
                  <p:embed/>
                  <p:pic>
                    <p:nvPicPr>
                      <p:cNvPr id="0" name=""/>
                      <p:cNvPicPr/>
                      <p:nvPr/>
                    </p:nvPicPr>
                    <p:blipFill>
                      <a:blip r:embed="rId5"/>
                      <a:stretch>
                        <a:fillRect/>
                      </a:stretch>
                    </p:blipFill>
                    <p:spPr>
                      <a:xfrm>
                        <a:off x="7391400" y="4876800"/>
                        <a:ext cx="1346200" cy="1147580"/>
                      </a:xfrm>
                      <a:prstGeom prst="rect">
                        <a:avLst/>
                      </a:prstGeom>
                      <a:solidFill>
                        <a:srgbClr val="92D050"/>
                      </a:solid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820851179"/>
              </p:ext>
            </p:extLst>
          </p:nvPr>
        </p:nvGraphicFramePr>
        <p:xfrm>
          <a:off x="7505700" y="685800"/>
          <a:ext cx="1257300" cy="1190625"/>
        </p:xfrm>
        <a:graphic>
          <a:graphicData uri="http://schemas.openxmlformats.org/presentationml/2006/ole">
            <mc:AlternateContent xmlns:mc="http://schemas.openxmlformats.org/markup-compatibility/2006">
              <mc:Choice xmlns:v="urn:schemas-microsoft-com:vml" Requires="v">
                <p:oleObj spid="_x0000_s69675" name="Equation" r:id="rId6" imgW="723600" imgH="685800" progId="Equation.DSMT4">
                  <p:embed/>
                </p:oleObj>
              </mc:Choice>
              <mc:Fallback>
                <p:oleObj name="Equation" r:id="rId6" imgW="723600" imgH="685800" progId="Equation.DSMT4">
                  <p:embed/>
                  <p:pic>
                    <p:nvPicPr>
                      <p:cNvPr id="0" name=""/>
                      <p:cNvPicPr/>
                      <p:nvPr/>
                    </p:nvPicPr>
                    <p:blipFill>
                      <a:blip r:embed="rId7"/>
                      <a:stretch>
                        <a:fillRect/>
                      </a:stretch>
                    </p:blipFill>
                    <p:spPr>
                      <a:xfrm>
                        <a:off x="7505700" y="685800"/>
                        <a:ext cx="1257300" cy="1190625"/>
                      </a:xfrm>
                      <a:prstGeom prst="rect">
                        <a:avLst/>
                      </a:prstGeom>
                      <a:solidFill>
                        <a:srgbClr val="92D050"/>
                      </a:solidFill>
                    </p:spPr>
                  </p:pic>
                </p:oleObj>
              </mc:Fallback>
            </mc:AlternateContent>
          </a:graphicData>
        </a:graphic>
      </p:graphicFrame>
      <p:sp>
        <p:nvSpPr>
          <p:cNvPr id="17" name="Rectangle 16"/>
          <p:cNvSpPr/>
          <p:nvPr/>
        </p:nvSpPr>
        <p:spPr>
          <a:xfrm>
            <a:off x="7391400" y="2317259"/>
            <a:ext cx="1600200" cy="7307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Khai phương một thương</a:t>
            </a:r>
            <a:endParaRPr lang="en-US"/>
          </a:p>
        </p:txBody>
      </p:sp>
      <p:sp>
        <p:nvSpPr>
          <p:cNvPr id="18" name="Rectangle 17"/>
          <p:cNvSpPr/>
          <p:nvPr/>
        </p:nvSpPr>
        <p:spPr>
          <a:xfrm>
            <a:off x="7391400" y="3688859"/>
            <a:ext cx="1600200" cy="7307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Chia hai căn thức bậc hai</a:t>
            </a:r>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3073661403"/>
              </p:ext>
            </p:extLst>
          </p:nvPr>
        </p:nvGraphicFramePr>
        <p:xfrm>
          <a:off x="236538" y="4994275"/>
          <a:ext cx="1744662" cy="750888"/>
        </p:xfrm>
        <a:graphic>
          <a:graphicData uri="http://schemas.openxmlformats.org/presentationml/2006/ole">
            <mc:AlternateContent xmlns:mc="http://schemas.openxmlformats.org/markup-compatibility/2006">
              <mc:Choice xmlns:v="urn:schemas-microsoft-com:vml" Requires="v">
                <p:oleObj spid="_x0000_s69676" name="Equation" r:id="rId8" imgW="1002960" imgH="431640" progId="Equation.DSMT4">
                  <p:embed/>
                </p:oleObj>
              </mc:Choice>
              <mc:Fallback>
                <p:oleObj name="Equation" r:id="rId8" imgW="1002960" imgH="431640" progId="Equation.DSMT4">
                  <p:embed/>
                  <p:pic>
                    <p:nvPicPr>
                      <p:cNvPr id="0" name=""/>
                      <p:cNvPicPr/>
                      <p:nvPr/>
                    </p:nvPicPr>
                    <p:blipFill>
                      <a:blip r:embed="rId9"/>
                      <a:stretch>
                        <a:fillRect/>
                      </a:stretch>
                    </p:blipFill>
                    <p:spPr>
                      <a:xfrm>
                        <a:off x="236538" y="4994275"/>
                        <a:ext cx="1744662" cy="750888"/>
                      </a:xfrm>
                      <a:prstGeom prst="rect">
                        <a:avLst/>
                      </a:prstGeom>
                      <a:solidFill>
                        <a:srgbClr val="00B0F0"/>
                      </a:solidFill>
                    </p:spPr>
                  </p:pic>
                </p:oleObj>
              </mc:Fallback>
            </mc:AlternateContent>
          </a:graphicData>
        </a:graphic>
      </p:graphicFrame>
      <p:sp>
        <p:nvSpPr>
          <p:cNvPr id="21" name="Rectangle 20"/>
          <p:cNvSpPr/>
          <p:nvPr/>
        </p:nvSpPr>
        <p:spPr>
          <a:xfrm>
            <a:off x="304800" y="2154420"/>
            <a:ext cx="1600200" cy="7307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Khai phương một Tích</a:t>
            </a:r>
            <a:endParaRPr lang="en-US"/>
          </a:p>
        </p:txBody>
      </p:sp>
      <p:sp>
        <p:nvSpPr>
          <p:cNvPr id="22" name="Rectangle 21"/>
          <p:cNvSpPr/>
          <p:nvPr/>
        </p:nvSpPr>
        <p:spPr>
          <a:xfrm>
            <a:off x="228600" y="3536459"/>
            <a:ext cx="1600200" cy="7307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Nhân các căn thức bậc hai</a:t>
            </a: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327027958"/>
              </p:ext>
            </p:extLst>
          </p:nvPr>
        </p:nvGraphicFramePr>
        <p:xfrm>
          <a:off x="406400" y="739775"/>
          <a:ext cx="1566863" cy="795338"/>
        </p:xfrm>
        <a:graphic>
          <a:graphicData uri="http://schemas.openxmlformats.org/presentationml/2006/ole">
            <mc:AlternateContent xmlns:mc="http://schemas.openxmlformats.org/markup-compatibility/2006">
              <mc:Choice xmlns:v="urn:schemas-microsoft-com:vml" Requires="v">
                <p:oleObj spid="_x0000_s69677" name="Equation" r:id="rId10" imgW="901440" imgH="457200" progId="Equation.DSMT4">
                  <p:embed/>
                </p:oleObj>
              </mc:Choice>
              <mc:Fallback>
                <p:oleObj name="Equation" r:id="rId10" imgW="901440" imgH="457200" progId="Equation.DSMT4">
                  <p:embed/>
                  <p:pic>
                    <p:nvPicPr>
                      <p:cNvPr id="0" name=""/>
                      <p:cNvPicPr/>
                      <p:nvPr/>
                    </p:nvPicPr>
                    <p:blipFill>
                      <a:blip r:embed="rId11"/>
                      <a:stretch>
                        <a:fillRect/>
                      </a:stretch>
                    </p:blipFill>
                    <p:spPr>
                      <a:xfrm>
                        <a:off x="406400" y="739775"/>
                        <a:ext cx="1566863" cy="795338"/>
                      </a:xfrm>
                      <a:prstGeom prst="rect">
                        <a:avLst/>
                      </a:prstGeom>
                      <a:solidFill>
                        <a:srgbClr val="00B0F0"/>
                      </a:solidFill>
                    </p:spPr>
                  </p:pic>
                </p:oleObj>
              </mc:Fallback>
            </mc:AlternateContent>
          </a:graphicData>
        </a:graphic>
      </p:graphicFrame>
      <p:sp>
        <p:nvSpPr>
          <p:cNvPr id="25" name="Bent Arrow 24"/>
          <p:cNvSpPr/>
          <p:nvPr/>
        </p:nvSpPr>
        <p:spPr>
          <a:xfrm>
            <a:off x="6248399" y="1066801"/>
            <a:ext cx="1295401" cy="882616"/>
          </a:xfrm>
          <a:prstGeom prst="bentArrow">
            <a:avLst>
              <a:gd name="adj1" fmla="val 14928"/>
              <a:gd name="adj2" fmla="val 10612"/>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flipV="1">
            <a:off x="6095999" y="4720289"/>
            <a:ext cx="1295401" cy="882616"/>
          </a:xfrm>
          <a:prstGeom prst="bentArrow">
            <a:avLst>
              <a:gd name="adj1" fmla="val 14928"/>
              <a:gd name="adj2" fmla="val 12770"/>
              <a:gd name="adj3" fmla="val 25000"/>
              <a:gd name="adj4" fmla="val 437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Up-Down Arrow 26"/>
          <p:cNvSpPr/>
          <p:nvPr/>
        </p:nvSpPr>
        <p:spPr>
          <a:xfrm>
            <a:off x="7988300" y="3048000"/>
            <a:ext cx="304800" cy="64919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730999" y="3312834"/>
            <a:ext cx="1333501" cy="116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461124" y="762000"/>
            <a:ext cx="838691" cy="369332"/>
          </a:xfrm>
          <a:prstGeom prst="rect">
            <a:avLst/>
          </a:prstGeom>
          <a:noFill/>
        </p:spPr>
        <p:txBody>
          <a:bodyPr wrap="none" rtlCol="0">
            <a:spAutoFit/>
          </a:bodyPr>
          <a:lstStyle/>
          <a:p>
            <a:r>
              <a:rPr lang="en-US" smtClean="0"/>
              <a:t>Định lí</a:t>
            </a:r>
            <a:endParaRPr lang="en-US"/>
          </a:p>
        </p:txBody>
      </p:sp>
      <p:sp>
        <p:nvSpPr>
          <p:cNvPr id="30" name="TextBox 29"/>
          <p:cNvSpPr txBox="1"/>
          <p:nvPr/>
        </p:nvSpPr>
        <p:spPr>
          <a:xfrm>
            <a:off x="6867769" y="3005345"/>
            <a:ext cx="979755" cy="369332"/>
          </a:xfrm>
          <a:prstGeom prst="rect">
            <a:avLst/>
          </a:prstGeom>
          <a:noFill/>
        </p:spPr>
        <p:txBody>
          <a:bodyPr wrap="none" rtlCol="0">
            <a:spAutoFit/>
          </a:bodyPr>
          <a:lstStyle/>
          <a:p>
            <a:r>
              <a:rPr lang="en-US" smtClean="0"/>
              <a:t>Quy tắc</a:t>
            </a:r>
            <a:endParaRPr lang="en-US"/>
          </a:p>
        </p:txBody>
      </p:sp>
      <p:sp>
        <p:nvSpPr>
          <p:cNvPr id="31" name="TextBox 30"/>
          <p:cNvSpPr txBox="1"/>
          <p:nvPr/>
        </p:nvSpPr>
        <p:spPr>
          <a:xfrm>
            <a:off x="6172200" y="4976931"/>
            <a:ext cx="1223412" cy="369332"/>
          </a:xfrm>
          <a:prstGeom prst="rect">
            <a:avLst/>
          </a:prstGeom>
          <a:noFill/>
        </p:spPr>
        <p:txBody>
          <a:bodyPr wrap="none" rtlCol="0">
            <a:spAutoFit/>
          </a:bodyPr>
          <a:lstStyle/>
          <a:p>
            <a:r>
              <a:rPr lang="en-US" smtClean="0"/>
              <a:t>Tổng quát</a:t>
            </a:r>
            <a:endParaRPr lang="en-US"/>
          </a:p>
        </p:txBody>
      </p:sp>
      <p:sp>
        <p:nvSpPr>
          <p:cNvPr id="32" name="Bent Arrow 31"/>
          <p:cNvSpPr/>
          <p:nvPr/>
        </p:nvSpPr>
        <p:spPr>
          <a:xfrm flipH="1">
            <a:off x="1981199" y="1026496"/>
            <a:ext cx="1295401" cy="882616"/>
          </a:xfrm>
          <a:prstGeom prst="bentArrow">
            <a:avLst>
              <a:gd name="adj1" fmla="val 14928"/>
              <a:gd name="adj2" fmla="val 10612"/>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flipH="1" flipV="1">
            <a:off x="1905000" y="4679984"/>
            <a:ext cx="1295401" cy="882616"/>
          </a:xfrm>
          <a:prstGeom prst="bentArrow">
            <a:avLst>
              <a:gd name="adj1" fmla="val 14928"/>
              <a:gd name="adj2" fmla="val 12770"/>
              <a:gd name="adj3" fmla="val 25000"/>
              <a:gd name="adj4" fmla="val 437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Up-Down Arrow 33"/>
          <p:cNvSpPr/>
          <p:nvPr/>
        </p:nvSpPr>
        <p:spPr>
          <a:xfrm flipH="1">
            <a:off x="838200" y="2895600"/>
            <a:ext cx="304800" cy="64919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flipH="1">
            <a:off x="1003300" y="3200400"/>
            <a:ext cx="1333501" cy="116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flipH="1">
            <a:off x="2193924" y="721695"/>
            <a:ext cx="838691" cy="369332"/>
          </a:xfrm>
          <a:prstGeom prst="rect">
            <a:avLst/>
          </a:prstGeom>
          <a:noFill/>
        </p:spPr>
        <p:txBody>
          <a:bodyPr wrap="none" rtlCol="0">
            <a:spAutoFit/>
          </a:bodyPr>
          <a:lstStyle/>
          <a:p>
            <a:r>
              <a:rPr lang="en-US" smtClean="0"/>
              <a:t>Định lí</a:t>
            </a:r>
            <a:endParaRPr lang="en-US"/>
          </a:p>
        </p:txBody>
      </p:sp>
      <p:sp>
        <p:nvSpPr>
          <p:cNvPr id="37" name="TextBox 36"/>
          <p:cNvSpPr txBox="1"/>
          <p:nvPr/>
        </p:nvSpPr>
        <p:spPr>
          <a:xfrm flipH="1">
            <a:off x="1230045" y="2895600"/>
            <a:ext cx="979755" cy="369332"/>
          </a:xfrm>
          <a:prstGeom prst="rect">
            <a:avLst/>
          </a:prstGeom>
          <a:noFill/>
        </p:spPr>
        <p:txBody>
          <a:bodyPr wrap="none" rtlCol="0">
            <a:spAutoFit/>
          </a:bodyPr>
          <a:lstStyle/>
          <a:p>
            <a:r>
              <a:rPr lang="en-US" smtClean="0"/>
              <a:t>Quy tắc</a:t>
            </a:r>
            <a:endParaRPr lang="en-US"/>
          </a:p>
        </p:txBody>
      </p:sp>
      <p:sp>
        <p:nvSpPr>
          <p:cNvPr id="38" name="TextBox 37"/>
          <p:cNvSpPr txBox="1"/>
          <p:nvPr/>
        </p:nvSpPr>
        <p:spPr>
          <a:xfrm flipH="1">
            <a:off x="1981201" y="4936626"/>
            <a:ext cx="1223412" cy="369332"/>
          </a:xfrm>
          <a:prstGeom prst="rect">
            <a:avLst/>
          </a:prstGeom>
          <a:noFill/>
        </p:spPr>
        <p:txBody>
          <a:bodyPr wrap="none" rtlCol="0">
            <a:spAutoFit/>
          </a:bodyPr>
          <a:lstStyle/>
          <a:p>
            <a:r>
              <a:rPr lang="en-US" smtClean="0"/>
              <a:t>Tổng quát</a:t>
            </a:r>
            <a:endParaRPr lang="en-US"/>
          </a:p>
        </p:txBody>
      </p:sp>
    </p:spTree>
    <p:extLst>
      <p:ext uri="{BB962C8B-B14F-4D97-AF65-F5344CB8AC3E}">
        <p14:creationId xmlns:p14="http://schemas.microsoft.com/office/powerpoint/2010/main" val="222863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85800"/>
            <a:ext cx="4800600" cy="646331"/>
          </a:xfrm>
          <a:prstGeom prst="rect">
            <a:avLst/>
          </a:prstGeom>
          <a:noFill/>
        </p:spPr>
        <p:txBody>
          <a:bodyPr wrap="square" rtlCol="0">
            <a:spAutoFit/>
          </a:bodyPr>
          <a:lstStyle/>
          <a:p>
            <a:r>
              <a:rPr lang="en-US" smtClean="0"/>
              <a:t>Link tham gia nhóm Zalo Toán 9-Thầy Luân</a:t>
            </a:r>
          </a:p>
          <a:p>
            <a:r>
              <a:rPr lang="en-US" smtClean="0"/>
              <a:t>https://zalo.me/g/isjfhc015</a:t>
            </a:r>
            <a:endParaRPr lang="en-US"/>
          </a:p>
        </p:txBody>
      </p:sp>
      <p:sp>
        <p:nvSpPr>
          <p:cNvPr id="3" name="TextBox 2"/>
          <p:cNvSpPr txBox="1"/>
          <p:nvPr/>
        </p:nvSpPr>
        <p:spPr>
          <a:xfrm>
            <a:off x="1524000" y="1676400"/>
            <a:ext cx="1752600" cy="369332"/>
          </a:xfrm>
          <a:prstGeom prst="rect">
            <a:avLst/>
          </a:prstGeom>
          <a:noFill/>
        </p:spPr>
        <p:txBody>
          <a:bodyPr wrap="square" rtlCol="0">
            <a:spAutoFit/>
          </a:bodyPr>
          <a:lstStyle/>
          <a:p>
            <a:r>
              <a:rPr lang="en-US" smtClean="0"/>
              <a:t>Hoặc quét mã</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071132"/>
            <a:ext cx="3895725" cy="3810000"/>
          </a:xfrm>
          <a:prstGeom prst="rect">
            <a:avLst/>
          </a:prstGeom>
        </p:spPr>
      </p:pic>
    </p:spTree>
    <p:extLst>
      <p:ext uri="{BB962C8B-B14F-4D97-AF65-F5344CB8AC3E}">
        <p14:creationId xmlns:p14="http://schemas.microsoft.com/office/powerpoint/2010/main" val="176976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0" y="1622419"/>
            <a:ext cx="2209800" cy="549275"/>
          </a:xfrm>
          <a:prstGeom prst="rect">
            <a:avLst/>
          </a:prstGeom>
          <a:ln/>
          <a:extLst/>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000" b="1">
                <a:solidFill>
                  <a:srgbClr val="FF0000"/>
                </a:solidFill>
                <a:latin typeface="Times New Roman" pitchFamily="18" charset="0"/>
                <a:ea typeface="ＭＳ Ｐゴシック" pitchFamily="34" charset="-128"/>
              </a:rPr>
              <a:t>1. </a:t>
            </a:r>
            <a:r>
              <a:rPr lang="en-US" sz="3000" b="1" u="sng">
                <a:solidFill>
                  <a:srgbClr val="FF0000"/>
                </a:solidFill>
                <a:latin typeface="Times New Roman" pitchFamily="18" charset="0"/>
                <a:ea typeface="ＭＳ Ｐゴシック" pitchFamily="34" charset="-128"/>
              </a:rPr>
              <a:t>Định lí:</a:t>
            </a:r>
          </a:p>
        </p:txBody>
      </p:sp>
      <p:graphicFrame>
        <p:nvGraphicFramePr>
          <p:cNvPr id="40967" name="Object 7"/>
          <p:cNvGraphicFramePr>
            <a:graphicFrameLocks noChangeAspect="1"/>
          </p:cNvGraphicFramePr>
          <p:nvPr>
            <p:extLst>
              <p:ext uri="{D42A27DB-BD31-4B8C-83A1-F6EECF244321}">
                <p14:modId xmlns:p14="http://schemas.microsoft.com/office/powerpoint/2010/main" val="3899820064"/>
              </p:ext>
            </p:extLst>
          </p:nvPr>
        </p:nvGraphicFramePr>
        <p:xfrm>
          <a:off x="3612356" y="2119792"/>
          <a:ext cx="2300287" cy="576263"/>
        </p:xfrm>
        <a:graphic>
          <a:graphicData uri="http://schemas.openxmlformats.org/presentationml/2006/ole">
            <mc:AlternateContent xmlns:mc="http://schemas.openxmlformats.org/markup-compatibility/2006">
              <mc:Choice xmlns:v="urn:schemas-microsoft-com:vml" Requires="v">
                <p:oleObj spid="_x0000_s56512" name="Equation" r:id="rId3" imgW="914400" imgH="228600" progId="Equation.3">
                  <p:embed/>
                </p:oleObj>
              </mc:Choice>
              <mc:Fallback>
                <p:oleObj name="Equation" r:id="rId3" imgW="914400" imgH="228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356" y="2119792"/>
                        <a:ext cx="2300287"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0971" name="Text Box 11"/>
          <p:cNvSpPr txBox="1">
            <a:spLocks noChangeArrowheads="1"/>
          </p:cNvSpPr>
          <p:nvPr/>
        </p:nvSpPr>
        <p:spPr bwMode="auto">
          <a:xfrm>
            <a:off x="2362200" y="1676400"/>
            <a:ext cx="5486400" cy="1169988"/>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i="1">
                <a:latin typeface="Times New Roman" pitchFamily="18" charset="0"/>
                <a:ea typeface="ＭＳ Ｐゴシック" pitchFamily="34" charset="-128"/>
              </a:rPr>
              <a:t>Với hai số a và b không âm, ta có:</a:t>
            </a:r>
          </a:p>
          <a:p>
            <a:pPr>
              <a:spcBef>
                <a:spcPct val="50000"/>
              </a:spcBef>
            </a:pPr>
            <a:r>
              <a:rPr lang="en-US" sz="2800" b="1" i="1">
                <a:latin typeface="Times New Roman" pitchFamily="18" charset="0"/>
                <a:ea typeface="ＭＳ Ｐゴシック" pitchFamily="34" charset="-128"/>
              </a:rPr>
              <a:t>  </a:t>
            </a:r>
          </a:p>
        </p:txBody>
      </p:sp>
      <p:sp>
        <p:nvSpPr>
          <p:cNvPr id="40979" name="Text Box 19"/>
          <p:cNvSpPr txBox="1">
            <a:spLocks noChangeArrowheads="1"/>
          </p:cNvSpPr>
          <p:nvPr/>
        </p:nvSpPr>
        <p:spPr bwMode="auto">
          <a:xfrm>
            <a:off x="1933433" y="3009894"/>
            <a:ext cx="5791200" cy="2246769"/>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u="sng">
                <a:solidFill>
                  <a:srgbClr val="FF0000"/>
                </a:solidFill>
                <a:latin typeface="Times New Roman" pitchFamily="18" charset="0"/>
                <a:ea typeface="ＭＳ Ｐゴシック" pitchFamily="34" charset="-128"/>
              </a:rPr>
              <a:t>Chú ý</a:t>
            </a:r>
            <a:r>
              <a:rPr lang="en-US" sz="2800" b="1">
                <a:solidFill>
                  <a:srgbClr val="FF0000"/>
                </a:solidFill>
                <a:latin typeface="Times New Roman" pitchFamily="18" charset="0"/>
                <a:ea typeface="ＭＳ Ｐゴシック" pitchFamily="34" charset="-128"/>
              </a:rPr>
              <a:t>: </a:t>
            </a:r>
            <a:r>
              <a:rPr lang="en-US" sz="2800" b="1" smtClean="0">
                <a:solidFill>
                  <a:schemeClr val="tx2"/>
                </a:solidFill>
                <a:latin typeface="Times New Roman" pitchFamily="18" charset="0"/>
                <a:ea typeface="ＭＳ Ｐゴシック" pitchFamily="34" charset="-128"/>
              </a:rPr>
              <a:t>Mở rộng cho nhiều số với a,b,c không âm</a:t>
            </a:r>
          </a:p>
          <a:p>
            <a:pPr>
              <a:spcBef>
                <a:spcPct val="50000"/>
              </a:spcBef>
            </a:pPr>
            <a:endParaRPr lang="en-US" sz="2800" b="1">
              <a:solidFill>
                <a:schemeClr val="tx2"/>
              </a:solidFill>
              <a:latin typeface="Times New Roman" pitchFamily="18" charset="0"/>
              <a:ea typeface="ＭＳ Ｐゴシック" pitchFamily="34" charset="-128"/>
            </a:endParaRPr>
          </a:p>
          <a:p>
            <a:pPr>
              <a:spcBef>
                <a:spcPct val="50000"/>
              </a:spcBef>
            </a:pPr>
            <a:r>
              <a:rPr lang="en-US" sz="2800">
                <a:solidFill>
                  <a:schemeClr val="hlink"/>
                </a:solidFill>
                <a:latin typeface="Times New Roman" pitchFamily="18" charset="0"/>
                <a:ea typeface="ＭＳ Ｐゴシック" pitchFamily="34" charset="-128"/>
              </a:rPr>
              <a:t>           </a:t>
            </a:r>
            <a:r>
              <a:rPr lang="en-US" sz="2800" smtClean="0">
                <a:solidFill>
                  <a:schemeClr val="hlink"/>
                </a:solidFill>
                <a:latin typeface="Times New Roman" pitchFamily="18" charset="0"/>
                <a:ea typeface="ＭＳ Ｐゴシック" pitchFamily="34" charset="-128"/>
              </a:rPr>
              <a:t>     </a:t>
            </a:r>
            <a:endParaRPr lang="en-US" sz="2800">
              <a:solidFill>
                <a:schemeClr val="hlink"/>
              </a:solidFill>
              <a:latin typeface="Times New Roman" pitchFamily="18" charset="0"/>
              <a:ea typeface="ＭＳ Ｐゴシック" pitchFamily="34" charset="-128"/>
            </a:endParaRPr>
          </a:p>
        </p:txBody>
      </p:sp>
      <p:graphicFrame>
        <p:nvGraphicFramePr>
          <p:cNvPr id="40980" name="Object 20"/>
          <p:cNvGraphicFramePr>
            <a:graphicFrameLocks noChangeAspect="1"/>
          </p:cNvGraphicFramePr>
          <p:nvPr>
            <p:extLst>
              <p:ext uri="{D42A27DB-BD31-4B8C-83A1-F6EECF244321}">
                <p14:modId xmlns:p14="http://schemas.microsoft.com/office/powerpoint/2010/main" val="2573782715"/>
              </p:ext>
            </p:extLst>
          </p:nvPr>
        </p:nvGraphicFramePr>
        <p:xfrm>
          <a:off x="3021806" y="4110031"/>
          <a:ext cx="3481387" cy="576263"/>
        </p:xfrm>
        <a:graphic>
          <a:graphicData uri="http://schemas.openxmlformats.org/presentationml/2006/ole">
            <mc:AlternateContent xmlns:mc="http://schemas.openxmlformats.org/markup-compatibility/2006">
              <mc:Choice xmlns:v="urn:schemas-microsoft-com:vml" Requires="v">
                <p:oleObj spid="_x0000_s56513" name="Equation" r:id="rId5" imgW="1384300" imgH="228600" progId="Equation.3">
                  <p:embed/>
                </p:oleObj>
              </mc:Choice>
              <mc:Fallback>
                <p:oleObj name="Equation" r:id="rId5" imgW="1384300" imgH="228600"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1806" y="4110031"/>
                        <a:ext cx="3481387" cy="576263"/>
                      </a:xfrm>
                      <a:prstGeom prst="rect">
                        <a:avLst/>
                      </a:prstGeom>
                      <a:solidFill>
                        <a:srgbClr val="FFC000"/>
                      </a:solidFill>
                      <a:ln>
                        <a:noFill/>
                      </a:ln>
                      <a:effec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907363930"/>
              </p:ext>
            </p:extLst>
          </p:nvPr>
        </p:nvGraphicFramePr>
        <p:xfrm>
          <a:off x="4419600" y="3467094"/>
          <a:ext cx="2711638" cy="513784"/>
        </p:xfrm>
        <a:graphic>
          <a:graphicData uri="http://schemas.openxmlformats.org/presentationml/2006/ole">
            <mc:AlternateContent xmlns:mc="http://schemas.openxmlformats.org/markup-compatibility/2006">
              <mc:Choice xmlns:v="urn:schemas-microsoft-com:vml" Requires="v">
                <p:oleObj spid="_x0000_s56514" name="Equation" r:id="rId7" imgW="1206360" imgH="228600" progId="Equation.DSMT4">
                  <p:embed/>
                </p:oleObj>
              </mc:Choice>
              <mc:Fallback>
                <p:oleObj name="Equation" r:id="rId7" imgW="1206360" imgH="228600" progId="Equation.DSMT4">
                  <p:embed/>
                  <p:pic>
                    <p:nvPicPr>
                      <p:cNvPr id="0" name=""/>
                      <p:cNvPicPr/>
                      <p:nvPr/>
                    </p:nvPicPr>
                    <p:blipFill>
                      <a:blip r:embed="rId8"/>
                      <a:stretch>
                        <a:fillRect/>
                      </a:stretch>
                    </p:blipFill>
                    <p:spPr>
                      <a:xfrm>
                        <a:off x="4419600" y="3467094"/>
                        <a:ext cx="2711638" cy="513784"/>
                      </a:xfrm>
                      <a:prstGeom prst="rect">
                        <a:avLst/>
                      </a:prstGeom>
                      <a:solidFill>
                        <a:srgbClr val="00B0F0"/>
                      </a:solidFill>
                    </p:spPr>
                  </p:pic>
                </p:oleObj>
              </mc:Fallback>
            </mc:AlternateContent>
          </a:graphicData>
        </a:graphic>
      </p:graphicFrame>
      <p:sp>
        <p:nvSpPr>
          <p:cNvPr id="3" name="TextBox 2"/>
          <p:cNvSpPr txBox="1"/>
          <p:nvPr/>
        </p:nvSpPr>
        <p:spPr>
          <a:xfrm>
            <a:off x="3195851" y="4796135"/>
            <a:ext cx="3124200" cy="461665"/>
          </a:xfrm>
          <a:prstGeom prst="rect">
            <a:avLst/>
          </a:prstGeom>
          <a:noFill/>
        </p:spPr>
        <p:txBody>
          <a:bodyPr wrap="square" rtlCol="0">
            <a:spAutoFit/>
          </a:bodyPr>
          <a:lstStyle/>
          <a:p>
            <a:r>
              <a:rPr lang="en-US" sz="2400" smtClean="0">
                <a:solidFill>
                  <a:schemeClr val="hlink"/>
                </a:solidFill>
                <a:latin typeface="Times New Roman" pitchFamily="18" charset="0"/>
                <a:ea typeface="ＭＳ Ｐゴシック" pitchFamily="34" charset="-128"/>
              </a:rPr>
              <a:t> (</a:t>
            </a:r>
            <a:r>
              <a:rPr lang="en-US" sz="2400" i="1" smtClean="0">
                <a:solidFill>
                  <a:schemeClr val="hlink"/>
                </a:solidFill>
                <a:latin typeface="Times New Roman" pitchFamily="18" charset="0"/>
                <a:ea typeface="ＭＳ Ｐゴシック" pitchFamily="34" charset="-128"/>
              </a:rPr>
              <a:t>với a, b, n không âm</a:t>
            </a:r>
            <a:r>
              <a:rPr lang="en-US" sz="2400" smtClean="0">
                <a:solidFill>
                  <a:schemeClr val="hlink"/>
                </a:solidFill>
                <a:latin typeface="Times New Roman" pitchFamily="18" charset="0"/>
                <a:ea typeface="ＭＳ Ｐゴシック" pitchFamily="34" charset="-128"/>
              </a:rPr>
              <a:t>)</a:t>
            </a:r>
            <a:endParaRPr lang="en-US" sz="2400"/>
          </a:p>
        </p:txBody>
      </p:sp>
      <p:sp>
        <p:nvSpPr>
          <p:cNvPr id="13" name="Rectangle 12"/>
          <p:cNvSpPr/>
          <p:nvPr/>
        </p:nvSpPr>
        <p:spPr>
          <a:xfrm>
            <a:off x="685800" y="0"/>
            <a:ext cx="78486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spc="0" smtClean="0">
                <a:ln w="0"/>
                <a:solidFill>
                  <a:srgbClr val="002060"/>
                </a:solidFill>
                <a:effectLst>
                  <a:reflection blurRad="12700" stA="50000" endPos="50000" dist="5000" dir="5400000" sy="-100000" rotWithShape="0"/>
                </a:effectLst>
              </a:rPr>
              <a:t>LIÊN HỆ PHÉP NHÂN VÀ PHÉP KHAI PHƯƠNG</a:t>
            </a:r>
            <a:endParaRPr lang="en-US" sz="2400" b="1" cap="all" spc="0" dirty="0">
              <a:ln w="0"/>
              <a:solidFill>
                <a:srgbClr val="002060"/>
              </a:solidFill>
              <a:effectLst>
                <a:reflection blurRad="12700" stA="50000" endPos="50000" dist="5000" dir="5400000" sy="-100000" rotWithShape="0"/>
              </a:effectLs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barn(inVertical)">
                                      <p:cBhvr>
                                        <p:cTn id="7" dur="5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0971"/>
                                        </p:tgtEl>
                                        <p:attrNameLst>
                                          <p:attrName>style.visibility</p:attrName>
                                        </p:attrNameLst>
                                      </p:cBhvr>
                                      <p:to>
                                        <p:strVal val="visible"/>
                                      </p:to>
                                    </p:set>
                                    <p:anim calcmode="discrete" valueType="clr">
                                      <p:cBhvr override="childStyle">
                                        <p:cTn id="12" dur="80"/>
                                        <p:tgtEl>
                                          <p:spTgt spid="40971"/>
                                        </p:tgtEl>
                                        <p:attrNameLst>
                                          <p:attrName>style.color</p:attrName>
                                        </p:attrNameLst>
                                      </p:cBhvr>
                                      <p:tavLst>
                                        <p:tav tm="0">
                                          <p:val>
                                            <p:clrVal>
                                              <a:srgbClr val="F72603"/>
                                            </p:clrVal>
                                          </p:val>
                                        </p:tav>
                                        <p:tav tm="50000">
                                          <p:val>
                                            <p:clrVal>
                                              <a:schemeClr val="hlink"/>
                                            </p:clrVal>
                                          </p:val>
                                        </p:tav>
                                      </p:tavLst>
                                    </p:anim>
                                    <p:anim calcmode="discrete" valueType="clr">
                                      <p:cBhvr>
                                        <p:cTn id="13" dur="80"/>
                                        <p:tgtEl>
                                          <p:spTgt spid="40971"/>
                                        </p:tgtEl>
                                        <p:attrNameLst>
                                          <p:attrName>fillcolor</p:attrName>
                                        </p:attrNameLst>
                                      </p:cBhvr>
                                      <p:tavLst>
                                        <p:tav tm="0">
                                          <p:val>
                                            <p:clrVal>
                                              <a:schemeClr val="accent2"/>
                                            </p:clrVal>
                                          </p:val>
                                        </p:tav>
                                        <p:tav tm="50000">
                                          <p:val>
                                            <p:clrVal>
                                              <a:schemeClr val="hlink"/>
                                            </p:clrVal>
                                          </p:val>
                                        </p:tav>
                                      </p:tavLst>
                                    </p:anim>
                                    <p:set>
                                      <p:cBhvr>
                                        <p:cTn id="14" dur="80"/>
                                        <p:tgtEl>
                                          <p:spTgt spid="40971"/>
                                        </p:tgtEl>
                                        <p:attrNameLst>
                                          <p:attrName>fill.type</p:attrName>
                                        </p:attrNameLst>
                                      </p:cBhvr>
                                      <p:to>
                                        <p:strVal val="solid"/>
                                      </p:to>
                                    </p:set>
                                  </p:childTnLst>
                                </p:cTn>
                              </p:par>
                            </p:childTnLst>
                          </p:cTn>
                        </p:par>
                        <p:par>
                          <p:cTn id="15" fill="hold" nodeType="afterGroup">
                            <p:stCondLst>
                              <p:cond delay="1040"/>
                            </p:stCondLst>
                            <p:childTnLst>
                              <p:par>
                                <p:cTn id="16" presetID="12" presetClass="entr" presetSubtype="8" fill="hold" nodeType="afterEffect">
                                  <p:stCondLst>
                                    <p:cond delay="0"/>
                                  </p:stCondLst>
                                  <p:childTnLst>
                                    <p:set>
                                      <p:cBhvr>
                                        <p:cTn id="17" dur="1" fill="hold">
                                          <p:stCondLst>
                                            <p:cond delay="0"/>
                                          </p:stCondLst>
                                        </p:cTn>
                                        <p:tgtEl>
                                          <p:spTgt spid="40967"/>
                                        </p:tgtEl>
                                        <p:attrNameLst>
                                          <p:attrName>style.visibility</p:attrName>
                                        </p:attrNameLst>
                                      </p:cBhvr>
                                      <p:to>
                                        <p:strVal val="visible"/>
                                      </p:to>
                                    </p:set>
                                    <p:anim calcmode="lin" valueType="num">
                                      <p:cBhvr additive="base">
                                        <p:cTn id="18" dur="500"/>
                                        <p:tgtEl>
                                          <p:spTgt spid="40967"/>
                                        </p:tgtEl>
                                        <p:attrNameLst>
                                          <p:attrName>ppt_x</p:attrName>
                                        </p:attrNameLst>
                                      </p:cBhvr>
                                      <p:tavLst>
                                        <p:tav tm="0">
                                          <p:val>
                                            <p:strVal val="#ppt_x-#ppt_w*1.125000"/>
                                          </p:val>
                                        </p:tav>
                                        <p:tav tm="100000">
                                          <p:val>
                                            <p:strVal val="#ppt_x"/>
                                          </p:val>
                                        </p:tav>
                                      </p:tavLst>
                                    </p:anim>
                                    <p:animEffect transition="in" filter="wipe(right)">
                                      <p:cBhvr>
                                        <p:cTn id="19" dur="500"/>
                                        <p:tgtEl>
                                          <p:spTgt spid="4096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79"/>
                                        </p:tgtEl>
                                        <p:attrNameLst>
                                          <p:attrName>style.visibility</p:attrName>
                                        </p:attrNameLst>
                                      </p:cBhvr>
                                      <p:to>
                                        <p:strVal val="visible"/>
                                      </p:to>
                                    </p:set>
                                    <p:anim calcmode="lin" valueType="num">
                                      <p:cBhvr additive="base">
                                        <p:cTn id="24" dur="500" fill="hold"/>
                                        <p:tgtEl>
                                          <p:spTgt spid="40979"/>
                                        </p:tgtEl>
                                        <p:attrNameLst>
                                          <p:attrName>ppt_x</p:attrName>
                                        </p:attrNameLst>
                                      </p:cBhvr>
                                      <p:tavLst>
                                        <p:tav tm="0">
                                          <p:val>
                                            <p:strVal val="#ppt_x"/>
                                          </p:val>
                                        </p:tav>
                                        <p:tav tm="100000">
                                          <p:val>
                                            <p:strVal val="#ppt_x"/>
                                          </p:val>
                                        </p:tav>
                                      </p:tavLst>
                                    </p:anim>
                                    <p:anim calcmode="lin" valueType="num">
                                      <p:cBhvr additive="base">
                                        <p:cTn id="25" dur="500" fill="hold"/>
                                        <p:tgtEl>
                                          <p:spTgt spid="40979"/>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5"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0980"/>
                                        </p:tgtEl>
                                        <p:attrNameLst>
                                          <p:attrName>style.visibility</p:attrName>
                                        </p:attrNameLst>
                                      </p:cBhvr>
                                      <p:to>
                                        <p:strVal val="visible"/>
                                      </p:to>
                                    </p:set>
                                    <p:anim calcmode="lin" valueType="num">
                                      <p:cBhvr additive="base">
                                        <p:cTn id="41" dur="500" fill="hold"/>
                                        <p:tgtEl>
                                          <p:spTgt spid="40980"/>
                                        </p:tgtEl>
                                        <p:attrNameLst>
                                          <p:attrName>ppt_x</p:attrName>
                                        </p:attrNameLst>
                                      </p:cBhvr>
                                      <p:tavLst>
                                        <p:tav tm="0">
                                          <p:val>
                                            <p:strVal val="#ppt_x"/>
                                          </p:val>
                                        </p:tav>
                                        <p:tav tm="100000">
                                          <p:val>
                                            <p:strVal val="#ppt_x"/>
                                          </p:val>
                                        </p:tav>
                                      </p:tavLst>
                                    </p:anim>
                                    <p:anim calcmode="lin" valueType="num">
                                      <p:cBhvr additive="base">
                                        <p:cTn id="42" dur="500" fill="hold"/>
                                        <p:tgtEl>
                                          <p:spTgt spid="40980"/>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71" grpId="0" animBg="1"/>
      <p:bldP spid="40979"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112838"/>
            <a:ext cx="3200400" cy="868362"/>
          </a:xfrm>
        </p:spPr>
        <p:style>
          <a:lnRef idx="1">
            <a:schemeClr val="accent1"/>
          </a:lnRef>
          <a:fillRef idx="2">
            <a:schemeClr val="accent1"/>
          </a:fillRef>
          <a:effectRef idx="1">
            <a:schemeClr val="accent1"/>
          </a:effectRef>
          <a:fontRef idx="minor">
            <a:schemeClr val="dk1"/>
          </a:fontRef>
        </p:style>
        <p:txBody>
          <a:bodyPr/>
          <a:lstStyle/>
          <a:p>
            <a:pPr eaLnBrk="1" hangingPunct="1"/>
            <a:r>
              <a:rPr lang="en-US" sz="3600" smtClean="0">
                <a:solidFill>
                  <a:srgbClr val="FF0000"/>
                </a:solidFill>
              </a:rPr>
              <a:t>2. Áp dụng:</a:t>
            </a:r>
            <a:r>
              <a:rPr lang="vi-VN" sz="3600" smtClean="0">
                <a:solidFill>
                  <a:srgbClr val="FF0000"/>
                </a:solidFill>
              </a:rPr>
              <a:t> </a:t>
            </a:r>
            <a:endParaRPr lang="en-US" sz="3600" smtClean="0">
              <a:solidFill>
                <a:srgbClr val="FF0000"/>
              </a:solidFill>
            </a:endParaRPr>
          </a:p>
        </p:txBody>
      </p:sp>
      <p:sp>
        <p:nvSpPr>
          <p:cNvPr id="11267" name="Content Placeholder 2"/>
          <p:cNvSpPr>
            <a:spLocks noGrp="1"/>
          </p:cNvSpPr>
          <p:nvPr>
            <p:ph idx="1"/>
          </p:nvPr>
        </p:nvSpPr>
        <p:spPr>
          <a:xfrm>
            <a:off x="304800" y="2362201"/>
            <a:ext cx="8839200" cy="1752599"/>
          </a:xfrm>
        </p:spPr>
        <p:style>
          <a:lnRef idx="1">
            <a:schemeClr val="accent3"/>
          </a:lnRef>
          <a:fillRef idx="2">
            <a:schemeClr val="accent3"/>
          </a:fillRef>
          <a:effectRef idx="1">
            <a:schemeClr val="accent3"/>
          </a:effectRef>
          <a:fontRef idx="minor">
            <a:schemeClr val="dk1"/>
          </a:fontRef>
        </p:style>
        <p:txBody>
          <a:bodyPr/>
          <a:lstStyle/>
          <a:p>
            <a:pPr marL="514350" indent="-514350" eaLnBrk="1" hangingPunct="1">
              <a:buFont typeface="Wingdings 2" pitchFamily="18" charset="2"/>
              <a:buAutoNum type="alphaLcParenR"/>
            </a:pPr>
            <a:r>
              <a:rPr lang="en-US" sz="2400" smtClean="0">
                <a:solidFill>
                  <a:srgbClr val="C00000"/>
                </a:solidFill>
                <a:latin typeface="Arial" charset="0"/>
                <a:cs typeface="Arial" charset="0"/>
              </a:rPr>
              <a:t>Qui tắc khai phương một tích:</a:t>
            </a:r>
          </a:p>
          <a:p>
            <a:pPr marL="514350" indent="-514350" eaLnBrk="1" hangingPunct="1">
              <a:buFont typeface="Wingdings 2" pitchFamily="18" charset="2"/>
              <a:buNone/>
            </a:pPr>
            <a:r>
              <a:rPr lang="en-US" sz="2400" smtClean="0">
                <a:solidFill>
                  <a:srgbClr val="7030A0"/>
                </a:solidFill>
                <a:latin typeface="Arial" charset="0"/>
                <a:cs typeface="Arial" charset="0"/>
              </a:rPr>
              <a:t>	Muốn khai phương một tích của các số không âm, ta có thể khai phương từng thừa số, rồi nhân các kết quả lại với nhau.</a:t>
            </a:r>
          </a:p>
        </p:txBody>
      </p:sp>
      <p:sp>
        <p:nvSpPr>
          <p:cNvPr id="4" name="Rectangle 3"/>
          <p:cNvSpPr/>
          <p:nvPr/>
        </p:nvSpPr>
        <p:spPr>
          <a:xfrm>
            <a:off x="762000" y="0"/>
            <a:ext cx="78486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spc="0" smtClean="0">
                <a:ln w="0"/>
                <a:solidFill>
                  <a:srgbClr val="002060"/>
                </a:solidFill>
                <a:effectLst>
                  <a:reflection blurRad="12700" stA="50000" endPos="50000" dist="5000" dir="5400000" sy="-100000" rotWithShape="0"/>
                </a:effectLst>
              </a:rPr>
              <a:t>LIÊN HỆ PHÉP NHÂN VÀ PHÉP KHAI PHƯƠNG</a:t>
            </a:r>
            <a:endParaRPr lang="en-US" sz="2400" b="1" cap="all" spc="0" dirty="0">
              <a:ln w="0"/>
              <a:solidFill>
                <a:srgbClr val="002060"/>
              </a:solidFill>
              <a:effectLst>
                <a:reflection blurRad="12700" stA="50000" endPos="50000" dist="5000" dir="5400000" sy="-100000" rotWithShape="0"/>
              </a:effectLst>
            </a:endParaRPr>
          </a:p>
        </p:txBody>
      </p:sp>
      <p:graphicFrame>
        <p:nvGraphicFramePr>
          <p:cNvPr id="5" name="Object 7"/>
          <p:cNvGraphicFramePr>
            <a:graphicFrameLocks noChangeAspect="1"/>
          </p:cNvGraphicFramePr>
          <p:nvPr>
            <p:extLst>
              <p:ext uri="{D42A27DB-BD31-4B8C-83A1-F6EECF244321}">
                <p14:modId xmlns:p14="http://schemas.microsoft.com/office/powerpoint/2010/main" val="2703528894"/>
              </p:ext>
            </p:extLst>
          </p:nvPr>
        </p:nvGraphicFramePr>
        <p:xfrm>
          <a:off x="3352800" y="1143000"/>
          <a:ext cx="3468423" cy="881063"/>
        </p:xfrm>
        <a:graphic>
          <a:graphicData uri="http://schemas.openxmlformats.org/presentationml/2006/ole">
            <mc:AlternateContent xmlns:mc="http://schemas.openxmlformats.org/markup-compatibility/2006">
              <mc:Choice xmlns:v="urn:schemas-microsoft-com:vml" Requires="v">
                <p:oleObj spid="_x0000_s74755" name="Equation" r:id="rId4" imgW="901440" imgH="228600" progId="Equation.DSMT4">
                  <p:embed/>
                </p:oleObj>
              </mc:Choice>
              <mc:Fallback>
                <p:oleObj name="Equation" r:id="rId4" imgW="901440" imgH="228600" progId="Equation.DSMT4">
                  <p:embed/>
                  <p:pic>
                    <p:nvPicPr>
                      <p:cNvPr id="40967" name="Object 7"/>
                      <p:cNvPicPr>
                        <a:picLocks noChangeAspect="1" noChangeArrowheads="1"/>
                      </p:cNvPicPr>
                      <p:nvPr/>
                    </p:nvPicPr>
                    <p:blipFill>
                      <a:blip r:embed="rId5"/>
                      <a:srcRect/>
                      <a:stretch>
                        <a:fillRect/>
                      </a:stretch>
                    </p:blipFill>
                    <p:spPr bwMode="auto">
                      <a:xfrm>
                        <a:off x="3352800" y="1143000"/>
                        <a:ext cx="3468423" cy="881063"/>
                      </a:xfrm>
                      <a:prstGeom prst="rect">
                        <a:avLst/>
                      </a:prstGeom>
                      <a:solidFill>
                        <a:schemeClr val="bg1">
                          <a:lumMod val="85000"/>
                        </a:schemeClr>
                      </a:solidFill>
                      <a:ln>
                        <a:noFill/>
                      </a:ln>
                      <a:effectLst/>
                      <a:extLst/>
                    </p:spPr>
                  </p:pic>
                </p:oleObj>
              </mc:Fallback>
            </mc:AlternateContent>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10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iterate type="wd">
                                    <p:tmAbs val="100"/>
                                  </p:iterate>
                                  <p:childTnLst>
                                    <p:set>
                                      <p:cBhvr>
                                        <p:cTn id="1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itle 1"/>
          <p:cNvSpPr>
            <a:spLocks noGrp="1"/>
          </p:cNvSpPr>
          <p:nvPr>
            <p:ph type="title"/>
          </p:nvPr>
        </p:nvSpPr>
        <p:spPr>
          <a:xfrm>
            <a:off x="457200" y="1371600"/>
            <a:ext cx="8229600" cy="1143000"/>
          </a:xfrm>
        </p:spPr>
        <p:txBody>
          <a:bodyPr/>
          <a:lstStyle/>
          <a:p>
            <a:pPr eaLnBrk="1" hangingPunct="1"/>
            <a:r>
              <a:rPr lang="vi-VN" smtClean="0">
                <a:solidFill>
                  <a:srgbClr val="FF0000"/>
                </a:solidFill>
              </a:rPr>
              <a:t>Ví dụ 1</a:t>
            </a:r>
            <a:r>
              <a:rPr lang="en-US" smtClean="0">
                <a:solidFill>
                  <a:srgbClr val="FF0000"/>
                </a:solidFill>
              </a:rPr>
              <a:t>:</a:t>
            </a:r>
          </a:p>
        </p:txBody>
      </p:sp>
      <p:sp>
        <p:nvSpPr>
          <p:cNvPr id="13315" name="Content Placeholder 2"/>
          <p:cNvSpPr>
            <a:spLocks noGrp="1"/>
          </p:cNvSpPr>
          <p:nvPr>
            <p:ph idx="1"/>
          </p:nvPr>
        </p:nvSpPr>
        <p:spPr>
          <a:xfrm>
            <a:off x="457200" y="1554162"/>
            <a:ext cx="8229600" cy="4541838"/>
          </a:xfrm>
        </p:spPr>
        <p:txBody>
          <a:bodyPr/>
          <a:lstStyle/>
          <a:p>
            <a:pPr marL="514350" indent="-514350" eaLnBrk="1" hangingPunct="1">
              <a:buFont typeface="Wingdings 2" pitchFamily="18" charset="2"/>
              <a:buAutoNum type="alphaLcParenR"/>
            </a:pPr>
            <a:endParaRPr lang="en-US" sz="2800" smtClean="0">
              <a:latin typeface="Arial" charset="0"/>
              <a:cs typeface="Arial" charset="0"/>
            </a:endParaRPr>
          </a:p>
          <a:p>
            <a:pPr marL="514350" indent="-514350" eaLnBrk="1" hangingPunct="1">
              <a:buFont typeface="Wingdings 2" pitchFamily="18" charset="2"/>
              <a:buAutoNum type="alphaLcParenR"/>
            </a:pPr>
            <a:r>
              <a:rPr lang="en-US" sz="2800" smtClean="0">
                <a:latin typeface="Arial" charset="0"/>
                <a:cs typeface="Arial" charset="0"/>
              </a:rPr>
              <a:t>Thực hiện phép tính:</a:t>
            </a:r>
          </a:p>
          <a:p>
            <a:pPr marL="514350" indent="-514350" eaLnBrk="1" hangingPunct="1">
              <a:buFont typeface="Wingdings 2" pitchFamily="18" charset="2"/>
              <a:buNone/>
            </a:pPr>
            <a:r>
              <a:rPr lang="en-US" sz="2800" smtClean="0">
                <a:solidFill>
                  <a:srgbClr val="FF0000"/>
                </a:solidFill>
                <a:latin typeface="Arial" charset="0"/>
                <a:cs typeface="Arial" charset="0"/>
              </a:rPr>
              <a:t>Giải:</a:t>
            </a:r>
          </a:p>
          <a:p>
            <a:pPr marL="514350" indent="-514350" eaLnBrk="1" hangingPunct="1">
              <a:buFont typeface="Wingdings 2" pitchFamily="18" charset="2"/>
              <a:buNone/>
            </a:pPr>
            <a:endParaRPr lang="en-US" sz="2800" smtClean="0">
              <a:latin typeface="Arial" charset="0"/>
              <a:cs typeface="Arial" charset="0"/>
            </a:endParaRPr>
          </a:p>
          <a:p>
            <a:pPr marL="514350" indent="-514350" eaLnBrk="1" hangingPunct="1">
              <a:buFont typeface="Wingdings 2" pitchFamily="18" charset="2"/>
              <a:buNone/>
            </a:pPr>
            <a:r>
              <a:rPr lang="en-US" sz="2800" smtClean="0">
                <a:latin typeface="Arial" charset="0"/>
                <a:cs typeface="Arial" charset="0"/>
              </a:rPr>
              <a:t>b) Thực hiện phép tính:</a:t>
            </a:r>
          </a:p>
          <a:p>
            <a:pPr marL="514350" indent="-514350" eaLnBrk="1" hangingPunct="1">
              <a:buFont typeface="Wingdings 2" pitchFamily="18" charset="2"/>
              <a:buNone/>
            </a:pPr>
            <a:endParaRPr lang="en-US" smtClean="0">
              <a:latin typeface="Arial" charset="0"/>
              <a:cs typeface="Arial" charset="0"/>
            </a:endParaRPr>
          </a:p>
          <a:p>
            <a:pPr marL="514350" indent="-514350" eaLnBrk="1" hangingPunct="1">
              <a:buFont typeface="Wingdings 2" pitchFamily="18" charset="2"/>
              <a:buNone/>
            </a:pPr>
            <a:r>
              <a:rPr lang="en-US" smtClean="0">
                <a:solidFill>
                  <a:srgbClr val="FF0000"/>
                </a:solidFill>
                <a:latin typeface="Arial" charset="0"/>
                <a:cs typeface="Arial" charset="0"/>
              </a:rPr>
              <a:t>Giải: </a:t>
            </a:r>
          </a:p>
        </p:txBody>
      </p:sp>
      <p:graphicFrame>
        <p:nvGraphicFramePr>
          <p:cNvPr id="4" name="Object 4"/>
          <p:cNvGraphicFramePr>
            <a:graphicFrameLocks noChangeAspect="1"/>
          </p:cNvGraphicFramePr>
          <p:nvPr>
            <p:extLst>
              <p:ext uri="{D42A27DB-BD31-4B8C-83A1-F6EECF244321}">
                <p14:modId xmlns:p14="http://schemas.microsoft.com/office/powerpoint/2010/main" val="3150040307"/>
              </p:ext>
            </p:extLst>
          </p:nvPr>
        </p:nvGraphicFramePr>
        <p:xfrm>
          <a:off x="5105400" y="2316162"/>
          <a:ext cx="1981200" cy="393700"/>
        </p:xfrm>
        <a:graphic>
          <a:graphicData uri="http://schemas.openxmlformats.org/presentationml/2006/ole">
            <mc:AlternateContent xmlns:mc="http://schemas.openxmlformats.org/markup-compatibility/2006">
              <mc:Choice xmlns:v="urn:schemas-microsoft-com:vml" Requires="v">
                <p:oleObj spid="_x0000_s5283" name="Equation" r:id="rId4" imgW="1371600" imgH="393480" progId="Equation.3">
                  <p:embed/>
                </p:oleObj>
              </mc:Choice>
              <mc:Fallback>
                <p:oleObj name="Equation" r:id="rId4" imgW="137160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16162"/>
                        <a:ext cx="1981200" cy="393700"/>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783754414"/>
              </p:ext>
            </p:extLst>
          </p:nvPr>
        </p:nvGraphicFramePr>
        <p:xfrm>
          <a:off x="1600200" y="2849562"/>
          <a:ext cx="5473700" cy="469900"/>
        </p:xfrm>
        <a:graphic>
          <a:graphicData uri="http://schemas.openxmlformats.org/presentationml/2006/ole">
            <mc:AlternateContent xmlns:mc="http://schemas.openxmlformats.org/markup-compatibility/2006">
              <mc:Choice xmlns:v="urn:schemas-microsoft-com:vml" Requires="v">
                <p:oleObj spid="_x0000_s5284" name="Equation" r:id="rId6" imgW="5473440" imgH="469800" progId="Equation.3">
                  <p:embed/>
                </p:oleObj>
              </mc:Choice>
              <mc:Fallback>
                <p:oleObj name="Equation" r:id="rId6" imgW="5473440" imgH="4698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849562"/>
                        <a:ext cx="54737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759432015"/>
              </p:ext>
            </p:extLst>
          </p:nvPr>
        </p:nvGraphicFramePr>
        <p:xfrm>
          <a:off x="4953000" y="3992562"/>
          <a:ext cx="1371600" cy="533400"/>
        </p:xfrm>
        <a:graphic>
          <a:graphicData uri="http://schemas.openxmlformats.org/presentationml/2006/ole">
            <mc:AlternateContent xmlns:mc="http://schemas.openxmlformats.org/markup-compatibility/2006">
              <mc:Choice xmlns:v="urn:schemas-microsoft-com:vml" Requires="v">
                <p:oleObj spid="_x0000_s5285" name="Equation" r:id="rId8" imgW="1371600" imgH="533160" progId="Equation.3">
                  <p:embed/>
                </p:oleObj>
              </mc:Choice>
              <mc:Fallback>
                <p:oleObj name="Equation" r:id="rId8" imgW="1371600" imgH="53316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992562"/>
                        <a:ext cx="1371600" cy="533400"/>
                      </a:xfrm>
                      <a:prstGeom prst="rect">
                        <a:avLst/>
                      </a:prstGeom>
                      <a:solidFill>
                        <a:srgbClr val="FF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3892664567"/>
              </p:ext>
            </p:extLst>
          </p:nvPr>
        </p:nvGraphicFramePr>
        <p:xfrm>
          <a:off x="1676400" y="5059362"/>
          <a:ext cx="5867400" cy="469900"/>
        </p:xfrm>
        <a:graphic>
          <a:graphicData uri="http://schemas.openxmlformats.org/presentationml/2006/ole">
            <mc:AlternateContent xmlns:mc="http://schemas.openxmlformats.org/markup-compatibility/2006">
              <mc:Choice xmlns:v="urn:schemas-microsoft-com:vml" Requires="v">
                <p:oleObj spid="_x0000_s5286" name="Equation" r:id="rId10" imgW="5867280" imgH="469800" progId="Equation.DSMT4">
                  <p:embed/>
                </p:oleObj>
              </mc:Choice>
              <mc:Fallback>
                <p:oleObj name="Equation" r:id="rId10" imgW="5867280" imgH="469800" progId="Equation.DSMT4">
                  <p:embed/>
                  <p:pic>
                    <p:nvPicPr>
                      <p:cNvPr id="0" name="Object 7"/>
                      <p:cNvPicPr>
                        <a:picLocks noChangeAspect="1" noChangeArrowheads="1"/>
                      </p:cNvPicPr>
                      <p:nvPr/>
                    </p:nvPicPr>
                    <p:blipFill>
                      <a:blip r:embed="rId11"/>
                      <a:srcRect/>
                      <a:stretch>
                        <a:fillRect/>
                      </a:stretch>
                    </p:blipFill>
                    <p:spPr bwMode="auto">
                      <a:xfrm>
                        <a:off x="1676400" y="5059362"/>
                        <a:ext cx="58674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7"/>
          <p:cNvSpPr/>
          <p:nvPr/>
        </p:nvSpPr>
        <p:spPr>
          <a:xfrm>
            <a:off x="762000" y="0"/>
            <a:ext cx="78486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spc="0" smtClean="0">
                <a:ln w="0"/>
                <a:solidFill>
                  <a:srgbClr val="002060"/>
                </a:solidFill>
                <a:effectLst>
                  <a:reflection blurRad="12700" stA="50000" endPos="50000" dist="5000" dir="5400000" sy="-100000" rotWithShape="0"/>
                </a:effectLst>
              </a:rPr>
              <a:t>LIÊN HỆ PHÉP NHÂN VÀ PHÉP KHAI PHƯƠNG</a:t>
            </a:r>
            <a:endParaRPr lang="en-US" sz="2400" b="1" cap="all" spc="0" dirty="0">
              <a:ln w="0"/>
              <a:solidFill>
                <a:srgbClr val="002060"/>
              </a:solidFill>
              <a:effectLst>
                <a:reflection blurRad="12700" stA="50000" endPos="50000" dist="5000" dir="5400000" sy="-100000"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10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3315">
                                                <p:txEl>
                                                  <p:pRg st="4" end="4"/>
                                                </p:txEl>
                                              </p:spTgt>
                                            </p:tgtEl>
                                            <p:attrNameLst>
                                              <p:attrName>style.visibility</p:attrName>
                                            </p:attrNameLst>
                                          </p:cBhvr>
                                          <p:to>
                                            <p:strVal val="visible"/>
                                          </p:to>
                                        </p:set>
                                        <p:anim calcmode="lin" valueType="num">
                                          <p:cBhvr additive="base">
                                            <p:cTn id="16" dur="10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13315">
                                                <p:txEl>
                                                  <p:pRg st="2" end="2"/>
                                                </p:txEl>
                                              </p:spTgt>
                                            </p:tgtEl>
                                            <p:attrNameLst>
                                              <p:attrName>style.visibility</p:attrName>
                                            </p:attrNameLst>
                                          </p:cBhvr>
                                          <p:to>
                                            <p:strVal val="visible"/>
                                          </p:to>
                                        </p:set>
                                        <p:anim calcmode="lin" valueType="num">
                                          <p:cBhvr>
                                            <p:cTn id="27" dur="1000" fill="hold"/>
                                            <p:tgtEl>
                                              <p:spTgt spid="13315">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1331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3315">
                                                <p:txEl>
                                                  <p:pRg st="2" end="2"/>
                                                </p:txEl>
                                              </p:spTgt>
                                            </p:tgtEl>
                                          </p:cBhvr>
                                        </p:animEffect>
                                      </p:childTnLst>
                                    </p:cTn>
                                  </p:par>
                                </p:childTnLst>
                              </p:cTn>
                            </p:par>
                          </p:childTnLst>
                        </p:cTn>
                      </p:par>
                      <p:par>
                        <p:cTn id="30" fill="hold">
                          <p:stCondLst>
                            <p:cond delay="indefinite"/>
                          </p:stCondLst>
                          <p:childTnLst>
                            <p:par>
                              <p:cTn id="31" fill="hold" nodeType="afterGroup">
                                <p:stCondLst>
                                  <p:cond delay="0"/>
                                </p:stCondLst>
                                <p:childTnLst>
                                  <p:par>
                                    <p:cTn id="32" presetID="2" presetClass="entr" presetSubtype="2"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000" fill="hold"/>
                                            <p:tgtEl>
                                              <p:spTgt spid="5"/>
                                            </p:tgtEl>
                                            <p:attrNameLst>
                                              <p:attrName>ppt_x</p:attrName>
                                            </p:attrNameLst>
                                          </p:cBhvr>
                                          <p:tavLst>
                                            <p:tav tm="0">
                                              <p:val>
                                                <p:strVal val="1+#ppt_w/2"/>
                                              </p:val>
                                            </p:tav>
                                            <p:tav tm="100000">
                                              <p:val>
                                                <p:strVal val="#ppt_x"/>
                                              </p:val>
                                            </p:tav>
                                          </p:tavLst>
                                        </p:anim>
                                        <p:anim calcmode="lin" valueType="num">
                                          <p:cBhvr additive="base">
                                            <p:cTn id="35"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13315">
                                                <p:txEl>
                                                  <p:pRg st="6" end="6"/>
                                                </p:txEl>
                                              </p:spTgt>
                                            </p:tgtEl>
                                            <p:attrNameLst>
                                              <p:attrName>style.visibility</p:attrName>
                                            </p:attrNameLst>
                                          </p:cBhvr>
                                          <p:to>
                                            <p:strVal val="visible"/>
                                          </p:to>
                                        </p:set>
                                        <p:anim calcmode="lin" valueType="num">
                                          <p:cBhvr additive="base">
                                            <p:cTn id="40"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33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nodeType="afterGroup">
                                <p:stCondLst>
                                  <p:cond delay="0"/>
                                </p:stCondLst>
                                <p:childTnLst>
                                  <p:par>
                                    <p:cTn id="44" presetID="2" presetClass="entr" presetSubtype="2" fill="hold" nodeType="clickEffect" p14:presetBounceEnd="1000">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14:bounceEnd="1000">
                                          <p:cBhvr additive="base">
                                            <p:cTn id="46" dur="2000" fill="hold"/>
                                            <p:tgtEl>
                                              <p:spTgt spid="7"/>
                                            </p:tgtEl>
                                            <p:attrNameLst>
                                              <p:attrName>ppt_x</p:attrName>
                                            </p:attrNameLst>
                                          </p:cBhvr>
                                          <p:tavLst>
                                            <p:tav tm="0">
                                              <p:val>
                                                <p:strVal val="1+#ppt_w/2"/>
                                              </p:val>
                                            </p:tav>
                                            <p:tav tm="100000">
                                              <p:val>
                                                <p:strVal val="#ppt_x"/>
                                              </p:val>
                                            </p:tav>
                                          </p:tavLst>
                                        </p:anim>
                                        <p:anim calcmode="lin" valueType="num" p14:bounceEnd="1000">
                                          <p:cBhvr additive="base">
                                            <p:cTn id="47"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10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3315">
                                                <p:txEl>
                                                  <p:pRg st="4" end="4"/>
                                                </p:txEl>
                                              </p:spTgt>
                                            </p:tgtEl>
                                            <p:attrNameLst>
                                              <p:attrName>style.visibility</p:attrName>
                                            </p:attrNameLst>
                                          </p:cBhvr>
                                          <p:to>
                                            <p:strVal val="visible"/>
                                          </p:to>
                                        </p:set>
                                        <p:anim calcmode="lin" valueType="num">
                                          <p:cBhvr additive="base">
                                            <p:cTn id="16" dur="10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13315">
                                                <p:txEl>
                                                  <p:pRg st="2" end="2"/>
                                                </p:txEl>
                                              </p:spTgt>
                                            </p:tgtEl>
                                            <p:attrNameLst>
                                              <p:attrName>style.visibility</p:attrName>
                                            </p:attrNameLst>
                                          </p:cBhvr>
                                          <p:to>
                                            <p:strVal val="visible"/>
                                          </p:to>
                                        </p:set>
                                        <p:anim calcmode="lin" valueType="num">
                                          <p:cBhvr>
                                            <p:cTn id="27" dur="1000" fill="hold"/>
                                            <p:tgtEl>
                                              <p:spTgt spid="13315">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1331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3315">
                                                <p:txEl>
                                                  <p:pRg st="2" end="2"/>
                                                </p:txEl>
                                              </p:spTgt>
                                            </p:tgtEl>
                                          </p:cBhvr>
                                        </p:animEffect>
                                      </p:childTnLst>
                                    </p:cTn>
                                  </p:par>
                                </p:childTnLst>
                              </p:cTn>
                            </p:par>
                          </p:childTnLst>
                        </p:cTn>
                      </p:par>
                      <p:par>
                        <p:cTn id="30" fill="hold">
                          <p:stCondLst>
                            <p:cond delay="indefinite"/>
                          </p:stCondLst>
                          <p:childTnLst>
                            <p:par>
                              <p:cTn id="31" fill="hold" nodeType="afterGroup">
                                <p:stCondLst>
                                  <p:cond delay="0"/>
                                </p:stCondLst>
                                <p:childTnLst>
                                  <p:par>
                                    <p:cTn id="32" presetID="2" presetClass="entr" presetSubtype="2"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000" fill="hold"/>
                                            <p:tgtEl>
                                              <p:spTgt spid="5"/>
                                            </p:tgtEl>
                                            <p:attrNameLst>
                                              <p:attrName>ppt_x</p:attrName>
                                            </p:attrNameLst>
                                          </p:cBhvr>
                                          <p:tavLst>
                                            <p:tav tm="0">
                                              <p:val>
                                                <p:strVal val="1+#ppt_w/2"/>
                                              </p:val>
                                            </p:tav>
                                            <p:tav tm="100000">
                                              <p:val>
                                                <p:strVal val="#ppt_x"/>
                                              </p:val>
                                            </p:tav>
                                          </p:tavLst>
                                        </p:anim>
                                        <p:anim calcmode="lin" valueType="num">
                                          <p:cBhvr additive="base">
                                            <p:cTn id="35"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13315">
                                                <p:txEl>
                                                  <p:pRg st="6" end="6"/>
                                                </p:txEl>
                                              </p:spTgt>
                                            </p:tgtEl>
                                            <p:attrNameLst>
                                              <p:attrName>style.visibility</p:attrName>
                                            </p:attrNameLst>
                                          </p:cBhvr>
                                          <p:to>
                                            <p:strVal val="visible"/>
                                          </p:to>
                                        </p:set>
                                        <p:anim calcmode="lin" valueType="num">
                                          <p:cBhvr additive="base">
                                            <p:cTn id="40"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33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nodeType="afterGroup">
                                <p:stCondLst>
                                  <p:cond delay="0"/>
                                </p:stCondLst>
                                <p:childTnLst>
                                  <p:par>
                                    <p:cTn id="44" presetID="2" presetClass="entr" presetSubtype="2"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2000" fill="hold"/>
                                            <p:tgtEl>
                                              <p:spTgt spid="7"/>
                                            </p:tgtEl>
                                            <p:attrNameLst>
                                              <p:attrName>ppt_x</p:attrName>
                                            </p:attrNameLst>
                                          </p:cBhvr>
                                          <p:tavLst>
                                            <p:tav tm="0">
                                              <p:val>
                                                <p:strVal val="1+#ppt_w/2"/>
                                              </p:val>
                                            </p:tav>
                                            <p:tav tm="100000">
                                              <p:val>
                                                <p:strVal val="#ppt_x"/>
                                              </p:val>
                                            </p:tav>
                                          </p:tavLst>
                                        </p:anim>
                                        <p:anim calcmode="lin" valueType="num">
                                          <p:cBhvr additive="base">
                                            <p:cTn id="47"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p:cNvSpPr>
            <a:spLocks noGrp="1"/>
          </p:cNvSpPr>
          <p:nvPr>
            <p:ph type="title"/>
          </p:nvPr>
        </p:nvSpPr>
        <p:spPr>
          <a:xfrm>
            <a:off x="457200" y="1112838"/>
            <a:ext cx="1600200" cy="563562"/>
          </a:xfrm>
        </p:spPr>
        <p:txBody>
          <a:bodyPr/>
          <a:lstStyle/>
          <a:p>
            <a:pPr algn="l" eaLnBrk="1" hangingPunct="1"/>
            <a:r>
              <a:rPr lang="en-US" sz="2800" smtClean="0">
                <a:solidFill>
                  <a:srgbClr val="FF0000"/>
                </a:solidFill>
              </a:rPr>
              <a:t>Ví dụ 2:</a:t>
            </a:r>
          </a:p>
        </p:txBody>
      </p:sp>
      <p:sp>
        <p:nvSpPr>
          <p:cNvPr id="14339" name="Content Placeholder 2"/>
          <p:cNvSpPr>
            <a:spLocks noGrp="1"/>
          </p:cNvSpPr>
          <p:nvPr>
            <p:ph idx="1"/>
          </p:nvPr>
        </p:nvSpPr>
        <p:spPr>
          <a:xfrm>
            <a:off x="457200" y="1981200"/>
            <a:ext cx="8229600" cy="4389438"/>
          </a:xfrm>
        </p:spPr>
        <p:txBody>
          <a:bodyPr/>
          <a:lstStyle/>
          <a:p>
            <a:pPr eaLnBrk="1" hangingPunct="1">
              <a:buFont typeface="Wingdings 2" pitchFamily="18" charset="2"/>
              <a:buNone/>
            </a:pPr>
            <a:r>
              <a:rPr lang="en-US" smtClean="0">
                <a:latin typeface="Arial" charset="0"/>
                <a:cs typeface="Arial" charset="0"/>
              </a:rPr>
              <a:t>Tính giá trị của biểu thức:</a:t>
            </a:r>
          </a:p>
          <a:p>
            <a:pPr eaLnBrk="1" hangingPunct="1">
              <a:buFont typeface="Wingdings 2" pitchFamily="18" charset="2"/>
              <a:buNone/>
            </a:pPr>
            <a:endParaRPr lang="en-US" smtClean="0">
              <a:latin typeface="Arial" charset="0"/>
              <a:cs typeface="Arial" charset="0"/>
            </a:endParaRPr>
          </a:p>
          <a:p>
            <a:pPr eaLnBrk="1" hangingPunct="1">
              <a:buFont typeface="Wingdings 2" pitchFamily="18" charset="2"/>
              <a:buNone/>
            </a:pPr>
            <a:r>
              <a:rPr lang="en-US" smtClean="0">
                <a:solidFill>
                  <a:srgbClr val="FF0000"/>
                </a:solidFill>
                <a:latin typeface="Arial" charset="0"/>
                <a:cs typeface="Arial" charset="0"/>
              </a:rPr>
              <a:t>Giải:</a:t>
            </a:r>
          </a:p>
          <a:p>
            <a:pPr eaLnBrk="1" hangingPunct="1">
              <a:buFont typeface="Wingdings 2" pitchFamily="18" charset="2"/>
              <a:buNone/>
            </a:pPr>
            <a:r>
              <a:rPr lang="en-US" smtClean="0">
                <a:latin typeface="Arial" charset="0"/>
                <a:cs typeface="Arial" charset="0"/>
              </a:rPr>
              <a:t>                       = 5.10.2 =100</a:t>
            </a:r>
          </a:p>
        </p:txBody>
      </p:sp>
      <p:graphicFrame>
        <p:nvGraphicFramePr>
          <p:cNvPr id="4" name="Object 4"/>
          <p:cNvGraphicFramePr>
            <a:graphicFrameLocks noChangeAspect="1"/>
          </p:cNvGraphicFramePr>
          <p:nvPr/>
        </p:nvGraphicFramePr>
        <p:xfrm>
          <a:off x="5638800" y="2057400"/>
          <a:ext cx="1435100" cy="469900"/>
        </p:xfrm>
        <a:graphic>
          <a:graphicData uri="http://schemas.openxmlformats.org/presentationml/2006/ole">
            <mc:AlternateContent xmlns:mc="http://schemas.openxmlformats.org/markup-compatibility/2006">
              <mc:Choice xmlns:v="urn:schemas-microsoft-com:vml" Requires="v">
                <p:oleObj spid="_x0000_s6307" name="Equation" r:id="rId4" imgW="1434960" imgH="469800" progId="Equation.3">
                  <p:embed/>
                </p:oleObj>
              </mc:Choice>
              <mc:Fallback>
                <p:oleObj name="Equation" r:id="rId4" imgW="1434960" imgH="469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057400"/>
                        <a:ext cx="1435100" cy="4699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1524000" y="3276600"/>
          <a:ext cx="1435100" cy="469900"/>
        </p:xfrm>
        <a:graphic>
          <a:graphicData uri="http://schemas.openxmlformats.org/presentationml/2006/ole">
            <mc:AlternateContent xmlns:mc="http://schemas.openxmlformats.org/markup-compatibility/2006">
              <mc:Choice xmlns:v="urn:schemas-microsoft-com:vml" Requires="v">
                <p:oleObj spid="_x0000_s6308" name="Equation" r:id="rId6" imgW="1434960" imgH="469800" progId="Equation.3">
                  <p:embed/>
                </p:oleObj>
              </mc:Choice>
              <mc:Fallback>
                <p:oleObj name="Equation" r:id="rId6" imgW="1434960" imgH="469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276600"/>
                        <a:ext cx="14351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33839418"/>
              </p:ext>
            </p:extLst>
          </p:nvPr>
        </p:nvGraphicFramePr>
        <p:xfrm>
          <a:off x="3035300" y="3308350"/>
          <a:ext cx="2171700" cy="406400"/>
        </p:xfrm>
        <a:graphic>
          <a:graphicData uri="http://schemas.openxmlformats.org/presentationml/2006/ole">
            <mc:AlternateContent xmlns:mc="http://schemas.openxmlformats.org/markup-compatibility/2006">
              <mc:Choice xmlns:v="urn:schemas-microsoft-com:vml" Requires="v">
                <p:oleObj spid="_x0000_s6309" name="Equation" r:id="rId7" imgW="2171520" imgH="406080" progId="Equation.DSMT4">
                  <p:embed/>
                </p:oleObj>
              </mc:Choice>
              <mc:Fallback>
                <p:oleObj name="Equation" r:id="rId7" imgW="2171520" imgH="406080" progId="Equation.DSMT4">
                  <p:embed/>
                  <p:pic>
                    <p:nvPicPr>
                      <p:cNvPr id="0" name="Object 7"/>
                      <p:cNvPicPr>
                        <a:picLocks noChangeAspect="1" noChangeArrowheads="1"/>
                      </p:cNvPicPr>
                      <p:nvPr/>
                    </p:nvPicPr>
                    <p:blipFill>
                      <a:blip r:embed="rId8"/>
                      <a:srcRect/>
                      <a:stretch>
                        <a:fillRect/>
                      </a:stretch>
                    </p:blipFill>
                    <p:spPr bwMode="auto">
                      <a:xfrm>
                        <a:off x="3035300" y="3308350"/>
                        <a:ext cx="21717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p:cNvGraphicFramePr>
            <a:graphicFrameLocks noChangeAspect="1"/>
          </p:cNvGraphicFramePr>
          <p:nvPr/>
        </p:nvGraphicFramePr>
        <p:xfrm>
          <a:off x="5334000" y="3276600"/>
          <a:ext cx="2374900" cy="469900"/>
        </p:xfrm>
        <a:graphic>
          <a:graphicData uri="http://schemas.openxmlformats.org/presentationml/2006/ole">
            <mc:AlternateContent xmlns:mc="http://schemas.openxmlformats.org/markup-compatibility/2006">
              <mc:Choice xmlns:v="urn:schemas-microsoft-com:vml" Requires="v">
                <p:oleObj spid="_x0000_s6310" name="Equation" r:id="rId9" imgW="2374560" imgH="469800" progId="Equation.3">
                  <p:embed/>
                </p:oleObj>
              </mc:Choice>
              <mc:Fallback>
                <p:oleObj name="Equation" r:id="rId9" imgW="2374560" imgH="4698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3276600"/>
                        <a:ext cx="23749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8"/>
          <p:cNvSpPr/>
          <p:nvPr/>
        </p:nvSpPr>
        <p:spPr>
          <a:xfrm>
            <a:off x="762000" y="0"/>
            <a:ext cx="78486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spc="0" smtClean="0">
                <a:ln w="0"/>
                <a:solidFill>
                  <a:srgbClr val="002060"/>
                </a:solidFill>
                <a:effectLst>
                  <a:reflection blurRad="12700" stA="50000" endPos="50000" dist="5000" dir="5400000" sy="-100000" rotWithShape="0"/>
                </a:effectLst>
              </a:rPr>
              <a:t>LIÊN HỆ PHÉP NHÂN VÀ PHÉP KHAI PHƯƠNG</a:t>
            </a:r>
            <a:endParaRPr lang="en-US" sz="2400" b="1" cap="all" spc="0" dirty="0">
              <a:ln w="0"/>
              <a:solidFill>
                <a:srgbClr val="002060"/>
              </a:solidFill>
              <a:effectLst>
                <a:reflection blurRad="12700" stA="50000" endPos="50000" dist="5000" dir="5400000" sy="-100000"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amond(in)">
                                      <p:cBhvr>
                                        <p:cTn id="7" dur="2000"/>
                                        <p:tgtEl>
                                          <p:spTgt spid="14339">
                                            <p:txEl>
                                              <p:pRg st="0" end="0"/>
                                            </p:txEl>
                                          </p:spTgt>
                                        </p:tgtEl>
                                      </p:cBhvr>
                                    </p:animEffect>
                                  </p:childTnLst>
                                </p:cTn>
                              </p:par>
                            </p:childTnLst>
                          </p:cTn>
                        </p:par>
                        <p:par>
                          <p:cTn id="8" fill="hold" nodeType="afterGroup">
                            <p:stCondLst>
                              <p:cond delay="20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 presetClass="entr" presetSubtype="4" fill="hold" nodeType="afterEffect">
                                  <p:stCondLst>
                                    <p:cond delay="0"/>
                                  </p:stCondLst>
                                  <p:childTnLst>
                                    <p:set>
                                      <p:cBhvr>
                                        <p:cTn id="21" dur="1" fill="hold">
                                          <p:stCondLst>
                                            <p:cond delay="0"/>
                                          </p:stCondLst>
                                        </p:cTn>
                                        <p:tgtEl>
                                          <p:spTgt spid="14342"/>
                                        </p:tgtEl>
                                        <p:attrNameLst>
                                          <p:attrName>style.visibility</p:attrName>
                                        </p:attrNameLst>
                                      </p:cBhvr>
                                      <p:to>
                                        <p:strVal val="visible"/>
                                      </p:to>
                                    </p:set>
                                    <p:anim calcmode="lin" valueType="num">
                                      <p:cBhvr additive="base">
                                        <p:cTn id="22" dur="1000" fill="hold"/>
                                        <p:tgtEl>
                                          <p:spTgt spid="14342"/>
                                        </p:tgtEl>
                                        <p:attrNameLst>
                                          <p:attrName>ppt_x</p:attrName>
                                        </p:attrNameLst>
                                      </p:cBhvr>
                                      <p:tavLst>
                                        <p:tav tm="0">
                                          <p:val>
                                            <p:strVal val="#ppt_x"/>
                                          </p:val>
                                        </p:tav>
                                        <p:tav tm="100000">
                                          <p:val>
                                            <p:strVal val="#ppt_x"/>
                                          </p:val>
                                        </p:tav>
                                      </p:tavLst>
                                    </p:anim>
                                    <p:anim calcmode="lin" valueType="num">
                                      <p:cBhvr additive="base">
                                        <p:cTn id="23" dur="10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nodeType="after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childTnLst>
                    </p:cTn>
                  </p:par>
                  <p:par>
                    <p:cTn id="29" fill="hold">
                      <p:stCondLst>
                        <p:cond delay="indefinite"/>
                      </p:stCondLst>
                      <p:childTnLst>
                        <p:par>
                          <p:cTn id="30" fill="hold" nodeType="after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339">
                                            <p:txEl>
                                              <p:pRg st="3" end="3"/>
                                            </p:txEl>
                                          </p:spTgt>
                                        </p:tgtEl>
                                        <p:attrNameLst>
                                          <p:attrName>style.visibility</p:attrName>
                                        </p:attrNameLst>
                                      </p:cBhvr>
                                      <p:to>
                                        <p:strVal val="visible"/>
                                      </p:to>
                                    </p:set>
                                    <p:animEffect transition="in" filter="wipe(left)">
                                      <p:cBhvr>
                                        <p:cTn id="38"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5"/>
          <p:cNvSpPr>
            <a:spLocks noChangeArrowheads="1"/>
          </p:cNvSpPr>
          <p:nvPr/>
        </p:nvSpPr>
        <p:spPr bwMode="auto">
          <a:xfrm>
            <a:off x="4076700" y="595313"/>
            <a:ext cx="1449388" cy="519112"/>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de-DE" altLang="en-US" sz="2800" b="1">
                <a:solidFill>
                  <a:schemeClr val="hlink"/>
                </a:solidFill>
                <a:latin typeface="Times New Roman" panose="02020603050405020304" pitchFamily="18" charset="0"/>
                <a:cs typeface="Times New Roman" panose="02020603050405020304" pitchFamily="18" charset="0"/>
              </a:rPr>
              <a:t>?2. Tính</a:t>
            </a:r>
            <a:endParaRPr lang="de-DE" altLang="en-US" sz="2800" b="1">
              <a:solidFill>
                <a:schemeClr val="tx2"/>
              </a:solidFill>
              <a:latin typeface="Times New Roman" panose="02020603050405020304" pitchFamily="18" charset="0"/>
              <a:cs typeface="Times New Roman" panose="02020603050405020304" pitchFamily="18" charset="0"/>
            </a:endParaRPr>
          </a:p>
        </p:txBody>
      </p:sp>
      <p:sp>
        <p:nvSpPr>
          <p:cNvPr id="12291" name="Text Box 30"/>
          <p:cNvSpPr txBox="1">
            <a:spLocks noChangeArrowheads="1"/>
          </p:cNvSpPr>
          <p:nvPr/>
        </p:nvSpPr>
        <p:spPr bwMode="auto">
          <a:xfrm>
            <a:off x="3389313" y="1828800"/>
            <a:ext cx="990600" cy="51911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800">
                <a:solidFill>
                  <a:schemeClr val="hlink"/>
                </a:solidFill>
                <a:latin typeface="Times New Roman" panose="02020603050405020304" pitchFamily="18" charset="0"/>
              </a:rPr>
              <a:t>Giải</a:t>
            </a:r>
          </a:p>
        </p:txBody>
      </p:sp>
      <p:graphicFrame>
        <p:nvGraphicFramePr>
          <p:cNvPr id="13343" name="Object 31"/>
          <p:cNvGraphicFramePr>
            <a:graphicFrameLocks noChangeAspect="1"/>
          </p:cNvGraphicFramePr>
          <p:nvPr/>
        </p:nvGraphicFramePr>
        <p:xfrm>
          <a:off x="228600" y="2413000"/>
          <a:ext cx="2314575" cy="523875"/>
        </p:xfrm>
        <a:graphic>
          <a:graphicData uri="http://schemas.openxmlformats.org/presentationml/2006/ole">
            <mc:AlternateContent xmlns:mc="http://schemas.openxmlformats.org/markup-compatibility/2006">
              <mc:Choice xmlns:v="urn:schemas-microsoft-com:vml" Requires="v">
                <p:oleObj spid="_x0000_s70678" name="Equation" r:id="rId3" imgW="1097517" imgH="244034" progId="Equation.3">
                  <p:embed/>
                </p:oleObj>
              </mc:Choice>
              <mc:Fallback>
                <p:oleObj name="Equation" r:id="rId3" imgW="1097517" imgH="244034" progId="Equation.3">
                  <p:embed/>
                  <p:pic>
                    <p:nvPicPr>
                      <p:cNvPr id="13343"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13000"/>
                        <a:ext cx="231457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45" name="Object 33"/>
          <p:cNvGraphicFramePr>
            <a:graphicFrameLocks noChangeAspect="1"/>
          </p:cNvGraphicFramePr>
          <p:nvPr/>
        </p:nvGraphicFramePr>
        <p:xfrm>
          <a:off x="228600" y="3057525"/>
          <a:ext cx="2703513" cy="523875"/>
        </p:xfrm>
        <a:graphic>
          <a:graphicData uri="http://schemas.openxmlformats.org/presentationml/2006/ole">
            <mc:AlternateContent xmlns:mc="http://schemas.openxmlformats.org/markup-compatibility/2006">
              <mc:Choice xmlns:v="urn:schemas-microsoft-com:vml" Requires="v">
                <p:oleObj spid="_x0000_s70679" name="Equation" r:id="rId5" imgW="1287854" imgH="244034" progId="Equation.3">
                  <p:embed/>
                </p:oleObj>
              </mc:Choice>
              <mc:Fallback>
                <p:oleObj name="Equation" r:id="rId5" imgW="1287854" imgH="244034" progId="Equation.3">
                  <p:embed/>
                  <p:pic>
                    <p:nvPicPr>
                      <p:cNvPr id="13345"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057525"/>
                        <a:ext cx="270351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50" name="Line 38"/>
          <p:cNvSpPr>
            <a:spLocks noChangeShapeType="1"/>
          </p:cNvSpPr>
          <p:nvPr/>
        </p:nvSpPr>
        <p:spPr bwMode="auto">
          <a:xfrm>
            <a:off x="4532313" y="2438400"/>
            <a:ext cx="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2295" name="Object 39"/>
          <p:cNvGraphicFramePr>
            <a:graphicFrameLocks noChangeAspect="1"/>
          </p:cNvGraphicFramePr>
          <p:nvPr/>
        </p:nvGraphicFramePr>
        <p:xfrm>
          <a:off x="412750" y="1262063"/>
          <a:ext cx="2482850" cy="561975"/>
        </p:xfrm>
        <a:graphic>
          <a:graphicData uri="http://schemas.openxmlformats.org/presentationml/2006/ole">
            <mc:AlternateContent xmlns:mc="http://schemas.openxmlformats.org/markup-compatibility/2006">
              <mc:Choice xmlns:v="urn:schemas-microsoft-com:vml" Requires="v">
                <p:oleObj spid="_x0000_s70680" name="Equation" r:id="rId7" imgW="1097517" imgH="244034" progId="Equation.3">
                  <p:embed/>
                </p:oleObj>
              </mc:Choice>
              <mc:Fallback>
                <p:oleObj name="Equation" r:id="rId7" imgW="1097517" imgH="244034" progId="Equation.3">
                  <p:embed/>
                  <p:pic>
                    <p:nvPicPr>
                      <p:cNvPr id="12295" name="Object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750" y="1262063"/>
                        <a:ext cx="248285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6" name="Object 40"/>
          <p:cNvGraphicFramePr>
            <a:graphicFrameLocks noChangeAspect="1"/>
          </p:cNvGraphicFramePr>
          <p:nvPr/>
        </p:nvGraphicFramePr>
        <p:xfrm>
          <a:off x="4518025" y="1277938"/>
          <a:ext cx="1806575" cy="554037"/>
        </p:xfrm>
        <a:graphic>
          <a:graphicData uri="http://schemas.openxmlformats.org/presentationml/2006/ole">
            <mc:AlternateContent xmlns:mc="http://schemas.openxmlformats.org/markup-compatibility/2006">
              <mc:Choice xmlns:v="urn:schemas-microsoft-com:vml" Requires="v">
                <p:oleObj spid="_x0000_s70681" name="Equation" r:id="rId9" imgW="777447" imgH="221200" progId="Equation.3">
                  <p:embed/>
                </p:oleObj>
              </mc:Choice>
              <mc:Fallback>
                <p:oleObj name="Equation" r:id="rId9" imgW="777447" imgH="221200" progId="Equation.3">
                  <p:embed/>
                  <p:pic>
                    <p:nvPicPr>
                      <p:cNvPr id="12296" name="Object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8025" y="1277938"/>
                        <a:ext cx="1806575"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3" name="Object 41"/>
          <p:cNvGraphicFramePr>
            <a:graphicFrameLocks noChangeAspect="1"/>
          </p:cNvGraphicFramePr>
          <p:nvPr/>
        </p:nvGraphicFramePr>
        <p:xfrm>
          <a:off x="228600" y="3798888"/>
          <a:ext cx="1574800" cy="419100"/>
        </p:xfrm>
        <a:graphic>
          <a:graphicData uri="http://schemas.openxmlformats.org/presentationml/2006/ole">
            <mc:AlternateContent xmlns:mc="http://schemas.openxmlformats.org/markup-compatibility/2006">
              <mc:Choice xmlns:v="urn:schemas-microsoft-com:vml" Requires="v">
                <p:oleObj spid="_x0000_s70682" name="Equation" r:id="rId11" imgW="746671" imgH="182669" progId="Equation.3">
                  <p:embed/>
                </p:oleObj>
              </mc:Choice>
              <mc:Fallback>
                <p:oleObj name="Equation" r:id="rId11" imgW="746671" imgH="182669" progId="Equation.3">
                  <p:embed/>
                  <p:pic>
                    <p:nvPicPr>
                      <p:cNvPr id="13353" name="Object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3798888"/>
                        <a:ext cx="15748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54" name="Text Box 42"/>
          <p:cNvSpPr txBox="1">
            <a:spLocks noChangeArrowheads="1"/>
          </p:cNvSpPr>
          <p:nvPr/>
        </p:nvSpPr>
        <p:spPr bwMode="auto">
          <a:xfrm>
            <a:off x="152400" y="4343400"/>
            <a:ext cx="1143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600">
                <a:latin typeface="Times New Roman" panose="02020603050405020304" pitchFamily="18" charset="0"/>
              </a:rPr>
              <a:t>= 4,8</a:t>
            </a:r>
            <a:endParaRPr lang="en-US" altLang="en-US" sz="2600">
              <a:latin typeface="Times New Roman" panose="02020603050405020304" pitchFamily="18" charset="0"/>
              <a:cs typeface="Times New Roman" panose="02020603050405020304" pitchFamily="18" charset="0"/>
            </a:endParaRPr>
          </a:p>
        </p:txBody>
      </p:sp>
      <p:graphicFrame>
        <p:nvGraphicFramePr>
          <p:cNvPr id="13357" name="Object 45"/>
          <p:cNvGraphicFramePr>
            <a:graphicFrameLocks noChangeAspect="1"/>
          </p:cNvGraphicFramePr>
          <p:nvPr/>
        </p:nvGraphicFramePr>
        <p:xfrm>
          <a:off x="4979988" y="2425700"/>
          <a:ext cx="1630362" cy="498475"/>
        </p:xfrm>
        <a:graphic>
          <a:graphicData uri="http://schemas.openxmlformats.org/presentationml/2006/ole">
            <mc:AlternateContent xmlns:mc="http://schemas.openxmlformats.org/markup-compatibility/2006">
              <mc:Choice xmlns:v="urn:schemas-microsoft-com:vml" Requires="v">
                <p:oleObj spid="_x0000_s70683" name="Equation" r:id="rId13" imgW="777447" imgH="221200" progId="Equation.3">
                  <p:embed/>
                </p:oleObj>
              </mc:Choice>
              <mc:Fallback>
                <p:oleObj name="Equation" r:id="rId13" imgW="777447" imgH="221200" progId="Equation.3">
                  <p:embed/>
                  <p:pic>
                    <p:nvPicPr>
                      <p:cNvPr id="13357" name="Object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79988" y="2425700"/>
                        <a:ext cx="1630362"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8" name="Object 46"/>
          <p:cNvGraphicFramePr>
            <a:graphicFrameLocks noChangeAspect="1"/>
          </p:cNvGraphicFramePr>
          <p:nvPr/>
        </p:nvGraphicFramePr>
        <p:xfrm>
          <a:off x="6934200" y="2387600"/>
          <a:ext cx="1981200" cy="508000"/>
        </p:xfrm>
        <a:graphic>
          <a:graphicData uri="http://schemas.openxmlformats.org/presentationml/2006/ole">
            <mc:AlternateContent xmlns:mc="http://schemas.openxmlformats.org/markup-compatibility/2006">
              <mc:Choice xmlns:v="urn:schemas-microsoft-com:vml" Requires="v">
                <p:oleObj spid="_x0000_s70684" name="Equation" r:id="rId15" imgW="868828" imgH="213589" progId="Equation.3">
                  <p:embed/>
                </p:oleObj>
              </mc:Choice>
              <mc:Fallback>
                <p:oleObj name="Equation" r:id="rId15" imgW="868828" imgH="213589" progId="Equation.3">
                  <p:embed/>
                  <p:pic>
                    <p:nvPicPr>
                      <p:cNvPr id="13358" name="Object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34200" y="2387600"/>
                        <a:ext cx="19812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9" name="Object 47"/>
          <p:cNvGraphicFramePr>
            <a:graphicFrameLocks noChangeAspect="1"/>
          </p:cNvGraphicFramePr>
          <p:nvPr/>
        </p:nvGraphicFramePr>
        <p:xfrm>
          <a:off x="4800600" y="3109913"/>
          <a:ext cx="2438400" cy="517525"/>
        </p:xfrm>
        <a:graphic>
          <a:graphicData uri="http://schemas.openxmlformats.org/presentationml/2006/ole">
            <mc:AlternateContent xmlns:mc="http://schemas.openxmlformats.org/markup-compatibility/2006">
              <mc:Choice xmlns:v="urn:schemas-microsoft-com:vml" Requires="v">
                <p:oleObj spid="_x0000_s70685" name="Equation" r:id="rId17" imgW="1059165" imgH="213589" progId="Equation.3">
                  <p:embed/>
                </p:oleObj>
              </mc:Choice>
              <mc:Fallback>
                <p:oleObj name="Equation" r:id="rId17" imgW="1059165" imgH="213589" progId="Equation.3">
                  <p:embed/>
                  <p:pic>
                    <p:nvPicPr>
                      <p:cNvPr id="13359" name="Object 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00600" y="3109913"/>
                        <a:ext cx="24384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74" name="Object 62"/>
          <p:cNvGraphicFramePr>
            <a:graphicFrameLocks noChangeAspect="1"/>
          </p:cNvGraphicFramePr>
          <p:nvPr/>
        </p:nvGraphicFramePr>
        <p:xfrm>
          <a:off x="7467600" y="3200400"/>
          <a:ext cx="1233488" cy="403225"/>
        </p:xfrm>
        <a:graphic>
          <a:graphicData uri="http://schemas.openxmlformats.org/presentationml/2006/ole">
            <mc:AlternateContent xmlns:mc="http://schemas.openxmlformats.org/markup-compatibility/2006">
              <mc:Choice xmlns:v="urn:schemas-microsoft-com:vml" Requires="v">
                <p:oleObj spid="_x0000_s70686" name="Equation" r:id="rId19" imgW="525558" imgH="159835" progId="Equation.3">
                  <p:embed/>
                </p:oleObj>
              </mc:Choice>
              <mc:Fallback>
                <p:oleObj name="Equation" r:id="rId19" imgW="525558" imgH="159835" progId="Equation.3">
                  <p:embed/>
                  <p:pic>
                    <p:nvPicPr>
                      <p:cNvPr id="13374" name="Object 6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67600" y="3200400"/>
                        <a:ext cx="1233488"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75" name="Object 63"/>
          <p:cNvGraphicFramePr>
            <a:graphicFrameLocks noChangeAspect="1"/>
          </p:cNvGraphicFramePr>
          <p:nvPr/>
        </p:nvGraphicFramePr>
        <p:xfrm>
          <a:off x="4876800" y="3940175"/>
          <a:ext cx="889000" cy="403225"/>
        </p:xfrm>
        <a:graphic>
          <a:graphicData uri="http://schemas.openxmlformats.org/presentationml/2006/ole">
            <mc:AlternateContent xmlns:mc="http://schemas.openxmlformats.org/markup-compatibility/2006">
              <mc:Choice xmlns:v="urn:schemas-microsoft-com:vml" Requires="v">
                <p:oleObj spid="_x0000_s70687" name="Equation" r:id="rId21" imgW="373572" imgH="159835" progId="Equation.3">
                  <p:embed/>
                </p:oleObj>
              </mc:Choice>
              <mc:Fallback>
                <p:oleObj name="Equation" r:id="rId21" imgW="373572" imgH="159835" progId="Equation.3">
                  <p:embed/>
                  <p:pic>
                    <p:nvPicPr>
                      <p:cNvPr id="13375" name="Object 6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76800" y="3940175"/>
                        <a:ext cx="88900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07071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3343"/>
                                        </p:tgtEl>
                                        <p:attrNameLst>
                                          <p:attrName>style.visibility</p:attrName>
                                        </p:attrNameLst>
                                      </p:cBhvr>
                                      <p:to>
                                        <p:strVal val="visible"/>
                                      </p:to>
                                    </p:set>
                                    <p:animEffect transition="in" filter="box(in)">
                                      <p:cBhvr>
                                        <p:cTn id="14" dur="500"/>
                                        <p:tgtEl>
                                          <p:spTgt spid="133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13345"/>
                                        </p:tgtEl>
                                        <p:attrNameLst>
                                          <p:attrName>style.visibility</p:attrName>
                                        </p:attrNameLst>
                                      </p:cBhvr>
                                      <p:to>
                                        <p:strVal val="visible"/>
                                      </p:to>
                                    </p:set>
                                    <p:animEffect transition="in" filter="circle(in)">
                                      <p:cBhvr>
                                        <p:cTn id="19" dur="2000"/>
                                        <p:tgtEl>
                                          <p:spTgt spid="133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3353"/>
                                        </p:tgtEl>
                                        <p:attrNameLst>
                                          <p:attrName>style.visibility</p:attrName>
                                        </p:attrNameLst>
                                      </p:cBhvr>
                                      <p:to>
                                        <p:strVal val="visible"/>
                                      </p:to>
                                    </p:set>
                                    <p:animEffect transition="in" filter="dissolve">
                                      <p:cBhvr>
                                        <p:cTn id="24" dur="500"/>
                                        <p:tgtEl>
                                          <p:spTgt spid="1335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354"/>
                                        </p:tgtEl>
                                        <p:attrNameLst>
                                          <p:attrName>style.visibility</p:attrName>
                                        </p:attrNameLst>
                                      </p:cBhvr>
                                      <p:to>
                                        <p:strVal val="visible"/>
                                      </p:to>
                                    </p:set>
                                    <p:animEffect transition="in" filter="dissolve">
                                      <p:cBhvr>
                                        <p:cTn id="29" dur="500"/>
                                        <p:tgtEl>
                                          <p:spTgt spid="133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13350"/>
                                        </p:tgtEl>
                                        <p:attrNameLst>
                                          <p:attrName>style.visibility</p:attrName>
                                        </p:attrNameLst>
                                      </p:cBhvr>
                                      <p:to>
                                        <p:strVal val="visible"/>
                                      </p:to>
                                    </p:set>
                                    <p:animEffect transition="in" filter="box(in)">
                                      <p:cBhvr>
                                        <p:cTn id="34" dur="500"/>
                                        <p:tgtEl>
                                          <p:spTgt spid="13350"/>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13357"/>
                                        </p:tgtEl>
                                        <p:attrNameLst>
                                          <p:attrName>style.visibility</p:attrName>
                                        </p:attrNameLst>
                                      </p:cBhvr>
                                      <p:to>
                                        <p:strVal val="visible"/>
                                      </p:to>
                                    </p:set>
                                    <p:anim calcmode="lin" valueType="num">
                                      <p:cBhvr>
                                        <p:cTn id="37" dur="1000" fill="hold"/>
                                        <p:tgtEl>
                                          <p:spTgt spid="13357"/>
                                        </p:tgtEl>
                                        <p:attrNameLst>
                                          <p:attrName>ppt_w</p:attrName>
                                        </p:attrNameLst>
                                      </p:cBhvr>
                                      <p:tavLst>
                                        <p:tav tm="0">
                                          <p:val>
                                            <p:fltVal val="0"/>
                                          </p:val>
                                        </p:tav>
                                        <p:tav tm="100000">
                                          <p:val>
                                            <p:strVal val="#ppt_w"/>
                                          </p:val>
                                        </p:tav>
                                      </p:tavLst>
                                    </p:anim>
                                    <p:anim calcmode="lin" valueType="num">
                                      <p:cBhvr>
                                        <p:cTn id="38" dur="1000" fill="hold"/>
                                        <p:tgtEl>
                                          <p:spTgt spid="13357"/>
                                        </p:tgtEl>
                                        <p:attrNameLst>
                                          <p:attrName>ppt_h</p:attrName>
                                        </p:attrNameLst>
                                      </p:cBhvr>
                                      <p:tavLst>
                                        <p:tav tm="0">
                                          <p:val>
                                            <p:fltVal val="0"/>
                                          </p:val>
                                        </p:tav>
                                        <p:tav tm="100000">
                                          <p:val>
                                            <p:strVal val="#ppt_h"/>
                                          </p:val>
                                        </p:tav>
                                      </p:tavLst>
                                    </p:anim>
                                    <p:anim calcmode="lin" valueType="num">
                                      <p:cBhvr>
                                        <p:cTn id="39" dur="1000" fill="hold"/>
                                        <p:tgtEl>
                                          <p:spTgt spid="13357"/>
                                        </p:tgtEl>
                                        <p:attrNameLst>
                                          <p:attrName>style.rotation</p:attrName>
                                        </p:attrNameLst>
                                      </p:cBhvr>
                                      <p:tavLst>
                                        <p:tav tm="0">
                                          <p:val>
                                            <p:fltVal val="90"/>
                                          </p:val>
                                        </p:tav>
                                        <p:tav tm="100000">
                                          <p:val>
                                            <p:fltVal val="0"/>
                                          </p:val>
                                        </p:tav>
                                      </p:tavLst>
                                    </p:anim>
                                    <p:animEffect transition="in" filter="fade">
                                      <p:cBhvr>
                                        <p:cTn id="40" dur="1000"/>
                                        <p:tgtEl>
                                          <p:spTgt spid="1335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4" presetClass="entr" presetSubtype="0" fill="hold" nodeType="clickEffect">
                                  <p:stCondLst>
                                    <p:cond delay="0"/>
                                  </p:stCondLst>
                                  <p:childTnLst>
                                    <p:set>
                                      <p:cBhvr>
                                        <p:cTn id="44" dur="1" fill="hold">
                                          <p:stCondLst>
                                            <p:cond delay="0"/>
                                          </p:stCondLst>
                                        </p:cTn>
                                        <p:tgtEl>
                                          <p:spTgt spid="13358"/>
                                        </p:tgtEl>
                                        <p:attrNameLst>
                                          <p:attrName>style.visibility</p:attrName>
                                        </p:attrNameLst>
                                      </p:cBhvr>
                                      <p:to>
                                        <p:strVal val="visible"/>
                                      </p:to>
                                    </p:set>
                                    <p:anim to="" calcmode="lin" valueType="num">
                                      <p:cBhvr>
                                        <p:cTn id="45" dur="1" fill="hold"/>
                                        <p:tgtEl>
                                          <p:spTgt spid="13358"/>
                                        </p:tgtEl>
                                        <p:attrNameLst>
                                          <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12" fill="hold" nodeType="clickEffect">
                                  <p:stCondLst>
                                    <p:cond delay="0"/>
                                  </p:stCondLst>
                                  <p:childTnLst>
                                    <p:set>
                                      <p:cBhvr>
                                        <p:cTn id="49" dur="1" fill="hold">
                                          <p:stCondLst>
                                            <p:cond delay="0"/>
                                          </p:stCondLst>
                                        </p:cTn>
                                        <p:tgtEl>
                                          <p:spTgt spid="13359"/>
                                        </p:tgtEl>
                                        <p:attrNameLst>
                                          <p:attrName>style.visibility</p:attrName>
                                        </p:attrNameLst>
                                      </p:cBhvr>
                                      <p:to>
                                        <p:strVal val="visible"/>
                                      </p:to>
                                    </p:set>
                                    <p:animEffect transition="in" filter="strips(downLeft)">
                                      <p:cBhvr>
                                        <p:cTn id="50" dur="500"/>
                                        <p:tgtEl>
                                          <p:spTgt spid="1335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nodeType="clickEffect">
                                  <p:stCondLst>
                                    <p:cond delay="0"/>
                                  </p:stCondLst>
                                  <p:childTnLst>
                                    <p:set>
                                      <p:cBhvr>
                                        <p:cTn id="54" dur="1" fill="hold">
                                          <p:stCondLst>
                                            <p:cond delay="0"/>
                                          </p:stCondLst>
                                        </p:cTn>
                                        <p:tgtEl>
                                          <p:spTgt spid="13374"/>
                                        </p:tgtEl>
                                        <p:attrNameLst>
                                          <p:attrName>style.visibility</p:attrName>
                                        </p:attrNameLst>
                                      </p:cBhvr>
                                      <p:to>
                                        <p:strVal val="visible"/>
                                      </p:to>
                                    </p:set>
                                    <p:animEffect transition="in" filter="strips(downLeft)">
                                      <p:cBhvr>
                                        <p:cTn id="55" dur="500"/>
                                        <p:tgtEl>
                                          <p:spTgt spid="1337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13375"/>
                                        </p:tgtEl>
                                        <p:attrNameLst>
                                          <p:attrName>style.visibility</p:attrName>
                                        </p:attrNameLst>
                                      </p:cBhvr>
                                      <p:to>
                                        <p:strVal val="visible"/>
                                      </p:to>
                                    </p:set>
                                    <p:anim calcmode="lin" valueType="num">
                                      <p:cBhvr>
                                        <p:cTn id="60" dur="500" fill="hold"/>
                                        <p:tgtEl>
                                          <p:spTgt spid="13375"/>
                                        </p:tgtEl>
                                        <p:attrNameLst>
                                          <p:attrName>ppt_w</p:attrName>
                                        </p:attrNameLst>
                                      </p:cBhvr>
                                      <p:tavLst>
                                        <p:tav tm="0">
                                          <p:val>
                                            <p:fltVal val="0"/>
                                          </p:val>
                                        </p:tav>
                                        <p:tav tm="100000">
                                          <p:val>
                                            <p:strVal val="#ppt_w"/>
                                          </p:val>
                                        </p:tav>
                                      </p:tavLst>
                                    </p:anim>
                                    <p:anim calcmode="lin" valueType="num">
                                      <p:cBhvr>
                                        <p:cTn id="61" dur="500" fill="hold"/>
                                        <p:tgtEl>
                                          <p:spTgt spid="13375"/>
                                        </p:tgtEl>
                                        <p:attrNameLst>
                                          <p:attrName>ppt_h</p:attrName>
                                        </p:attrNameLst>
                                      </p:cBhvr>
                                      <p:tavLst>
                                        <p:tav tm="0">
                                          <p:val>
                                            <p:fltVal val="0"/>
                                          </p:val>
                                        </p:tav>
                                        <p:tav tm="100000">
                                          <p:val>
                                            <p:strVal val="#ppt_h"/>
                                          </p:val>
                                        </p:tav>
                                      </p:tavLst>
                                    </p:anim>
                                    <p:animEffect transition="in" filter="fade">
                                      <p:cBhvr>
                                        <p:cTn id="62" dur="500"/>
                                        <p:tgtEl>
                                          <p:spTgt spid="13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33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143000"/>
            <a:ext cx="5334000" cy="914400"/>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sz="2800" u="sng" smtClean="0">
                <a:solidFill>
                  <a:srgbClr val="7030A0"/>
                </a:solidFill>
              </a:rPr>
              <a:t>b)</a:t>
            </a:r>
            <a:r>
              <a:rPr lang="vi-VN" sz="2800" u="sng" smtClean="0">
                <a:solidFill>
                  <a:srgbClr val="7030A0"/>
                </a:solidFill>
              </a:rPr>
              <a:t>Qui tắc nhân các căn bậc hai</a:t>
            </a:r>
            <a:r>
              <a:rPr lang="en-US" sz="2800" u="sng" smtClean="0">
                <a:solidFill>
                  <a:srgbClr val="7030A0"/>
                </a:solidFill>
              </a:rPr>
              <a:t>:</a:t>
            </a:r>
          </a:p>
        </p:txBody>
      </p:sp>
      <p:sp>
        <p:nvSpPr>
          <p:cNvPr id="15363" name="Content Placeholder 2"/>
          <p:cNvSpPr>
            <a:spLocks noGrp="1"/>
          </p:cNvSpPr>
          <p:nvPr>
            <p:ph idx="1"/>
          </p:nvPr>
        </p:nvSpPr>
        <p:spPr>
          <a:xfrm>
            <a:off x="395785" y="2287137"/>
            <a:ext cx="8229600" cy="1751463"/>
          </a:xfrm>
        </p:spPr>
        <p:style>
          <a:lnRef idx="1">
            <a:schemeClr val="accent3"/>
          </a:lnRef>
          <a:fillRef idx="2">
            <a:schemeClr val="accent3"/>
          </a:fillRef>
          <a:effectRef idx="1">
            <a:schemeClr val="accent3"/>
          </a:effectRef>
          <a:fontRef idx="minor">
            <a:schemeClr val="dk1"/>
          </a:fontRef>
        </p:style>
        <p:txBody>
          <a:bodyPr/>
          <a:lstStyle/>
          <a:p>
            <a:pPr eaLnBrk="1" hangingPunct="1">
              <a:buFont typeface="Wingdings 2" pitchFamily="18" charset="2"/>
              <a:buNone/>
            </a:pPr>
            <a:endParaRPr lang="en-US" sz="2400" smtClean="0">
              <a:solidFill>
                <a:srgbClr val="002060"/>
              </a:solidFill>
            </a:endParaRPr>
          </a:p>
          <a:p>
            <a:pPr eaLnBrk="1" hangingPunct="1">
              <a:buFont typeface="Wingdings 2" pitchFamily="18" charset="2"/>
              <a:buNone/>
            </a:pPr>
            <a:r>
              <a:rPr lang="en-US" sz="2400" smtClean="0">
                <a:solidFill>
                  <a:srgbClr val="002060"/>
                </a:solidFill>
                <a:latin typeface="Arial" charset="0"/>
                <a:cs typeface="Arial" charset="0"/>
              </a:rPr>
              <a:t>	Muốn nhân các căn bậc hai của các số không âm, ta có thể nhân các số dưới dấu căn với nhau, rồi khai phương kết quả đó. </a:t>
            </a:r>
          </a:p>
        </p:txBody>
      </p:sp>
      <p:sp>
        <p:nvSpPr>
          <p:cNvPr id="4" name="Rectangle 3"/>
          <p:cNvSpPr/>
          <p:nvPr/>
        </p:nvSpPr>
        <p:spPr>
          <a:xfrm>
            <a:off x="762000" y="0"/>
            <a:ext cx="78486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spc="0" smtClean="0">
                <a:ln w="0"/>
                <a:solidFill>
                  <a:srgbClr val="002060"/>
                </a:solidFill>
                <a:effectLst>
                  <a:reflection blurRad="12700" stA="50000" endPos="50000" dist="5000" dir="5400000" sy="-100000" rotWithShape="0"/>
                </a:effectLst>
              </a:rPr>
              <a:t>LIÊN HỆ PHÉP NHÂN VÀ PHÉP KHAI PHƯƠNG</a:t>
            </a:r>
            <a:endParaRPr lang="en-US" sz="2400" b="1" cap="all" spc="0" dirty="0">
              <a:ln w="0"/>
              <a:solidFill>
                <a:srgbClr val="002060"/>
              </a:solidFill>
              <a:effectLst>
                <a:reflection blurRad="12700" stA="50000" endPos="50000" dist="5000" dir="5400000" sy="-100000" rotWithShape="0"/>
              </a:effectLst>
            </a:endParaRPr>
          </a:p>
        </p:txBody>
      </p:sp>
      <p:graphicFrame>
        <p:nvGraphicFramePr>
          <p:cNvPr id="5" name="Object 7"/>
          <p:cNvGraphicFramePr>
            <a:graphicFrameLocks noChangeAspect="1"/>
          </p:cNvGraphicFramePr>
          <p:nvPr>
            <p:extLst>
              <p:ext uri="{D42A27DB-BD31-4B8C-83A1-F6EECF244321}">
                <p14:modId xmlns:p14="http://schemas.microsoft.com/office/powerpoint/2010/main" val="921077392"/>
              </p:ext>
            </p:extLst>
          </p:nvPr>
        </p:nvGraphicFramePr>
        <p:xfrm>
          <a:off x="5562600" y="1295400"/>
          <a:ext cx="2399772" cy="609600"/>
        </p:xfrm>
        <a:graphic>
          <a:graphicData uri="http://schemas.openxmlformats.org/presentationml/2006/ole">
            <mc:AlternateContent xmlns:mc="http://schemas.openxmlformats.org/markup-compatibility/2006">
              <mc:Choice xmlns:v="urn:schemas-microsoft-com:vml" Requires="v">
                <p:oleObj spid="_x0000_s75779" name="Equation" r:id="rId4" imgW="901440" imgH="228600" progId="Equation.DSMT4">
                  <p:embed/>
                </p:oleObj>
              </mc:Choice>
              <mc:Fallback>
                <p:oleObj name="Equation" r:id="rId4" imgW="901440" imgH="228600" progId="Equation.DSMT4">
                  <p:embed/>
                  <p:pic>
                    <p:nvPicPr>
                      <p:cNvPr id="5" name="Object 7"/>
                      <p:cNvPicPr>
                        <a:picLocks noChangeAspect="1" noChangeArrowheads="1"/>
                      </p:cNvPicPr>
                      <p:nvPr/>
                    </p:nvPicPr>
                    <p:blipFill>
                      <a:blip r:embed="rId5"/>
                      <a:srcRect/>
                      <a:stretch>
                        <a:fillRect/>
                      </a:stretch>
                    </p:blipFill>
                    <p:spPr bwMode="auto">
                      <a:xfrm>
                        <a:off x="5562600" y="1295400"/>
                        <a:ext cx="2399772" cy="609600"/>
                      </a:xfrm>
                      <a:prstGeom prst="rect">
                        <a:avLst/>
                      </a:prstGeom>
                      <a:solidFill>
                        <a:schemeClr val="bg1">
                          <a:lumMod val="85000"/>
                        </a:schemeClr>
                      </a:solid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p:cTn id="13" dur="2000" fill="hold"/>
                                        <p:tgtEl>
                                          <p:spTgt spid="15363">
                                            <p:txEl>
                                              <p:pRg st="1" end="1"/>
                                            </p:txEl>
                                          </p:spTgt>
                                        </p:tgtEl>
                                        <p:attrNameLst>
                                          <p:attrName>ppt_x</p:attrName>
                                        </p:attrNameLst>
                                      </p:cBhvr>
                                      <p:tavLst>
                                        <p:tav tm="0">
                                          <p:val>
                                            <p:strVal val="#ppt_x-.2"/>
                                          </p:val>
                                        </p:tav>
                                        <p:tav tm="100000">
                                          <p:val>
                                            <p:strVal val="#ppt_x"/>
                                          </p:val>
                                        </p:tav>
                                      </p:tavLst>
                                    </p:anim>
                                    <p:anim calcmode="lin" valueType="num">
                                      <p:cBhvr>
                                        <p:cTn id="14" dur="2000" fill="hold"/>
                                        <p:tgtEl>
                                          <p:spTgt spid="1536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20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Title 1"/>
          <p:cNvSpPr>
            <a:spLocks noGrp="1"/>
          </p:cNvSpPr>
          <p:nvPr>
            <p:ph type="title"/>
          </p:nvPr>
        </p:nvSpPr>
        <p:spPr/>
        <p:txBody>
          <a:bodyPr/>
          <a:lstStyle/>
          <a:p>
            <a:pPr algn="l" eaLnBrk="1" hangingPunct="1"/>
            <a:r>
              <a:rPr lang="vi-VN" sz="3600" u="sng" smtClean="0">
                <a:solidFill>
                  <a:srgbClr val="FF0000"/>
                </a:solidFill>
              </a:rPr>
              <a:t>Ví dụ </a:t>
            </a:r>
            <a:r>
              <a:rPr lang="en-US" sz="3600" u="sng" smtClean="0">
                <a:solidFill>
                  <a:srgbClr val="FF0000"/>
                </a:solidFill>
              </a:rPr>
              <a:t>3</a:t>
            </a:r>
          </a:p>
        </p:txBody>
      </p:sp>
      <p:sp>
        <p:nvSpPr>
          <p:cNvPr id="15363" name="Content Placeholder 2"/>
          <p:cNvSpPr>
            <a:spLocks noGrp="1"/>
          </p:cNvSpPr>
          <p:nvPr>
            <p:ph idx="1"/>
          </p:nvPr>
        </p:nvSpPr>
        <p:spPr/>
        <p:txBody>
          <a:bodyPr/>
          <a:lstStyle/>
          <a:p>
            <a:pPr eaLnBrk="1" hangingPunct="1">
              <a:buFont typeface="Arial" charset="0"/>
              <a:buNone/>
            </a:pPr>
            <a:r>
              <a:rPr lang="en-US" smtClean="0">
                <a:latin typeface="Arial" charset="0"/>
                <a:cs typeface="Arial" charset="0"/>
              </a:rPr>
              <a:t>a) Tính:                  </a:t>
            </a:r>
          </a:p>
          <a:p>
            <a:pPr eaLnBrk="1" hangingPunct="1">
              <a:buFont typeface="Arial" charset="0"/>
              <a:buNone/>
            </a:pPr>
            <a:r>
              <a:rPr lang="en-US" smtClean="0">
                <a:latin typeface="Arial" charset="0"/>
                <a:cs typeface="Arial" charset="0"/>
              </a:rPr>
              <a:t>Giải:                                                      </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b) Tính: </a:t>
            </a:r>
          </a:p>
          <a:p>
            <a:pPr eaLnBrk="1" hangingPunct="1">
              <a:buFont typeface="Arial" charset="0"/>
              <a:buNone/>
            </a:pPr>
            <a:r>
              <a:rPr lang="en-US" smtClean="0">
                <a:latin typeface="Arial" charset="0"/>
                <a:cs typeface="Arial" charset="0"/>
              </a:rPr>
              <a:t>Giải:</a:t>
            </a:r>
          </a:p>
          <a:p>
            <a:pPr eaLnBrk="1" hangingPunct="1">
              <a:buFont typeface="Arial" charset="0"/>
              <a:buNone/>
            </a:pPr>
            <a:r>
              <a:rPr lang="en-US" smtClean="0">
                <a:latin typeface="Arial" charset="0"/>
                <a:cs typeface="Arial" charset="0"/>
              </a:rPr>
              <a:t>                          = 4.7=28 </a:t>
            </a:r>
          </a:p>
        </p:txBody>
      </p:sp>
      <p:graphicFrame>
        <p:nvGraphicFramePr>
          <p:cNvPr id="4" name="Object 4"/>
          <p:cNvGraphicFramePr>
            <a:graphicFrameLocks noChangeAspect="1"/>
          </p:cNvGraphicFramePr>
          <p:nvPr/>
        </p:nvGraphicFramePr>
        <p:xfrm>
          <a:off x="1600200" y="2286000"/>
          <a:ext cx="1244600" cy="469900"/>
        </p:xfrm>
        <a:graphic>
          <a:graphicData uri="http://schemas.openxmlformats.org/presentationml/2006/ole">
            <mc:AlternateContent xmlns:mc="http://schemas.openxmlformats.org/markup-compatibility/2006">
              <mc:Choice xmlns:v="urn:schemas-microsoft-com:vml" Requires="v">
                <p:oleObj spid="_x0000_s7586" name="Equation" r:id="rId4" imgW="1244520" imgH="469800" progId="Equation.3">
                  <p:embed/>
                </p:oleObj>
              </mc:Choice>
              <mc:Fallback>
                <p:oleObj name="Equation" r:id="rId4" imgW="1244520" imgH="469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286000"/>
                        <a:ext cx="1244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2209800" y="1752600"/>
          <a:ext cx="1244600" cy="469900"/>
        </p:xfrm>
        <a:graphic>
          <a:graphicData uri="http://schemas.openxmlformats.org/presentationml/2006/ole">
            <mc:AlternateContent xmlns:mc="http://schemas.openxmlformats.org/markup-compatibility/2006">
              <mc:Choice xmlns:v="urn:schemas-microsoft-com:vml" Requires="v">
                <p:oleObj spid="_x0000_s7587" name="Equation" r:id="rId6" imgW="1244520" imgH="469800" progId="Equation.3">
                  <p:embed/>
                </p:oleObj>
              </mc:Choice>
              <mc:Fallback>
                <p:oleObj name="Equation" r:id="rId6" imgW="1244520" imgH="469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752600"/>
                        <a:ext cx="1244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nvGraphicFramePr>
        <p:xfrm>
          <a:off x="3048000" y="2286000"/>
          <a:ext cx="1270000" cy="469900"/>
        </p:xfrm>
        <a:graphic>
          <a:graphicData uri="http://schemas.openxmlformats.org/presentationml/2006/ole">
            <mc:AlternateContent xmlns:mc="http://schemas.openxmlformats.org/markup-compatibility/2006">
              <mc:Choice xmlns:v="urn:schemas-microsoft-com:vml" Requires="v">
                <p:oleObj spid="_x0000_s7588" name="Equation" r:id="rId7" imgW="1269720" imgH="469800" progId="Equation.3">
                  <p:embed/>
                </p:oleObj>
              </mc:Choice>
              <mc:Fallback>
                <p:oleObj name="Equation" r:id="rId7" imgW="1269720" imgH="4698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2286000"/>
                        <a:ext cx="12700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nvGraphicFramePr>
        <p:xfrm>
          <a:off x="4495800" y="2286000"/>
          <a:ext cx="1130300" cy="457200"/>
        </p:xfrm>
        <a:graphic>
          <a:graphicData uri="http://schemas.openxmlformats.org/presentationml/2006/ole">
            <mc:AlternateContent xmlns:mc="http://schemas.openxmlformats.org/markup-compatibility/2006">
              <mc:Choice xmlns:v="urn:schemas-microsoft-com:vml" Requires="v">
                <p:oleObj spid="_x0000_s7589" name="Equation" r:id="rId9" imgW="1130040" imgH="457200" progId="Equation.3">
                  <p:embed/>
                </p:oleObj>
              </mc:Choice>
              <mc:Fallback>
                <p:oleObj name="Equation" r:id="rId9" imgW="1130040" imgH="4572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286000"/>
                        <a:ext cx="11303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p:cNvGraphicFramePr>
            <a:graphicFrameLocks noChangeAspect="1"/>
          </p:cNvGraphicFramePr>
          <p:nvPr>
            <p:extLst>
              <p:ext uri="{D42A27DB-BD31-4B8C-83A1-F6EECF244321}">
                <p14:modId xmlns:p14="http://schemas.microsoft.com/office/powerpoint/2010/main" val="1015943912"/>
              </p:ext>
            </p:extLst>
          </p:nvPr>
        </p:nvGraphicFramePr>
        <p:xfrm>
          <a:off x="5638800" y="2147248"/>
          <a:ext cx="1219200" cy="609600"/>
        </p:xfrm>
        <a:graphic>
          <a:graphicData uri="http://schemas.openxmlformats.org/presentationml/2006/ole">
            <mc:AlternateContent xmlns:mc="http://schemas.openxmlformats.org/markup-compatibility/2006">
              <mc:Choice xmlns:v="urn:schemas-microsoft-com:vml" Requires="v">
                <p:oleObj spid="_x0000_s7590" name="Equation" r:id="rId11" imgW="482400" imgH="241200" progId="Equation.DSMT4">
                  <p:embed/>
                </p:oleObj>
              </mc:Choice>
              <mc:Fallback>
                <p:oleObj name="Equation" r:id="rId11" imgW="482400" imgH="241200" progId="Equation.DSMT4">
                  <p:embed/>
                  <p:pic>
                    <p:nvPicPr>
                      <p:cNvPr id="0" name="Object 8"/>
                      <p:cNvPicPr>
                        <a:picLocks noChangeAspect="1" noChangeArrowheads="1"/>
                      </p:cNvPicPr>
                      <p:nvPr/>
                    </p:nvPicPr>
                    <p:blipFill>
                      <a:blip r:embed="rId12"/>
                      <a:srcRect/>
                      <a:stretch>
                        <a:fillRect/>
                      </a:stretch>
                    </p:blipFill>
                    <p:spPr bwMode="auto">
                      <a:xfrm>
                        <a:off x="5638800" y="2147248"/>
                        <a:ext cx="1219200" cy="609600"/>
                      </a:xfrm>
                      <a:prstGeom prst="rect">
                        <a:avLst/>
                      </a:prstGeom>
                      <a:noFill/>
                      <a:ln>
                        <a:noFill/>
                      </a:ln>
                      <a:effectLst/>
                    </p:spPr>
                  </p:pic>
                </p:oleObj>
              </mc:Fallback>
            </mc:AlternateContent>
          </a:graphicData>
        </a:graphic>
      </p:graphicFrame>
      <p:graphicFrame>
        <p:nvGraphicFramePr>
          <p:cNvPr id="9" name="Object 9"/>
          <p:cNvGraphicFramePr>
            <a:graphicFrameLocks noChangeAspect="1"/>
          </p:cNvGraphicFramePr>
          <p:nvPr/>
        </p:nvGraphicFramePr>
        <p:xfrm>
          <a:off x="2286000" y="3429000"/>
          <a:ext cx="1638300" cy="533400"/>
        </p:xfrm>
        <a:graphic>
          <a:graphicData uri="http://schemas.openxmlformats.org/presentationml/2006/ole">
            <mc:AlternateContent xmlns:mc="http://schemas.openxmlformats.org/markup-compatibility/2006">
              <mc:Choice xmlns:v="urn:schemas-microsoft-com:vml" Requires="v">
                <p:oleObj spid="_x0000_s7591" name="Equation" r:id="rId13" imgW="1638000" imgH="533160" progId="Equation.3">
                  <p:embed/>
                </p:oleObj>
              </mc:Choice>
              <mc:Fallback>
                <p:oleObj name="Equation" r:id="rId13" imgW="1638000" imgH="53316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0" y="3429000"/>
                        <a:ext cx="1638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0" name="Object 10"/>
          <p:cNvGraphicFramePr>
            <a:graphicFrameLocks noChangeAspect="1"/>
          </p:cNvGraphicFramePr>
          <p:nvPr/>
        </p:nvGraphicFramePr>
        <p:xfrm>
          <a:off x="1600200" y="4038600"/>
          <a:ext cx="1638300" cy="533400"/>
        </p:xfrm>
        <a:graphic>
          <a:graphicData uri="http://schemas.openxmlformats.org/presentationml/2006/ole">
            <mc:AlternateContent xmlns:mc="http://schemas.openxmlformats.org/markup-compatibility/2006">
              <mc:Choice xmlns:v="urn:schemas-microsoft-com:vml" Requires="v">
                <p:oleObj spid="_x0000_s7592" name="Equation" r:id="rId15" imgW="1638000" imgH="533160" progId="Equation.3">
                  <p:embed/>
                </p:oleObj>
              </mc:Choice>
              <mc:Fallback>
                <p:oleObj name="Equation" r:id="rId15" imgW="1638000" imgH="533160" progId="Equation.3">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0200" y="4038600"/>
                        <a:ext cx="1638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1923365880"/>
              </p:ext>
            </p:extLst>
          </p:nvPr>
        </p:nvGraphicFramePr>
        <p:xfrm>
          <a:off x="3581400" y="4038600"/>
          <a:ext cx="1968500" cy="533400"/>
        </p:xfrm>
        <a:graphic>
          <a:graphicData uri="http://schemas.openxmlformats.org/presentationml/2006/ole">
            <mc:AlternateContent xmlns:mc="http://schemas.openxmlformats.org/markup-compatibility/2006">
              <mc:Choice xmlns:v="urn:schemas-microsoft-com:vml" Requires="v">
                <p:oleObj spid="_x0000_s7593" name="Equation" r:id="rId16" imgW="1968480" imgH="533160" progId="Equation.3">
                  <p:embed/>
                </p:oleObj>
              </mc:Choice>
              <mc:Fallback>
                <p:oleObj name="Equation" r:id="rId16" imgW="1968480" imgH="533160" progId="Equation.3">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4038600"/>
                        <a:ext cx="19685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1131553477"/>
              </p:ext>
            </p:extLst>
          </p:nvPr>
        </p:nvGraphicFramePr>
        <p:xfrm>
          <a:off x="5715000" y="4102100"/>
          <a:ext cx="1320800" cy="406400"/>
        </p:xfrm>
        <a:graphic>
          <a:graphicData uri="http://schemas.openxmlformats.org/presentationml/2006/ole">
            <mc:AlternateContent xmlns:mc="http://schemas.openxmlformats.org/markup-compatibility/2006">
              <mc:Choice xmlns:v="urn:schemas-microsoft-com:vml" Requires="v">
                <p:oleObj spid="_x0000_s7594" name="Equation" r:id="rId18" imgW="1320480" imgH="406080" progId="Equation.DSMT4">
                  <p:embed/>
                </p:oleObj>
              </mc:Choice>
              <mc:Fallback>
                <p:oleObj name="Equation" r:id="rId18" imgW="1320480" imgH="406080" progId="Equation.DSMT4">
                  <p:embed/>
                  <p:pic>
                    <p:nvPicPr>
                      <p:cNvPr id="0" name="Object 12"/>
                      <p:cNvPicPr>
                        <a:picLocks noChangeAspect="1" noChangeArrowheads="1"/>
                      </p:cNvPicPr>
                      <p:nvPr/>
                    </p:nvPicPr>
                    <p:blipFill>
                      <a:blip r:embed="rId19"/>
                      <a:srcRect/>
                      <a:stretch>
                        <a:fillRect/>
                      </a:stretch>
                    </p:blipFill>
                    <p:spPr bwMode="auto">
                      <a:xfrm>
                        <a:off x="5715000" y="4102100"/>
                        <a:ext cx="1320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766058186"/>
              </p:ext>
            </p:extLst>
          </p:nvPr>
        </p:nvGraphicFramePr>
        <p:xfrm>
          <a:off x="7010400" y="2362200"/>
          <a:ext cx="635000" cy="330200"/>
        </p:xfrm>
        <a:graphic>
          <a:graphicData uri="http://schemas.openxmlformats.org/presentationml/2006/ole">
            <mc:AlternateContent xmlns:mc="http://schemas.openxmlformats.org/markup-compatibility/2006">
              <mc:Choice xmlns:v="urn:schemas-microsoft-com:vml" Requires="v">
                <p:oleObj spid="_x0000_s7595" name="Equation" r:id="rId20" imgW="634680" imgH="330120" progId="Equation.3">
                  <p:embed/>
                </p:oleObj>
              </mc:Choice>
              <mc:Fallback>
                <p:oleObj name="Equation" r:id="rId20" imgW="634680" imgH="330120" progId="Equation.3">
                  <p:embed/>
                  <p:pic>
                    <p:nvPicPr>
                      <p:cNvPr id="0"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10400" y="2362200"/>
                        <a:ext cx="6350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2"/>
          <p:cNvGraphicFramePr>
            <a:graphicFrameLocks noChangeAspect="1"/>
          </p:cNvGraphicFramePr>
          <p:nvPr>
            <p:extLst>
              <p:ext uri="{D42A27DB-BD31-4B8C-83A1-F6EECF244321}">
                <p14:modId xmlns:p14="http://schemas.microsoft.com/office/powerpoint/2010/main" val="3227013794"/>
              </p:ext>
            </p:extLst>
          </p:nvPr>
        </p:nvGraphicFramePr>
        <p:xfrm>
          <a:off x="7162800" y="3987800"/>
          <a:ext cx="1196975" cy="508000"/>
        </p:xfrm>
        <a:graphic>
          <a:graphicData uri="http://schemas.openxmlformats.org/presentationml/2006/ole">
            <mc:AlternateContent xmlns:mc="http://schemas.openxmlformats.org/markup-compatibility/2006">
              <mc:Choice xmlns:v="urn:schemas-microsoft-com:vml" Requires="v">
                <p:oleObj spid="_x0000_s7596" name="Equation" r:id="rId22" imgW="838080" imgH="355320" progId="Equation.DSMT4">
                  <p:embed/>
                </p:oleObj>
              </mc:Choice>
              <mc:Fallback>
                <p:oleObj name="Equation" r:id="rId22" imgW="838080" imgH="355320" progId="Equation.DSMT4">
                  <p:embed/>
                  <p:pic>
                    <p:nvPicPr>
                      <p:cNvPr id="0" name=""/>
                      <p:cNvPicPr>
                        <a:picLocks noChangeAspect="1" noChangeArrowheads="1"/>
                      </p:cNvPicPr>
                      <p:nvPr/>
                    </p:nvPicPr>
                    <p:blipFill>
                      <a:blip r:embed="rId23"/>
                      <a:srcRect/>
                      <a:stretch>
                        <a:fillRect/>
                      </a:stretch>
                    </p:blipFill>
                    <p:spPr bwMode="auto">
                      <a:xfrm>
                        <a:off x="7162800" y="3987800"/>
                        <a:ext cx="1196975" cy="508000"/>
                      </a:xfrm>
                      <a:prstGeom prst="rect">
                        <a:avLst/>
                      </a:prstGeom>
                      <a:noFill/>
                      <a:ln>
                        <a:noFill/>
                      </a:ln>
                      <a:effectLst/>
                    </p:spPr>
                  </p:pic>
                </p:oleObj>
              </mc:Fallback>
            </mc:AlternateContent>
          </a:graphicData>
        </a:graphic>
      </p:graphicFrame>
      <p:sp>
        <p:nvSpPr>
          <p:cNvPr id="16" name="Rectangle 15"/>
          <p:cNvSpPr/>
          <p:nvPr/>
        </p:nvSpPr>
        <p:spPr>
          <a:xfrm>
            <a:off x="762000" y="0"/>
            <a:ext cx="78486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spc="0" smtClean="0">
                <a:ln w="0"/>
                <a:solidFill>
                  <a:srgbClr val="002060"/>
                </a:solidFill>
                <a:effectLst>
                  <a:reflection blurRad="12700" stA="50000" endPos="50000" dist="5000" dir="5400000" sy="-100000" rotWithShape="0"/>
                </a:effectLst>
              </a:rPr>
              <a:t>LIÊN HỆ PHÉP NHÂN VÀ PHÉP KHAI PHƯƠNG</a:t>
            </a:r>
            <a:endParaRPr lang="en-US" sz="2400" b="1" cap="all" spc="0" dirty="0">
              <a:ln w="0"/>
              <a:solidFill>
                <a:srgbClr val="002060"/>
              </a:solidFill>
              <a:effectLst>
                <a:reflection blurRad="12700" stA="50000" endPos="50000" dist="5000" dir="5400000" sy="-100000"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5365"/>
                                        </p:tgtEl>
                                        <p:attrNameLst>
                                          <p:attrName>style.visibility</p:attrName>
                                        </p:attrNameLst>
                                      </p:cBhvr>
                                      <p:to>
                                        <p:strVal val="visible"/>
                                      </p:to>
                                    </p:set>
                                    <p:animEffect transition="in" filter="diamond(in)">
                                      <p:cBhvr>
                                        <p:cTn id="10" dur="2000"/>
                                        <p:tgtEl>
                                          <p:spTgt spid="153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Effect transition="in" filter="diamond(in)">
                                      <p:cBhvr>
                                        <p:cTn id="15" dur="2000"/>
                                        <p:tgtEl>
                                          <p:spTgt spid="15363">
                                            <p:txEl>
                                              <p:pRg st="1" end="1"/>
                                            </p:txEl>
                                          </p:spTgt>
                                        </p:tgtEl>
                                      </p:cBhvr>
                                    </p:animEffect>
                                  </p:childTnLst>
                                </p:cTn>
                              </p:par>
                            </p:childTnLst>
                          </p:cTn>
                        </p:par>
                        <p:par>
                          <p:cTn id="16" fill="hold" nodeType="afterGroup">
                            <p:stCondLst>
                              <p:cond delay="20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5363">
                                            <p:txEl>
                                              <p:pRg st="3" end="3"/>
                                            </p:txEl>
                                          </p:spTgt>
                                        </p:tgtEl>
                                        <p:attrNameLst>
                                          <p:attrName>style.visibility</p:attrName>
                                        </p:attrNameLst>
                                      </p:cBhvr>
                                      <p:to>
                                        <p:strVal val="visible"/>
                                      </p:to>
                                    </p:set>
                                    <p:anim calcmode="lin" valueType="num">
                                      <p:cBhvr additive="base">
                                        <p:cTn id="44"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5363">
                                            <p:txEl>
                                              <p:pRg st="3" end="3"/>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1000" fill="hold"/>
                                        <p:tgtEl>
                                          <p:spTgt spid="9"/>
                                        </p:tgtEl>
                                        <p:attrNameLst>
                                          <p:attrName>ppt_x</p:attrName>
                                        </p:attrNameLst>
                                      </p:cBhvr>
                                      <p:tavLst>
                                        <p:tav tm="0">
                                          <p:val>
                                            <p:strVal val="1+#ppt_w/2"/>
                                          </p:val>
                                        </p:tav>
                                        <p:tav tm="100000">
                                          <p:val>
                                            <p:strVal val="#ppt_x"/>
                                          </p:val>
                                        </p:tav>
                                      </p:tavLst>
                                    </p:anim>
                                    <p:anim calcmode="lin" valueType="num">
                                      <p:cBhvr additive="base">
                                        <p:cTn id="4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nodeType="clickEffect">
                                  <p:stCondLst>
                                    <p:cond delay="0"/>
                                  </p:stCondLst>
                                  <p:childTnLst>
                                    <p:set>
                                      <p:cBhvr>
                                        <p:cTn id="53" dur="1" fill="hold">
                                          <p:stCondLst>
                                            <p:cond delay="0"/>
                                          </p:stCondLst>
                                        </p:cTn>
                                        <p:tgtEl>
                                          <p:spTgt spid="15363">
                                            <p:txEl>
                                              <p:pRg st="4" end="4"/>
                                            </p:txEl>
                                          </p:spTgt>
                                        </p:tgtEl>
                                        <p:attrNameLst>
                                          <p:attrName>style.visibility</p:attrName>
                                        </p:attrNameLst>
                                      </p:cBhvr>
                                      <p:to>
                                        <p:strVal val="visible"/>
                                      </p:to>
                                    </p:set>
                                    <p:anim calcmode="lin" valueType="num">
                                      <p:cBhvr additive="base">
                                        <p:cTn id="54" dur="10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55" dur="10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1000"/>
                            </p:stCondLst>
                            <p:childTnLst>
                              <p:par>
                                <p:cTn id="57" presetID="22" presetClass="entr" presetSubtype="8" fill="hold" nodeType="afterEffect">
                                  <p:stCondLst>
                                    <p:cond delay="0"/>
                                  </p:stCondLst>
                                  <p:childTnLst>
                                    <p:set>
                                      <p:cBhvr>
                                        <p:cTn id="58" dur="1" fill="hold">
                                          <p:stCondLst>
                                            <p:cond delay="0"/>
                                          </p:stCondLst>
                                        </p:cTn>
                                        <p:tgtEl>
                                          <p:spTgt spid="15370"/>
                                        </p:tgtEl>
                                        <p:attrNameLst>
                                          <p:attrName>style.visibility</p:attrName>
                                        </p:attrNameLst>
                                      </p:cBhvr>
                                      <p:to>
                                        <p:strVal val="visible"/>
                                      </p:to>
                                    </p:set>
                                    <p:animEffect transition="in" filter="wipe(left)">
                                      <p:cBhvr>
                                        <p:cTn id="59" dur="500"/>
                                        <p:tgtEl>
                                          <p:spTgt spid="1537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left)">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5363">
                                            <p:txEl>
                                              <p:pRg st="5" end="5"/>
                                            </p:txEl>
                                          </p:spTgt>
                                        </p:tgtEl>
                                        <p:attrNameLst>
                                          <p:attrName>style.visibility</p:attrName>
                                        </p:attrNameLst>
                                      </p:cBhvr>
                                      <p:to>
                                        <p:strVal val="visible"/>
                                      </p:to>
                                    </p:set>
                                    <p:animEffect transition="in" filter="wipe(left)">
                                      <p:cBhvr>
                                        <p:cTn id="79"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1416</TotalTime>
  <Words>747</Words>
  <Application>Microsoft Office PowerPoint</Application>
  <PresentationFormat>On-screen Show (4:3)</PresentationFormat>
  <Paragraphs>177</Paragraphs>
  <Slides>29</Slides>
  <Notes>7</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2</vt:i4>
      </vt:variant>
      <vt:variant>
        <vt:lpstr>Slide Titles</vt:lpstr>
      </vt:variant>
      <vt:variant>
        <vt:i4>29</vt:i4>
      </vt:variant>
    </vt:vector>
  </HeadingPairs>
  <TitlesOfParts>
    <vt:vector size="44" baseType="lpstr">
      <vt:lpstr>ＭＳ Ｐゴシック</vt:lpstr>
      <vt:lpstr>Aharoni</vt:lpstr>
      <vt:lpstr>Arial</vt:lpstr>
      <vt:lpstr>Calibri</vt:lpstr>
      <vt:lpstr>Century Gothic</vt:lpstr>
      <vt:lpstr>Times New Roman</vt:lpstr>
      <vt:lpstr>Trebuchet MS</vt:lpstr>
      <vt:lpstr>Wingdings</vt:lpstr>
      <vt:lpstr>Wingdings 2</vt:lpstr>
      <vt:lpstr>Wingdings 3</vt:lpstr>
      <vt:lpstr>Office Theme</vt:lpstr>
      <vt:lpstr>Ion</vt:lpstr>
      <vt:lpstr>Facet</vt:lpstr>
      <vt:lpstr>Equation</vt:lpstr>
      <vt:lpstr>Microsoft Equation 3.0</vt:lpstr>
      <vt:lpstr>PowerPoint Presentation</vt:lpstr>
      <vt:lpstr>PowerPoint Presentation</vt:lpstr>
      <vt:lpstr>PowerPoint Presentation</vt:lpstr>
      <vt:lpstr>2. Áp dụng: </vt:lpstr>
      <vt:lpstr>Ví dụ 1:</vt:lpstr>
      <vt:lpstr>Ví dụ 2:</vt:lpstr>
      <vt:lpstr>PowerPoint Presentation</vt:lpstr>
      <vt:lpstr>b)Qui tắc nhân các căn bậc hai:</vt:lpstr>
      <vt:lpstr>Ví dụ 3</vt:lpstr>
      <vt:lpstr>PowerPoint Presentation</vt:lpstr>
      <vt:lpstr>TỔNG QUÁT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tiêt 4 nhan va khai phuong</dc:title>
  <dc:creator>PC</dc:creator>
  <cp:lastModifiedBy>Admin</cp:lastModifiedBy>
  <cp:revision>76</cp:revision>
  <dcterms:created xsi:type="dcterms:W3CDTF">2013-08-08T14:04:04Z</dcterms:created>
  <dcterms:modified xsi:type="dcterms:W3CDTF">2021-09-14T01:36:43Z</dcterms:modified>
</cp:coreProperties>
</file>