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4" r:id="rId7"/>
    <p:sldId id="263" r:id="rId8"/>
    <p:sldId id="262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6" Type="http://schemas.openxmlformats.org/officeDocument/2006/relationships/image" Target="../media/image28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5" Type="http://schemas.openxmlformats.org/officeDocument/2006/relationships/image" Target="../media/image2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Relationship Id="rId1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11" Type="http://schemas.openxmlformats.org/officeDocument/2006/relationships/image" Target="../media/image64.wmf"/><Relationship Id="rId5" Type="http://schemas.openxmlformats.org/officeDocument/2006/relationships/image" Target="../media/image58.wmf"/><Relationship Id="rId10" Type="http://schemas.openxmlformats.org/officeDocument/2006/relationships/image" Target="../media/image63.wmf"/><Relationship Id="rId4" Type="http://schemas.openxmlformats.org/officeDocument/2006/relationships/image" Target="../media/image57.wmf"/><Relationship Id="rId9" Type="http://schemas.openxmlformats.org/officeDocument/2006/relationships/image" Target="../media/image6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5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CA38D-58DF-4546-81A7-7F4AA7AD5608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F8311-A6C0-448F-A460-4C39784D4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5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F8311-A6C0-448F-A460-4C39784D4D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07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3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4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9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27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20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7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4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40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2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chemeClr val="bg2"/>
            </a:gs>
            <a:gs pos="90000">
              <a:srgbClr val="85C2FF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C4779-49C3-4F0C-8B24-E5AC9A5BC2B2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3339-3A30-428B-80FE-CA3FA6018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2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4.wmf"/><Relationship Id="rId5" Type="http://schemas.openxmlformats.org/officeDocument/2006/relationships/oleObject" Target="../embeddings/oleObject73.bin"/><Relationship Id="rId4" Type="http://schemas.openxmlformats.org/officeDocument/2006/relationships/image" Target="../media/image73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7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1.wmf"/><Relationship Id="rId34" Type="http://schemas.openxmlformats.org/officeDocument/2006/relationships/oleObject" Target="../embeddings/oleObject27.bin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19.wmf"/><Relationship Id="rId25" Type="http://schemas.openxmlformats.org/officeDocument/2006/relationships/image" Target="../media/image23.wmf"/><Relationship Id="rId33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29" Type="http://schemas.openxmlformats.org/officeDocument/2006/relationships/image" Target="../media/image25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6.wmf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26.bin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23" Type="http://schemas.openxmlformats.org/officeDocument/2006/relationships/image" Target="../media/image22.wmf"/><Relationship Id="rId28" Type="http://schemas.openxmlformats.org/officeDocument/2006/relationships/oleObject" Target="../embeddings/oleObject24.bin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20.wmf"/><Relationship Id="rId31" Type="http://schemas.openxmlformats.org/officeDocument/2006/relationships/image" Target="../media/image26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24.wmf"/><Relationship Id="rId30" Type="http://schemas.openxmlformats.org/officeDocument/2006/relationships/oleObject" Target="../embeddings/oleObject25.bin"/><Relationship Id="rId35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4.wmf"/><Relationship Id="rId22" Type="http://schemas.openxmlformats.org/officeDocument/2006/relationships/image" Target="../media/image3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6.wmf"/><Relationship Id="rId26" Type="http://schemas.openxmlformats.org/officeDocument/2006/relationships/image" Target="../media/image50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45.bin"/><Relationship Id="rId25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51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2.bin"/><Relationship Id="rId24" Type="http://schemas.openxmlformats.org/officeDocument/2006/relationships/image" Target="../media/image49.wmf"/><Relationship Id="rId32" Type="http://schemas.openxmlformats.org/officeDocument/2006/relationships/image" Target="../media/image53.wmf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23" Type="http://schemas.openxmlformats.org/officeDocument/2006/relationships/oleObject" Target="../embeddings/oleObject48.bin"/><Relationship Id="rId28" Type="http://schemas.openxmlformats.org/officeDocument/2006/relationships/image" Target="../media/image51.wmf"/><Relationship Id="rId10" Type="http://schemas.openxmlformats.org/officeDocument/2006/relationships/image" Target="../media/image42.wmf"/><Relationship Id="rId19" Type="http://schemas.openxmlformats.org/officeDocument/2006/relationships/oleObject" Target="../embeddings/oleObject46.bin"/><Relationship Id="rId31" Type="http://schemas.openxmlformats.org/officeDocument/2006/relationships/oleObject" Target="../embeddings/oleObject52.bin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4.wmf"/><Relationship Id="rId22" Type="http://schemas.openxmlformats.org/officeDocument/2006/relationships/image" Target="../media/image48.wmf"/><Relationship Id="rId27" Type="http://schemas.openxmlformats.org/officeDocument/2006/relationships/oleObject" Target="../embeddings/oleObject50.bin"/><Relationship Id="rId30" Type="http://schemas.openxmlformats.org/officeDocument/2006/relationships/image" Target="../media/image5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53.bin"/><Relationship Id="rId21" Type="http://schemas.openxmlformats.org/officeDocument/2006/relationships/oleObject" Target="../embeddings/oleObject62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0.wmf"/><Relationship Id="rId20" Type="http://schemas.openxmlformats.org/officeDocument/2006/relationships/image" Target="../media/image6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7.bin"/><Relationship Id="rId24" Type="http://schemas.openxmlformats.org/officeDocument/2006/relationships/image" Target="../media/image64.wmf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23" Type="http://schemas.openxmlformats.org/officeDocument/2006/relationships/oleObject" Target="../embeddings/oleObject63.bin"/><Relationship Id="rId10" Type="http://schemas.openxmlformats.org/officeDocument/2006/relationships/image" Target="../media/image57.w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9.wmf"/><Relationship Id="rId22" Type="http://schemas.openxmlformats.org/officeDocument/2006/relationships/image" Target="../media/image6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68.bin"/><Relationship Id="rId18" Type="http://schemas.openxmlformats.org/officeDocument/2006/relationships/image" Target="../media/image71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8.wmf"/><Relationship Id="rId17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5" Type="http://schemas.openxmlformats.org/officeDocument/2006/relationships/oleObject" Target="../embeddings/oleObject69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1.bin"/><Relationship Id="rId4" Type="http://schemas.openxmlformats.org/officeDocument/2006/relationships/image" Target="../media/image54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85198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91899" y="3380799"/>
            <a:ext cx="585711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all" spc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</a:rPr>
              <a:t>Tiết 3. </a:t>
            </a:r>
            <a:r>
              <a:rPr lang="en-US" sz="7200" b="1" cap="all" spc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LUYỆN </a:t>
            </a:r>
            <a:r>
              <a:rPr lang="en-US" sz="7200" b="1" cap="all" spc="0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TẬP</a:t>
            </a:r>
            <a:endParaRPr lang="en-US" sz="72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1440209" y="5624984"/>
            <a:ext cx="5580063" cy="46831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viên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Trần</a:t>
            </a:r>
            <a:r>
              <a:rPr lang="en-US" sz="2800" dirty="0">
                <a:solidFill>
                  <a:srgbClr val="003399"/>
                </a:solidFill>
                <a:latin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3399"/>
                </a:solidFill>
                <a:latin typeface="Times New Roman" pitchFamily="18" charset="0"/>
              </a:rPr>
              <a:t>Đông</a:t>
            </a:r>
            <a:endParaRPr lang="en-US" sz="28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1905000" y="1475061"/>
            <a:ext cx="4752975" cy="58578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92075" tIns="46038" rIns="92075" bIns="46038" anchor="b" anchorCtr="1"/>
          <a:lstStyle/>
          <a:p>
            <a:pPr algn="ctr" eaLnBrk="1" hangingPunct="1">
              <a:defRPr/>
            </a:pPr>
            <a:r>
              <a:rPr lang="en-US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ĐẠI SỐ 9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096C43-F40C-4CED-8FD3-66C051F7C47A}"/>
              </a:ext>
            </a:extLst>
          </p:cNvPr>
          <p:cNvSpPr txBox="1"/>
          <p:nvPr/>
        </p:nvSpPr>
        <p:spPr>
          <a:xfrm>
            <a:off x="609600" y="381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DC6309A6-E685-44F1-9EAC-1BF9D747D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15074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1F360CC-0739-45F8-B16F-2834C17EA33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386796" y="1139098"/>
          <a:ext cx="574386" cy="458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3" imgW="317160" imgH="253800" progId="Equation.DSMT4">
                  <p:embed/>
                </p:oleObj>
              </mc:Choice>
              <mc:Fallback>
                <p:oleObj name="Equation" r:id="rId3" imgW="317160" imgH="253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A1F360CC-0739-45F8-B16F-2834C17EA3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796" y="1139098"/>
                        <a:ext cx="574386" cy="4589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1124903E-15FE-48A4-9057-8E11EBCE7D4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632672" y="1086861"/>
          <a:ext cx="1268688" cy="543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5" imgW="749160" imgH="317160" progId="Equation.DSMT4">
                  <p:embed/>
                </p:oleObj>
              </mc:Choice>
              <mc:Fallback>
                <p:oleObj name="Equation" r:id="rId5" imgW="749160" imgH="317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1124903E-15FE-48A4-9057-8E11EBCE7D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672" y="1086861"/>
                        <a:ext cx="1268688" cy="5431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3">
            <a:extLst>
              <a:ext uri="{FF2B5EF4-FFF2-40B4-BE49-F238E27FC236}">
                <a16:creationId xmlns:a16="http://schemas.microsoft.com/office/drawing/2014/main" id="{DCDAB69E-E4A5-486E-9408-83350F9EA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682182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8D3F8C4-A2D8-4D63-9D82-5E6F695D111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46637" y="1662113"/>
          <a:ext cx="10969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7" imgW="647640" imgH="317160" progId="Equation.DSMT4">
                  <p:embed/>
                </p:oleObj>
              </mc:Choice>
              <mc:Fallback>
                <p:oleObj name="Equation" r:id="rId7" imgW="647640" imgH="3171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18D3F8C4-A2D8-4D63-9D82-5E6F695D11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637" y="1662113"/>
                        <a:ext cx="1096963" cy="54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3">
            <a:extLst>
              <a:ext uri="{FF2B5EF4-FFF2-40B4-BE49-F238E27FC236}">
                <a16:creationId xmlns:a16="http://schemas.microsoft.com/office/drawing/2014/main" id="{FE2ABDD3-8AD0-40E2-957C-C79FB89B9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3" y="2248926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bài tập còn lại.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C67C872D-FED3-44CA-B3F2-0A3FB1418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052" y="2795806"/>
            <a:ext cx="8703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Liên hệ phép nhân và phép khai phương</a:t>
            </a:r>
            <a:r>
              <a:rPr lang="en-US" alt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7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49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KIỂM </a:t>
            </a:r>
            <a:r>
              <a:rPr lang="en-US" b="1" u="sng" dirty="0">
                <a:solidFill>
                  <a:srgbClr val="FF0000"/>
                </a:solidFill>
              </a:rPr>
              <a:t>TRA BÀI CŨ :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62761"/>
              </p:ext>
            </p:extLst>
          </p:nvPr>
        </p:nvGraphicFramePr>
        <p:xfrm>
          <a:off x="719138" y="1409700"/>
          <a:ext cx="6926262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Document" r:id="rId3" imgW="6292480" imgH="3343720" progId="Word.Document.12">
                  <p:embed/>
                </p:oleObj>
              </mc:Choice>
              <mc:Fallback>
                <p:oleObj name="Document" r:id="rId3" imgW="6292480" imgH="3343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9138" y="1409700"/>
                        <a:ext cx="6926262" cy="3671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802584"/>
              </p:ext>
            </p:extLst>
          </p:nvPr>
        </p:nvGraphicFramePr>
        <p:xfrm>
          <a:off x="4106342" y="3395464"/>
          <a:ext cx="14017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5" imgW="660240" imgH="304560" progId="Equation.DSMT4">
                  <p:embed/>
                </p:oleObj>
              </mc:Choice>
              <mc:Fallback>
                <p:oleObj name="Equation" r:id="rId5" imgW="660240" imgH="304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342" y="3395464"/>
                        <a:ext cx="1401762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621811"/>
              </p:ext>
            </p:extLst>
          </p:nvPr>
        </p:nvGraphicFramePr>
        <p:xfrm>
          <a:off x="5700166" y="3429000"/>
          <a:ext cx="1608138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7" imgW="609480" imgH="215640" progId="Equation.DSMT4">
                  <p:embed/>
                </p:oleObj>
              </mc:Choice>
              <mc:Fallback>
                <p:oleObj name="Equation" r:id="rId7" imgW="609480" imgH="215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166" y="3429000"/>
                        <a:ext cx="1608138" cy="430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20179"/>
              </p:ext>
            </p:extLst>
          </p:nvPr>
        </p:nvGraphicFramePr>
        <p:xfrm>
          <a:off x="3021012" y="4293914"/>
          <a:ext cx="15509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9" imgW="698400" imgH="253800" progId="Equation.DSMT4">
                  <p:embed/>
                </p:oleObj>
              </mc:Choice>
              <mc:Fallback>
                <p:oleObj name="Equation" r:id="rId9" imgW="698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21012" y="4293914"/>
                        <a:ext cx="1550988" cy="503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468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err="1" smtClean="0">
                <a:solidFill>
                  <a:srgbClr val="FF0000"/>
                </a:solidFill>
              </a:rPr>
              <a:t>Bài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/>
              <a:t>(BT11):</a:t>
            </a:r>
            <a:r>
              <a:rPr lang="en-US" b="1" dirty="0" err="1" smtClean="0"/>
              <a:t>Tính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873719"/>
              </p:ext>
            </p:extLst>
          </p:nvPr>
        </p:nvGraphicFramePr>
        <p:xfrm>
          <a:off x="1468438" y="1484313"/>
          <a:ext cx="6416675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Document" r:id="rId3" imgW="6084436" imgH="2851156" progId="Word.Document.12">
                  <p:embed/>
                </p:oleObj>
              </mc:Choice>
              <mc:Fallback>
                <p:oleObj name="Document" r:id="rId3" imgW="6084436" imgH="28511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68438" y="1484313"/>
                        <a:ext cx="6416675" cy="299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943708" y="2060848"/>
            <a:ext cx="5364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4.5+14:7 = 20+2 = 22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35954"/>
              </p:ext>
            </p:extLst>
          </p:nvPr>
        </p:nvGraphicFramePr>
        <p:xfrm>
          <a:off x="3870697" y="2809305"/>
          <a:ext cx="1349375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5" imgW="609480" imgH="228600" progId="Equation.DSMT4">
                  <p:embed/>
                </p:oleObj>
              </mc:Choice>
              <mc:Fallback>
                <p:oleObj name="Equation" r:id="rId5" imgW="6094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697" y="2809305"/>
                        <a:ext cx="1349375" cy="547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028441"/>
              </p:ext>
            </p:extLst>
          </p:nvPr>
        </p:nvGraphicFramePr>
        <p:xfrm>
          <a:off x="5337534" y="2761764"/>
          <a:ext cx="1394706" cy="595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7" imgW="393480" imgH="215640" progId="Equation.DSMT4">
                  <p:embed/>
                </p:oleObj>
              </mc:Choice>
              <mc:Fallback>
                <p:oleObj name="Equation" r:id="rId7" imgW="393480" imgH="215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7534" y="2761764"/>
                        <a:ext cx="1394706" cy="5952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04248" y="28337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6353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tập2 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Tìm</a:t>
            </a:r>
            <a:r>
              <a:rPr lang="en-US" dirty="0" smtClean="0"/>
              <a:t> x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căn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nghĩa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</a:t>
            </a:r>
          </a:p>
          <a:p>
            <a:endParaRPr lang="en-US" dirty="0"/>
          </a:p>
          <a:p>
            <a:r>
              <a:rPr lang="en-US" dirty="0" smtClean="0"/>
              <a:t>b)</a:t>
            </a:r>
          </a:p>
          <a:p>
            <a:endParaRPr lang="en-US" dirty="0"/>
          </a:p>
          <a:p>
            <a:r>
              <a:rPr lang="en-US" dirty="0" smtClean="0"/>
              <a:t>c)</a:t>
            </a:r>
          </a:p>
          <a:p>
            <a:endParaRPr lang="en-US" dirty="0"/>
          </a:p>
          <a:p>
            <a:r>
              <a:rPr lang="en-US" dirty="0" smtClean="0"/>
              <a:t>d)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75456"/>
              </p:ext>
            </p:extLst>
          </p:nvPr>
        </p:nvGraphicFramePr>
        <p:xfrm>
          <a:off x="1325563" y="1700213"/>
          <a:ext cx="18129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3" imgW="533160" imgH="228600" progId="Equation.DSMT4">
                  <p:embed/>
                </p:oleObj>
              </mc:Choice>
              <mc:Fallback>
                <p:oleObj name="Equation" r:id="rId3" imgW="533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563" y="1700213"/>
                        <a:ext cx="1812925" cy="50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43302"/>
              </p:ext>
            </p:extLst>
          </p:nvPr>
        </p:nvGraphicFramePr>
        <p:xfrm>
          <a:off x="1338263" y="4992688"/>
          <a:ext cx="16430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5" imgW="482400" imgH="444240" progId="Equation.DSMT4">
                  <p:embed/>
                </p:oleObj>
              </mc:Choice>
              <mc:Fallback>
                <p:oleObj name="Equation" r:id="rId5" imgW="4824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8263" y="4992688"/>
                        <a:ext cx="1643062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218243"/>
              </p:ext>
            </p:extLst>
          </p:nvPr>
        </p:nvGraphicFramePr>
        <p:xfrm>
          <a:off x="1425575" y="4048125"/>
          <a:ext cx="216058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3" name="Equation" r:id="rId7" imgW="634680" imgH="253800" progId="Equation.DSMT4">
                  <p:embed/>
                </p:oleObj>
              </mc:Choice>
              <mc:Fallback>
                <p:oleObj name="Equation" r:id="rId7" imgW="6346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5575" y="4048125"/>
                        <a:ext cx="2160588" cy="561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960786"/>
              </p:ext>
            </p:extLst>
          </p:nvPr>
        </p:nvGraphicFramePr>
        <p:xfrm>
          <a:off x="1527175" y="2614613"/>
          <a:ext cx="1122363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Equation" r:id="rId9" imgW="330120" imgH="444240" progId="Equation.DSMT4">
                  <p:embed/>
                </p:oleObj>
              </mc:Choice>
              <mc:Fallback>
                <p:oleObj name="Equation" r:id="rId9" imgW="330120" imgH="444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2614613"/>
                        <a:ext cx="1122363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70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3393"/>
            <a:ext cx="3888432" cy="755205"/>
          </a:xfrm>
        </p:spPr>
        <p:txBody>
          <a:bodyPr>
            <a:norm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1560" y="980728"/>
            <a:ext cx="8229600" cy="5688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a)</a:t>
            </a:r>
          </a:p>
          <a:p>
            <a:pPr marL="0" indent="0">
              <a:buNone/>
            </a:pPr>
            <a:r>
              <a:rPr lang="en-US"/>
              <a:t> </a:t>
            </a:r>
            <a:r>
              <a:rPr lang="en-US" smtClean="0"/>
              <a:t>   b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smtClean="0"/>
              <a:t>c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382809"/>
              </p:ext>
            </p:extLst>
          </p:nvPr>
        </p:nvGraphicFramePr>
        <p:xfrm>
          <a:off x="1849884" y="1075458"/>
          <a:ext cx="15113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3" name="Equation" r:id="rId4" imgW="444240" imgH="228600" progId="Equation.DSMT4">
                  <p:embed/>
                </p:oleObj>
              </mc:Choice>
              <mc:Fallback>
                <p:oleObj name="Equation" r:id="rId4" imgW="44424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884" y="1075458"/>
                        <a:ext cx="15113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717925"/>
              </p:ext>
            </p:extLst>
          </p:nvPr>
        </p:nvGraphicFramePr>
        <p:xfrm>
          <a:off x="5508104" y="1091084"/>
          <a:ext cx="144016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" name="Equation" r:id="rId6" imgW="558720" imgH="177480" progId="Equation.DSMT4">
                  <p:embed/>
                </p:oleObj>
              </mc:Choice>
              <mc:Fallback>
                <p:oleObj name="Equation" r:id="rId6" imgW="55872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091084"/>
                        <a:ext cx="144016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699792" y="522920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527590"/>
              </p:ext>
            </p:extLst>
          </p:nvPr>
        </p:nvGraphicFramePr>
        <p:xfrm>
          <a:off x="7077075" y="1052513"/>
          <a:ext cx="163195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5" name="Equation" r:id="rId8" imgW="634680" imgH="177480" progId="Equation.DSMT4">
                  <p:embed/>
                </p:oleObj>
              </mc:Choice>
              <mc:Fallback>
                <p:oleObj name="Equation" r:id="rId8" imgW="63468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7075" y="1052513"/>
                        <a:ext cx="163195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68264"/>
              </p:ext>
            </p:extLst>
          </p:nvPr>
        </p:nvGraphicFramePr>
        <p:xfrm>
          <a:off x="1912938" y="1613372"/>
          <a:ext cx="1122362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" name="Equation" r:id="rId10" imgW="330120" imgH="444240" progId="Equation.DSMT4">
                  <p:embed/>
                </p:oleObj>
              </mc:Choice>
              <mc:Fallback>
                <p:oleObj name="Equation" r:id="rId10" imgW="330120" imgH="4442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2938" y="1613372"/>
                        <a:ext cx="1122362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543605" y="1007150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563888" y="2780928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3502224" y="172286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nghĩa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endParaRPr lang="en-US" sz="28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026322"/>
              </p:ext>
            </p:extLst>
          </p:nvPr>
        </p:nvGraphicFramePr>
        <p:xfrm>
          <a:off x="6026150" y="1484784"/>
          <a:ext cx="1512888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7" name="Equation" r:id="rId12" imgW="444240" imgH="393480" progId="Equation.DSMT4">
                  <p:embed/>
                </p:oleObj>
              </mc:Choice>
              <mc:Fallback>
                <p:oleObj name="Equation" r:id="rId12" imgW="44424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1484784"/>
                        <a:ext cx="1512888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858039"/>
              </p:ext>
            </p:extLst>
          </p:nvPr>
        </p:nvGraphicFramePr>
        <p:xfrm>
          <a:off x="7583488" y="1741488"/>
          <a:ext cx="11207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8" name="Equation" r:id="rId14" imgW="545760" imgH="177480" progId="Equation.DSMT4">
                  <p:embed/>
                </p:oleObj>
              </mc:Choice>
              <mc:Fallback>
                <p:oleObj name="Equation" r:id="rId14" imgW="545760" imgH="17748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3488" y="1741488"/>
                        <a:ext cx="11207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036716"/>
              </p:ext>
            </p:extLst>
          </p:nvPr>
        </p:nvGraphicFramePr>
        <p:xfrm>
          <a:off x="1475309" y="2723009"/>
          <a:ext cx="2160587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9" name="Equation" r:id="rId16" imgW="634680" imgH="253800" progId="Equation.DSMT4">
                  <p:embed/>
                </p:oleObj>
              </mc:Choice>
              <mc:Fallback>
                <p:oleObj name="Equation" r:id="rId16" imgW="63468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309" y="2723009"/>
                        <a:ext cx="2160587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10294"/>
              </p:ext>
            </p:extLst>
          </p:nvPr>
        </p:nvGraphicFramePr>
        <p:xfrm>
          <a:off x="5508104" y="2852936"/>
          <a:ext cx="2260154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0" name="Equation" r:id="rId18" imgW="736560" imgH="203040" progId="Equation.DSMT4">
                  <p:embed/>
                </p:oleObj>
              </mc:Choice>
              <mc:Fallback>
                <p:oleObj name="Equation" r:id="rId18" imgW="736560" imgH="20304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852936"/>
                        <a:ext cx="2260154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191449"/>
              </p:ext>
            </p:extLst>
          </p:nvPr>
        </p:nvGraphicFramePr>
        <p:xfrm>
          <a:off x="1115616" y="5013176"/>
          <a:ext cx="164306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1" name="Equation" r:id="rId20" imgW="482400" imgH="444240" progId="Equation.DSMT4">
                  <p:embed/>
                </p:oleObj>
              </mc:Choice>
              <mc:Fallback>
                <p:oleObj name="Equation" r:id="rId20" imgW="482400" imgH="4442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5013176"/>
                        <a:ext cx="164306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415162"/>
              </p:ext>
            </p:extLst>
          </p:nvPr>
        </p:nvGraphicFramePr>
        <p:xfrm>
          <a:off x="2117725" y="3371850"/>
          <a:ext cx="1466850" cy="157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2" name="Equation" r:id="rId22" imgW="901440" imgH="965160" progId="Equation.DSMT4">
                  <p:embed/>
                </p:oleObj>
              </mc:Choice>
              <mc:Fallback>
                <p:oleObj name="Equation" r:id="rId22" imgW="9014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17725" y="3371850"/>
                        <a:ext cx="1466850" cy="157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706235"/>
              </p:ext>
            </p:extLst>
          </p:nvPr>
        </p:nvGraphicFramePr>
        <p:xfrm>
          <a:off x="3763963" y="3490913"/>
          <a:ext cx="1111250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3" name="Equation" r:id="rId24" imgW="774360" imgH="965160" progId="Equation.DSMT4">
                  <p:embed/>
                </p:oleObj>
              </mc:Choice>
              <mc:Fallback>
                <p:oleObj name="Equation" r:id="rId24" imgW="77436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763963" y="3490913"/>
                        <a:ext cx="1111250" cy="1387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361724"/>
              </p:ext>
            </p:extLst>
          </p:nvPr>
        </p:nvGraphicFramePr>
        <p:xfrm>
          <a:off x="4978400" y="3676650"/>
          <a:ext cx="1382713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4" name="Equation" r:id="rId26" imgW="698400" imgH="457200" progId="Equation.DSMT4">
                  <p:embed/>
                </p:oleObj>
              </mc:Choice>
              <mc:Fallback>
                <p:oleObj name="Equation" r:id="rId26" imgW="6984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978400" y="3676650"/>
                        <a:ext cx="1382713" cy="904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750370"/>
              </p:ext>
            </p:extLst>
          </p:nvPr>
        </p:nvGraphicFramePr>
        <p:xfrm>
          <a:off x="6016625" y="4757738"/>
          <a:ext cx="1519238" cy="162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5" name="Equation" r:id="rId28" imgW="901440" imgH="965160" progId="Equation.DSMT4">
                  <p:embed/>
                </p:oleObj>
              </mc:Choice>
              <mc:Fallback>
                <p:oleObj name="Equation" r:id="rId28" imgW="9014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016625" y="4757738"/>
                        <a:ext cx="1519238" cy="1624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251586"/>
              </p:ext>
            </p:extLst>
          </p:nvPr>
        </p:nvGraphicFramePr>
        <p:xfrm>
          <a:off x="4651352" y="5098086"/>
          <a:ext cx="1325082" cy="892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6" name="Equation" r:id="rId30" imgW="583920" imgH="393480" progId="Equation.DSMT4">
                  <p:embed/>
                </p:oleObj>
              </mc:Choice>
              <mc:Fallback>
                <p:oleObj name="Equation" r:id="rId30" imgW="583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651352" y="5098086"/>
                        <a:ext cx="1325082" cy="892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950500"/>
              </p:ext>
            </p:extLst>
          </p:nvPr>
        </p:nvGraphicFramePr>
        <p:xfrm>
          <a:off x="7392988" y="5013325"/>
          <a:ext cx="181451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7" name="Equation" r:id="rId32" imgW="1054080" imgH="711000" progId="Equation.DSMT4">
                  <p:embed/>
                </p:oleObj>
              </mc:Choice>
              <mc:Fallback>
                <p:oleObj name="Equation" r:id="rId32" imgW="10540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7392988" y="5013325"/>
                        <a:ext cx="1814512" cy="1223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226238"/>
              </p:ext>
            </p:extLst>
          </p:nvPr>
        </p:nvGraphicFramePr>
        <p:xfrm>
          <a:off x="2544968" y="6309320"/>
          <a:ext cx="2531088" cy="5288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8" name="Equation" r:id="rId34" imgW="850680" imgH="177480" progId="Equation.DSMT4">
                  <p:embed/>
                </p:oleObj>
              </mc:Choice>
              <mc:Fallback>
                <p:oleObj name="Equation" r:id="rId34" imgW="850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544968" y="6309320"/>
                        <a:ext cx="2531088" cy="5288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701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BT3</a:t>
            </a:r>
            <a:r>
              <a:rPr lang="en-US" b="1" dirty="0" smtClean="0"/>
              <a:t>: So </a:t>
            </a:r>
            <a:r>
              <a:rPr lang="en-US" b="1" dirty="0" err="1" smtClean="0"/>
              <a:t>sánh</a:t>
            </a:r>
            <a:endParaRPr lang="en-US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168688"/>
              </p:ext>
            </p:extLst>
          </p:nvPr>
        </p:nvGraphicFramePr>
        <p:xfrm>
          <a:off x="1025671" y="1260477"/>
          <a:ext cx="1152128" cy="60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4" name="Equation" r:id="rId3" imgW="419040" imgH="241200" progId="Equation.DSMT4">
                  <p:embed/>
                </p:oleObj>
              </mc:Choice>
              <mc:Fallback>
                <p:oleObj name="Equation" r:id="rId3" imgW="419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5671" y="1260477"/>
                        <a:ext cx="1152128" cy="60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7744" y="126876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Và</a:t>
            </a:r>
            <a:r>
              <a:rPr lang="en-US" sz="3200" dirty="0" smtClean="0"/>
              <a:t>  4</a:t>
            </a:r>
            <a:endParaRPr lang="en-US" sz="32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941594"/>
              </p:ext>
            </p:extLst>
          </p:nvPr>
        </p:nvGraphicFramePr>
        <p:xfrm>
          <a:off x="5113338" y="1268413"/>
          <a:ext cx="122237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5" name="Equation" r:id="rId5" imgW="444240" imgH="241200" progId="Equation.DSMT4">
                  <p:embed/>
                </p:oleObj>
              </mc:Choice>
              <mc:Fallback>
                <p:oleObj name="Equation" r:id="rId5" imgW="4442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13338" y="1268413"/>
                        <a:ext cx="1222375" cy="601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16216" y="128209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Và</a:t>
            </a:r>
            <a:r>
              <a:rPr lang="en-US" sz="3200" dirty="0" smtClean="0"/>
              <a:t>  6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953663" y="206731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Giải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1115616" y="2652087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a)Ta </a:t>
            </a:r>
            <a:r>
              <a:rPr lang="en-US" sz="2800" dirty="0" err="1" smtClean="0"/>
              <a:t>có</a:t>
            </a:r>
            <a:r>
              <a:rPr lang="en-US" sz="2800" dirty="0" smtClean="0"/>
              <a:t>     4  =</a:t>
            </a:r>
            <a:endParaRPr lang="en-US" sz="2800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320406"/>
              </p:ext>
            </p:extLst>
          </p:nvPr>
        </p:nvGraphicFramePr>
        <p:xfrm>
          <a:off x="3416060" y="2630076"/>
          <a:ext cx="720080" cy="535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6" name="Equation" r:id="rId7" imgW="304560" imgH="228600" progId="Equation.DSMT4">
                  <p:embed/>
                </p:oleObj>
              </mc:Choice>
              <mc:Fallback>
                <p:oleObj name="Equation" r:id="rId7" imgW="304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16060" y="2630076"/>
                        <a:ext cx="720080" cy="535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06872"/>
              </p:ext>
            </p:extLst>
          </p:nvPr>
        </p:nvGraphicFramePr>
        <p:xfrm>
          <a:off x="3060303" y="3183752"/>
          <a:ext cx="7191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7" name="Equation" r:id="rId9" imgW="304560" imgH="228600" progId="Equation.DSMT4">
                  <p:embed/>
                </p:oleObj>
              </mc:Choice>
              <mc:Fallback>
                <p:oleObj name="Equation" r:id="rId9" imgW="30456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303" y="3183752"/>
                        <a:ext cx="719138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13151"/>
              </p:ext>
            </p:extLst>
          </p:nvPr>
        </p:nvGraphicFramePr>
        <p:xfrm>
          <a:off x="1907704" y="3175307"/>
          <a:ext cx="11176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11" imgW="406080" imgH="215640" progId="Equation.DSMT4">
                  <p:embed/>
                </p:oleObj>
              </mc:Choice>
              <mc:Fallback>
                <p:oleObj name="Equation" r:id="rId11" imgW="40608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3175307"/>
                        <a:ext cx="11176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115616" y="43651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Vậy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291060" y="4315863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endParaRPr lang="en-US" sz="3200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406431"/>
              </p:ext>
            </p:extLst>
          </p:nvPr>
        </p:nvGraphicFramePr>
        <p:xfrm>
          <a:off x="2019300" y="4292600"/>
          <a:ext cx="13970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Equation" r:id="rId13" imgW="507960" imgH="215640" progId="Equation.DSMT4">
                  <p:embed/>
                </p:oleObj>
              </mc:Choice>
              <mc:Fallback>
                <p:oleObj name="Equation" r:id="rId13" imgW="507960" imgH="21564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4292600"/>
                        <a:ext cx="13970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4644008" y="2401963"/>
            <a:ext cx="0" cy="295232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678134"/>
              </p:ext>
            </p:extLst>
          </p:nvPr>
        </p:nvGraphicFramePr>
        <p:xfrm>
          <a:off x="5113338" y="3557588"/>
          <a:ext cx="118745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Equation" r:id="rId15" imgW="431640" imgH="228600" progId="Equation.DSMT4">
                  <p:embed/>
                </p:oleObj>
              </mc:Choice>
              <mc:Fallback>
                <p:oleObj name="Equation" r:id="rId15" imgW="43164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3338" y="3557588"/>
                        <a:ext cx="118745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932040" y="2743756"/>
            <a:ext cx="2304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</a:t>
            </a:r>
            <a:r>
              <a:rPr lang="en-US" sz="2800" dirty="0" smtClean="0"/>
              <a:t>)Ta </a:t>
            </a:r>
            <a:r>
              <a:rPr lang="en-US" sz="2800" dirty="0" err="1" smtClean="0"/>
              <a:t>có</a:t>
            </a:r>
            <a:r>
              <a:rPr lang="en-US" sz="2800" dirty="0" smtClean="0"/>
              <a:t>     6  =</a:t>
            </a:r>
            <a:endParaRPr lang="en-US" sz="2800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565385"/>
              </p:ext>
            </p:extLst>
          </p:nvPr>
        </p:nvGraphicFramePr>
        <p:xfrm>
          <a:off x="7119558" y="2660748"/>
          <a:ext cx="7191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17" imgW="304560" imgH="228600" progId="Equation.DSMT4">
                  <p:embed/>
                </p:oleObj>
              </mc:Choice>
              <mc:Fallback>
                <p:oleObj name="Equation" r:id="rId17" imgW="30456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9558" y="2660748"/>
                        <a:ext cx="719138" cy="534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065389"/>
              </p:ext>
            </p:extLst>
          </p:nvPr>
        </p:nvGraphicFramePr>
        <p:xfrm>
          <a:off x="6407848" y="3573016"/>
          <a:ext cx="719137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19" imgW="304560" imgH="228600" progId="Equation.DSMT4">
                  <p:embed/>
                </p:oleObj>
              </mc:Choice>
              <mc:Fallback>
                <p:oleObj name="Equation" r:id="rId19" imgW="30456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7848" y="3573016"/>
                        <a:ext cx="719137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4929550" y="4365104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Vậy</a:t>
            </a:r>
            <a:endParaRPr lang="en-US" sz="3200" dirty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5244480"/>
              </p:ext>
            </p:extLst>
          </p:nvPr>
        </p:nvGraphicFramePr>
        <p:xfrm>
          <a:off x="6084168" y="4331092"/>
          <a:ext cx="146685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Equation" r:id="rId21" imgW="533160" imgH="228600" progId="Equation.DSMT4">
                  <p:embed/>
                </p:oleObj>
              </mc:Choice>
              <mc:Fallback>
                <p:oleObj name="Equation" r:id="rId21" imgW="533160" imgH="22860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331092"/>
                        <a:ext cx="1466850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644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22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tập4</a:t>
            </a:r>
            <a:r>
              <a:rPr lang="en-US" dirty="0" smtClean="0"/>
              <a:t>: </a:t>
            </a:r>
            <a:r>
              <a:rPr lang="en-US" dirty="0" err="1" smtClean="0"/>
              <a:t>Tìm</a:t>
            </a:r>
            <a:r>
              <a:rPr lang="en-US" dirty="0" smtClean="0"/>
              <a:t> x </a:t>
            </a:r>
            <a:r>
              <a:rPr lang="en-US" dirty="0" err="1" smtClean="0"/>
              <a:t>biết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1333195"/>
              </p:ext>
            </p:extLst>
          </p:nvPr>
        </p:nvGraphicFramePr>
        <p:xfrm>
          <a:off x="683568" y="1340768"/>
          <a:ext cx="17875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4" name="Equation" r:id="rId3" imgW="596880" imgH="241200" progId="Equation.DSMT4">
                  <p:embed/>
                </p:oleObj>
              </mc:Choice>
              <mc:Fallback>
                <p:oleObj name="Equation" r:id="rId3" imgW="596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1340768"/>
                        <a:ext cx="1787525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747474"/>
              </p:ext>
            </p:extLst>
          </p:nvPr>
        </p:nvGraphicFramePr>
        <p:xfrm>
          <a:off x="3108325" y="1365250"/>
          <a:ext cx="2354263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5" name="Equation" r:id="rId5" imgW="787320" imgH="241200" progId="Equation.DSMT4">
                  <p:embed/>
                </p:oleObj>
              </mc:Choice>
              <mc:Fallback>
                <p:oleObj name="Equation" r:id="rId5" imgW="7873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1365250"/>
                        <a:ext cx="2354263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930826"/>
              </p:ext>
            </p:extLst>
          </p:nvPr>
        </p:nvGraphicFramePr>
        <p:xfrm>
          <a:off x="611560" y="3861048"/>
          <a:ext cx="178593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6" name="Equation" r:id="rId7" imgW="596880" imgH="241200" progId="Equation.DSMT4">
                  <p:embed/>
                </p:oleObj>
              </mc:Choice>
              <mc:Fallback>
                <p:oleObj name="Equation" r:id="rId7" imgW="5968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861048"/>
                        <a:ext cx="1785938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2915816" y="1412776"/>
            <a:ext cx="0" cy="41044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508104" y="1412776"/>
            <a:ext cx="0" cy="41044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1527783"/>
              </p:ext>
            </p:extLst>
          </p:nvPr>
        </p:nvGraphicFramePr>
        <p:xfrm>
          <a:off x="774700" y="2074863"/>
          <a:ext cx="17494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" name="Equation" r:id="rId9" imgW="583920" imgH="228600" progId="Equation.DSMT4">
                  <p:embed/>
                </p:oleObj>
              </mc:Choice>
              <mc:Fallback>
                <p:oleObj name="Equation" r:id="rId9" imgW="58392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2074863"/>
                        <a:ext cx="1749425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595781"/>
              </p:ext>
            </p:extLst>
          </p:nvPr>
        </p:nvGraphicFramePr>
        <p:xfrm>
          <a:off x="1260475" y="2992438"/>
          <a:ext cx="1065213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475" y="2992438"/>
                        <a:ext cx="1065213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054508"/>
              </p:ext>
            </p:extLst>
          </p:nvPr>
        </p:nvGraphicFramePr>
        <p:xfrm>
          <a:off x="1003300" y="4579938"/>
          <a:ext cx="1290638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" name="Equation" r:id="rId13" imgW="431640" imgH="177480" progId="Equation.DSMT4">
                  <p:embed/>
                </p:oleObj>
              </mc:Choice>
              <mc:Fallback>
                <p:oleObj name="Equation" r:id="rId13" imgW="431640" imgH="177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4579938"/>
                        <a:ext cx="1290638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557136"/>
              </p:ext>
            </p:extLst>
          </p:nvPr>
        </p:nvGraphicFramePr>
        <p:xfrm>
          <a:off x="3203848" y="2060848"/>
          <a:ext cx="18224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" name="Equation" r:id="rId15" imgW="609480" imgH="203040" progId="Equation.DSMT4">
                  <p:embed/>
                </p:oleObj>
              </mc:Choice>
              <mc:Fallback>
                <p:oleObj name="Equation" r:id="rId15" imgW="6094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060848"/>
                        <a:ext cx="1822450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2524463"/>
              </p:ext>
            </p:extLst>
          </p:nvPr>
        </p:nvGraphicFramePr>
        <p:xfrm>
          <a:off x="3203848" y="2708920"/>
          <a:ext cx="16700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" name="Equation" r:id="rId17" imgW="558720" imgH="177480" progId="Equation.DSMT4">
                  <p:embed/>
                </p:oleObj>
              </mc:Choice>
              <mc:Fallback>
                <p:oleObj name="Equation" r:id="rId17" imgW="558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708920"/>
                        <a:ext cx="16700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81296"/>
              </p:ext>
            </p:extLst>
          </p:nvPr>
        </p:nvGraphicFramePr>
        <p:xfrm>
          <a:off x="5716588" y="1341438"/>
          <a:ext cx="265747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" name="Equation" r:id="rId19" imgW="888840" imgH="241200" progId="Equation.DSMT4">
                  <p:embed/>
                </p:oleObj>
              </mc:Choice>
              <mc:Fallback>
                <p:oleObj name="Equation" r:id="rId19" imgW="88884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8" y="1341438"/>
                        <a:ext cx="2657475" cy="54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769834"/>
              </p:ext>
            </p:extLst>
          </p:nvPr>
        </p:nvGraphicFramePr>
        <p:xfrm>
          <a:off x="6143625" y="2176463"/>
          <a:ext cx="20891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3" name="Equation" r:id="rId21" imgW="698400" imgH="203040" progId="Equation.DSMT4">
                  <p:embed/>
                </p:oleObj>
              </mc:Choice>
              <mc:Fallback>
                <p:oleObj name="Equation" r:id="rId21" imgW="69840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25" y="2176463"/>
                        <a:ext cx="208915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685582"/>
              </p:ext>
            </p:extLst>
          </p:nvPr>
        </p:nvGraphicFramePr>
        <p:xfrm>
          <a:off x="3838054" y="3264185"/>
          <a:ext cx="16700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" name="Equation" r:id="rId23" imgW="558720" imgH="177480" progId="Equation.DSMT4">
                  <p:embed/>
                </p:oleObj>
              </mc:Choice>
              <mc:Fallback>
                <p:oleObj name="Equation" r:id="rId23" imgW="558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8054" y="3264185"/>
                        <a:ext cx="16700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069676"/>
              </p:ext>
            </p:extLst>
          </p:nvPr>
        </p:nvGraphicFramePr>
        <p:xfrm>
          <a:off x="3923928" y="3861048"/>
          <a:ext cx="10636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5" name="Equation" r:id="rId25" imgW="355320" imgH="177480" progId="Equation.DSMT4">
                  <p:embed/>
                </p:oleObj>
              </mc:Choice>
              <mc:Fallback>
                <p:oleObj name="Equation" r:id="rId25" imgW="35532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3861048"/>
                        <a:ext cx="106362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444436"/>
              </p:ext>
            </p:extLst>
          </p:nvPr>
        </p:nvGraphicFramePr>
        <p:xfrm>
          <a:off x="6084168" y="2708920"/>
          <a:ext cx="208915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" name="Equation" r:id="rId27" imgW="698400" imgH="177480" progId="Equation.DSMT4">
                  <p:embed/>
                </p:oleObj>
              </mc:Choice>
              <mc:Fallback>
                <p:oleObj name="Equation" r:id="rId27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2708920"/>
                        <a:ext cx="208915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472149"/>
              </p:ext>
            </p:extLst>
          </p:nvPr>
        </p:nvGraphicFramePr>
        <p:xfrm>
          <a:off x="6444208" y="3717032"/>
          <a:ext cx="13684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" name="Equation" r:id="rId29" imgW="457200" imgH="393480" progId="Equation.DSMT4">
                  <p:embed/>
                </p:oleObj>
              </mc:Choice>
              <mc:Fallback>
                <p:oleObj name="Equation" r:id="rId29" imgW="457200" imgH="393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717032"/>
                        <a:ext cx="13684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013231"/>
              </p:ext>
            </p:extLst>
          </p:nvPr>
        </p:nvGraphicFramePr>
        <p:xfrm>
          <a:off x="6156176" y="3264185"/>
          <a:ext cx="208915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" name="Equation" r:id="rId31" imgW="698400" imgH="177480" progId="Equation.DSMT4">
                  <p:embed/>
                </p:oleObj>
              </mc:Choice>
              <mc:Fallback>
                <p:oleObj name="Equation" r:id="rId31" imgW="698400" imgH="1774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3264185"/>
                        <a:ext cx="2089150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563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tập</a:t>
            </a:r>
            <a:r>
              <a:rPr lang="en-US" dirty="0" smtClean="0">
                <a:solidFill>
                  <a:srgbClr val="FF0000"/>
                </a:solidFill>
              </a:rPr>
              <a:t> 5 </a:t>
            </a:r>
            <a:r>
              <a:rPr lang="en-US" dirty="0" smtClean="0"/>
              <a:t>:Phân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a)</a:t>
            </a:r>
          </a:p>
          <a:p>
            <a:r>
              <a:rPr lang="en-US" smtClean="0"/>
              <a:t>b)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166320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7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672957"/>
              </p:ext>
            </p:extLst>
          </p:nvPr>
        </p:nvGraphicFramePr>
        <p:xfrm>
          <a:off x="1187624" y="2132856"/>
          <a:ext cx="1261845" cy="567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8" name="Equation" r:id="rId5" imgW="393480" imgH="203040" progId="Equation.DSMT4">
                  <p:embed/>
                </p:oleObj>
              </mc:Choice>
              <mc:Fallback>
                <p:oleObj name="Equation" r:id="rId5" imgW="393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7624" y="2132856"/>
                        <a:ext cx="1261845" cy="567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6151149"/>
              </p:ext>
            </p:extLst>
          </p:nvPr>
        </p:nvGraphicFramePr>
        <p:xfrm>
          <a:off x="2771800" y="2060848"/>
          <a:ext cx="2637226" cy="675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9" name="Equation" r:id="rId7" imgW="787320" imgH="241200" progId="Equation.DSMT4">
                  <p:embed/>
                </p:oleObj>
              </mc:Choice>
              <mc:Fallback>
                <p:oleObj name="Equation" r:id="rId7" imgW="78732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060848"/>
                        <a:ext cx="2637226" cy="6759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84246"/>
              </p:ext>
            </p:extLst>
          </p:nvPr>
        </p:nvGraphicFramePr>
        <p:xfrm>
          <a:off x="1259632" y="1484785"/>
          <a:ext cx="1325940" cy="55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0" name="Equation" r:id="rId9" imgW="406080" imgH="203040" progId="Equation.DSMT4">
                  <p:embed/>
                </p:oleObj>
              </mc:Choice>
              <mc:Fallback>
                <p:oleObj name="Equation" r:id="rId9" imgW="4060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84785"/>
                        <a:ext cx="1325940" cy="55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547635"/>
              </p:ext>
            </p:extLst>
          </p:nvPr>
        </p:nvGraphicFramePr>
        <p:xfrm>
          <a:off x="2771800" y="2538370"/>
          <a:ext cx="3744416" cy="674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1" name="Equation" r:id="rId11" imgW="1168200" imgH="241200" progId="Equation.DSMT4">
                  <p:embed/>
                </p:oleObj>
              </mc:Choice>
              <mc:Fallback>
                <p:oleObj name="Equation" r:id="rId11" imgW="116820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2538370"/>
                        <a:ext cx="3744416" cy="6746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13369"/>
              </p:ext>
            </p:extLst>
          </p:nvPr>
        </p:nvGraphicFramePr>
        <p:xfrm>
          <a:off x="1202366" y="3356992"/>
          <a:ext cx="2577546" cy="594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2" name="Equation" r:id="rId13" imgW="863280" imgH="228600" progId="Equation.DSMT4">
                  <p:embed/>
                </p:oleObj>
              </mc:Choice>
              <mc:Fallback>
                <p:oleObj name="Equation" r:id="rId13" imgW="8632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366" y="3356992"/>
                        <a:ext cx="2577546" cy="5945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933391"/>
              </p:ext>
            </p:extLst>
          </p:nvPr>
        </p:nvGraphicFramePr>
        <p:xfrm>
          <a:off x="2743200" y="1484314"/>
          <a:ext cx="1864985" cy="55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3" name="Equation" r:id="rId15" imgW="571320" imgH="203040" progId="Equation.DSMT4">
                  <p:embed/>
                </p:oleObj>
              </mc:Choice>
              <mc:Fallback>
                <p:oleObj name="Equation" r:id="rId15" imgW="57132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484314"/>
                        <a:ext cx="1864985" cy="55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97372"/>
              </p:ext>
            </p:extLst>
          </p:nvPr>
        </p:nvGraphicFramePr>
        <p:xfrm>
          <a:off x="5076056" y="1484785"/>
          <a:ext cx="3024336" cy="55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4" name="Equation" r:id="rId17" imgW="927000" imgH="203040" progId="Equation.DSMT4">
                  <p:embed/>
                </p:oleObj>
              </mc:Choice>
              <mc:Fallback>
                <p:oleObj name="Equation" r:id="rId17" imgW="927000" imgH="2030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484785"/>
                        <a:ext cx="3024336" cy="553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1873774"/>
              </p:ext>
            </p:extLst>
          </p:nvPr>
        </p:nvGraphicFramePr>
        <p:xfrm>
          <a:off x="3722812" y="3356992"/>
          <a:ext cx="5025652" cy="574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5" name="Equation" r:id="rId19" imgW="1765080" imgH="241200" progId="Equation.DSMT4">
                  <p:embed/>
                </p:oleObj>
              </mc:Choice>
              <mc:Fallback>
                <p:oleObj name="Equation" r:id="rId19" imgW="1765080" imgH="241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812" y="3356992"/>
                        <a:ext cx="5025652" cy="5746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441834"/>
              </p:ext>
            </p:extLst>
          </p:nvPr>
        </p:nvGraphicFramePr>
        <p:xfrm>
          <a:off x="3734160" y="4005064"/>
          <a:ext cx="4006192" cy="535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6" name="Equation" r:id="rId21" imgW="1574640" imgH="241200" progId="Equation.DSMT4">
                  <p:embed/>
                </p:oleObj>
              </mc:Choice>
              <mc:Fallback>
                <p:oleObj name="Equation" r:id="rId21" imgW="1574640" imgH="241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4160" y="4005064"/>
                        <a:ext cx="4006192" cy="5355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5845282"/>
              </p:ext>
            </p:extLst>
          </p:nvPr>
        </p:nvGraphicFramePr>
        <p:xfrm>
          <a:off x="3707904" y="4581128"/>
          <a:ext cx="4543892" cy="571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7" name="Equation" r:id="rId23" imgW="1917360" imgH="241200" progId="Equation.DSMT4">
                  <p:embed/>
                </p:oleObj>
              </mc:Choice>
              <mc:Fallback>
                <p:oleObj name="Equation" r:id="rId23" imgW="1917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3707904" y="4581128"/>
                        <a:ext cx="4543892" cy="5717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488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Bài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err="1" smtClean="0">
                <a:solidFill>
                  <a:srgbClr val="FF0000"/>
                </a:solidFill>
              </a:rPr>
              <a:t>tập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6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:Giải phương trình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a)</a:t>
            </a:r>
          </a:p>
          <a:p>
            <a:endParaRPr lang="en-US" dirty="0"/>
          </a:p>
          <a:p>
            <a:r>
              <a:rPr lang="en-US" smtClean="0"/>
              <a:t>b)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566488"/>
              </p:ext>
            </p:extLst>
          </p:nvPr>
        </p:nvGraphicFramePr>
        <p:xfrm>
          <a:off x="1459880" y="1506811"/>
          <a:ext cx="2032000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5" imgW="622080" imgH="203040" progId="Equation.DSMT4">
                  <p:embed/>
                </p:oleObj>
              </mc:Choice>
              <mc:Fallback>
                <p:oleObj name="Equation" r:id="rId5" imgW="622080" imgH="203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880" y="1506811"/>
                        <a:ext cx="2032000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710323"/>
              </p:ext>
            </p:extLst>
          </p:nvPr>
        </p:nvGraphicFramePr>
        <p:xfrm>
          <a:off x="1369690" y="2724151"/>
          <a:ext cx="3418334" cy="539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7" imgW="1193760" imgH="215640" progId="Equation.DSMT4">
                  <p:embed/>
                </p:oleObj>
              </mc:Choice>
              <mc:Fallback>
                <p:oleObj name="Equation" r:id="rId7" imgW="1193760" imgH="21564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9690" y="2724151"/>
                        <a:ext cx="3418334" cy="539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204208"/>
              </p:ext>
            </p:extLst>
          </p:nvPr>
        </p:nvGraphicFramePr>
        <p:xfrm>
          <a:off x="3563888" y="1556792"/>
          <a:ext cx="1437459" cy="479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9" imgW="609480" imgH="203040" progId="Equation.DSMT4">
                  <p:embed/>
                </p:oleObj>
              </mc:Choice>
              <mc:Fallback>
                <p:oleObj name="Equation" r:id="rId9" imgW="6094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63888" y="1556792"/>
                        <a:ext cx="1437459" cy="479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90379"/>
              </p:ext>
            </p:extLst>
          </p:nvPr>
        </p:nvGraphicFramePr>
        <p:xfrm>
          <a:off x="5076056" y="1567458"/>
          <a:ext cx="1507728" cy="565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11" imgW="711000" imgH="266400" progId="Equation.DSMT4">
                  <p:embed/>
                </p:oleObj>
              </mc:Choice>
              <mc:Fallback>
                <p:oleObj name="Equation" r:id="rId11" imgW="7110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76056" y="1567458"/>
                        <a:ext cx="1507728" cy="565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8247397"/>
              </p:ext>
            </p:extLst>
          </p:nvPr>
        </p:nvGraphicFramePr>
        <p:xfrm>
          <a:off x="3533279" y="1916832"/>
          <a:ext cx="1830809" cy="55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13" imgW="749160" imgH="228600" progId="Equation.DSMT4">
                  <p:embed/>
                </p:oleObj>
              </mc:Choice>
              <mc:Fallback>
                <p:oleObj name="Equation" r:id="rId13" imgW="74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33279" y="1916832"/>
                        <a:ext cx="1830809" cy="558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797563"/>
              </p:ext>
            </p:extLst>
          </p:nvPr>
        </p:nvGraphicFramePr>
        <p:xfrm>
          <a:off x="5167313" y="2746375"/>
          <a:ext cx="2439987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15" imgW="1091880" imgH="241200" progId="Equation.DSMT4">
                  <p:embed/>
                </p:oleObj>
              </mc:Choice>
              <mc:Fallback>
                <p:oleObj name="Equation" r:id="rId15" imgW="1091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67313" y="2746375"/>
                        <a:ext cx="2439987" cy="53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873268"/>
              </p:ext>
            </p:extLst>
          </p:nvPr>
        </p:nvGraphicFramePr>
        <p:xfrm>
          <a:off x="5137100" y="3284984"/>
          <a:ext cx="2387228" cy="55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17" imgW="927000" imgH="215640" progId="Equation.DSMT4">
                  <p:embed/>
                </p:oleObj>
              </mc:Choice>
              <mc:Fallback>
                <p:oleObj name="Equation" r:id="rId17" imgW="9270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137100" y="3284984"/>
                        <a:ext cx="2387228" cy="555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819611"/>
              </p:ext>
            </p:extLst>
          </p:nvPr>
        </p:nvGraphicFramePr>
        <p:xfrm>
          <a:off x="5076056" y="3789040"/>
          <a:ext cx="1952964" cy="592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19" imgW="711000" imgH="215640" progId="Equation.DSMT4">
                  <p:embed/>
                </p:oleObj>
              </mc:Choice>
              <mc:Fallback>
                <p:oleObj name="Equation" r:id="rId19" imgW="7110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076056" y="3789040"/>
                        <a:ext cx="1952964" cy="5928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9531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171</Words>
  <Application>Microsoft Office PowerPoint</Application>
  <PresentationFormat>On-screen Show (4:3)</PresentationFormat>
  <Paragraphs>59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Microsoft Word Document</vt:lpstr>
      <vt:lpstr>Equation</vt:lpstr>
      <vt:lpstr>MathType 7.0 Equation</vt:lpstr>
      <vt:lpstr>PowerPoint Presentation</vt:lpstr>
      <vt:lpstr>KIỂM TRA BÀI CŨ : </vt:lpstr>
      <vt:lpstr>  Bài tập 1(BT11):Tính  </vt:lpstr>
      <vt:lpstr>Bài tập2  Tìm x để mỗi căn thức sau có nghĩa</vt:lpstr>
      <vt:lpstr>Giải:</vt:lpstr>
      <vt:lpstr>BT3: So sánh</vt:lpstr>
      <vt:lpstr>Bài tập4: Tìm x biết</vt:lpstr>
      <vt:lpstr>Bài tập 5 :Phân tích biểu thức sau thành nhân tử:</vt:lpstr>
      <vt:lpstr>Bài tập 6 :Giải phương trình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3</dc:title>
  <dc:creator>DELL</dc:creator>
  <cp:lastModifiedBy>Admin</cp:lastModifiedBy>
  <cp:revision>31</cp:revision>
  <dcterms:created xsi:type="dcterms:W3CDTF">2021-08-22T01:17:13Z</dcterms:created>
  <dcterms:modified xsi:type="dcterms:W3CDTF">2021-09-07T12:36:52Z</dcterms:modified>
</cp:coreProperties>
</file>