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3" r:id="rId1"/>
  </p:sldMasterIdLst>
  <p:notesMasterIdLst>
    <p:notesMasterId r:id="rId18"/>
  </p:notesMasterIdLst>
  <p:sldIdLst>
    <p:sldId id="307" r:id="rId2"/>
    <p:sldId id="308" r:id="rId3"/>
    <p:sldId id="306" r:id="rId4"/>
    <p:sldId id="279" r:id="rId5"/>
    <p:sldId id="295" r:id="rId6"/>
    <p:sldId id="296" r:id="rId7"/>
    <p:sldId id="297" r:id="rId8"/>
    <p:sldId id="298" r:id="rId9"/>
    <p:sldId id="299" r:id="rId10"/>
    <p:sldId id="300" r:id="rId11"/>
    <p:sldId id="302" r:id="rId12"/>
    <p:sldId id="301" r:id="rId13"/>
    <p:sldId id="305" r:id="rId14"/>
    <p:sldId id="303" r:id="rId15"/>
    <p:sldId id="304" r:id="rId16"/>
    <p:sldId id="294" r:id="rId17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00FF"/>
    <a:srgbClr val="FF0066"/>
    <a:srgbClr val="FF0000"/>
    <a:srgbClr val="12D9EE"/>
    <a:srgbClr val="FFFF66"/>
    <a:srgbClr val="FFFF00"/>
    <a:srgbClr val="864504"/>
    <a:srgbClr val="FFFF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291" autoAdjust="0"/>
  </p:normalViewPr>
  <p:slideViewPr>
    <p:cSldViewPr>
      <p:cViewPr varScale="1">
        <p:scale>
          <a:sx n="69" d="100"/>
          <a:sy n="69" d="100"/>
        </p:scale>
        <p:origin x="8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20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12" Type="http://schemas.openxmlformats.org/officeDocument/2006/relationships/image" Target="../media/image95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11" Type="http://schemas.openxmlformats.org/officeDocument/2006/relationships/image" Target="../media/image94.wmf"/><Relationship Id="rId5" Type="http://schemas.openxmlformats.org/officeDocument/2006/relationships/image" Target="../media/image88.wmf"/><Relationship Id="rId10" Type="http://schemas.openxmlformats.org/officeDocument/2006/relationships/image" Target="../media/image93.wmf"/><Relationship Id="rId4" Type="http://schemas.openxmlformats.org/officeDocument/2006/relationships/image" Target="../media/image87.wmf"/><Relationship Id="rId9" Type="http://schemas.openxmlformats.org/officeDocument/2006/relationships/image" Target="../media/image92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image" Target="../media/image98.wmf"/><Relationship Id="rId7" Type="http://schemas.openxmlformats.org/officeDocument/2006/relationships/image" Target="../media/image102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106.wmf"/><Relationship Id="rId7" Type="http://schemas.openxmlformats.org/officeDocument/2006/relationships/image" Target="../media/image110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.wmf"/><Relationship Id="rId1" Type="http://schemas.openxmlformats.org/officeDocument/2006/relationships/image" Target="../media/image11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1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image" Target="../media/image47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12" Type="http://schemas.openxmlformats.org/officeDocument/2006/relationships/image" Target="../media/image46.wmf"/><Relationship Id="rId2" Type="http://schemas.openxmlformats.org/officeDocument/2006/relationships/image" Target="../media/image36.wmf"/><Relationship Id="rId1" Type="http://schemas.openxmlformats.org/officeDocument/2006/relationships/image" Target="../media/image1.wmf"/><Relationship Id="rId6" Type="http://schemas.openxmlformats.org/officeDocument/2006/relationships/image" Target="../media/image40.wmf"/><Relationship Id="rId11" Type="http://schemas.openxmlformats.org/officeDocument/2006/relationships/image" Target="../media/image45.wmf"/><Relationship Id="rId5" Type="http://schemas.openxmlformats.org/officeDocument/2006/relationships/image" Target="../media/image39.wmf"/><Relationship Id="rId10" Type="http://schemas.openxmlformats.org/officeDocument/2006/relationships/image" Target="../media/image44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8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2" Type="http://schemas.openxmlformats.org/officeDocument/2006/relationships/image" Target="../media/image47.wmf"/><Relationship Id="rId1" Type="http://schemas.openxmlformats.org/officeDocument/2006/relationships/image" Target="../media/image1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image" Target="../media/image78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12" Type="http://schemas.openxmlformats.org/officeDocument/2006/relationships/image" Target="../media/image77.wmf"/><Relationship Id="rId2" Type="http://schemas.openxmlformats.org/officeDocument/2006/relationships/image" Target="../media/image67.wmf"/><Relationship Id="rId1" Type="http://schemas.openxmlformats.org/officeDocument/2006/relationships/image" Target="../media/image1.wmf"/><Relationship Id="rId6" Type="http://schemas.openxmlformats.org/officeDocument/2006/relationships/image" Target="../media/image71.wmf"/><Relationship Id="rId11" Type="http://schemas.openxmlformats.org/officeDocument/2006/relationships/image" Target="../media/image76.wmf"/><Relationship Id="rId5" Type="http://schemas.openxmlformats.org/officeDocument/2006/relationships/image" Target="../media/image70.wmf"/><Relationship Id="rId10" Type="http://schemas.openxmlformats.org/officeDocument/2006/relationships/image" Target="../media/image75.wmf"/><Relationship Id="rId4" Type="http://schemas.openxmlformats.org/officeDocument/2006/relationships/image" Target="../media/image69.wmf"/><Relationship Id="rId9" Type="http://schemas.openxmlformats.org/officeDocument/2006/relationships/image" Target="../media/image74.wmf"/><Relationship Id="rId14" Type="http://schemas.openxmlformats.org/officeDocument/2006/relationships/image" Target="../media/image7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51F9D-3215-4A11-B8AD-C4B3440ED9D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2A4D7-1285-4E27-AD36-8E3EC00E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97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2A4D7-1285-4E27-AD36-8E3EC00E90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51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2A4D7-1285-4E27-AD36-8E3EC00E90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21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2A4D7-1285-4E27-AD36-8E3EC00E90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2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2A4D7-1285-4E27-AD36-8E3EC00E90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2A4D7-1285-4E27-AD36-8E3EC00E90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85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2A4D7-1285-4E27-AD36-8E3EC00E90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4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2A4D7-1285-4E27-AD36-8E3EC00E90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4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28060-5874-4AEA-A7F7-68C3572005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6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763D0-2CFB-4837-8447-8C52F365B8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9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11600-CEA6-411D-BA0D-AF1160D8EC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63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1FA78-A31E-408C-AC62-B669C90BD7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9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7CBDD-1A11-4143-B373-49976F7C75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0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BCCA6-27DB-45A4-BEB1-DB761B99F6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2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51052-8277-44A8-ADE9-CE11B9B0B7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5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31B40-9436-4268-A45A-6682A28C10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9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D6E75-7D93-4446-B11D-4683C766E5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9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56168-ABD4-4E23-BE57-F627908569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1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CD8F1-6A1D-4506-AD33-0798C19272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5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3E811B-4EF8-45E9-BABE-EE176A5F63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9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70.wmf"/><Relationship Id="rId18" Type="http://schemas.openxmlformats.org/officeDocument/2006/relationships/oleObject" Target="../embeddings/oleObject71.bin"/><Relationship Id="rId26" Type="http://schemas.openxmlformats.org/officeDocument/2006/relationships/oleObject" Target="../embeddings/oleObject75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74.wmf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68.bin"/><Relationship Id="rId17" Type="http://schemas.openxmlformats.org/officeDocument/2006/relationships/image" Target="../media/image72.wmf"/><Relationship Id="rId25" Type="http://schemas.openxmlformats.org/officeDocument/2006/relationships/image" Target="../media/image76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0.bin"/><Relationship Id="rId20" Type="http://schemas.openxmlformats.org/officeDocument/2006/relationships/oleObject" Target="../embeddings/oleObject72.bin"/><Relationship Id="rId29" Type="http://schemas.openxmlformats.org/officeDocument/2006/relationships/image" Target="../media/image78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69.wmf"/><Relationship Id="rId24" Type="http://schemas.openxmlformats.org/officeDocument/2006/relationships/oleObject" Target="../embeddings/oleObject74.bin"/><Relationship Id="rId5" Type="http://schemas.openxmlformats.org/officeDocument/2006/relationships/image" Target="../media/image1.wmf"/><Relationship Id="rId15" Type="http://schemas.openxmlformats.org/officeDocument/2006/relationships/image" Target="../media/image71.wmf"/><Relationship Id="rId23" Type="http://schemas.openxmlformats.org/officeDocument/2006/relationships/image" Target="../media/image75.wmf"/><Relationship Id="rId28" Type="http://schemas.openxmlformats.org/officeDocument/2006/relationships/oleObject" Target="../embeddings/oleObject76.bin"/><Relationship Id="rId10" Type="http://schemas.openxmlformats.org/officeDocument/2006/relationships/oleObject" Target="../embeddings/oleObject67.bin"/><Relationship Id="rId19" Type="http://schemas.openxmlformats.org/officeDocument/2006/relationships/image" Target="../media/image73.wmf"/><Relationship Id="rId31" Type="http://schemas.openxmlformats.org/officeDocument/2006/relationships/image" Target="../media/image7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69.bin"/><Relationship Id="rId22" Type="http://schemas.openxmlformats.org/officeDocument/2006/relationships/oleObject" Target="../embeddings/oleObject73.bin"/><Relationship Id="rId27" Type="http://schemas.openxmlformats.org/officeDocument/2006/relationships/image" Target="../media/image77.wmf"/><Relationship Id="rId30" Type="http://schemas.openxmlformats.org/officeDocument/2006/relationships/oleObject" Target="../embeddings/oleObject7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82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8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87.bin"/><Relationship Id="rId18" Type="http://schemas.openxmlformats.org/officeDocument/2006/relationships/image" Target="../media/image91.wmf"/><Relationship Id="rId26" Type="http://schemas.openxmlformats.org/officeDocument/2006/relationships/image" Target="../media/image95.wmf"/><Relationship Id="rId3" Type="http://schemas.openxmlformats.org/officeDocument/2006/relationships/oleObject" Target="../embeddings/oleObject82.bin"/><Relationship Id="rId21" Type="http://schemas.openxmlformats.org/officeDocument/2006/relationships/oleObject" Target="../embeddings/oleObject91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88.wmf"/><Relationship Id="rId17" Type="http://schemas.openxmlformats.org/officeDocument/2006/relationships/oleObject" Target="../embeddings/oleObject89.bin"/><Relationship Id="rId25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0.wmf"/><Relationship Id="rId20" Type="http://schemas.openxmlformats.org/officeDocument/2006/relationships/image" Target="../media/image92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86.bin"/><Relationship Id="rId24" Type="http://schemas.openxmlformats.org/officeDocument/2006/relationships/image" Target="../media/image94.wmf"/><Relationship Id="rId5" Type="http://schemas.openxmlformats.org/officeDocument/2006/relationships/oleObject" Target="../embeddings/oleObject83.bin"/><Relationship Id="rId15" Type="http://schemas.openxmlformats.org/officeDocument/2006/relationships/oleObject" Target="../embeddings/oleObject88.bin"/><Relationship Id="rId23" Type="http://schemas.openxmlformats.org/officeDocument/2006/relationships/oleObject" Target="../embeddings/oleObject92.bin"/><Relationship Id="rId10" Type="http://schemas.openxmlformats.org/officeDocument/2006/relationships/image" Target="../media/image87.wmf"/><Relationship Id="rId19" Type="http://schemas.openxmlformats.org/officeDocument/2006/relationships/oleObject" Target="../embeddings/oleObject90.bin"/><Relationship Id="rId4" Type="http://schemas.openxmlformats.org/officeDocument/2006/relationships/image" Target="../media/image84.wmf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89.wmf"/><Relationship Id="rId22" Type="http://schemas.openxmlformats.org/officeDocument/2006/relationships/image" Target="../media/image9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oleObject" Target="../embeddings/oleObject99.bin"/><Relationship Id="rId18" Type="http://schemas.openxmlformats.org/officeDocument/2006/relationships/image" Target="../media/image103.w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100.wmf"/><Relationship Id="rId17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2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5.bin"/><Relationship Id="rId15" Type="http://schemas.openxmlformats.org/officeDocument/2006/relationships/oleObject" Target="../embeddings/oleObject100.bin"/><Relationship Id="rId10" Type="http://schemas.openxmlformats.org/officeDocument/2006/relationships/image" Target="../media/image99.wmf"/><Relationship Id="rId4" Type="http://schemas.openxmlformats.org/officeDocument/2006/relationships/image" Target="../media/image96.wmf"/><Relationship Id="rId9" Type="http://schemas.openxmlformats.org/officeDocument/2006/relationships/oleObject" Target="../embeddings/oleObject97.bin"/><Relationship Id="rId14" Type="http://schemas.openxmlformats.org/officeDocument/2006/relationships/image" Target="../media/image10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oleObject" Target="../embeddings/oleObject107.bin"/><Relationship Id="rId18" Type="http://schemas.openxmlformats.org/officeDocument/2006/relationships/image" Target="../media/image111.wmf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12" Type="http://schemas.openxmlformats.org/officeDocument/2006/relationships/image" Target="../media/image108.wmf"/><Relationship Id="rId17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0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103.bin"/><Relationship Id="rId15" Type="http://schemas.openxmlformats.org/officeDocument/2006/relationships/oleObject" Target="../embeddings/oleObject108.bin"/><Relationship Id="rId10" Type="http://schemas.openxmlformats.org/officeDocument/2006/relationships/image" Target="../media/image107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105.bin"/><Relationship Id="rId14" Type="http://schemas.openxmlformats.org/officeDocument/2006/relationships/image" Target="../media/image10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0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16.wmf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wmf"/><Relationship Id="rId20" Type="http://schemas.openxmlformats.org/officeDocument/2006/relationships/image" Target="../media/image1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1.wmf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1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4.wmf"/><Relationship Id="rId22" Type="http://schemas.openxmlformats.org/officeDocument/2006/relationships/image" Target="../media/image1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3.wmf"/><Relationship Id="rId18" Type="http://schemas.openxmlformats.org/officeDocument/2006/relationships/image" Target="../media/image25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3.bin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2.wmf"/><Relationship Id="rId5" Type="http://schemas.openxmlformats.org/officeDocument/2006/relationships/image" Target="../media/image1.wmf"/><Relationship Id="rId15" Type="http://schemas.openxmlformats.org/officeDocument/2006/relationships/oleObject" Target="../embeddings/oleObject24.bin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1.wmf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32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34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png"/><Relationship Id="rId11" Type="http://schemas.openxmlformats.org/officeDocument/2006/relationships/oleObject" Target="../embeddings/oleObject29.bin"/><Relationship Id="rId5" Type="http://schemas.openxmlformats.org/officeDocument/2006/relationships/image" Target="../media/image1.wmf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33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0.wmf"/><Relationship Id="rId22" Type="http://schemas.openxmlformats.org/officeDocument/2006/relationships/image" Target="../media/image3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41.bin"/><Relationship Id="rId26" Type="http://schemas.openxmlformats.org/officeDocument/2006/relationships/image" Target="../media/image45.wmf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43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1.wmf"/><Relationship Id="rId25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29" Type="http://schemas.openxmlformats.org/officeDocument/2006/relationships/oleObject" Target="../embeddings/oleObject47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38.wmf"/><Relationship Id="rId24" Type="http://schemas.openxmlformats.org/officeDocument/2006/relationships/image" Target="../media/image44.wmf"/><Relationship Id="rId5" Type="http://schemas.openxmlformats.org/officeDocument/2006/relationships/image" Target="../media/image1.wmf"/><Relationship Id="rId15" Type="http://schemas.openxmlformats.org/officeDocument/2006/relationships/image" Target="../media/image40.wmf"/><Relationship Id="rId23" Type="http://schemas.openxmlformats.org/officeDocument/2006/relationships/oleObject" Target="../embeddings/oleObject44.bin"/><Relationship Id="rId28" Type="http://schemas.openxmlformats.org/officeDocument/2006/relationships/image" Target="../media/image46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4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3.bin"/><Relationship Id="rId27" Type="http://schemas.openxmlformats.org/officeDocument/2006/relationships/oleObject" Target="../embeddings/oleObject46.bin"/><Relationship Id="rId30" Type="http://schemas.openxmlformats.org/officeDocument/2006/relationships/image" Target="../media/image4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54.bin"/><Relationship Id="rId26" Type="http://schemas.openxmlformats.org/officeDocument/2006/relationships/oleObject" Target="../embeddings/oleObject58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54.wmf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52.wmf"/><Relationship Id="rId25" Type="http://schemas.openxmlformats.org/officeDocument/2006/relationships/image" Target="../media/image56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53.bin"/><Relationship Id="rId20" Type="http://schemas.openxmlformats.org/officeDocument/2006/relationships/oleObject" Target="../embeddings/oleObject55.bin"/><Relationship Id="rId29" Type="http://schemas.openxmlformats.org/officeDocument/2006/relationships/image" Target="../media/image58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49.wmf"/><Relationship Id="rId24" Type="http://schemas.openxmlformats.org/officeDocument/2006/relationships/oleObject" Target="../embeddings/oleObject57.bin"/><Relationship Id="rId5" Type="http://schemas.openxmlformats.org/officeDocument/2006/relationships/image" Target="../media/image1.wmf"/><Relationship Id="rId15" Type="http://schemas.openxmlformats.org/officeDocument/2006/relationships/image" Target="../media/image51.wmf"/><Relationship Id="rId23" Type="http://schemas.openxmlformats.org/officeDocument/2006/relationships/image" Target="../media/image55.wmf"/><Relationship Id="rId28" Type="http://schemas.openxmlformats.org/officeDocument/2006/relationships/oleObject" Target="../embeddings/oleObject59.bin"/><Relationship Id="rId10" Type="http://schemas.openxmlformats.org/officeDocument/2006/relationships/oleObject" Target="../embeddings/oleObject50.bin"/><Relationship Id="rId19" Type="http://schemas.openxmlformats.org/officeDocument/2006/relationships/image" Target="../media/image5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52.bin"/><Relationship Id="rId22" Type="http://schemas.openxmlformats.org/officeDocument/2006/relationships/oleObject" Target="../embeddings/oleObject56.bin"/><Relationship Id="rId27" Type="http://schemas.openxmlformats.org/officeDocument/2006/relationships/image" Target="../media/image5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63.wmf"/><Relationship Id="rId3" Type="http://schemas.openxmlformats.org/officeDocument/2006/relationships/image" Target="../media/image64.png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AFC3F8-9CA6-4BEB-8BBE-1748D6AC904B}"/>
              </a:ext>
            </a:extLst>
          </p:cNvPr>
          <p:cNvSpPr/>
          <p:nvPr/>
        </p:nvSpPr>
        <p:spPr>
          <a:xfrm>
            <a:off x="1828800" y="2505670"/>
            <a:ext cx="5638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ĐẠI SỐ 9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03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4AEBC3-C690-43C5-A2E9-2DCA023B7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3" t="59304" r="69360" b="36924"/>
          <a:stretch/>
        </p:blipFill>
        <p:spPr>
          <a:xfrm>
            <a:off x="3886200" y="1157069"/>
            <a:ext cx="1036474" cy="457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D53F2E-BF9D-46E7-8CB2-D5DAFCBAB7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3" t="47036" r="64059" b="49126"/>
          <a:stretch/>
        </p:blipFill>
        <p:spPr>
          <a:xfrm>
            <a:off x="328965" y="103661"/>
            <a:ext cx="1981340" cy="4230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F553D0-9A39-4BF0-8554-8B412CA6F6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3" t="64239" r="57910" b="30639"/>
          <a:stretch/>
        </p:blipFill>
        <p:spPr>
          <a:xfrm>
            <a:off x="321035" y="1552220"/>
            <a:ext cx="3186545" cy="5644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AF4273-C6D4-4236-8C8C-E1E1633827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3" t="71154" r="57910" b="23188"/>
          <a:stretch/>
        </p:blipFill>
        <p:spPr>
          <a:xfrm>
            <a:off x="4771246" y="1555173"/>
            <a:ext cx="3186545" cy="6234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0B5E0F-A890-485F-8D93-8D0FDE3A52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60" t="24803" r="61326" b="71155"/>
          <a:stretch/>
        </p:blipFill>
        <p:spPr>
          <a:xfrm>
            <a:off x="341435" y="2303775"/>
            <a:ext cx="2472551" cy="4454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F56A2F-30AA-4B59-A64A-9CF5B5DF2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3" t="52133" r="42501" b="42210"/>
          <a:stretch/>
        </p:blipFill>
        <p:spPr>
          <a:xfrm>
            <a:off x="319314" y="573248"/>
            <a:ext cx="6206976" cy="6234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88C95C-B08D-4AD8-B75C-33DC97F706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58" t="57878" r="40245" b="36645"/>
          <a:stretch/>
        </p:blipFill>
        <p:spPr>
          <a:xfrm>
            <a:off x="494637" y="5180378"/>
            <a:ext cx="6467699" cy="6035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F315BE-3079-40C8-849A-6B5C6F003E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33" t="30287" r="39167" b="64236"/>
          <a:stretch/>
        </p:blipFill>
        <p:spPr>
          <a:xfrm>
            <a:off x="237982" y="2820766"/>
            <a:ext cx="6860341" cy="6035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4CB8D4-766E-4E1C-881B-0368BAF465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3" t="59304" r="69360" b="36924"/>
          <a:stretch/>
        </p:blipFill>
        <p:spPr>
          <a:xfrm>
            <a:off x="3886200" y="3302610"/>
            <a:ext cx="1036474" cy="457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5FB4C82-5EF2-4285-B35B-FE093AB2F3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58" t="43345" r="40245" b="51178"/>
          <a:stretch/>
        </p:blipFill>
        <p:spPr>
          <a:xfrm>
            <a:off x="502787" y="3857174"/>
            <a:ext cx="6467699" cy="6035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02D31B-358C-45C9-9F3D-F07080B8CD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58" t="50552" r="54458" b="43971"/>
          <a:stretch/>
        </p:blipFill>
        <p:spPr>
          <a:xfrm>
            <a:off x="839449" y="4475234"/>
            <a:ext cx="3681749" cy="6035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272536F-53F3-4126-9B0A-7760805F3F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58" t="65242" r="54458" b="29467"/>
          <a:stretch/>
        </p:blipFill>
        <p:spPr>
          <a:xfrm>
            <a:off x="839448" y="5801317"/>
            <a:ext cx="3681750" cy="5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0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67BBD16-BA24-4719-84E2-829101205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72C72C-9EDB-4E2B-85F7-DBDD37CBE865}"/>
              </a:ext>
            </a:extLst>
          </p:cNvPr>
          <p:cNvSpPr txBox="1">
            <a:spLocks/>
          </p:cNvSpPr>
          <p:nvPr/>
        </p:nvSpPr>
        <p:spPr bwMode="auto">
          <a:xfrm>
            <a:off x="152401" y="730353"/>
            <a:ext cx="4344082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6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7C40B0-54AA-4745-B428-B773193BD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95416397-CCF4-4A37-B509-76BE814A4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2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C820F7F6-5B90-47AA-A9BF-268C26CF6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131B50CC-8F02-4C0E-8A20-25C0B40D8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24">
            <a:extLst>
              <a:ext uri="{FF2B5EF4-FFF2-40B4-BE49-F238E27FC236}">
                <a16:creationId xmlns:a16="http://schemas.microsoft.com/office/drawing/2014/main" id="{3C4D3187-9849-48F1-B441-CC2AB3247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130628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1F6F7D9C-97F9-400B-BBA4-D2FCBBA63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257174"/>
            <a:ext cx="130628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96DED712-EAD7-4198-A0E9-1F9CD3887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8118931" cy="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28">
            <a:extLst>
              <a:ext uri="{FF2B5EF4-FFF2-40B4-BE49-F238E27FC236}">
                <a16:creationId xmlns:a16="http://schemas.microsoft.com/office/drawing/2014/main" id="{560A210A-09C5-4950-A291-BD2933F87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4"/>
            <a:ext cx="8118931" cy="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FF430E-339D-49F0-9525-FA247694D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F814B30B-FCDF-441C-BB2F-AD4DED06D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3839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60A28887-1CBD-4955-8DC1-98AC43DC0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4"/>
            <a:ext cx="13839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710E693-5C9E-4620-ADD7-C6DB1B63C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81FC81F8-A888-4393-9689-39A352869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8D30D5B-5254-4848-B6E8-5BCB988C3CD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2600" b="1" ker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b="1" kern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Tiết 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ACCBBD25-6CF7-4E9C-B216-4CA1A15064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461599"/>
              </p:ext>
            </p:extLst>
          </p:nvPr>
        </p:nvGraphicFramePr>
        <p:xfrm>
          <a:off x="7632198" y="75754"/>
          <a:ext cx="1268688" cy="543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Equation" r:id="rId4" imgW="749160" imgH="317160" progId="Equation.DSMT4">
                  <p:embed/>
                </p:oleObj>
              </mc:Choice>
              <mc:Fallback>
                <p:oleObj name="Equation" r:id="rId4" imgW="749160" imgH="31716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ACCBBD25-6CF7-4E9C-B216-4CA1A15064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198" y="75754"/>
                        <a:ext cx="1268688" cy="5431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7DDB9263-4F6D-4E08-8BA3-28F61C2540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890254"/>
              </p:ext>
            </p:extLst>
          </p:nvPr>
        </p:nvGraphicFramePr>
        <p:xfrm>
          <a:off x="2870529" y="804772"/>
          <a:ext cx="1268688" cy="543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quation" r:id="rId4" imgW="749160" imgH="317160" progId="Equation.DSMT4">
                  <p:embed/>
                </p:oleObj>
              </mc:Choice>
              <mc:Fallback>
                <p:oleObj name="Equation" r:id="rId4" imgW="749160" imgH="31716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7DDB9263-4F6D-4E08-8BA3-28F61C2540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529" y="804772"/>
                        <a:ext cx="1268688" cy="5431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D71A2C7-220E-4EA0-A153-51379B6DD66D}"/>
              </a:ext>
            </a:extLst>
          </p:cNvPr>
          <p:cNvSpPr txBox="1"/>
          <p:nvPr/>
        </p:nvSpPr>
        <p:spPr>
          <a:xfrm>
            <a:off x="171133" y="1337608"/>
            <a:ext cx="8734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2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2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endParaRPr lang="en-US" sz="26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1" name="Text Box 88">
            <a:extLst>
              <a:ext uri="{FF2B5EF4-FFF2-40B4-BE49-F238E27FC236}">
                <a16:creationId xmlns:a16="http://schemas.microsoft.com/office/drawing/2014/main" id="{95AD21BB-D361-4057-BE6B-31D1CD53E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72" y="2337223"/>
            <a:ext cx="8435217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nếu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(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tức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lấy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giá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trị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không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âm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);</a:t>
            </a:r>
          </a:p>
          <a:p>
            <a:pPr>
              <a:spcBef>
                <a:spcPct val="500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nếu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(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tức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lấy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giá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trị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âm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</p:txBody>
      </p:sp>
      <p:graphicFrame>
        <p:nvGraphicFramePr>
          <p:cNvPr id="72" name="Object 71">
            <a:extLst>
              <a:ext uri="{FF2B5EF4-FFF2-40B4-BE49-F238E27FC236}">
                <a16:creationId xmlns:a16="http://schemas.microsoft.com/office/drawing/2014/main" id="{0C6F644E-E349-4B73-AECA-08B1CAD833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635869"/>
              </p:ext>
            </p:extLst>
          </p:nvPr>
        </p:nvGraphicFramePr>
        <p:xfrm>
          <a:off x="7803806" y="1321421"/>
          <a:ext cx="1229329" cy="522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Equation" r:id="rId6" imgW="749160" imgH="317160" progId="Equation.DSMT4">
                  <p:embed/>
                </p:oleObj>
              </mc:Choice>
              <mc:Fallback>
                <p:oleObj name="Equation" r:id="rId6" imgW="749160" imgH="31716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2E3F88DE-0D0C-41FD-90F0-D032811395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3806" y="1321421"/>
                        <a:ext cx="1229329" cy="5221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>
            <a:extLst>
              <a:ext uri="{FF2B5EF4-FFF2-40B4-BE49-F238E27FC236}">
                <a16:creationId xmlns:a16="http://schemas.microsoft.com/office/drawing/2014/main" id="{369EE477-3181-43E5-8164-226DE6415F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408796"/>
              </p:ext>
            </p:extLst>
          </p:nvPr>
        </p:nvGraphicFramePr>
        <p:xfrm>
          <a:off x="304800" y="2330450"/>
          <a:ext cx="11445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Equation" r:id="rId8" imgW="698400" imgH="279360" progId="Equation.DSMT4">
                  <p:embed/>
                </p:oleObj>
              </mc:Choice>
              <mc:Fallback>
                <p:oleObj name="Equation" r:id="rId8" imgW="698400" imgH="279360" progId="Equation.DSMT4">
                  <p:embed/>
                  <p:pic>
                    <p:nvPicPr>
                      <p:cNvPr id="72" name="Object 71">
                        <a:extLst>
                          <a:ext uri="{FF2B5EF4-FFF2-40B4-BE49-F238E27FC236}">
                            <a16:creationId xmlns:a16="http://schemas.microsoft.com/office/drawing/2014/main" id="{0C6F644E-E349-4B73-AECA-08B1CAD833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330450"/>
                        <a:ext cx="11445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>
            <a:extLst>
              <a:ext uri="{FF2B5EF4-FFF2-40B4-BE49-F238E27FC236}">
                <a16:creationId xmlns:a16="http://schemas.microsoft.com/office/drawing/2014/main" id="{20FB929E-C95A-46C2-954A-4E050B8484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369120"/>
              </p:ext>
            </p:extLst>
          </p:nvPr>
        </p:nvGraphicFramePr>
        <p:xfrm>
          <a:off x="2082347" y="2443389"/>
          <a:ext cx="7080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Equation" r:id="rId10" imgW="431640" imgH="190440" progId="Equation.DSMT4">
                  <p:embed/>
                </p:oleObj>
              </mc:Choice>
              <mc:Fallback>
                <p:oleObj name="Equation" r:id="rId10" imgW="431640" imgH="190440" progId="Equation.DSMT4">
                  <p:embed/>
                  <p:pic>
                    <p:nvPicPr>
                      <p:cNvPr id="73" name="Object 72">
                        <a:extLst>
                          <a:ext uri="{FF2B5EF4-FFF2-40B4-BE49-F238E27FC236}">
                            <a16:creationId xmlns:a16="http://schemas.microsoft.com/office/drawing/2014/main" id="{369EE477-3181-43E5-8164-226DE6415F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347" y="2443389"/>
                        <a:ext cx="7080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>
            <a:extLst>
              <a:ext uri="{FF2B5EF4-FFF2-40B4-BE49-F238E27FC236}">
                <a16:creationId xmlns:a16="http://schemas.microsoft.com/office/drawing/2014/main" id="{605FD8D6-D9A2-4396-B0CB-05B808FECA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241753"/>
              </p:ext>
            </p:extLst>
          </p:nvPr>
        </p:nvGraphicFramePr>
        <p:xfrm>
          <a:off x="265792" y="2917825"/>
          <a:ext cx="13112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Equation" r:id="rId12" imgW="799920" imgH="279360" progId="Equation.DSMT4">
                  <p:embed/>
                </p:oleObj>
              </mc:Choice>
              <mc:Fallback>
                <p:oleObj name="Equation" r:id="rId12" imgW="799920" imgH="279360" progId="Equation.DSMT4">
                  <p:embed/>
                  <p:pic>
                    <p:nvPicPr>
                      <p:cNvPr id="73" name="Object 72">
                        <a:extLst>
                          <a:ext uri="{FF2B5EF4-FFF2-40B4-BE49-F238E27FC236}">
                            <a16:creationId xmlns:a16="http://schemas.microsoft.com/office/drawing/2014/main" id="{369EE477-3181-43E5-8164-226DE6415F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92" y="2917825"/>
                        <a:ext cx="131127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>
            <a:extLst>
              <a:ext uri="{FF2B5EF4-FFF2-40B4-BE49-F238E27FC236}">
                <a16:creationId xmlns:a16="http://schemas.microsoft.com/office/drawing/2014/main" id="{4145DD97-27C3-4201-8173-011E9C8D5E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34613"/>
              </p:ext>
            </p:extLst>
          </p:nvPr>
        </p:nvGraphicFramePr>
        <p:xfrm>
          <a:off x="2205719" y="3038475"/>
          <a:ext cx="7080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Equation" r:id="rId14" imgW="431640" imgH="190440" progId="Equation.DSMT4">
                  <p:embed/>
                </p:oleObj>
              </mc:Choice>
              <mc:Fallback>
                <p:oleObj name="Equation" r:id="rId14" imgW="431640" imgH="190440" progId="Equation.DSMT4">
                  <p:embed/>
                  <p:pic>
                    <p:nvPicPr>
                      <p:cNvPr id="74" name="Object 73">
                        <a:extLst>
                          <a:ext uri="{FF2B5EF4-FFF2-40B4-BE49-F238E27FC236}">
                            <a16:creationId xmlns:a16="http://schemas.microsoft.com/office/drawing/2014/main" id="{20FB929E-C95A-46C2-954A-4E050B8484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719" y="3038475"/>
                        <a:ext cx="7080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 Box 88">
            <a:extLst>
              <a:ext uri="{FF2B5EF4-FFF2-40B4-BE49-F238E27FC236}">
                <a16:creationId xmlns:a16="http://schemas.microsoft.com/office/drawing/2014/main" id="{D746C2A1-973B-4916-BB65-DCB383329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72" y="3485409"/>
            <a:ext cx="117406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Ví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dụ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4</a:t>
            </a:r>
          </a:p>
        </p:txBody>
      </p:sp>
      <p:sp>
        <p:nvSpPr>
          <p:cNvPr id="81" name="Text Box 88">
            <a:extLst>
              <a:ext uri="{FF2B5EF4-FFF2-40B4-BE49-F238E27FC236}">
                <a16:creationId xmlns:a16="http://schemas.microsoft.com/office/drawing/2014/main" id="{4555693F-4C53-4C56-BC0B-C6E896F57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72" y="3999063"/>
            <a:ext cx="305228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 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với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graphicFrame>
        <p:nvGraphicFramePr>
          <p:cNvPr id="82" name="Object 81">
            <a:extLst>
              <a:ext uri="{FF2B5EF4-FFF2-40B4-BE49-F238E27FC236}">
                <a16:creationId xmlns:a16="http://schemas.microsoft.com/office/drawing/2014/main" id="{E4FEAC92-E234-4126-939A-3FD0CBF0D7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386829"/>
              </p:ext>
            </p:extLst>
          </p:nvPr>
        </p:nvGraphicFramePr>
        <p:xfrm>
          <a:off x="311871" y="3915507"/>
          <a:ext cx="1601932" cy="645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Equation" r:id="rId16" imgW="888840" imgH="355320" progId="Equation.DSMT4">
                  <p:embed/>
                </p:oleObj>
              </mc:Choice>
              <mc:Fallback>
                <p:oleObj name="Equation" r:id="rId16" imgW="888840" imgH="355320" progId="Equation.DSMT4">
                  <p:embed/>
                  <p:pic>
                    <p:nvPicPr>
                      <p:cNvPr id="73" name="Object 72">
                        <a:extLst>
                          <a:ext uri="{FF2B5EF4-FFF2-40B4-BE49-F238E27FC236}">
                            <a16:creationId xmlns:a16="http://schemas.microsoft.com/office/drawing/2014/main" id="{369EE477-3181-43E5-8164-226DE6415F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871" y="3915507"/>
                        <a:ext cx="1601932" cy="6451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83">
            <a:extLst>
              <a:ext uri="{FF2B5EF4-FFF2-40B4-BE49-F238E27FC236}">
                <a16:creationId xmlns:a16="http://schemas.microsoft.com/office/drawing/2014/main" id="{B00EC10B-69BE-432E-9E93-91393989AD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276544"/>
              </p:ext>
            </p:extLst>
          </p:nvPr>
        </p:nvGraphicFramePr>
        <p:xfrm>
          <a:off x="2486025" y="4076927"/>
          <a:ext cx="8001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Equation" r:id="rId18" imgW="444240" imgH="215640" progId="Equation.DSMT4">
                  <p:embed/>
                </p:oleObj>
              </mc:Choice>
              <mc:Fallback>
                <p:oleObj name="Equation" r:id="rId18" imgW="444240" imgH="215640" progId="Equation.DSMT4">
                  <p:embed/>
                  <p:pic>
                    <p:nvPicPr>
                      <p:cNvPr id="74" name="Object 73">
                        <a:extLst>
                          <a:ext uri="{FF2B5EF4-FFF2-40B4-BE49-F238E27FC236}">
                            <a16:creationId xmlns:a16="http://schemas.microsoft.com/office/drawing/2014/main" id="{20FB929E-C95A-46C2-954A-4E050B8484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4076927"/>
                        <a:ext cx="800100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ext Box 88">
            <a:extLst>
              <a:ext uri="{FF2B5EF4-FFF2-40B4-BE49-F238E27FC236}">
                <a16:creationId xmlns:a16="http://schemas.microsoft.com/office/drawing/2014/main" id="{43A47B5D-3301-41DA-BE0E-60FA9AF39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461" y="3991110"/>
            <a:ext cx="305228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với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graphicFrame>
        <p:nvGraphicFramePr>
          <p:cNvPr id="86" name="Object 85">
            <a:extLst>
              <a:ext uri="{FF2B5EF4-FFF2-40B4-BE49-F238E27FC236}">
                <a16:creationId xmlns:a16="http://schemas.microsoft.com/office/drawing/2014/main" id="{E39E290D-A914-4A38-B94B-D10558621C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841025"/>
              </p:ext>
            </p:extLst>
          </p:nvPr>
        </p:nvGraphicFramePr>
        <p:xfrm>
          <a:off x="5456000" y="3911419"/>
          <a:ext cx="983138" cy="607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Equation" r:id="rId20" imgW="495000" imgH="304560" progId="Equation.DSMT4">
                  <p:embed/>
                </p:oleObj>
              </mc:Choice>
              <mc:Fallback>
                <p:oleObj name="Equation" r:id="rId20" imgW="495000" imgH="304560" progId="Equation.DSMT4">
                  <p:embed/>
                  <p:pic>
                    <p:nvPicPr>
                      <p:cNvPr id="82" name="Object 81">
                        <a:extLst>
                          <a:ext uri="{FF2B5EF4-FFF2-40B4-BE49-F238E27FC236}">
                            <a16:creationId xmlns:a16="http://schemas.microsoft.com/office/drawing/2014/main" id="{E4FEAC92-E234-4126-939A-3FD0CBF0D7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000" y="3911419"/>
                        <a:ext cx="983138" cy="6076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>
            <a:extLst>
              <a:ext uri="{FF2B5EF4-FFF2-40B4-BE49-F238E27FC236}">
                <a16:creationId xmlns:a16="http://schemas.microsoft.com/office/drawing/2014/main" id="{4DC6FA4F-91F9-4A50-9553-3E2A3A4F19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886982"/>
              </p:ext>
            </p:extLst>
          </p:nvPr>
        </p:nvGraphicFramePr>
        <p:xfrm>
          <a:off x="7086600" y="4082142"/>
          <a:ext cx="75406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Equation" r:id="rId22" imgW="419040" imgH="190440" progId="Equation.DSMT4">
                  <p:embed/>
                </p:oleObj>
              </mc:Choice>
              <mc:Fallback>
                <p:oleObj name="Equation" r:id="rId22" imgW="419040" imgH="190440" progId="Equation.DSMT4">
                  <p:embed/>
                  <p:pic>
                    <p:nvPicPr>
                      <p:cNvPr id="84" name="Object 83">
                        <a:extLst>
                          <a:ext uri="{FF2B5EF4-FFF2-40B4-BE49-F238E27FC236}">
                            <a16:creationId xmlns:a16="http://schemas.microsoft.com/office/drawing/2014/main" id="{B00EC10B-69BE-432E-9E93-91393989AD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082142"/>
                        <a:ext cx="754063" cy="346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Text Box 88">
            <a:extLst>
              <a:ext uri="{FF2B5EF4-FFF2-40B4-BE49-F238E27FC236}">
                <a16:creationId xmlns:a16="http://schemas.microsoft.com/office/drawing/2014/main" id="{9854F621-6B36-475A-93FF-26B6F584C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064" y="4354063"/>
            <a:ext cx="9108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Giải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91" name="Object 90">
            <a:extLst>
              <a:ext uri="{FF2B5EF4-FFF2-40B4-BE49-F238E27FC236}">
                <a16:creationId xmlns:a16="http://schemas.microsoft.com/office/drawing/2014/main" id="{6B61C08F-9C57-4699-BAAE-032CEC256E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919584"/>
              </p:ext>
            </p:extLst>
          </p:nvPr>
        </p:nvGraphicFramePr>
        <p:xfrm>
          <a:off x="304348" y="4846839"/>
          <a:ext cx="359568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Equation" r:id="rId24" imgW="1993680" imgH="355320" progId="Equation.DSMT4">
                  <p:embed/>
                </p:oleObj>
              </mc:Choice>
              <mc:Fallback>
                <p:oleObj name="Equation" r:id="rId24" imgW="1993680" imgH="355320" progId="Equation.DSMT4">
                  <p:embed/>
                  <p:pic>
                    <p:nvPicPr>
                      <p:cNvPr id="82" name="Object 81">
                        <a:extLst>
                          <a:ext uri="{FF2B5EF4-FFF2-40B4-BE49-F238E27FC236}">
                            <a16:creationId xmlns:a16="http://schemas.microsoft.com/office/drawing/2014/main" id="{E4FEAC92-E234-4126-939A-3FD0CBF0D7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48" y="4846839"/>
                        <a:ext cx="3595688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Text Box 88">
            <a:extLst>
              <a:ext uri="{FF2B5EF4-FFF2-40B4-BE49-F238E27FC236}">
                <a16:creationId xmlns:a16="http://schemas.microsoft.com/office/drawing/2014/main" id="{FA64D97E-3C4D-4DC6-A103-54F2836BA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692" y="4923296"/>
            <a:ext cx="370710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   (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vì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)          </a:t>
            </a:r>
          </a:p>
        </p:txBody>
      </p:sp>
      <p:graphicFrame>
        <p:nvGraphicFramePr>
          <p:cNvPr id="93" name="Object 92">
            <a:extLst>
              <a:ext uri="{FF2B5EF4-FFF2-40B4-BE49-F238E27FC236}">
                <a16:creationId xmlns:a16="http://schemas.microsoft.com/office/drawing/2014/main" id="{C61B572E-B34D-4330-8920-E9A74EBF9C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243607"/>
              </p:ext>
            </p:extLst>
          </p:nvPr>
        </p:nvGraphicFramePr>
        <p:xfrm>
          <a:off x="4496482" y="5007204"/>
          <a:ext cx="73183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Equation" r:id="rId26" imgW="406080" imgH="177480" progId="Equation.DSMT4">
                  <p:embed/>
                </p:oleObj>
              </mc:Choice>
              <mc:Fallback>
                <p:oleObj name="Equation" r:id="rId26" imgW="406080" imgH="177480" progId="Equation.DSMT4">
                  <p:embed/>
                  <p:pic>
                    <p:nvPicPr>
                      <p:cNvPr id="84" name="Object 83">
                        <a:extLst>
                          <a:ext uri="{FF2B5EF4-FFF2-40B4-BE49-F238E27FC236}">
                            <a16:creationId xmlns:a16="http://schemas.microsoft.com/office/drawing/2014/main" id="{B00EC10B-69BE-432E-9E93-91393989AD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6482" y="5007204"/>
                        <a:ext cx="731837" cy="322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93">
            <a:extLst>
              <a:ext uri="{FF2B5EF4-FFF2-40B4-BE49-F238E27FC236}">
                <a16:creationId xmlns:a16="http://schemas.microsoft.com/office/drawing/2014/main" id="{77E34B9C-CB79-4279-A9D6-E4E8AB4905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814666"/>
              </p:ext>
            </p:extLst>
          </p:nvPr>
        </p:nvGraphicFramePr>
        <p:xfrm>
          <a:off x="276451" y="5512027"/>
          <a:ext cx="38528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Equation" r:id="rId28" imgW="1942920" imgH="342720" progId="Equation.DSMT4">
                  <p:embed/>
                </p:oleObj>
              </mc:Choice>
              <mc:Fallback>
                <p:oleObj name="Equation" r:id="rId28" imgW="1942920" imgH="342720" progId="Equation.DSMT4">
                  <p:embed/>
                  <p:pic>
                    <p:nvPicPr>
                      <p:cNvPr id="86" name="Object 85">
                        <a:extLst>
                          <a:ext uri="{FF2B5EF4-FFF2-40B4-BE49-F238E27FC236}">
                            <a16:creationId xmlns:a16="http://schemas.microsoft.com/office/drawing/2014/main" id="{E39E290D-A914-4A38-B94B-D10558621C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451" y="5512027"/>
                        <a:ext cx="3852863" cy="682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Text Box 88">
            <a:extLst>
              <a:ext uri="{FF2B5EF4-FFF2-40B4-BE49-F238E27FC236}">
                <a16:creationId xmlns:a16="http://schemas.microsoft.com/office/drawing/2014/main" id="{D80BB0AB-2ABD-4588-8E85-2680CA5C5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3731" y="5584950"/>
            <a:ext cx="294738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vì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      )          </a:t>
            </a:r>
          </a:p>
        </p:txBody>
      </p:sp>
      <p:graphicFrame>
        <p:nvGraphicFramePr>
          <p:cNvPr id="97" name="Object 96">
            <a:extLst>
              <a:ext uri="{FF2B5EF4-FFF2-40B4-BE49-F238E27FC236}">
                <a16:creationId xmlns:a16="http://schemas.microsoft.com/office/drawing/2014/main" id="{FDDC94AA-6338-4783-8CAE-F67162B587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468307"/>
              </p:ext>
            </p:extLst>
          </p:nvPr>
        </p:nvGraphicFramePr>
        <p:xfrm>
          <a:off x="4653024" y="5612757"/>
          <a:ext cx="187801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Equation" r:id="rId30" imgW="1041120" imgH="228600" progId="Equation.DSMT4">
                  <p:embed/>
                </p:oleObj>
              </mc:Choice>
              <mc:Fallback>
                <p:oleObj name="Equation" r:id="rId30" imgW="1041120" imgH="228600" progId="Equation.DSMT4">
                  <p:embed/>
                  <p:pic>
                    <p:nvPicPr>
                      <p:cNvPr id="93" name="Object 92">
                        <a:extLst>
                          <a:ext uri="{FF2B5EF4-FFF2-40B4-BE49-F238E27FC236}">
                            <a16:creationId xmlns:a16="http://schemas.microsoft.com/office/drawing/2014/main" id="{C61B572E-B34D-4330-8920-E9A74EBF9C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3024" y="5612757"/>
                        <a:ext cx="1878013" cy="414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687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1" grpId="0"/>
      <p:bldP spid="78" grpId="0"/>
      <p:bldP spid="81" grpId="0"/>
      <p:bldP spid="85" grpId="0"/>
      <p:bldP spid="88" grpId="0"/>
      <p:bldP spid="92" grpId="0"/>
      <p:bldP spid="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>
            <a:extLst>
              <a:ext uri="{FF2B5EF4-FFF2-40B4-BE49-F238E27FC236}">
                <a16:creationId xmlns:a16="http://schemas.microsoft.com/office/drawing/2014/main" id="{BBF08729-484A-4188-B9CF-91263984D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686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CỦNG CỐ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8974DAFF-9EAE-476D-9CAE-9CD58DD09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1" y="990600"/>
            <a:ext cx="58673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 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3388A782-E3A4-4788-843C-F104220362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319123"/>
              </p:ext>
            </p:extLst>
          </p:nvPr>
        </p:nvGraphicFramePr>
        <p:xfrm>
          <a:off x="632630" y="1029158"/>
          <a:ext cx="572502" cy="438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3" imgW="279360" imgH="215640" progId="Equation.3">
                  <p:embed/>
                </p:oleObj>
              </mc:Choice>
              <mc:Fallback>
                <p:oleObj name="Equation" r:id="rId3" imgW="279360" imgH="215640" progId="Equation.3">
                  <p:embed/>
                  <p:pic>
                    <p:nvPicPr>
                      <p:cNvPr id="51" name="Object 7">
                        <a:extLst>
                          <a:ext uri="{FF2B5EF4-FFF2-40B4-BE49-F238E27FC236}">
                            <a16:creationId xmlns:a16="http://schemas.microsoft.com/office/drawing/2014/main" id="{EEA392AA-F4D5-4C17-B6D1-6434A3A049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30" y="1029158"/>
                        <a:ext cx="572502" cy="4389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3">
            <a:extLst>
              <a:ext uri="{FF2B5EF4-FFF2-40B4-BE49-F238E27FC236}">
                <a16:creationId xmlns:a16="http://schemas.microsoft.com/office/drawing/2014/main" id="{6712D7DA-CA2B-49E1-A127-7C7BAAA3A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920" y="1510362"/>
            <a:ext cx="670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9CED1F2-885C-4CD9-88E1-E1E4626343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70217"/>
              </p:ext>
            </p:extLst>
          </p:nvPr>
        </p:nvGraphicFramePr>
        <p:xfrm>
          <a:off x="642466" y="1545703"/>
          <a:ext cx="574386" cy="458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5" imgW="317160" imgH="253800" progId="Equation.DSMT4">
                  <p:embed/>
                </p:oleObj>
              </mc:Choice>
              <mc:Fallback>
                <p:oleObj name="Equation" r:id="rId5" imgW="317160" imgH="25380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9643DC6D-EB7A-441F-A559-5E21E4B92A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66" y="1545703"/>
                        <a:ext cx="574386" cy="4589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21A715F-847B-4DA9-88E6-F6912EF6CC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09137"/>
              </p:ext>
            </p:extLst>
          </p:nvPr>
        </p:nvGraphicFramePr>
        <p:xfrm>
          <a:off x="4728902" y="1637723"/>
          <a:ext cx="1193511" cy="343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7" imgW="660240" imgH="190440" progId="Equation.DSMT4">
                  <p:embed/>
                </p:oleObj>
              </mc:Choice>
              <mc:Fallback>
                <p:oleObj name="Equation" r:id="rId7" imgW="660240" imgH="1904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8DE4E2B-999E-450D-A542-9B18B968E2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8902" y="1637723"/>
                        <a:ext cx="1193511" cy="3434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3">
            <a:extLst>
              <a:ext uri="{FF2B5EF4-FFF2-40B4-BE49-F238E27FC236}">
                <a16:creationId xmlns:a16="http://schemas.microsoft.com/office/drawing/2014/main" id="{80DC6378-7DA0-4227-AE60-8415C6130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14532"/>
            <a:ext cx="77337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     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F1971787-3C2E-46C9-A542-EC11D02311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442704"/>
              </p:ext>
            </p:extLst>
          </p:nvPr>
        </p:nvGraphicFramePr>
        <p:xfrm>
          <a:off x="612117" y="2112743"/>
          <a:ext cx="11493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9" imgW="634680" imgH="279360" progId="Equation.DSMT4">
                  <p:embed/>
                </p:oleObj>
              </mc:Choice>
              <mc:Fallback>
                <p:oleObj name="Equation" r:id="rId9" imgW="634680" imgH="2793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9CED1F2-885C-4CD9-88E1-E1E4626343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17" y="2112743"/>
                        <a:ext cx="11493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C5A8370-472A-4003-A025-63D199882C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675087"/>
              </p:ext>
            </p:extLst>
          </p:nvPr>
        </p:nvGraphicFramePr>
        <p:xfrm>
          <a:off x="659083" y="2532063"/>
          <a:ext cx="3471863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11" imgW="1917360" imgH="545760" progId="Equation.DSMT4">
                  <p:embed/>
                </p:oleObj>
              </mc:Choice>
              <mc:Fallback>
                <p:oleObj name="Equation" r:id="rId11" imgW="1917360" imgH="5457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F1971787-3C2E-46C9-A542-EC11D02311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083" y="2532063"/>
                        <a:ext cx="3471863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285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68998C5-6259-4254-A86C-CB0B597269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152086"/>
              </p:ext>
            </p:extLst>
          </p:nvPr>
        </p:nvGraphicFramePr>
        <p:xfrm>
          <a:off x="304800" y="650875"/>
          <a:ext cx="8413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Equation" r:id="rId3" imgW="431640" imgH="495000" progId="Equation.DSMT4">
                  <p:embed/>
                </p:oleObj>
              </mc:Choice>
              <mc:Fallback>
                <p:oleObj name="Equation" r:id="rId3" imgW="431640" imgH="4950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68998C5-6259-4254-A86C-CB0B597269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650875"/>
                        <a:ext cx="841375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3">
            <a:extLst>
              <a:ext uri="{FF2B5EF4-FFF2-40B4-BE49-F238E27FC236}">
                <a16:creationId xmlns:a16="http://schemas.microsoft.com/office/drawing/2014/main" id="{07EB84F0-2875-41AA-A95A-735892445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76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(SGK):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0818C9C-DCBF-4FB4-8681-8B3D7AE08F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880737"/>
              </p:ext>
            </p:extLst>
          </p:nvPr>
        </p:nvGraphicFramePr>
        <p:xfrm>
          <a:off x="2419350" y="887413"/>
          <a:ext cx="116363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Equation" r:id="rId5" imgW="596880" imgH="266400" progId="Equation.DSMT4">
                  <p:embed/>
                </p:oleObj>
              </mc:Choice>
              <mc:Fallback>
                <p:oleObj name="Equation" r:id="rId5" imgW="596880" imgH="266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0818C9C-DCBF-4FB4-8681-8B3D7AE08F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9350" y="887413"/>
                        <a:ext cx="1163638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B38F7CF-D528-4175-BA83-36C958AFF0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861418"/>
              </p:ext>
            </p:extLst>
          </p:nvPr>
        </p:nvGraphicFramePr>
        <p:xfrm>
          <a:off x="4611688" y="889000"/>
          <a:ext cx="12620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Equation" r:id="rId7" imgW="647640" imgH="266400" progId="Equation.DSMT4">
                  <p:embed/>
                </p:oleObj>
              </mc:Choice>
              <mc:Fallback>
                <p:oleObj name="Equation" r:id="rId7" imgW="647640" imgH="2664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B38F7CF-D528-4175-BA83-36C958AFF0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11688" y="889000"/>
                        <a:ext cx="1262062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CD04480-F749-4A8F-B5AE-61EB5A20E4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465482"/>
              </p:ext>
            </p:extLst>
          </p:nvPr>
        </p:nvGraphicFramePr>
        <p:xfrm>
          <a:off x="7107238" y="903288"/>
          <a:ext cx="1436687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Equation" r:id="rId9" imgW="736560" imgH="266400" progId="Equation.DSMT4">
                  <p:embed/>
                </p:oleObj>
              </mc:Choice>
              <mc:Fallback>
                <p:oleObj name="Equation" r:id="rId9" imgW="736560" imgH="2664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CD04480-F749-4A8F-B5AE-61EB5A20E4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07238" y="903288"/>
                        <a:ext cx="1436687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3">
            <a:extLst>
              <a:ext uri="{FF2B5EF4-FFF2-40B4-BE49-F238E27FC236}">
                <a16:creationId xmlns:a16="http://schemas.microsoft.com/office/drawing/2014/main" id="{E089D22B-B1C8-4F78-9084-B501AB0B4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950" y="1518744"/>
            <a:ext cx="800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1F66590-03D0-4259-9160-959905ADA2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459495"/>
              </p:ext>
            </p:extLst>
          </p:nvPr>
        </p:nvGraphicFramePr>
        <p:xfrm>
          <a:off x="338796" y="1930400"/>
          <a:ext cx="84137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Equation" r:id="rId11" imgW="431640" imgH="495000" progId="Equation.DSMT4">
                  <p:embed/>
                </p:oleObj>
              </mc:Choice>
              <mc:Fallback>
                <p:oleObj name="Equation" r:id="rId11" imgW="431640" imgH="4950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1F66590-03D0-4259-9160-959905ADA2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8796" y="1930400"/>
                        <a:ext cx="841375" cy="963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FD39539-8477-4AD1-9662-BF56DEF8D3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153332"/>
              </p:ext>
            </p:extLst>
          </p:nvPr>
        </p:nvGraphicFramePr>
        <p:xfrm>
          <a:off x="338796" y="2969447"/>
          <a:ext cx="116363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Equation" r:id="rId13" imgW="596880" imgH="266400" progId="Equation.DSMT4">
                  <p:embed/>
                </p:oleObj>
              </mc:Choice>
              <mc:Fallback>
                <p:oleObj name="Equation" r:id="rId13" imgW="596880" imgH="2664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FD39539-8477-4AD1-9662-BF56DEF8D3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8796" y="2969447"/>
                        <a:ext cx="1163638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4509211-F620-405B-8050-36FB1C73F7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303806"/>
              </p:ext>
            </p:extLst>
          </p:nvPr>
        </p:nvGraphicFramePr>
        <p:xfrm>
          <a:off x="366273" y="3816350"/>
          <a:ext cx="12620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Equation" r:id="rId15" imgW="647640" imgH="266400" progId="Equation.DSMT4">
                  <p:embed/>
                </p:oleObj>
              </mc:Choice>
              <mc:Fallback>
                <p:oleObj name="Equation" r:id="rId15" imgW="647640" imgH="266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4509211-F620-405B-8050-36FB1C73F7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6273" y="3816350"/>
                        <a:ext cx="1262063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3">
            <a:extLst>
              <a:ext uri="{FF2B5EF4-FFF2-40B4-BE49-F238E27FC236}">
                <a16:creationId xmlns:a16="http://schemas.microsoft.com/office/drawing/2014/main" id="{A89879A0-152A-4FBB-9015-3D089887B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0171" y="2181993"/>
            <a:ext cx="14106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B520B96-2D9B-4A7E-A39F-60044C17C2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846988"/>
              </p:ext>
            </p:extLst>
          </p:nvPr>
        </p:nvGraphicFramePr>
        <p:xfrm>
          <a:off x="2400300" y="1995049"/>
          <a:ext cx="240030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Equation" r:id="rId17" imgW="1231560" imgH="444240" progId="Equation.DSMT4">
                  <p:embed/>
                </p:oleObj>
              </mc:Choice>
              <mc:Fallback>
                <p:oleObj name="Equation" r:id="rId17" imgW="1231560" imgH="4442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1F66590-03D0-4259-9160-959905ADA2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400300" y="1995049"/>
                        <a:ext cx="2400300" cy="865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3">
            <a:extLst>
              <a:ext uri="{FF2B5EF4-FFF2-40B4-BE49-F238E27FC236}">
                <a16:creationId xmlns:a16="http://schemas.microsoft.com/office/drawing/2014/main" id="{75786ED3-077E-4D09-AAA0-97E269486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812" y="2991934"/>
            <a:ext cx="14106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85431A85-E9C6-4177-AB3D-91EFC70DDE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102898"/>
              </p:ext>
            </p:extLst>
          </p:nvPr>
        </p:nvGraphicFramePr>
        <p:xfrm>
          <a:off x="2709204" y="3051175"/>
          <a:ext cx="26971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19" imgW="1384200" imgH="190440" progId="Equation.DSMT4">
                  <p:embed/>
                </p:oleObj>
              </mc:Choice>
              <mc:Fallback>
                <p:oleObj name="Equation" r:id="rId19" imgW="1384200" imgH="1904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CB520B96-2D9B-4A7E-A39F-60044C17C2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709204" y="3051175"/>
                        <a:ext cx="2697163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3">
            <a:extLst>
              <a:ext uri="{FF2B5EF4-FFF2-40B4-BE49-F238E27FC236}">
                <a16:creationId xmlns:a16="http://schemas.microsoft.com/office/drawing/2014/main" id="{A1506009-67EB-4E1A-A183-ECDA78964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976" y="3816329"/>
            <a:ext cx="14106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C51E25A4-7B50-48ED-89F4-0592F1EEC2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597938"/>
              </p:ext>
            </p:extLst>
          </p:nvPr>
        </p:nvGraphicFramePr>
        <p:xfrm>
          <a:off x="2844800" y="3875088"/>
          <a:ext cx="28702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21" imgW="1473120" imgH="190440" progId="Equation.DSMT4">
                  <p:embed/>
                </p:oleObj>
              </mc:Choice>
              <mc:Fallback>
                <p:oleObj name="Equation" r:id="rId21" imgW="1473120" imgH="1904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85431A85-E9C6-4177-AB3D-91EFC70DDE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844800" y="3875088"/>
                        <a:ext cx="2870200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CC8F2CC3-E703-4AAD-A614-94A0F0AE89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81098"/>
              </p:ext>
            </p:extLst>
          </p:nvPr>
        </p:nvGraphicFramePr>
        <p:xfrm>
          <a:off x="355600" y="4567238"/>
          <a:ext cx="143668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Equation" r:id="rId23" imgW="736560" imgH="266400" progId="Equation.DSMT4">
                  <p:embed/>
                </p:oleObj>
              </mc:Choice>
              <mc:Fallback>
                <p:oleObj name="Equation" r:id="rId23" imgW="736560" imgH="266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4509211-F620-405B-8050-36FB1C73F7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55600" y="4567238"/>
                        <a:ext cx="1436688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13">
            <a:extLst>
              <a:ext uri="{FF2B5EF4-FFF2-40B4-BE49-F238E27FC236}">
                <a16:creationId xmlns:a16="http://schemas.microsoft.com/office/drawing/2014/main" id="{579BB3BA-6271-4D63-B8D7-9F036E8E5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444" y="4567532"/>
            <a:ext cx="14106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5948946E-21B6-4C44-94CE-B058BA1EA0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216641"/>
              </p:ext>
            </p:extLst>
          </p:nvPr>
        </p:nvGraphicFramePr>
        <p:xfrm>
          <a:off x="2997200" y="4378325"/>
          <a:ext cx="47752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25" imgW="2450880" imgH="444240" progId="Equation.DSMT4">
                  <p:embed/>
                </p:oleObj>
              </mc:Choice>
              <mc:Fallback>
                <p:oleObj name="Equation" r:id="rId25" imgW="2450880" imgH="4442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C51E25A4-7B50-48ED-89F4-0592F1EEC2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997200" y="4378325"/>
                        <a:ext cx="4775200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426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  <p:bldP spid="20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68998C5-6259-4254-A86C-CB0B597269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340406"/>
              </p:ext>
            </p:extLst>
          </p:nvPr>
        </p:nvGraphicFramePr>
        <p:xfrm>
          <a:off x="304800" y="762000"/>
          <a:ext cx="1410676" cy="742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3" imgW="723600" imgH="380880" progId="Equation.DSMT4">
                  <p:embed/>
                </p:oleObj>
              </mc:Choice>
              <mc:Fallback>
                <p:oleObj name="Equation" r:id="rId3" imgW="7236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762000"/>
                        <a:ext cx="1410676" cy="742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3">
            <a:extLst>
              <a:ext uri="{FF2B5EF4-FFF2-40B4-BE49-F238E27FC236}">
                <a16:creationId xmlns:a16="http://schemas.microsoft.com/office/drawing/2014/main" id="{07EB84F0-2875-41AA-A95A-735892445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(SGK):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0818C9C-DCBF-4FB4-8681-8B3D7AE08F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560871"/>
              </p:ext>
            </p:extLst>
          </p:nvPr>
        </p:nvGraphicFramePr>
        <p:xfrm>
          <a:off x="2170990" y="775629"/>
          <a:ext cx="16589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5" imgW="850680" imgH="380880" progId="Equation.DSMT4">
                  <p:embed/>
                </p:oleObj>
              </mc:Choice>
              <mc:Fallback>
                <p:oleObj name="Equation" r:id="rId5" imgW="850680" imgH="3808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68998C5-6259-4254-A86C-CB0B597269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70990" y="775629"/>
                        <a:ext cx="1658938" cy="74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B38F7CF-D528-4175-BA83-36C958AFF0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566018"/>
              </p:ext>
            </p:extLst>
          </p:nvPr>
        </p:nvGraphicFramePr>
        <p:xfrm>
          <a:off x="4278920" y="777875"/>
          <a:ext cx="19304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tion" r:id="rId7" imgW="990360" imgH="380880" progId="Equation.DSMT4">
                  <p:embed/>
                </p:oleObj>
              </mc:Choice>
              <mc:Fallback>
                <p:oleObj name="Equation" r:id="rId7" imgW="990360" imgH="3808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68998C5-6259-4254-A86C-CB0B597269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78920" y="777875"/>
                        <a:ext cx="1930400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CD04480-F749-4A8F-B5AE-61EB5A20E4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503446"/>
              </p:ext>
            </p:extLst>
          </p:nvPr>
        </p:nvGraphicFramePr>
        <p:xfrm>
          <a:off x="6601264" y="792163"/>
          <a:ext cx="24511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9" imgW="1257120" imgH="380880" progId="Equation.DSMT4">
                  <p:embed/>
                </p:oleObj>
              </mc:Choice>
              <mc:Fallback>
                <p:oleObj name="Equation" r:id="rId9" imgW="1257120" imgH="3808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0818C9C-DCBF-4FB4-8681-8B3D7AE08F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01264" y="792163"/>
                        <a:ext cx="2451100" cy="741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3">
            <a:extLst>
              <a:ext uri="{FF2B5EF4-FFF2-40B4-BE49-F238E27FC236}">
                <a16:creationId xmlns:a16="http://schemas.microsoft.com/office/drawing/2014/main" id="{E089D22B-B1C8-4F78-9084-B501AB0B4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950" y="1518744"/>
            <a:ext cx="800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1F66590-03D0-4259-9160-959905ADA2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966092"/>
              </p:ext>
            </p:extLst>
          </p:nvPr>
        </p:nvGraphicFramePr>
        <p:xfrm>
          <a:off x="296594" y="2041964"/>
          <a:ext cx="2971801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11" imgW="1523880" imgH="380880" progId="Equation.DSMT4">
                  <p:embed/>
                </p:oleObj>
              </mc:Choice>
              <mc:Fallback>
                <p:oleObj name="Equation" r:id="rId11" imgW="1523880" imgH="3808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68998C5-6259-4254-A86C-CB0B597269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6594" y="2041964"/>
                        <a:ext cx="2971801" cy="741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FD39539-8477-4AD1-9662-BF56DEF8D3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320744"/>
              </p:ext>
            </p:extLst>
          </p:nvPr>
        </p:nvGraphicFramePr>
        <p:xfrm>
          <a:off x="296594" y="2867276"/>
          <a:ext cx="3490913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13" imgW="1790640" imgH="380880" progId="Equation.DSMT4">
                  <p:embed/>
                </p:oleObj>
              </mc:Choice>
              <mc:Fallback>
                <p:oleObj name="Equation" r:id="rId13" imgW="1790640" imgH="3808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0818C9C-DCBF-4FB4-8681-8B3D7AE08F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6594" y="2867276"/>
                        <a:ext cx="3490913" cy="74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4509211-F620-405B-8050-36FB1C73F7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249978"/>
              </p:ext>
            </p:extLst>
          </p:nvPr>
        </p:nvGraphicFramePr>
        <p:xfrm>
          <a:off x="318868" y="3704824"/>
          <a:ext cx="41338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Equation" r:id="rId15" imgW="2120760" imgH="380880" progId="Equation.DSMT4">
                  <p:embed/>
                </p:oleObj>
              </mc:Choice>
              <mc:Fallback>
                <p:oleObj name="Equation" r:id="rId15" imgW="2120760" imgH="3808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B38F7CF-D528-4175-BA83-36C958AFF0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18868" y="3704824"/>
                        <a:ext cx="4133850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7A4314A-B1AC-40F6-856E-6B664BD70B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454483"/>
              </p:ext>
            </p:extLst>
          </p:nvPr>
        </p:nvGraphicFramePr>
        <p:xfrm>
          <a:off x="327684" y="4534778"/>
          <a:ext cx="7402512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tion" r:id="rId17" imgW="3797280" imgH="380880" progId="Equation.DSMT4">
                  <p:embed/>
                </p:oleObj>
              </mc:Choice>
              <mc:Fallback>
                <p:oleObj name="Equation" r:id="rId17" imgW="3797280" imgH="3808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CD04480-F749-4A8F-B5AE-61EB5A20E4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27684" y="4534778"/>
                        <a:ext cx="7402512" cy="74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97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68998C5-6259-4254-A86C-CB0B597269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480216"/>
              </p:ext>
            </p:extLst>
          </p:nvPr>
        </p:nvGraphicFramePr>
        <p:xfrm>
          <a:off x="280988" y="847725"/>
          <a:ext cx="14605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3" imgW="749160" imgH="291960" progId="Equation.DSMT4">
                  <p:embed/>
                </p:oleObj>
              </mc:Choice>
              <mc:Fallback>
                <p:oleObj name="Equation" r:id="rId3" imgW="749160" imgH="291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68998C5-6259-4254-A86C-CB0B597269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988" y="847725"/>
                        <a:ext cx="1460500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3">
            <a:extLst>
              <a:ext uri="{FF2B5EF4-FFF2-40B4-BE49-F238E27FC236}">
                <a16:creationId xmlns:a16="http://schemas.microsoft.com/office/drawing/2014/main" id="{07EB84F0-2875-41AA-A95A-735892445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E089D22B-B1C8-4F78-9084-B501AB0B4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950" y="1991380"/>
            <a:ext cx="800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1F66590-03D0-4259-9160-959905ADA2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297537"/>
              </p:ext>
            </p:extLst>
          </p:nvPr>
        </p:nvGraphicFramePr>
        <p:xfrm>
          <a:off x="324728" y="2640013"/>
          <a:ext cx="443230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5" imgW="2273040" imgH="330120" progId="Equation.DSMT4">
                  <p:embed/>
                </p:oleObj>
              </mc:Choice>
              <mc:Fallback>
                <p:oleObj name="Equation" r:id="rId5" imgW="2273040" imgH="33012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1F66590-03D0-4259-9160-959905ADA2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4728" y="2640013"/>
                        <a:ext cx="4432300" cy="64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FD39539-8477-4AD1-9662-BF56DEF8D3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03417"/>
              </p:ext>
            </p:extLst>
          </p:nvPr>
        </p:nvGraphicFramePr>
        <p:xfrm>
          <a:off x="304800" y="3423309"/>
          <a:ext cx="4703763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7" imgW="2412720" imgH="330120" progId="Equation.DSMT4">
                  <p:embed/>
                </p:oleObj>
              </mc:Choice>
              <mc:Fallback>
                <p:oleObj name="Equation" r:id="rId7" imgW="2412720" imgH="3301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FD39539-8477-4AD1-9662-BF56DEF8D3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800" y="3423309"/>
                        <a:ext cx="4703763" cy="64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4509211-F620-405B-8050-36FB1C73F7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609439"/>
              </p:ext>
            </p:extLst>
          </p:nvPr>
        </p:nvGraphicFramePr>
        <p:xfrm>
          <a:off x="304800" y="4235130"/>
          <a:ext cx="8391526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9" imgW="4305240" imgH="380880" progId="Equation.DSMT4">
                  <p:embed/>
                </p:oleObj>
              </mc:Choice>
              <mc:Fallback>
                <p:oleObj name="Equation" r:id="rId9" imgW="4305240" imgH="3808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4509211-F620-405B-8050-36FB1C73F7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800" y="4235130"/>
                        <a:ext cx="8391526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7A4314A-B1AC-40F6-856E-6B664BD70B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053067"/>
              </p:ext>
            </p:extLst>
          </p:nvPr>
        </p:nvGraphicFramePr>
        <p:xfrm>
          <a:off x="304800" y="5083175"/>
          <a:ext cx="757555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11" imgW="3886200" imgH="380880" progId="Equation.DSMT4">
                  <p:embed/>
                </p:oleObj>
              </mc:Choice>
              <mc:Fallback>
                <p:oleObj name="Equation" r:id="rId11" imgW="3886200" imgH="3808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87A4314A-B1AC-40F6-856E-6B664BD70B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4800" y="5083175"/>
                        <a:ext cx="7575550" cy="74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6B4079D-7BD3-4CFE-90ED-85DE9B6F57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537206"/>
              </p:ext>
            </p:extLst>
          </p:nvPr>
        </p:nvGraphicFramePr>
        <p:xfrm>
          <a:off x="5643563" y="715963"/>
          <a:ext cx="175736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13" imgW="901440" imgH="330120" progId="Equation.DSMT4">
                  <p:embed/>
                </p:oleObj>
              </mc:Choice>
              <mc:Fallback>
                <p:oleObj name="Equation" r:id="rId13" imgW="901440" imgH="3301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68998C5-6259-4254-A86C-CB0B597269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43563" y="715963"/>
                        <a:ext cx="1757362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815BE8E-A4D6-49AC-8289-ED756DA1B9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569891"/>
              </p:ext>
            </p:extLst>
          </p:nvPr>
        </p:nvGraphicFramePr>
        <p:xfrm>
          <a:off x="276664" y="1487488"/>
          <a:ext cx="1633537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15" imgW="838080" imgH="291960" progId="Equation.DSMT4">
                  <p:embed/>
                </p:oleObj>
              </mc:Choice>
              <mc:Fallback>
                <p:oleObj name="Equation" r:id="rId15" imgW="838080" imgH="291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68998C5-6259-4254-A86C-CB0B597269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6664" y="1487488"/>
                        <a:ext cx="1633537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9BC4B20-52AF-4481-8FA9-654741F244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783127"/>
              </p:ext>
            </p:extLst>
          </p:nvPr>
        </p:nvGraphicFramePr>
        <p:xfrm>
          <a:off x="5635354" y="1355725"/>
          <a:ext cx="212883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17" imgW="1091880" imgH="330120" progId="Equation.DSMT4">
                  <p:embed/>
                </p:oleObj>
              </mc:Choice>
              <mc:Fallback>
                <p:oleObj name="Equation" r:id="rId17" imgW="1091880" imgH="33012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E6B4079D-7BD3-4CFE-90ED-85DE9B6F57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35354" y="1355725"/>
                        <a:ext cx="2128838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81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096C43-F40C-4CED-8FD3-66C051F7C47A}"/>
              </a:ext>
            </a:extLst>
          </p:cNvPr>
          <p:cNvSpPr txBox="1"/>
          <p:nvPr/>
        </p:nvSpPr>
        <p:spPr>
          <a:xfrm>
            <a:off x="609600" y="381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DC6309A6-E685-44F1-9EAC-1BF9D747D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15074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1F360CC-0739-45F8-B16F-2834C17EA3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117816"/>
              </p:ext>
            </p:extLst>
          </p:nvPr>
        </p:nvGraphicFramePr>
        <p:xfrm>
          <a:off x="3386796" y="1139098"/>
          <a:ext cx="574386" cy="458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3" imgW="317160" imgH="253800" progId="Equation.DSMT4">
                  <p:embed/>
                </p:oleObj>
              </mc:Choice>
              <mc:Fallback>
                <p:oleObj name="Equation" r:id="rId3" imgW="317160" imgH="2538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9CED1F2-885C-4CD9-88E1-E1E4626343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796" y="1139098"/>
                        <a:ext cx="574386" cy="4589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124903E-15FE-48A4-9057-8E11EBCE7D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782572"/>
              </p:ext>
            </p:extLst>
          </p:nvPr>
        </p:nvGraphicFramePr>
        <p:xfrm>
          <a:off x="7632672" y="1086861"/>
          <a:ext cx="1268688" cy="543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Equation" r:id="rId5" imgW="749160" imgH="317160" progId="Equation.DSMT4">
                  <p:embed/>
                </p:oleObj>
              </mc:Choice>
              <mc:Fallback>
                <p:oleObj name="Equation" r:id="rId5" imgW="749160" imgH="31716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7DDB9263-4F6D-4E08-8BA3-28F61C2540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672" y="1086861"/>
                        <a:ext cx="1268688" cy="5431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3">
            <a:extLst>
              <a:ext uri="{FF2B5EF4-FFF2-40B4-BE49-F238E27FC236}">
                <a16:creationId xmlns:a16="http://schemas.microsoft.com/office/drawing/2014/main" id="{DCDAB69E-E4A5-486E-9408-83350F9EA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82182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8D3F8C4-A2D8-4D63-9D82-5E6F695D11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107758"/>
              </p:ext>
            </p:extLst>
          </p:nvPr>
        </p:nvGraphicFramePr>
        <p:xfrm>
          <a:off x="4846637" y="1662113"/>
          <a:ext cx="1096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7" imgW="647640" imgH="317160" progId="Equation.DSMT4">
                  <p:embed/>
                </p:oleObj>
              </mc:Choice>
              <mc:Fallback>
                <p:oleObj name="Equation" r:id="rId7" imgW="647640" imgH="3171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124903E-15FE-48A4-9057-8E11EBCE7D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637" y="1662113"/>
                        <a:ext cx="1096963" cy="542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3">
            <a:extLst>
              <a:ext uri="{FF2B5EF4-FFF2-40B4-BE49-F238E27FC236}">
                <a16:creationId xmlns:a16="http://schemas.microsoft.com/office/drawing/2014/main" id="{FE2ABDD3-8AD0-40E2-957C-C79FB89B9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13" y="2248926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8,9,10,11,12,13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C67C872D-FED3-44CA-B3F2-0A3FB1418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52" y="2795806"/>
            <a:ext cx="870324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5204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6" name="Rectangle 26"/>
          <p:cNvSpPr>
            <a:spLocks noChangeArrowheads="1"/>
          </p:cNvSpPr>
          <p:nvPr/>
        </p:nvSpPr>
        <p:spPr bwMode="auto">
          <a:xfrm>
            <a:off x="1619250" y="5170488"/>
            <a:ext cx="5580063" cy="46831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err="1">
                <a:solidFill>
                  <a:srgbClr val="003399"/>
                </a:solidFill>
                <a:latin typeface="Times New Roman" pitchFamily="18" charset="0"/>
              </a:rPr>
              <a:t>Giáo</a:t>
            </a:r>
            <a:r>
              <a:rPr lang="en-US" sz="2800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3399"/>
                </a:solidFill>
                <a:latin typeface="Times New Roman" pitchFamily="18" charset="0"/>
              </a:rPr>
              <a:t>viên</a:t>
            </a:r>
            <a:r>
              <a:rPr lang="en-US" sz="2800" dirty="0">
                <a:solidFill>
                  <a:srgbClr val="003399"/>
                </a:solidFill>
                <a:latin typeface="Times New Roman" pitchFamily="18" charset="0"/>
              </a:rPr>
              <a:t>: </a:t>
            </a:r>
            <a:r>
              <a:rPr lang="en-US" sz="2800" dirty="0" err="1">
                <a:solidFill>
                  <a:srgbClr val="003399"/>
                </a:solidFill>
                <a:latin typeface="Times New Roman" pitchFamily="18" charset="0"/>
              </a:rPr>
              <a:t>Trần</a:t>
            </a:r>
            <a:r>
              <a:rPr lang="en-US" sz="2800" dirty="0">
                <a:solidFill>
                  <a:srgbClr val="003399"/>
                </a:solidFill>
                <a:latin typeface="Times New Roman" pitchFamily="18" charset="0"/>
              </a:rPr>
              <a:t> Minh </a:t>
            </a:r>
            <a:r>
              <a:rPr lang="en-US" sz="2800" dirty="0" err="1">
                <a:solidFill>
                  <a:srgbClr val="003399"/>
                </a:solidFill>
                <a:latin typeface="Times New Roman" pitchFamily="18" charset="0"/>
              </a:rPr>
              <a:t>Đông</a:t>
            </a:r>
            <a:endParaRPr lang="en-US" sz="2800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81959" name="Rectangle 39"/>
          <p:cNvSpPr>
            <a:spLocks noChangeArrowheads="1"/>
          </p:cNvSpPr>
          <p:nvPr/>
        </p:nvSpPr>
        <p:spPr bwMode="auto">
          <a:xfrm>
            <a:off x="1905000" y="938213"/>
            <a:ext cx="4752975" cy="5857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2075" tIns="46038" rIns="92075" bIns="46038" anchor="b" anchorCtr="1"/>
          <a:lstStyle/>
          <a:p>
            <a:pPr algn="ctr" eaLnBrk="1" hangingPunct="1">
              <a:defRPr/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ĐẠI SỐ 9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8D30D5B-5254-4848-B6E8-5BCB988C3CD6}"/>
              </a:ext>
            </a:extLst>
          </p:cNvPr>
          <p:cNvSpPr txBox="1">
            <a:spLocks/>
          </p:cNvSpPr>
          <p:nvPr/>
        </p:nvSpPr>
        <p:spPr bwMode="auto">
          <a:xfrm>
            <a:off x="0" y="3048000"/>
            <a:ext cx="9144000" cy="685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2600" b="1" ker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b="1" kern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CCBBD25-6CF7-4E9C-B216-4CA1A15064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655855"/>
              </p:ext>
            </p:extLst>
          </p:nvPr>
        </p:nvGraphicFramePr>
        <p:xfrm>
          <a:off x="6477000" y="3240017"/>
          <a:ext cx="1153353" cy="493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749160" imgH="317160" progId="Equation.DSMT4">
                  <p:embed/>
                </p:oleObj>
              </mc:Choice>
              <mc:Fallback>
                <p:oleObj name="Equation" r:id="rId3" imgW="749160" imgH="31716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ACCBBD25-6CF7-4E9C-B216-4CA1A15064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240017"/>
                        <a:ext cx="1153353" cy="4937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19417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67BBD16-BA24-4719-84E2-829101205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7C40B0-54AA-4745-B428-B773193BD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95416397-CCF4-4A37-B509-76BE814A4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2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C820F7F6-5B90-47AA-A9BF-268C26CF6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131B50CC-8F02-4C0E-8A20-25C0B40D8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24">
            <a:extLst>
              <a:ext uri="{FF2B5EF4-FFF2-40B4-BE49-F238E27FC236}">
                <a16:creationId xmlns:a16="http://schemas.microsoft.com/office/drawing/2014/main" id="{3C4D3187-9849-48F1-B441-CC2AB3247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130628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1F6F7D9C-97F9-400B-BBA4-D2FCBBA63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257174"/>
            <a:ext cx="130628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96DED712-EAD7-4198-A0E9-1F9CD3887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8118931" cy="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28">
            <a:extLst>
              <a:ext uri="{FF2B5EF4-FFF2-40B4-BE49-F238E27FC236}">
                <a16:creationId xmlns:a16="http://schemas.microsoft.com/office/drawing/2014/main" id="{560A210A-09C5-4950-A291-BD2933F87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4"/>
            <a:ext cx="8118931" cy="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FF430E-339D-49F0-9525-FA247694D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F814B30B-FCDF-441C-BB2F-AD4DED06D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3839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60A28887-1CBD-4955-8DC1-98AC43DC0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4"/>
            <a:ext cx="13839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710E693-5C9E-4620-ADD7-C6DB1B63C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81FC81F8-A888-4393-9689-39A352869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8D30D5B-5254-4848-B6E8-5BCB988C3CD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KIỂM TRA KIẾN THỨC CŨ</a:t>
            </a:r>
          </a:p>
        </p:txBody>
      </p:sp>
      <p:sp>
        <p:nvSpPr>
          <p:cNvPr id="43" name="Text Box 7">
            <a:extLst>
              <a:ext uri="{FF2B5EF4-FFF2-40B4-BE49-F238E27FC236}">
                <a16:creationId xmlns:a16="http://schemas.microsoft.com/office/drawing/2014/main" id="{24557BED-AFA4-4B16-874D-42942F976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4" y="910293"/>
            <a:ext cx="8334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4; 9  </a:t>
            </a:r>
          </a:p>
        </p:txBody>
      </p:sp>
      <p:sp>
        <p:nvSpPr>
          <p:cNvPr id="48" name="Text Box 26">
            <a:extLst>
              <a:ext uri="{FF2B5EF4-FFF2-40B4-BE49-F238E27FC236}">
                <a16:creationId xmlns:a16="http://schemas.microsoft.com/office/drawing/2014/main" id="{DAD3767D-DF2B-48EE-815F-754183782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4" y="2179316"/>
            <a:ext cx="7115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So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2" name="Object 47">
            <a:extLst>
              <a:ext uri="{FF2B5EF4-FFF2-40B4-BE49-F238E27FC236}">
                <a16:creationId xmlns:a16="http://schemas.microsoft.com/office/drawing/2014/main" id="{2CC5E68A-7205-4B0D-99DD-320449CF8A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501491"/>
              </p:ext>
            </p:extLst>
          </p:nvPr>
        </p:nvGraphicFramePr>
        <p:xfrm>
          <a:off x="910053" y="4045781"/>
          <a:ext cx="152082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4" imgW="736560" imgH="266400" progId="Equation.DSMT4">
                  <p:embed/>
                </p:oleObj>
              </mc:Choice>
              <mc:Fallback>
                <p:oleObj name="Equation" r:id="rId4" imgW="736560" imgH="266400" progId="Equation.DSMT4">
                  <p:embed/>
                  <p:pic>
                    <p:nvPicPr>
                      <p:cNvPr id="80943" name="Object 47">
                        <a:extLst>
                          <a:ext uri="{FF2B5EF4-FFF2-40B4-BE49-F238E27FC236}">
                            <a16:creationId xmlns:a16="http://schemas.microsoft.com/office/drawing/2014/main" id="{546115D3-D9EF-49AF-B601-8C66BC0CB0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053" y="4045781"/>
                        <a:ext cx="1520825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48">
            <a:extLst>
              <a:ext uri="{FF2B5EF4-FFF2-40B4-BE49-F238E27FC236}">
                <a16:creationId xmlns:a16="http://schemas.microsoft.com/office/drawing/2014/main" id="{92455B6C-FC58-4DAA-98C6-B414B63E3A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872012"/>
              </p:ext>
            </p:extLst>
          </p:nvPr>
        </p:nvGraphicFramePr>
        <p:xfrm>
          <a:off x="981228" y="1521514"/>
          <a:ext cx="2309092" cy="524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6" imgW="1117440" imgH="253800" progId="Equation.DSMT4">
                  <p:embed/>
                </p:oleObj>
              </mc:Choice>
              <mc:Fallback>
                <p:oleObj name="Equation" r:id="rId6" imgW="1117440" imgH="253800" progId="Equation.DSMT4">
                  <p:embed/>
                  <p:pic>
                    <p:nvPicPr>
                      <p:cNvPr id="80944" name="Object 48">
                        <a:extLst>
                          <a:ext uri="{FF2B5EF4-FFF2-40B4-BE49-F238E27FC236}">
                            <a16:creationId xmlns:a16="http://schemas.microsoft.com/office/drawing/2014/main" id="{6F272BFC-B0AC-4595-B6A2-6D4575A306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228" y="1521514"/>
                        <a:ext cx="2309092" cy="524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 Box 26">
            <a:extLst>
              <a:ext uri="{FF2B5EF4-FFF2-40B4-BE49-F238E27FC236}">
                <a16:creationId xmlns:a16="http://schemas.microsoft.com/office/drawing/2014/main" id="{1013F9F8-A565-42EB-9597-9BB57A476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4" y="3443068"/>
            <a:ext cx="472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55" name="Object 47">
            <a:extLst>
              <a:ext uri="{FF2B5EF4-FFF2-40B4-BE49-F238E27FC236}">
                <a16:creationId xmlns:a16="http://schemas.microsoft.com/office/drawing/2014/main" id="{B8F44FBD-428E-4142-B9D8-CC228D8592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566674"/>
              </p:ext>
            </p:extLst>
          </p:nvPr>
        </p:nvGraphicFramePr>
        <p:xfrm>
          <a:off x="2847535" y="2131650"/>
          <a:ext cx="708472" cy="524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8" imgW="342720" imgH="253800" progId="Equation.DSMT4">
                  <p:embed/>
                </p:oleObj>
              </mc:Choice>
              <mc:Fallback>
                <p:oleObj name="Equation" r:id="rId8" imgW="342720" imgH="253800" progId="Equation.DSMT4">
                  <p:embed/>
                  <p:pic>
                    <p:nvPicPr>
                      <p:cNvPr id="52" name="Object 47">
                        <a:extLst>
                          <a:ext uri="{FF2B5EF4-FFF2-40B4-BE49-F238E27FC236}">
                            <a16:creationId xmlns:a16="http://schemas.microsoft.com/office/drawing/2014/main" id="{2CC5E68A-7205-4B0D-99DD-320449CF8A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535" y="2131650"/>
                        <a:ext cx="708472" cy="524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48">
            <a:extLst>
              <a:ext uri="{FF2B5EF4-FFF2-40B4-BE49-F238E27FC236}">
                <a16:creationId xmlns:a16="http://schemas.microsoft.com/office/drawing/2014/main" id="{5C2C1216-EC49-481A-AECE-7F295D1190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96160"/>
              </p:ext>
            </p:extLst>
          </p:nvPr>
        </p:nvGraphicFramePr>
        <p:xfrm>
          <a:off x="981228" y="2788916"/>
          <a:ext cx="496093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10" imgW="2400120" imgH="253800" progId="Equation.DSMT4">
                  <p:embed/>
                </p:oleObj>
              </mc:Choice>
              <mc:Fallback>
                <p:oleObj name="Equation" r:id="rId10" imgW="2400120" imgH="253800" progId="Equation.DSMT4">
                  <p:embed/>
                  <p:pic>
                    <p:nvPicPr>
                      <p:cNvPr id="53" name="Object 48">
                        <a:extLst>
                          <a:ext uri="{FF2B5EF4-FFF2-40B4-BE49-F238E27FC236}">
                            <a16:creationId xmlns:a16="http://schemas.microsoft.com/office/drawing/2014/main" id="{92455B6C-FC58-4DAA-98C6-B414B63E3A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228" y="2788916"/>
                        <a:ext cx="496093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47">
            <a:extLst>
              <a:ext uri="{FF2B5EF4-FFF2-40B4-BE49-F238E27FC236}">
                <a16:creationId xmlns:a16="http://schemas.microsoft.com/office/drawing/2014/main" id="{A82B9434-B19F-4266-A057-3DB1C1F01B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98944"/>
              </p:ext>
            </p:extLst>
          </p:nvPr>
        </p:nvGraphicFramePr>
        <p:xfrm>
          <a:off x="1938337" y="5641117"/>
          <a:ext cx="5300663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12" imgW="2565360" imgH="253800" progId="Equation.DSMT4">
                  <p:embed/>
                </p:oleObj>
              </mc:Choice>
              <mc:Fallback>
                <p:oleObj name="Equation" r:id="rId12" imgW="2565360" imgH="253800" progId="Equation.DSMT4">
                  <p:embed/>
                  <p:pic>
                    <p:nvPicPr>
                      <p:cNvPr id="52" name="Object 47">
                        <a:extLst>
                          <a:ext uri="{FF2B5EF4-FFF2-40B4-BE49-F238E27FC236}">
                            <a16:creationId xmlns:a16="http://schemas.microsoft.com/office/drawing/2014/main" id="{2CC5E68A-7205-4B0D-99DD-320449CF8A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337" y="5641117"/>
                        <a:ext cx="5300663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 Box 26">
            <a:extLst>
              <a:ext uri="{FF2B5EF4-FFF2-40B4-BE49-F238E27FC236}">
                <a16:creationId xmlns:a16="http://schemas.microsoft.com/office/drawing/2014/main" id="{EFA93346-03ED-4A70-9D6C-46371B5AB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354" y="4436381"/>
            <a:ext cx="10370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9" name="Object 47">
            <a:extLst>
              <a:ext uri="{FF2B5EF4-FFF2-40B4-BE49-F238E27FC236}">
                <a16:creationId xmlns:a16="http://schemas.microsoft.com/office/drawing/2014/main" id="{A170A9D6-79E5-4B75-BD9F-01B0385334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830383"/>
              </p:ext>
            </p:extLst>
          </p:nvPr>
        </p:nvGraphicFramePr>
        <p:xfrm>
          <a:off x="4695825" y="3984993"/>
          <a:ext cx="1414463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14" imgW="685800" imgH="266400" progId="Equation.DSMT4">
                  <p:embed/>
                </p:oleObj>
              </mc:Choice>
              <mc:Fallback>
                <p:oleObj name="Equation" r:id="rId14" imgW="685800" imgH="266400" progId="Equation.DSMT4">
                  <p:embed/>
                  <p:pic>
                    <p:nvPicPr>
                      <p:cNvPr id="52" name="Object 47">
                        <a:extLst>
                          <a:ext uri="{FF2B5EF4-FFF2-40B4-BE49-F238E27FC236}">
                            <a16:creationId xmlns:a16="http://schemas.microsoft.com/office/drawing/2014/main" id="{2CC5E68A-7205-4B0D-99DD-320449CF8A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3984993"/>
                        <a:ext cx="1414463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 Box 26">
            <a:extLst>
              <a:ext uri="{FF2B5EF4-FFF2-40B4-BE49-F238E27FC236}">
                <a16:creationId xmlns:a16="http://schemas.microsoft.com/office/drawing/2014/main" id="{3F55DAB6-9088-47C9-948F-B2F16E4E4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412" y="5678284"/>
            <a:ext cx="12874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1" name="Object 47">
            <a:extLst>
              <a:ext uri="{FF2B5EF4-FFF2-40B4-BE49-F238E27FC236}">
                <a16:creationId xmlns:a16="http://schemas.microsoft.com/office/drawing/2014/main" id="{C57EEB67-E59C-4BC9-958F-EB47869FEE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538864"/>
              </p:ext>
            </p:extLst>
          </p:nvPr>
        </p:nvGraphicFramePr>
        <p:xfrm>
          <a:off x="1990044" y="4979988"/>
          <a:ext cx="459105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16" imgW="2222280" imgH="253800" progId="Equation.DSMT4">
                  <p:embed/>
                </p:oleObj>
              </mc:Choice>
              <mc:Fallback>
                <p:oleObj name="Equation" r:id="rId16" imgW="2222280" imgH="253800" progId="Equation.DSMT4">
                  <p:embed/>
                  <p:pic>
                    <p:nvPicPr>
                      <p:cNvPr id="57" name="Object 47">
                        <a:extLst>
                          <a:ext uri="{FF2B5EF4-FFF2-40B4-BE49-F238E27FC236}">
                            <a16:creationId xmlns:a16="http://schemas.microsoft.com/office/drawing/2014/main" id="{A82B9434-B19F-4266-A057-3DB1C1F01B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044" y="4979988"/>
                        <a:ext cx="4591050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 Box 26">
            <a:extLst>
              <a:ext uri="{FF2B5EF4-FFF2-40B4-BE49-F238E27FC236}">
                <a16:creationId xmlns:a16="http://schemas.microsoft.com/office/drawing/2014/main" id="{11C790EA-DD97-46D9-BBFB-575FBE644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412" y="5006742"/>
            <a:ext cx="11795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</a:p>
        </p:txBody>
      </p:sp>
      <p:graphicFrame>
        <p:nvGraphicFramePr>
          <p:cNvPr id="63" name="Object 47">
            <a:extLst>
              <a:ext uri="{FF2B5EF4-FFF2-40B4-BE49-F238E27FC236}">
                <a16:creationId xmlns:a16="http://schemas.microsoft.com/office/drawing/2014/main" id="{77FF5F08-C0B5-44D5-BD27-895F03333A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936541"/>
              </p:ext>
            </p:extLst>
          </p:nvPr>
        </p:nvGraphicFramePr>
        <p:xfrm>
          <a:off x="7291472" y="5051092"/>
          <a:ext cx="1179512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18" imgW="571320" imgH="177480" progId="Equation.DSMT4">
                  <p:embed/>
                </p:oleObj>
              </mc:Choice>
              <mc:Fallback>
                <p:oleObj name="Equation" r:id="rId18" imgW="571320" imgH="177480" progId="Equation.DSMT4">
                  <p:embed/>
                  <p:pic>
                    <p:nvPicPr>
                      <p:cNvPr id="52" name="Object 47">
                        <a:extLst>
                          <a:ext uri="{FF2B5EF4-FFF2-40B4-BE49-F238E27FC236}">
                            <a16:creationId xmlns:a16="http://schemas.microsoft.com/office/drawing/2014/main" id="{2CC5E68A-7205-4B0D-99DD-320449CF8A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1472" y="5051092"/>
                        <a:ext cx="1179512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Box 26">
            <a:extLst>
              <a:ext uri="{FF2B5EF4-FFF2-40B4-BE49-F238E27FC236}">
                <a16:creationId xmlns:a16="http://schemas.microsoft.com/office/drawing/2014/main" id="{10B9D55F-B0AF-4A95-98EA-E8D26E0F7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308" y="6196448"/>
            <a:ext cx="2293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65" name="Object 47">
            <a:extLst>
              <a:ext uri="{FF2B5EF4-FFF2-40B4-BE49-F238E27FC236}">
                <a16:creationId xmlns:a16="http://schemas.microsoft.com/office/drawing/2014/main" id="{6D90D212-C736-492A-A53B-88C105BFE0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937748"/>
              </p:ext>
            </p:extLst>
          </p:nvPr>
        </p:nvGraphicFramePr>
        <p:xfrm>
          <a:off x="2033783" y="6277316"/>
          <a:ext cx="1179512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20" imgW="571320" imgH="177480" progId="Equation.DSMT4">
                  <p:embed/>
                </p:oleObj>
              </mc:Choice>
              <mc:Fallback>
                <p:oleObj name="Equation" r:id="rId20" imgW="571320" imgH="177480" progId="Equation.DSMT4">
                  <p:embed/>
                  <p:pic>
                    <p:nvPicPr>
                      <p:cNvPr id="63" name="Object 47">
                        <a:extLst>
                          <a:ext uri="{FF2B5EF4-FFF2-40B4-BE49-F238E27FC236}">
                            <a16:creationId xmlns:a16="http://schemas.microsoft.com/office/drawing/2014/main" id="{77FF5F08-C0B5-44D5-BD27-895F03333A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783" y="6277316"/>
                        <a:ext cx="1179512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 Box 26">
            <a:extLst>
              <a:ext uri="{FF2B5EF4-FFF2-40B4-BE49-F238E27FC236}">
                <a16:creationId xmlns:a16="http://schemas.microsoft.com/office/drawing/2014/main" id="{A188699A-4B98-48BE-AC2A-E58C97193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335" y="4973589"/>
            <a:ext cx="776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3016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/>
      <p:bldP spid="62" grpId="0"/>
      <p:bldP spid="64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67BBD16-BA24-4719-84E2-829101205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72C72C-9EDB-4E2B-85F7-DBDD37CBE865}"/>
              </a:ext>
            </a:extLst>
          </p:cNvPr>
          <p:cNvSpPr txBox="1">
            <a:spLocks/>
          </p:cNvSpPr>
          <p:nvPr/>
        </p:nvSpPr>
        <p:spPr bwMode="auto">
          <a:xfrm>
            <a:off x="89097" y="702217"/>
            <a:ext cx="3111303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2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7C40B0-54AA-4745-B428-B773193BD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95416397-CCF4-4A37-B509-76BE814A4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2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C820F7F6-5B90-47AA-A9BF-268C26CF6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131B50CC-8F02-4C0E-8A20-25C0B40D8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24">
            <a:extLst>
              <a:ext uri="{FF2B5EF4-FFF2-40B4-BE49-F238E27FC236}">
                <a16:creationId xmlns:a16="http://schemas.microsoft.com/office/drawing/2014/main" id="{3C4D3187-9849-48F1-B441-CC2AB3247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130628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1F6F7D9C-97F9-400B-BBA4-D2FCBBA63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257174"/>
            <a:ext cx="130628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96DED712-EAD7-4198-A0E9-1F9CD3887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8118931" cy="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28">
            <a:extLst>
              <a:ext uri="{FF2B5EF4-FFF2-40B4-BE49-F238E27FC236}">
                <a16:creationId xmlns:a16="http://schemas.microsoft.com/office/drawing/2014/main" id="{560A210A-09C5-4950-A291-BD2933F87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4"/>
            <a:ext cx="8118931" cy="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FF430E-339D-49F0-9525-FA247694D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F814B30B-FCDF-441C-BB2F-AD4DED06D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3839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60A28887-1CBD-4955-8DC1-98AC43DC0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4"/>
            <a:ext cx="13839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710E693-5C9E-4620-ADD7-C6DB1B63C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81FC81F8-A888-4393-9689-39A352869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8D30D5B-5254-4848-B6E8-5BCB988C3CD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600" b="1" kern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ACCBBD25-6CF7-4E9C-B216-4CA1A15064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24958"/>
              </p:ext>
            </p:extLst>
          </p:nvPr>
        </p:nvGraphicFramePr>
        <p:xfrm>
          <a:off x="7607328" y="114957"/>
          <a:ext cx="1153353" cy="493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4" imgW="749160" imgH="317160" progId="Equation.DSMT4">
                  <p:embed/>
                </p:oleObj>
              </mc:Choice>
              <mc:Fallback>
                <p:oleObj name="Equation" r:id="rId4" imgW="749160" imgH="3171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D873AB1-7C3F-482D-877C-1F2009A4F7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7328" y="114957"/>
                        <a:ext cx="1153353" cy="4937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1F8F0B3-D11F-4636-B65F-6245C1D215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044" t="30905" r="46682" b="52146"/>
          <a:stretch/>
        </p:blipFill>
        <p:spPr>
          <a:xfrm>
            <a:off x="249466" y="1247494"/>
            <a:ext cx="5394307" cy="169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760625A-47AF-427A-8F00-E0A0D1B45B9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592" t="33455" r="25000" b="46068"/>
          <a:stretch/>
        </p:blipFill>
        <p:spPr>
          <a:xfrm>
            <a:off x="5753158" y="1088066"/>
            <a:ext cx="3390842" cy="2256674"/>
          </a:xfrm>
          <a:prstGeom prst="rect">
            <a:avLst/>
          </a:prstGeom>
        </p:spPr>
      </p:pic>
      <p:sp>
        <p:nvSpPr>
          <p:cNvPr id="31" name="Text Box 88">
            <a:extLst>
              <a:ext uri="{FF2B5EF4-FFF2-40B4-BE49-F238E27FC236}">
                <a16:creationId xmlns:a16="http://schemas.microsoft.com/office/drawing/2014/main" id="{9FEA21AC-6A12-42B1-9D7A-BEA059B9C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65" y="3260184"/>
            <a:ext cx="7620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vuông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tại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định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lí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Pytago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ta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</p:txBody>
      </p:sp>
      <p:graphicFrame>
        <p:nvGraphicFramePr>
          <p:cNvPr id="32" name="Object 89">
            <a:extLst>
              <a:ext uri="{FF2B5EF4-FFF2-40B4-BE49-F238E27FC236}">
                <a16:creationId xmlns:a16="http://schemas.microsoft.com/office/drawing/2014/main" id="{C98E2DB2-0D02-4B1E-AFF8-C2B6FC5BC6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355733"/>
              </p:ext>
            </p:extLst>
          </p:nvPr>
        </p:nvGraphicFramePr>
        <p:xfrm>
          <a:off x="2000098" y="3814381"/>
          <a:ext cx="2314339" cy="401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7" imgW="1307880" imgH="228600" progId="Equation.DSMT4">
                  <p:embed/>
                </p:oleObj>
              </mc:Choice>
              <mc:Fallback>
                <p:oleObj name="Equation" r:id="rId7" imgW="1307880" imgH="228600" progId="Equation.DSMT4">
                  <p:embed/>
                  <p:pic>
                    <p:nvPicPr>
                      <p:cNvPr id="67673" name="Object 89">
                        <a:extLst>
                          <a:ext uri="{FF2B5EF4-FFF2-40B4-BE49-F238E27FC236}">
                            <a16:creationId xmlns:a16="http://schemas.microsoft.com/office/drawing/2014/main" id="{2D84582A-4705-41FF-BAA3-66433BABFF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098" y="3814381"/>
                        <a:ext cx="2314339" cy="4014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91">
            <a:extLst>
              <a:ext uri="{FF2B5EF4-FFF2-40B4-BE49-F238E27FC236}">
                <a16:creationId xmlns:a16="http://schemas.microsoft.com/office/drawing/2014/main" id="{1F83399A-B3E3-41E2-A773-E5AB71B5A4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508926"/>
              </p:ext>
            </p:extLst>
          </p:nvPr>
        </p:nvGraphicFramePr>
        <p:xfrm>
          <a:off x="2009336" y="4217605"/>
          <a:ext cx="1797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9" imgW="1015920" imgH="228600" progId="Equation.DSMT4">
                  <p:embed/>
                </p:oleObj>
              </mc:Choice>
              <mc:Fallback>
                <p:oleObj name="Equation" r:id="rId9" imgW="1015920" imgH="228600" progId="Equation.DSMT4">
                  <p:embed/>
                  <p:pic>
                    <p:nvPicPr>
                      <p:cNvPr id="67675" name="Object 91">
                        <a:extLst>
                          <a:ext uri="{FF2B5EF4-FFF2-40B4-BE49-F238E27FC236}">
                            <a16:creationId xmlns:a16="http://schemas.microsoft.com/office/drawing/2014/main" id="{9A918763-754F-4C7F-B57F-24B1CC7093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336" y="4217605"/>
                        <a:ext cx="1797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92">
            <a:extLst>
              <a:ext uri="{FF2B5EF4-FFF2-40B4-BE49-F238E27FC236}">
                <a16:creationId xmlns:a16="http://schemas.microsoft.com/office/drawing/2014/main" id="{DABC128D-C578-4883-933F-30CD52D9A6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45328"/>
              </p:ext>
            </p:extLst>
          </p:nvPr>
        </p:nvGraphicFramePr>
        <p:xfrm>
          <a:off x="1658931" y="4572000"/>
          <a:ext cx="2179205" cy="401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11" imgW="1231560" imgH="228600" progId="Equation.DSMT4">
                  <p:embed/>
                </p:oleObj>
              </mc:Choice>
              <mc:Fallback>
                <p:oleObj name="Equation" r:id="rId11" imgW="1231560" imgH="228600" progId="Equation.DSMT4">
                  <p:embed/>
                  <p:pic>
                    <p:nvPicPr>
                      <p:cNvPr id="67676" name="Object 92">
                        <a:extLst>
                          <a:ext uri="{FF2B5EF4-FFF2-40B4-BE49-F238E27FC236}">
                            <a16:creationId xmlns:a16="http://schemas.microsoft.com/office/drawing/2014/main" id="{1EF917AC-7216-4386-BBA3-23F378206E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1" y="4572000"/>
                        <a:ext cx="2179205" cy="4014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88">
            <a:extLst>
              <a:ext uri="{FF2B5EF4-FFF2-40B4-BE49-F238E27FC236}">
                <a16:creationId xmlns:a16="http://schemas.microsoft.com/office/drawing/2014/main" id="{EC1F809B-E65A-4C85-8D06-9620F4591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4478" y="2818102"/>
            <a:ext cx="100356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Giải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0" name="Text Box 88">
            <a:extLst>
              <a:ext uri="{FF2B5EF4-FFF2-40B4-BE49-F238E27FC236}">
                <a16:creationId xmlns:a16="http://schemas.microsoft.com/office/drawing/2014/main" id="{3CEB8C89-C9AD-4E53-A96A-52E30DA51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176486"/>
            <a:ext cx="10493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Hay</a:t>
            </a:r>
          </a:p>
        </p:txBody>
      </p:sp>
      <p:graphicFrame>
        <p:nvGraphicFramePr>
          <p:cNvPr id="41" name="Object 92">
            <a:extLst>
              <a:ext uri="{FF2B5EF4-FFF2-40B4-BE49-F238E27FC236}">
                <a16:creationId xmlns:a16="http://schemas.microsoft.com/office/drawing/2014/main" id="{E063EC29-504C-409A-BA90-7EE89E1DE0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912345"/>
              </p:ext>
            </p:extLst>
          </p:nvPr>
        </p:nvGraphicFramePr>
        <p:xfrm>
          <a:off x="1676232" y="4971661"/>
          <a:ext cx="231298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13" imgW="1307880" imgH="279360" progId="Equation.DSMT4">
                  <p:embed/>
                </p:oleObj>
              </mc:Choice>
              <mc:Fallback>
                <p:oleObj name="Equation" r:id="rId13" imgW="1307880" imgH="279360" progId="Equation.DSMT4">
                  <p:embed/>
                  <p:pic>
                    <p:nvPicPr>
                      <p:cNvPr id="36" name="Object 92">
                        <a:extLst>
                          <a:ext uri="{FF2B5EF4-FFF2-40B4-BE49-F238E27FC236}">
                            <a16:creationId xmlns:a16="http://schemas.microsoft.com/office/drawing/2014/main" id="{DABC128D-C578-4883-933F-30CD52D9A6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232" y="4971661"/>
                        <a:ext cx="231298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89">
            <a:extLst>
              <a:ext uri="{FF2B5EF4-FFF2-40B4-BE49-F238E27FC236}">
                <a16:creationId xmlns:a16="http://schemas.microsoft.com/office/drawing/2014/main" id="{EA147C86-80F7-4E8D-9D1F-AAA9EE3539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521313"/>
              </p:ext>
            </p:extLst>
          </p:nvPr>
        </p:nvGraphicFramePr>
        <p:xfrm>
          <a:off x="4557932" y="5060848"/>
          <a:ext cx="966788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15" imgW="545760" imgH="190440" progId="Equation.DSMT4">
                  <p:embed/>
                </p:oleObj>
              </mc:Choice>
              <mc:Fallback>
                <p:oleObj name="Equation" r:id="rId15" imgW="545760" imgH="190440" progId="Equation.DSMT4">
                  <p:embed/>
                  <p:pic>
                    <p:nvPicPr>
                      <p:cNvPr id="32" name="Object 89">
                        <a:extLst>
                          <a:ext uri="{FF2B5EF4-FFF2-40B4-BE49-F238E27FC236}">
                            <a16:creationId xmlns:a16="http://schemas.microsoft.com/office/drawing/2014/main" id="{C98E2DB2-0D02-4B1E-AFF8-C2B6FC5BC6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932" y="5060848"/>
                        <a:ext cx="966788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B2FF9F5-77B0-4BC4-807B-EFD4E44CC0E3}"/>
              </a:ext>
            </a:extLst>
          </p:cNvPr>
          <p:cNvSpPr txBox="1"/>
          <p:nvPr/>
        </p:nvSpPr>
        <p:spPr>
          <a:xfrm>
            <a:off x="4062374" y="4953000"/>
            <a:ext cx="21715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)</a:t>
            </a:r>
          </a:p>
        </p:txBody>
      </p:sp>
      <p:sp>
        <p:nvSpPr>
          <p:cNvPr id="39" name="Text Box 88">
            <a:extLst>
              <a:ext uri="{FF2B5EF4-FFF2-40B4-BE49-F238E27FC236}">
                <a16:creationId xmlns:a16="http://schemas.microsoft.com/office/drawing/2014/main" id="{6C68202B-8D6B-4149-8C7A-ACD0C7C81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08" y="5584448"/>
            <a:ext cx="867859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căn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thức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bậc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còn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biểu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thức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lấy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căn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hay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biểu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thức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dưới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dấu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căn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  </a:t>
            </a:r>
          </a:p>
        </p:txBody>
      </p:sp>
      <p:graphicFrame>
        <p:nvGraphicFramePr>
          <p:cNvPr id="49" name="Object 92">
            <a:extLst>
              <a:ext uri="{FF2B5EF4-FFF2-40B4-BE49-F238E27FC236}">
                <a16:creationId xmlns:a16="http://schemas.microsoft.com/office/drawing/2014/main" id="{14E57D32-3573-47DF-85A8-1A0F4F3AB6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578777"/>
              </p:ext>
            </p:extLst>
          </p:nvPr>
        </p:nvGraphicFramePr>
        <p:xfrm>
          <a:off x="4652867" y="5624936"/>
          <a:ext cx="966787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17" imgW="545760" imgH="228600" progId="Equation.DSMT4">
                  <p:embed/>
                </p:oleObj>
              </mc:Choice>
              <mc:Fallback>
                <p:oleObj name="Equation" r:id="rId17" imgW="545760" imgH="228600" progId="Equation.DSMT4">
                  <p:embed/>
                  <p:pic>
                    <p:nvPicPr>
                      <p:cNvPr id="33" name="Object 92">
                        <a:extLst>
                          <a:ext uri="{FF2B5EF4-FFF2-40B4-BE49-F238E27FC236}">
                            <a16:creationId xmlns:a16="http://schemas.microsoft.com/office/drawing/2014/main" id="{42B44730-CD26-4D43-826E-A01FC6F5F7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867" y="5624936"/>
                        <a:ext cx="966787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92">
            <a:extLst>
              <a:ext uri="{FF2B5EF4-FFF2-40B4-BE49-F238E27FC236}">
                <a16:creationId xmlns:a16="http://schemas.microsoft.com/office/drawing/2014/main" id="{37F5A6BF-C502-44AF-912C-F7FA2848A2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306283"/>
              </p:ext>
            </p:extLst>
          </p:nvPr>
        </p:nvGraphicFramePr>
        <p:xfrm>
          <a:off x="6290158" y="5624936"/>
          <a:ext cx="966787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19" imgW="545760" imgH="228600" progId="Equation.DSMT4">
                  <p:embed/>
                </p:oleObj>
              </mc:Choice>
              <mc:Fallback>
                <p:oleObj name="Equation" r:id="rId19" imgW="545760" imgH="228600" progId="Equation.DSMT4">
                  <p:embed/>
                  <p:pic>
                    <p:nvPicPr>
                      <p:cNvPr id="49" name="Object 92">
                        <a:extLst>
                          <a:ext uri="{FF2B5EF4-FFF2-40B4-BE49-F238E27FC236}">
                            <a16:creationId xmlns:a16="http://schemas.microsoft.com/office/drawing/2014/main" id="{14E57D32-3573-47DF-85A8-1A0F4F3AB6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158" y="5624936"/>
                        <a:ext cx="966787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92">
            <a:extLst>
              <a:ext uri="{FF2B5EF4-FFF2-40B4-BE49-F238E27FC236}">
                <a16:creationId xmlns:a16="http://schemas.microsoft.com/office/drawing/2014/main" id="{C1D85BDF-38A7-486A-8A60-688CCFF8E3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570400"/>
              </p:ext>
            </p:extLst>
          </p:nvPr>
        </p:nvGraphicFramePr>
        <p:xfrm>
          <a:off x="304800" y="5543330"/>
          <a:ext cx="121443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21" imgW="685800" imgH="279360" progId="Equation.DSMT4">
                  <p:embed/>
                </p:oleObj>
              </mc:Choice>
              <mc:Fallback>
                <p:oleObj name="Equation" r:id="rId21" imgW="685800" imgH="279360" progId="Equation.DSMT4">
                  <p:embed/>
                  <p:pic>
                    <p:nvPicPr>
                      <p:cNvPr id="49" name="Object 92">
                        <a:extLst>
                          <a:ext uri="{FF2B5EF4-FFF2-40B4-BE49-F238E27FC236}">
                            <a16:creationId xmlns:a16="http://schemas.microsoft.com/office/drawing/2014/main" id="{14E57D32-3573-47DF-85A8-1A0F4F3AB6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543330"/>
                        <a:ext cx="1214437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927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40" grpId="0"/>
      <p:bldP spid="10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67BBD16-BA24-4719-84E2-829101205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72C72C-9EDB-4E2B-85F7-DBDD37CBE865}"/>
              </a:ext>
            </a:extLst>
          </p:cNvPr>
          <p:cNvSpPr txBox="1">
            <a:spLocks/>
          </p:cNvSpPr>
          <p:nvPr/>
        </p:nvSpPr>
        <p:spPr bwMode="auto">
          <a:xfrm>
            <a:off x="89097" y="702217"/>
            <a:ext cx="3339902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27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7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7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7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7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700" b="1" u="sng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7C40B0-54AA-4745-B428-B773193BD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95416397-CCF4-4A37-B509-76BE814A4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2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C820F7F6-5B90-47AA-A9BF-268C26CF6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131B50CC-8F02-4C0E-8A20-25C0B40D8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24">
            <a:extLst>
              <a:ext uri="{FF2B5EF4-FFF2-40B4-BE49-F238E27FC236}">
                <a16:creationId xmlns:a16="http://schemas.microsoft.com/office/drawing/2014/main" id="{3C4D3187-9849-48F1-B441-CC2AB3247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130628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1F6F7D9C-97F9-400B-BBA4-D2FCBBA63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257174"/>
            <a:ext cx="130628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96DED712-EAD7-4198-A0E9-1F9CD3887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8118931" cy="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28">
            <a:extLst>
              <a:ext uri="{FF2B5EF4-FFF2-40B4-BE49-F238E27FC236}">
                <a16:creationId xmlns:a16="http://schemas.microsoft.com/office/drawing/2014/main" id="{560A210A-09C5-4950-A291-BD2933F87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4"/>
            <a:ext cx="8118931" cy="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FF430E-339D-49F0-9525-FA247694D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F814B30B-FCDF-441C-BB2F-AD4DED06D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3839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60A28887-1CBD-4955-8DC1-98AC43DC0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4"/>
            <a:ext cx="13839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710E693-5C9E-4620-ADD7-C6DB1B63C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81FC81F8-A888-4393-9689-39A352869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8D30D5B-5254-4848-B6E8-5BCB988C3CD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89154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700" b="1" kern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7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7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7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7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7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7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7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7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ACCBBD25-6CF7-4E9C-B216-4CA1A15064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549048"/>
              </p:ext>
            </p:extLst>
          </p:nvPr>
        </p:nvGraphicFramePr>
        <p:xfrm>
          <a:off x="7679898" y="114957"/>
          <a:ext cx="1153353" cy="493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4" imgW="749160" imgH="317160" progId="Equation.DSMT4">
                  <p:embed/>
                </p:oleObj>
              </mc:Choice>
              <mc:Fallback>
                <p:oleObj name="Equation" r:id="rId4" imgW="749160" imgH="31716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ACCBBD25-6CF7-4E9C-B216-4CA1A15064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9898" y="114957"/>
                        <a:ext cx="1153353" cy="4937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6">
            <a:extLst>
              <a:ext uri="{FF2B5EF4-FFF2-40B4-BE49-F238E27FC236}">
                <a16:creationId xmlns:a16="http://schemas.microsoft.com/office/drawing/2014/main" id="{B069E9A5-6F11-40DD-A9D9-BEB0968AE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97" y="1947862"/>
            <a:ext cx="8902503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Với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một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biểu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thức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đại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người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người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ta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gọi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căn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thức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bậc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hai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A,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còn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được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gọi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biểu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thức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lấy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căn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hay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biểu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thức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dưới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dấu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căn</a:t>
            </a:r>
            <a:endParaRPr lang="en-US" altLang="en-US" sz="2600" i="1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endParaRPr lang="en-US" altLang="en-US" sz="2800" dirty="0">
              <a:sym typeface="Symbol" panose="05050102010706020507" pitchFamily="18" charset="2"/>
            </a:endParaRPr>
          </a:p>
        </p:txBody>
      </p:sp>
      <p:graphicFrame>
        <p:nvGraphicFramePr>
          <p:cNvPr id="39" name="Object 7">
            <a:extLst>
              <a:ext uri="{FF2B5EF4-FFF2-40B4-BE49-F238E27FC236}">
                <a16:creationId xmlns:a16="http://schemas.microsoft.com/office/drawing/2014/main" id="{7532BD2D-BB91-404A-9189-0B467A57CC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388307"/>
              </p:ext>
            </p:extLst>
          </p:nvPr>
        </p:nvGraphicFramePr>
        <p:xfrm>
          <a:off x="6852487" y="1981321"/>
          <a:ext cx="520456" cy="399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6" imgW="279360" imgH="215640" progId="Equation.3">
                  <p:embed/>
                </p:oleObj>
              </mc:Choice>
              <mc:Fallback>
                <p:oleObj name="Equation" r:id="rId6" imgW="279360" imgH="215640" progId="Equation.3">
                  <p:embed/>
                  <p:pic>
                    <p:nvPicPr>
                      <p:cNvPr id="82951" name="Object 7">
                        <a:extLst>
                          <a:ext uri="{FF2B5EF4-FFF2-40B4-BE49-F238E27FC236}">
                            <a16:creationId xmlns:a16="http://schemas.microsoft.com/office/drawing/2014/main" id="{C356D15E-7C79-459D-A0AB-16B4C40E71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2487" y="1981321"/>
                        <a:ext cx="520456" cy="3990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13">
            <a:extLst>
              <a:ext uri="{FF2B5EF4-FFF2-40B4-BE49-F238E27FC236}">
                <a16:creationId xmlns:a16="http://schemas.microsoft.com/office/drawing/2014/main" id="{B35C9471-5B71-4519-A8CA-059CA50CE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44" y="3294744"/>
            <a:ext cx="8104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i="1" dirty="0"/>
              <a:t>   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0" name="Text Box 88">
            <a:extLst>
              <a:ext uri="{FF2B5EF4-FFF2-40B4-BE49-F238E27FC236}">
                <a16:creationId xmlns:a16="http://schemas.microsoft.com/office/drawing/2014/main" id="{3356E334-D6E1-444A-8B41-6013BB09B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30" y="1404434"/>
            <a:ext cx="324426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Một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cách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tổng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quát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51" name="Object 7">
            <a:extLst>
              <a:ext uri="{FF2B5EF4-FFF2-40B4-BE49-F238E27FC236}">
                <a16:creationId xmlns:a16="http://schemas.microsoft.com/office/drawing/2014/main" id="{EEA392AA-F4D5-4C17-B6D1-6434A3A049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067928"/>
              </p:ext>
            </p:extLst>
          </p:nvPr>
        </p:nvGraphicFramePr>
        <p:xfrm>
          <a:off x="228431" y="3367321"/>
          <a:ext cx="520456" cy="399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6" imgW="279360" imgH="215640" progId="Equation.3">
                  <p:embed/>
                </p:oleObj>
              </mc:Choice>
              <mc:Fallback>
                <p:oleObj name="Equation" r:id="rId6" imgW="279360" imgH="215640" progId="Equation.3">
                  <p:embed/>
                  <p:pic>
                    <p:nvPicPr>
                      <p:cNvPr id="39" name="Object 7">
                        <a:extLst>
                          <a:ext uri="{FF2B5EF4-FFF2-40B4-BE49-F238E27FC236}">
                            <a16:creationId xmlns:a16="http://schemas.microsoft.com/office/drawing/2014/main" id="{7532BD2D-BB91-404A-9189-0B467A57CC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31" y="3367321"/>
                        <a:ext cx="520456" cy="3990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Box 14">
            <a:extLst>
              <a:ext uri="{FF2B5EF4-FFF2-40B4-BE49-F238E27FC236}">
                <a16:creationId xmlns:a16="http://schemas.microsoft.com/office/drawing/2014/main" id="{FD791995-1136-4092-A532-B0BE97D7C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42" y="3962400"/>
            <a:ext cx="135543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graphicFrame>
        <p:nvGraphicFramePr>
          <p:cNvPr id="53" name="Object 15">
            <a:extLst>
              <a:ext uri="{FF2B5EF4-FFF2-40B4-BE49-F238E27FC236}">
                <a16:creationId xmlns:a16="http://schemas.microsoft.com/office/drawing/2014/main" id="{6DDF7D60-8CBF-4F61-81A8-9F22903B1E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761373"/>
              </p:ext>
            </p:extLst>
          </p:nvPr>
        </p:nvGraphicFramePr>
        <p:xfrm>
          <a:off x="1526938" y="3971482"/>
          <a:ext cx="651221" cy="465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8" imgW="317160" imgH="228600" progId="Equation.3">
                  <p:embed/>
                </p:oleObj>
              </mc:Choice>
              <mc:Fallback>
                <p:oleObj name="Equation" r:id="rId8" imgW="317160" imgH="228600" progId="Equation.3">
                  <p:embed/>
                  <p:pic>
                    <p:nvPicPr>
                      <p:cNvPr id="82959" name="Object 15">
                        <a:extLst>
                          <a:ext uri="{FF2B5EF4-FFF2-40B4-BE49-F238E27FC236}">
                            <a16:creationId xmlns:a16="http://schemas.microsoft.com/office/drawing/2014/main" id="{36929392-F61C-4C68-8400-081CE60C7F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6938" y="3971482"/>
                        <a:ext cx="651221" cy="4651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 Box 16">
            <a:extLst>
              <a:ext uri="{FF2B5EF4-FFF2-40B4-BE49-F238E27FC236}">
                <a16:creationId xmlns:a16="http://schemas.microsoft.com/office/drawing/2014/main" id="{6B2DB2D4-50BD-4F24-80F3-9A6FBAEDC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978" y="3965399"/>
            <a:ext cx="5181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3x</a:t>
            </a:r>
          </a:p>
        </p:txBody>
      </p:sp>
      <p:graphicFrame>
        <p:nvGraphicFramePr>
          <p:cNvPr id="55" name="Object 18">
            <a:extLst>
              <a:ext uri="{FF2B5EF4-FFF2-40B4-BE49-F238E27FC236}">
                <a16:creationId xmlns:a16="http://schemas.microsoft.com/office/drawing/2014/main" id="{00C87A94-6A67-4E4D-9F25-1951FAF135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106621"/>
              </p:ext>
            </p:extLst>
          </p:nvPr>
        </p:nvGraphicFramePr>
        <p:xfrm>
          <a:off x="1533117" y="4555684"/>
          <a:ext cx="651221" cy="465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10" imgW="317160" imgH="228600" progId="Equation.3">
                  <p:embed/>
                </p:oleObj>
              </mc:Choice>
              <mc:Fallback>
                <p:oleObj name="Equation" r:id="rId10" imgW="317160" imgH="228600" progId="Equation.3">
                  <p:embed/>
                  <p:pic>
                    <p:nvPicPr>
                      <p:cNvPr id="82962" name="Object 18">
                        <a:extLst>
                          <a:ext uri="{FF2B5EF4-FFF2-40B4-BE49-F238E27FC236}">
                            <a16:creationId xmlns:a16="http://schemas.microsoft.com/office/drawing/2014/main" id="{AA52E176-B52B-4D79-BA6B-5062A3DD8C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117" y="4555684"/>
                        <a:ext cx="651221" cy="4651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Box 19">
            <a:extLst>
              <a:ext uri="{FF2B5EF4-FFF2-40B4-BE49-F238E27FC236}">
                <a16:creationId xmlns:a16="http://schemas.microsoft.com/office/drawing/2014/main" id="{4A204552-594C-4E2C-AA1C-15DBA55C6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538" y="4554901"/>
            <a:ext cx="5181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3x ≥ 0</a:t>
            </a:r>
          </a:p>
        </p:txBody>
      </p:sp>
      <p:graphicFrame>
        <p:nvGraphicFramePr>
          <p:cNvPr id="57" name="Object 20">
            <a:extLst>
              <a:ext uri="{FF2B5EF4-FFF2-40B4-BE49-F238E27FC236}">
                <a16:creationId xmlns:a16="http://schemas.microsoft.com/office/drawing/2014/main" id="{E92A314E-61F3-47A7-A3BD-62C3A5FBBC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680244"/>
              </p:ext>
            </p:extLst>
          </p:nvPr>
        </p:nvGraphicFramePr>
        <p:xfrm>
          <a:off x="4879738" y="4631101"/>
          <a:ext cx="1202254" cy="382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12" imgW="558720" imgH="177480" progId="Equation.3">
                  <p:embed/>
                </p:oleObj>
              </mc:Choice>
              <mc:Fallback>
                <p:oleObj name="Equation" r:id="rId12" imgW="558720" imgH="177480" progId="Equation.3">
                  <p:embed/>
                  <p:pic>
                    <p:nvPicPr>
                      <p:cNvPr id="82964" name="Object 20">
                        <a:extLst>
                          <a:ext uri="{FF2B5EF4-FFF2-40B4-BE49-F238E27FC236}">
                            <a16:creationId xmlns:a16="http://schemas.microsoft.com/office/drawing/2014/main" id="{3DDABFED-A13F-4475-9098-A6D4F4093B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9738" y="4631101"/>
                        <a:ext cx="1202254" cy="382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" name="Picture 57">
            <a:extLst>
              <a:ext uri="{FF2B5EF4-FFF2-40B4-BE49-F238E27FC236}">
                <a16:creationId xmlns:a16="http://schemas.microsoft.com/office/drawing/2014/main" id="{29C84034-A392-46BE-9151-D340C5A40B7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2500" t="60375" r="41667" b="33696"/>
          <a:stretch/>
        </p:blipFill>
        <p:spPr>
          <a:xfrm>
            <a:off x="215315" y="5058228"/>
            <a:ext cx="7023685" cy="653366"/>
          </a:xfrm>
          <a:prstGeom prst="rect">
            <a:avLst/>
          </a:prstGeom>
        </p:spPr>
      </p:pic>
      <p:sp>
        <p:nvSpPr>
          <p:cNvPr id="59" name="Text Box 14">
            <a:extLst>
              <a:ext uri="{FF2B5EF4-FFF2-40B4-BE49-F238E27FC236}">
                <a16:creationId xmlns:a16="http://schemas.microsoft.com/office/drawing/2014/main" id="{2B1AE83D-4444-4FC1-89AC-2DD223898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315" y="5595482"/>
            <a:ext cx="135543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0" name="Object 18">
            <a:extLst>
              <a:ext uri="{FF2B5EF4-FFF2-40B4-BE49-F238E27FC236}">
                <a16:creationId xmlns:a16="http://schemas.microsoft.com/office/drawing/2014/main" id="{60403566-438D-44D0-83E8-58E4AFFAEB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947383"/>
              </p:ext>
            </p:extLst>
          </p:nvPr>
        </p:nvGraphicFramePr>
        <p:xfrm>
          <a:off x="419645" y="6113174"/>
          <a:ext cx="1135785" cy="470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15" imgW="609480" imgH="253800" progId="Equation.DSMT4">
                  <p:embed/>
                </p:oleObj>
              </mc:Choice>
              <mc:Fallback>
                <p:oleObj name="Equation" r:id="rId15" imgW="609480" imgH="253800" progId="Equation.DSMT4">
                  <p:embed/>
                  <p:pic>
                    <p:nvPicPr>
                      <p:cNvPr id="34" name="Object 18">
                        <a:extLst>
                          <a:ext uri="{FF2B5EF4-FFF2-40B4-BE49-F238E27FC236}">
                            <a16:creationId xmlns:a16="http://schemas.microsoft.com/office/drawing/2014/main" id="{922E796F-699B-42C8-8B08-6012D2E955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645" y="6113174"/>
                        <a:ext cx="1135785" cy="470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 Box 19">
            <a:extLst>
              <a:ext uri="{FF2B5EF4-FFF2-40B4-BE49-F238E27FC236}">
                <a16:creationId xmlns:a16="http://schemas.microsoft.com/office/drawing/2014/main" id="{1A2CEA66-D3B6-4B24-AE65-1AC6E67F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915" y="6114368"/>
            <a:ext cx="5181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2" name="Object 20">
            <a:extLst>
              <a:ext uri="{FF2B5EF4-FFF2-40B4-BE49-F238E27FC236}">
                <a16:creationId xmlns:a16="http://schemas.microsoft.com/office/drawing/2014/main" id="{7E403CC8-59D4-44A8-8C8C-99CF24653B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276674"/>
              </p:ext>
            </p:extLst>
          </p:nvPr>
        </p:nvGraphicFramePr>
        <p:xfrm>
          <a:off x="3353056" y="5986982"/>
          <a:ext cx="4085516" cy="79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17" imgW="2298600" imgH="444240" progId="Equation.DSMT4">
                  <p:embed/>
                </p:oleObj>
              </mc:Choice>
              <mc:Fallback>
                <p:oleObj name="Equation" r:id="rId17" imgW="2298600" imgH="444240" progId="Equation.DSMT4">
                  <p:embed/>
                  <p:pic>
                    <p:nvPicPr>
                      <p:cNvPr id="37" name="Object 20">
                        <a:extLst>
                          <a:ext uri="{FF2B5EF4-FFF2-40B4-BE49-F238E27FC236}">
                            <a16:creationId xmlns:a16="http://schemas.microsoft.com/office/drawing/2014/main" id="{DE0BFDA9-DDC8-4C99-B577-B3DB3D9A55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056" y="5986982"/>
                        <a:ext cx="4085516" cy="79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43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3" grpId="0"/>
      <p:bldP spid="50" grpId="0"/>
      <p:bldP spid="52" grpId="0"/>
      <p:bldP spid="54" grpId="0"/>
      <p:bldP spid="56" grpId="0"/>
      <p:bldP spid="59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67BBD16-BA24-4719-84E2-829101205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72C72C-9EDB-4E2B-85F7-DBDD37CBE865}"/>
              </a:ext>
            </a:extLst>
          </p:cNvPr>
          <p:cNvSpPr txBox="1">
            <a:spLocks/>
          </p:cNvSpPr>
          <p:nvPr/>
        </p:nvSpPr>
        <p:spPr bwMode="auto">
          <a:xfrm>
            <a:off x="89097" y="702217"/>
            <a:ext cx="3458966" cy="685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27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7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7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7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7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700" b="1" u="sng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7C40B0-54AA-4745-B428-B773193BD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95416397-CCF4-4A37-B509-76BE814A4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2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C820F7F6-5B90-47AA-A9BF-268C26CF6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131B50CC-8F02-4C0E-8A20-25C0B40D8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24">
            <a:extLst>
              <a:ext uri="{FF2B5EF4-FFF2-40B4-BE49-F238E27FC236}">
                <a16:creationId xmlns:a16="http://schemas.microsoft.com/office/drawing/2014/main" id="{3C4D3187-9849-48F1-B441-CC2AB3247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130628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1F6F7D9C-97F9-400B-BBA4-D2FCBBA63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257174"/>
            <a:ext cx="130628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96DED712-EAD7-4198-A0E9-1F9CD3887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8118931" cy="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28">
            <a:extLst>
              <a:ext uri="{FF2B5EF4-FFF2-40B4-BE49-F238E27FC236}">
                <a16:creationId xmlns:a16="http://schemas.microsoft.com/office/drawing/2014/main" id="{560A210A-09C5-4950-A291-BD2933F87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4"/>
            <a:ext cx="8118931" cy="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FF430E-339D-49F0-9525-FA247694D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F814B30B-FCDF-441C-BB2F-AD4DED06D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3839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60A28887-1CBD-4955-8DC1-98AC43DC0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4"/>
            <a:ext cx="13839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710E693-5C9E-4620-ADD7-C6DB1B63C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81FC81F8-A888-4393-9689-39A352869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8D30D5B-5254-4848-B6E8-5BCB988C3CD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8806869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700" b="1" kern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7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7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7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7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7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7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700" b="1" ker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     </a:t>
            </a:r>
            <a:endParaRPr lang="en-US" sz="27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ACCBBD25-6CF7-4E9C-B216-4CA1A15064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79898" y="114957"/>
          <a:ext cx="1153353" cy="493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4" imgW="749160" imgH="317160" progId="Equation.DSMT4">
                  <p:embed/>
                </p:oleObj>
              </mc:Choice>
              <mc:Fallback>
                <p:oleObj name="Equation" r:id="rId4" imgW="749160" imgH="31716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ACCBBD25-6CF7-4E9C-B216-4CA1A15064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9898" y="114957"/>
                        <a:ext cx="1153353" cy="4937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973ED97-7042-47E5-AD19-39A170292F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833" t="47236" r="27500" b="38529"/>
          <a:stretch/>
        </p:blipFill>
        <p:spPr>
          <a:xfrm>
            <a:off x="127893" y="1930398"/>
            <a:ext cx="8886517" cy="1524000"/>
          </a:xfrm>
          <a:prstGeom prst="rect">
            <a:avLst/>
          </a:prstGeom>
        </p:spPr>
      </p:pic>
      <p:sp>
        <p:nvSpPr>
          <p:cNvPr id="40" name="Text Box 14">
            <a:extLst>
              <a:ext uri="{FF2B5EF4-FFF2-40B4-BE49-F238E27FC236}">
                <a16:creationId xmlns:a16="http://schemas.microsoft.com/office/drawing/2014/main" id="{98F527C0-0922-40C3-85EE-17E5A760A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95185"/>
            <a:ext cx="2895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6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tr10 SGK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FD9C8B2C-66F3-4259-B8EC-24466D724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440658"/>
            <a:ext cx="2895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" name="Object 18">
            <a:extLst>
              <a:ext uri="{FF2B5EF4-FFF2-40B4-BE49-F238E27FC236}">
                <a16:creationId xmlns:a16="http://schemas.microsoft.com/office/drawing/2014/main" id="{71957C86-5C94-4C48-B583-9A4C15EB42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980159"/>
              </p:ext>
            </p:extLst>
          </p:nvPr>
        </p:nvGraphicFramePr>
        <p:xfrm>
          <a:off x="227465" y="3832225"/>
          <a:ext cx="9445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7" imgW="507960" imgH="507960" progId="Equation.DSMT4">
                  <p:embed/>
                </p:oleObj>
              </mc:Choice>
              <mc:Fallback>
                <p:oleObj name="Equation" r:id="rId7" imgW="507960" imgH="507960" progId="Equation.DSMT4">
                  <p:embed/>
                  <p:pic>
                    <p:nvPicPr>
                      <p:cNvPr id="60" name="Object 18">
                        <a:extLst>
                          <a:ext uri="{FF2B5EF4-FFF2-40B4-BE49-F238E27FC236}">
                            <a16:creationId xmlns:a16="http://schemas.microsoft.com/office/drawing/2014/main" id="{60403566-438D-44D0-83E8-58E4AFFAEB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65" y="3832225"/>
                        <a:ext cx="94456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Box 19">
            <a:extLst>
              <a:ext uri="{FF2B5EF4-FFF2-40B4-BE49-F238E27FC236}">
                <a16:creationId xmlns:a16="http://schemas.microsoft.com/office/drawing/2014/main" id="{83944678-3458-4BF9-9EBD-818CD1A99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288" y="4068517"/>
            <a:ext cx="5181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" name="Object 20">
            <a:extLst>
              <a:ext uri="{FF2B5EF4-FFF2-40B4-BE49-F238E27FC236}">
                <a16:creationId xmlns:a16="http://schemas.microsoft.com/office/drawing/2014/main" id="{CF1824E5-BB1A-4D18-B58A-06E1C2AB27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563861"/>
              </p:ext>
            </p:extLst>
          </p:nvPr>
        </p:nvGraphicFramePr>
        <p:xfrm>
          <a:off x="3008088" y="3930650"/>
          <a:ext cx="1828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9" imgW="1028520" imgH="457200" progId="Equation.DSMT4">
                  <p:embed/>
                </p:oleObj>
              </mc:Choice>
              <mc:Fallback>
                <p:oleObj name="Equation" r:id="rId9" imgW="1028520" imgH="457200" progId="Equation.DSMT4">
                  <p:embed/>
                  <p:pic>
                    <p:nvPicPr>
                      <p:cNvPr id="62" name="Object 20">
                        <a:extLst>
                          <a:ext uri="{FF2B5EF4-FFF2-40B4-BE49-F238E27FC236}">
                            <a16:creationId xmlns:a16="http://schemas.microsoft.com/office/drawing/2014/main" id="{7E403CC8-59D4-44A8-8C8C-99CF24653B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088" y="3930650"/>
                        <a:ext cx="18288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18">
            <a:extLst>
              <a:ext uri="{FF2B5EF4-FFF2-40B4-BE49-F238E27FC236}">
                <a16:creationId xmlns:a16="http://schemas.microsoft.com/office/drawing/2014/main" id="{6123B4FB-C528-478C-B23C-12DC92996F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593660"/>
              </p:ext>
            </p:extLst>
          </p:nvPr>
        </p:nvGraphicFramePr>
        <p:xfrm>
          <a:off x="250597" y="4757738"/>
          <a:ext cx="12287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11" imgW="660240" imgH="279360" progId="Equation.DSMT4">
                  <p:embed/>
                </p:oleObj>
              </mc:Choice>
              <mc:Fallback>
                <p:oleObj name="Equation" r:id="rId11" imgW="660240" imgH="279360" progId="Equation.DSMT4">
                  <p:embed/>
                  <p:pic>
                    <p:nvPicPr>
                      <p:cNvPr id="46" name="Object 18">
                        <a:extLst>
                          <a:ext uri="{FF2B5EF4-FFF2-40B4-BE49-F238E27FC236}">
                            <a16:creationId xmlns:a16="http://schemas.microsoft.com/office/drawing/2014/main" id="{71957C86-5C94-4C48-B583-9A4C15EB42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97" y="4757738"/>
                        <a:ext cx="122872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 Box 19">
            <a:extLst>
              <a:ext uri="{FF2B5EF4-FFF2-40B4-BE49-F238E27FC236}">
                <a16:creationId xmlns:a16="http://schemas.microsoft.com/office/drawing/2014/main" id="{6EC1722B-A62D-4F40-A2A7-E5505E80F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314" y="4739350"/>
            <a:ext cx="5181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" name="Object 20">
            <a:extLst>
              <a:ext uri="{FF2B5EF4-FFF2-40B4-BE49-F238E27FC236}">
                <a16:creationId xmlns:a16="http://schemas.microsoft.com/office/drawing/2014/main" id="{52217DA9-D82F-45C2-8B80-99EF5EB6E5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945930"/>
              </p:ext>
            </p:extLst>
          </p:nvPr>
        </p:nvGraphicFramePr>
        <p:xfrm>
          <a:off x="3286348" y="4853214"/>
          <a:ext cx="2100262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13" imgW="1180800" imgH="190440" progId="Equation.DSMT4">
                  <p:embed/>
                </p:oleObj>
              </mc:Choice>
              <mc:Fallback>
                <p:oleObj name="Equation" r:id="rId13" imgW="1180800" imgH="190440" progId="Equation.DSMT4">
                  <p:embed/>
                  <p:pic>
                    <p:nvPicPr>
                      <p:cNvPr id="49" name="Object 20">
                        <a:extLst>
                          <a:ext uri="{FF2B5EF4-FFF2-40B4-BE49-F238E27FC236}">
                            <a16:creationId xmlns:a16="http://schemas.microsoft.com/office/drawing/2014/main" id="{CF1824E5-BB1A-4D18-B58A-06E1C2AB27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348" y="4853214"/>
                        <a:ext cx="2100262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18">
            <a:extLst>
              <a:ext uri="{FF2B5EF4-FFF2-40B4-BE49-F238E27FC236}">
                <a16:creationId xmlns:a16="http://schemas.microsoft.com/office/drawing/2014/main" id="{1FE3E035-D7F9-4721-A36D-9E3537AB54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408754"/>
              </p:ext>
            </p:extLst>
          </p:nvPr>
        </p:nvGraphicFramePr>
        <p:xfrm>
          <a:off x="256496" y="5461000"/>
          <a:ext cx="13462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15" imgW="723600" imgH="279360" progId="Equation.DSMT4">
                  <p:embed/>
                </p:oleObj>
              </mc:Choice>
              <mc:Fallback>
                <p:oleObj name="Equation" r:id="rId15" imgW="723600" imgH="279360" progId="Equation.DSMT4">
                  <p:embed/>
                  <p:pic>
                    <p:nvPicPr>
                      <p:cNvPr id="46" name="Object 18">
                        <a:extLst>
                          <a:ext uri="{FF2B5EF4-FFF2-40B4-BE49-F238E27FC236}">
                            <a16:creationId xmlns:a16="http://schemas.microsoft.com/office/drawing/2014/main" id="{71957C86-5C94-4C48-B583-9A4C15EB42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496" y="5461000"/>
                        <a:ext cx="134620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 Box 19">
            <a:extLst>
              <a:ext uri="{FF2B5EF4-FFF2-40B4-BE49-F238E27FC236}">
                <a16:creationId xmlns:a16="http://schemas.microsoft.com/office/drawing/2014/main" id="{71FFE9A2-E63E-449A-82CE-B3B8D1CE4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6658" y="5442931"/>
            <a:ext cx="5181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4" name="Object 20">
            <a:extLst>
              <a:ext uri="{FF2B5EF4-FFF2-40B4-BE49-F238E27FC236}">
                <a16:creationId xmlns:a16="http://schemas.microsoft.com/office/drawing/2014/main" id="{F9982F23-2EB7-401E-A3C6-A4F9400981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533496"/>
              </p:ext>
            </p:extLst>
          </p:nvPr>
        </p:nvGraphicFramePr>
        <p:xfrm>
          <a:off x="3364139" y="5541283"/>
          <a:ext cx="221297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17" imgW="1244520" imgH="190440" progId="Equation.DSMT4">
                  <p:embed/>
                </p:oleObj>
              </mc:Choice>
              <mc:Fallback>
                <p:oleObj name="Equation" r:id="rId17" imgW="1244520" imgH="190440" progId="Equation.DSMT4">
                  <p:embed/>
                  <p:pic>
                    <p:nvPicPr>
                      <p:cNvPr id="49" name="Object 20">
                        <a:extLst>
                          <a:ext uri="{FF2B5EF4-FFF2-40B4-BE49-F238E27FC236}">
                            <a16:creationId xmlns:a16="http://schemas.microsoft.com/office/drawing/2014/main" id="{CF1824E5-BB1A-4D18-B58A-06E1C2AB27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4139" y="5541283"/>
                        <a:ext cx="2212975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18">
            <a:extLst>
              <a:ext uri="{FF2B5EF4-FFF2-40B4-BE49-F238E27FC236}">
                <a16:creationId xmlns:a16="http://schemas.microsoft.com/office/drawing/2014/main" id="{40C9D9F8-441D-441A-87DC-30DE4F7074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644"/>
              </p:ext>
            </p:extLst>
          </p:nvPr>
        </p:nvGraphicFramePr>
        <p:xfrm>
          <a:off x="279627" y="6113463"/>
          <a:ext cx="151130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19" imgW="812520" imgH="279360" progId="Equation.DSMT4">
                  <p:embed/>
                </p:oleObj>
              </mc:Choice>
              <mc:Fallback>
                <p:oleObj name="Equation" r:id="rId19" imgW="812520" imgH="279360" progId="Equation.DSMT4">
                  <p:embed/>
                  <p:pic>
                    <p:nvPicPr>
                      <p:cNvPr id="62" name="Object 18">
                        <a:extLst>
                          <a:ext uri="{FF2B5EF4-FFF2-40B4-BE49-F238E27FC236}">
                            <a16:creationId xmlns:a16="http://schemas.microsoft.com/office/drawing/2014/main" id="{1FE3E035-D7F9-4721-A36D-9E3537AB54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627" y="6113463"/>
                        <a:ext cx="1511300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 Box 19">
            <a:extLst>
              <a:ext uri="{FF2B5EF4-FFF2-40B4-BE49-F238E27FC236}">
                <a16:creationId xmlns:a16="http://schemas.microsoft.com/office/drawing/2014/main" id="{65098185-AAD6-4D97-B48D-619A75CAF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086" y="6095393"/>
            <a:ext cx="5181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7" name="Object 20">
            <a:extLst>
              <a:ext uri="{FF2B5EF4-FFF2-40B4-BE49-F238E27FC236}">
                <a16:creationId xmlns:a16="http://schemas.microsoft.com/office/drawing/2014/main" id="{62CAEB5D-2B48-43D5-BC03-A7136535F7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767366"/>
              </p:ext>
            </p:extLst>
          </p:nvPr>
        </p:nvGraphicFramePr>
        <p:xfrm>
          <a:off x="3548063" y="5987611"/>
          <a:ext cx="399573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21" imgW="2247840" imgH="457200" progId="Equation.DSMT4">
                  <p:embed/>
                </p:oleObj>
              </mc:Choice>
              <mc:Fallback>
                <p:oleObj name="Equation" r:id="rId21" imgW="2247840" imgH="457200" progId="Equation.DSMT4">
                  <p:embed/>
                  <p:pic>
                    <p:nvPicPr>
                      <p:cNvPr id="64" name="Object 20">
                        <a:extLst>
                          <a:ext uri="{FF2B5EF4-FFF2-40B4-BE49-F238E27FC236}">
                            <a16:creationId xmlns:a16="http://schemas.microsoft.com/office/drawing/2014/main" id="{F9982F23-2EB7-401E-A3C6-A4F9400981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063" y="5987611"/>
                        <a:ext cx="3995737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744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8" grpId="0"/>
      <p:bldP spid="60" grpId="0"/>
      <p:bldP spid="63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67BBD16-BA24-4719-84E2-829101205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72C72C-9EDB-4E2B-85F7-DBDD37CBE865}"/>
              </a:ext>
            </a:extLst>
          </p:cNvPr>
          <p:cNvSpPr txBox="1">
            <a:spLocks/>
          </p:cNvSpPr>
          <p:nvPr/>
        </p:nvSpPr>
        <p:spPr bwMode="auto">
          <a:xfrm>
            <a:off x="89097" y="730353"/>
            <a:ext cx="3982062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6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7C40B0-54AA-4745-B428-B773193BD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95416397-CCF4-4A37-B509-76BE814A4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2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C820F7F6-5B90-47AA-A9BF-268C26CF6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131B50CC-8F02-4C0E-8A20-25C0B40D8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24">
            <a:extLst>
              <a:ext uri="{FF2B5EF4-FFF2-40B4-BE49-F238E27FC236}">
                <a16:creationId xmlns:a16="http://schemas.microsoft.com/office/drawing/2014/main" id="{3C4D3187-9849-48F1-B441-CC2AB3247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130628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1F6F7D9C-97F9-400B-BBA4-D2FCBBA63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257174"/>
            <a:ext cx="130628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96DED712-EAD7-4198-A0E9-1F9CD3887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8118931" cy="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28">
            <a:extLst>
              <a:ext uri="{FF2B5EF4-FFF2-40B4-BE49-F238E27FC236}">
                <a16:creationId xmlns:a16="http://schemas.microsoft.com/office/drawing/2014/main" id="{560A210A-09C5-4950-A291-BD2933F87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4"/>
            <a:ext cx="8118931" cy="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FF430E-339D-49F0-9525-FA247694D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F814B30B-FCDF-441C-BB2F-AD4DED06D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3839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60A28887-1CBD-4955-8DC1-98AC43DC0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4"/>
            <a:ext cx="13839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710E693-5C9E-4620-ADD7-C6DB1B63C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81FC81F8-A888-4393-9689-39A352869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8D30D5B-5254-4848-B6E8-5BCB988C3CD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2600" b="1" kern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Tiết 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ACCBBD25-6CF7-4E9C-B216-4CA1A15064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07328" y="114957"/>
          <a:ext cx="1153353" cy="493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4" imgW="749160" imgH="317160" progId="Equation.DSMT4">
                  <p:embed/>
                </p:oleObj>
              </mc:Choice>
              <mc:Fallback>
                <p:oleObj name="Equation" r:id="rId4" imgW="749160" imgH="31716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ACCBBD25-6CF7-4E9C-B216-4CA1A15064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7328" y="114957"/>
                        <a:ext cx="1153353" cy="4937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88">
            <a:extLst>
              <a:ext uri="{FF2B5EF4-FFF2-40B4-BE49-F238E27FC236}">
                <a16:creationId xmlns:a16="http://schemas.microsoft.com/office/drawing/2014/main" id="{3CEB8C89-C9AD-4E53-A96A-52E30DA51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4856" y="1351170"/>
            <a:ext cx="781218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Điền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thích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hợp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vào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ô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trống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trong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bảng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sau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7DDB9263-4F6D-4E08-8BA3-28F61C2540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645092"/>
              </p:ext>
            </p:extLst>
          </p:nvPr>
        </p:nvGraphicFramePr>
        <p:xfrm>
          <a:off x="2835866" y="843975"/>
          <a:ext cx="1153353" cy="493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4" imgW="749160" imgH="317160" progId="Equation.DSMT4">
                  <p:embed/>
                </p:oleObj>
              </mc:Choice>
              <mc:Fallback>
                <p:oleObj name="Equation" r:id="rId4" imgW="749160" imgH="31716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ACCBBD25-6CF7-4E9C-B216-4CA1A15064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866" y="843975"/>
                        <a:ext cx="1153353" cy="4937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239045D-75FD-4160-A2B0-E41E4AE7CF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954312"/>
              </p:ext>
            </p:extLst>
          </p:nvPr>
        </p:nvGraphicFramePr>
        <p:xfrm>
          <a:off x="61913" y="1328738"/>
          <a:ext cx="62547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6" imgW="291960" imgH="279360" progId="Equation.DSMT4">
                  <p:embed/>
                </p:oleObj>
              </mc:Choice>
              <mc:Fallback>
                <p:oleObj name="Equation" r:id="rId6" imgW="2919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913" y="1328738"/>
                        <a:ext cx="625475" cy="59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DCDA0B7-0D7E-45FD-8F3D-8EA6903B8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209569"/>
              </p:ext>
            </p:extLst>
          </p:nvPr>
        </p:nvGraphicFramePr>
        <p:xfrm>
          <a:off x="664523" y="1905000"/>
          <a:ext cx="7184077" cy="16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8512">
                  <a:extLst>
                    <a:ext uri="{9D8B030D-6E8A-4147-A177-3AD203B41FA5}">
                      <a16:colId xmlns:a16="http://schemas.microsoft.com/office/drawing/2014/main" val="2319323195"/>
                    </a:ext>
                  </a:extLst>
                </a:gridCol>
                <a:gridCol w="1184796">
                  <a:extLst>
                    <a:ext uri="{9D8B030D-6E8A-4147-A177-3AD203B41FA5}">
                      <a16:colId xmlns:a16="http://schemas.microsoft.com/office/drawing/2014/main" val="922803681"/>
                    </a:ext>
                  </a:extLst>
                </a:gridCol>
                <a:gridCol w="1185565">
                  <a:extLst>
                    <a:ext uri="{9D8B030D-6E8A-4147-A177-3AD203B41FA5}">
                      <a16:colId xmlns:a16="http://schemas.microsoft.com/office/drawing/2014/main" val="2285434639"/>
                    </a:ext>
                  </a:extLst>
                </a:gridCol>
                <a:gridCol w="1185565">
                  <a:extLst>
                    <a:ext uri="{9D8B030D-6E8A-4147-A177-3AD203B41FA5}">
                      <a16:colId xmlns:a16="http://schemas.microsoft.com/office/drawing/2014/main" val="704988046"/>
                    </a:ext>
                  </a:extLst>
                </a:gridCol>
                <a:gridCol w="1185565">
                  <a:extLst>
                    <a:ext uri="{9D8B030D-6E8A-4147-A177-3AD203B41FA5}">
                      <a16:colId xmlns:a16="http://schemas.microsoft.com/office/drawing/2014/main" val="164614325"/>
                    </a:ext>
                  </a:extLst>
                </a:gridCol>
                <a:gridCol w="1144074">
                  <a:extLst>
                    <a:ext uri="{9D8B030D-6E8A-4147-A177-3AD203B41FA5}">
                      <a16:colId xmlns:a16="http://schemas.microsoft.com/office/drawing/2014/main" val="25163674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US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967160"/>
                  </a:ext>
                </a:extLst>
              </a:tr>
              <a:tr h="540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44651"/>
                  </a:ext>
                </a:extLst>
              </a:tr>
              <a:tr h="526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827937"/>
                  </a:ext>
                </a:extLst>
              </a:tr>
            </a:tbl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374B573-BD67-4D75-858F-6DF3B9B28D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30001"/>
              </p:ext>
            </p:extLst>
          </p:nvPr>
        </p:nvGraphicFramePr>
        <p:xfrm>
          <a:off x="1177842" y="2385717"/>
          <a:ext cx="460204" cy="543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8" imgW="190440" imgH="228600" progId="Equation.DSMT4">
                  <p:embed/>
                </p:oleObj>
              </mc:Choice>
              <mc:Fallback>
                <p:oleObj name="Equation" r:id="rId8" imgW="19044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842" y="2385717"/>
                        <a:ext cx="460204" cy="5438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FF42546-89B9-4AC7-9335-63835B054E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739145"/>
              </p:ext>
            </p:extLst>
          </p:nvPr>
        </p:nvGraphicFramePr>
        <p:xfrm>
          <a:off x="990379" y="2938064"/>
          <a:ext cx="747989" cy="608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10" imgW="342720" imgH="279360" progId="Equation.DSMT4">
                  <p:embed/>
                </p:oleObj>
              </mc:Choice>
              <mc:Fallback>
                <p:oleObj name="Equation" r:id="rId10" imgW="342720" imgH="279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379" y="2938064"/>
                        <a:ext cx="747989" cy="6085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 Box 88">
            <a:extLst>
              <a:ext uri="{FF2B5EF4-FFF2-40B4-BE49-F238E27FC236}">
                <a16:creationId xmlns:a16="http://schemas.microsoft.com/office/drawing/2014/main" id="{0FBBEA94-7572-42E1-8FB5-685C92EA0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3868" y="2472396"/>
            <a:ext cx="6885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70" name="Text Box 88">
            <a:extLst>
              <a:ext uri="{FF2B5EF4-FFF2-40B4-BE49-F238E27FC236}">
                <a16:creationId xmlns:a16="http://schemas.microsoft.com/office/drawing/2014/main" id="{49BF80E9-C5BD-4841-BD29-B18742BF0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4030" y="2440751"/>
            <a:ext cx="6885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71" name="Text Box 88">
            <a:extLst>
              <a:ext uri="{FF2B5EF4-FFF2-40B4-BE49-F238E27FC236}">
                <a16:creationId xmlns:a16="http://schemas.microsoft.com/office/drawing/2014/main" id="{A83FF233-739A-4B27-A2F1-A6975389D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542" y="2454579"/>
            <a:ext cx="6885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72" name="Text Box 88">
            <a:extLst>
              <a:ext uri="{FF2B5EF4-FFF2-40B4-BE49-F238E27FC236}">
                <a16:creationId xmlns:a16="http://schemas.microsoft.com/office/drawing/2014/main" id="{EF9A2117-CF11-49CA-AA2A-8E6FEC703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5518" y="2451611"/>
            <a:ext cx="6885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73" name="Text Box 88">
            <a:extLst>
              <a:ext uri="{FF2B5EF4-FFF2-40B4-BE49-F238E27FC236}">
                <a16:creationId xmlns:a16="http://schemas.microsoft.com/office/drawing/2014/main" id="{AAD3377C-6612-43E7-8058-A7702587B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9784" y="2452506"/>
            <a:ext cx="6885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74" name="Text Box 88">
            <a:extLst>
              <a:ext uri="{FF2B5EF4-FFF2-40B4-BE49-F238E27FC236}">
                <a16:creationId xmlns:a16="http://schemas.microsoft.com/office/drawing/2014/main" id="{BC5A992F-DA25-4785-AB87-8237B89AF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728" y="3012757"/>
            <a:ext cx="6885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75" name="Text Box 88">
            <a:extLst>
              <a:ext uri="{FF2B5EF4-FFF2-40B4-BE49-F238E27FC236}">
                <a16:creationId xmlns:a16="http://schemas.microsoft.com/office/drawing/2014/main" id="{DB817036-2982-4FC1-A0B4-2D3FE7C5A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9890" y="2981112"/>
            <a:ext cx="6885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76" name="Text Box 88">
            <a:extLst>
              <a:ext uri="{FF2B5EF4-FFF2-40B4-BE49-F238E27FC236}">
                <a16:creationId xmlns:a16="http://schemas.microsoft.com/office/drawing/2014/main" id="{4CC5C571-2C23-4CE6-A4F6-319964FC7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8402" y="2994940"/>
            <a:ext cx="6885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77" name="Text Box 88">
            <a:extLst>
              <a:ext uri="{FF2B5EF4-FFF2-40B4-BE49-F238E27FC236}">
                <a16:creationId xmlns:a16="http://schemas.microsoft.com/office/drawing/2014/main" id="{A9D6A712-E04C-438C-BB2B-820F38DEF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1378" y="2991972"/>
            <a:ext cx="6885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78" name="Text Box 88">
            <a:extLst>
              <a:ext uri="{FF2B5EF4-FFF2-40B4-BE49-F238E27FC236}">
                <a16:creationId xmlns:a16="http://schemas.microsoft.com/office/drawing/2014/main" id="{AD9D1FEA-169E-45EB-A5E3-74DEBA703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644" y="2992867"/>
            <a:ext cx="6885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36" name="Text Box 88">
            <a:extLst>
              <a:ext uri="{FF2B5EF4-FFF2-40B4-BE49-F238E27FC236}">
                <a16:creationId xmlns:a16="http://schemas.microsoft.com/office/drawing/2014/main" id="{68395F3F-4AE3-42D5-8400-11F21E67E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11" y="3689477"/>
            <a:ext cx="846166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Điền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dấu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thích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hợp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để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thể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hiện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mối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quan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hệ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giữa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a          </a:t>
            </a:r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FAC122C9-D02A-4FB6-8719-94B327DD72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523547"/>
              </p:ext>
            </p:extLst>
          </p:nvPr>
        </p:nvGraphicFramePr>
        <p:xfrm>
          <a:off x="6924696" y="3611962"/>
          <a:ext cx="679990" cy="55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12" imgW="342720" imgH="279360" progId="Equation.DSMT4">
                  <p:embed/>
                </p:oleObj>
              </mc:Choice>
              <mc:Fallback>
                <p:oleObj name="Equation" r:id="rId12" imgW="342720" imgH="27936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5FF42546-89B9-4AC7-9335-63835B054E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4696" y="3611962"/>
                        <a:ext cx="679990" cy="55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88">
            <a:extLst>
              <a:ext uri="{FF2B5EF4-FFF2-40B4-BE49-F238E27FC236}">
                <a16:creationId xmlns:a16="http://schemas.microsoft.com/office/drawing/2014/main" id="{939958E6-F9EF-4BD4-8F3F-B9A0100CE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52" y="4287597"/>
            <a:ext cx="844642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Nếu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</a:t>
            </a:r>
          </a:p>
        </p:txBody>
      </p: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63607B43-905A-475C-BDFE-1B6F0C079B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869118"/>
              </p:ext>
            </p:extLst>
          </p:nvPr>
        </p:nvGraphicFramePr>
        <p:xfrm>
          <a:off x="1047311" y="4338443"/>
          <a:ext cx="7794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14" imgW="393480" imgH="190440" progId="Equation.DSMT4">
                  <p:embed/>
                </p:oleObj>
              </mc:Choice>
              <mc:Fallback>
                <p:oleObj name="Equation" r:id="rId14" imgW="393480" imgH="19044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FAC122C9-D02A-4FB6-8719-94B327DD72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311" y="4338443"/>
                        <a:ext cx="779463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60A396AD-46B0-40B3-9497-FEB461FAF9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010135"/>
              </p:ext>
            </p:extLst>
          </p:nvPr>
        </p:nvGraphicFramePr>
        <p:xfrm>
          <a:off x="2314136" y="4166553"/>
          <a:ext cx="679990" cy="55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16" imgW="342720" imgH="279360" progId="Equation.DSMT4">
                  <p:embed/>
                </p:oleObj>
              </mc:Choice>
              <mc:Fallback>
                <p:oleObj name="Equation" r:id="rId16" imgW="342720" imgH="27936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FAC122C9-D02A-4FB6-8719-94B327DD72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4136" y="4166553"/>
                        <a:ext cx="679990" cy="55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91E5B547-11ED-489C-814F-8ECA47003D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590034"/>
              </p:ext>
            </p:extLst>
          </p:nvPr>
        </p:nvGraphicFramePr>
        <p:xfrm>
          <a:off x="3717925" y="4394884"/>
          <a:ext cx="4540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18" imgW="228600" imgH="152280" progId="Equation.DSMT4">
                  <p:embed/>
                </p:oleObj>
              </mc:Choice>
              <mc:Fallback>
                <p:oleObj name="Equation" r:id="rId18" imgW="228600" imgH="15228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FAC122C9-D02A-4FB6-8719-94B327DD72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7925" y="4394884"/>
                        <a:ext cx="45402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6F8AF61-709A-4A44-AEDA-881B565A25AF}"/>
              </a:ext>
            </a:extLst>
          </p:cNvPr>
          <p:cNvSpPr/>
          <p:nvPr/>
        </p:nvSpPr>
        <p:spPr>
          <a:xfrm>
            <a:off x="3081997" y="4231325"/>
            <a:ext cx="533400" cy="4286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Box 88">
            <a:extLst>
              <a:ext uri="{FF2B5EF4-FFF2-40B4-BE49-F238E27FC236}">
                <a16:creationId xmlns:a16="http://schemas.microsoft.com/office/drawing/2014/main" id="{BE092830-9B88-4263-B204-9FB277AAC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11" y="4874935"/>
            <a:ext cx="844642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Nếu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</a:t>
            </a:r>
          </a:p>
        </p:txBody>
      </p: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9B4A3098-7D6F-483B-B0BA-DA719BA74F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585393"/>
              </p:ext>
            </p:extLst>
          </p:nvPr>
        </p:nvGraphicFramePr>
        <p:xfrm>
          <a:off x="1049631" y="4867262"/>
          <a:ext cx="7794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20" imgW="393480" imgH="190440" progId="Equation.DSMT4">
                  <p:embed/>
                </p:oleObj>
              </mc:Choice>
              <mc:Fallback>
                <p:oleObj name="Equation" r:id="rId20" imgW="393480" imgH="19044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63607B43-905A-475C-BDFE-1B6F0C079B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631" y="4867262"/>
                        <a:ext cx="779463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92DA32F6-25B4-4B1D-9E8D-4A857455A4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27178"/>
              </p:ext>
            </p:extLst>
          </p:nvPr>
        </p:nvGraphicFramePr>
        <p:xfrm>
          <a:off x="2316456" y="4695372"/>
          <a:ext cx="679990" cy="55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22" imgW="342720" imgH="279360" progId="Equation.DSMT4">
                  <p:embed/>
                </p:oleObj>
              </mc:Choice>
              <mc:Fallback>
                <p:oleObj name="Equation" r:id="rId22" imgW="342720" imgH="27936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60A396AD-46B0-40B3-9497-FEB461FAF9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456" y="4695372"/>
                        <a:ext cx="679990" cy="55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608780BA-2AEC-4C73-9BE3-89C47A36CF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741634"/>
              </p:ext>
            </p:extLst>
          </p:nvPr>
        </p:nvGraphicFramePr>
        <p:xfrm>
          <a:off x="3819717" y="4923534"/>
          <a:ext cx="25241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23" imgW="126720" imgH="152280" progId="Equation.DSMT4">
                  <p:embed/>
                </p:oleObj>
              </mc:Choice>
              <mc:Fallback>
                <p:oleObj name="Equation" r:id="rId23" imgW="126720" imgH="15228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91E5B547-11ED-489C-814F-8ECA47003D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9717" y="4923534"/>
                        <a:ext cx="252412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52">
            <a:extLst>
              <a:ext uri="{FF2B5EF4-FFF2-40B4-BE49-F238E27FC236}">
                <a16:creationId xmlns:a16="http://schemas.microsoft.com/office/drawing/2014/main" id="{FA18A6C1-676F-464D-BEE5-101B3BAAA90F}"/>
              </a:ext>
            </a:extLst>
          </p:cNvPr>
          <p:cNvSpPr/>
          <p:nvPr/>
        </p:nvSpPr>
        <p:spPr>
          <a:xfrm>
            <a:off x="3084317" y="4760144"/>
            <a:ext cx="533400" cy="4286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9B491DE9-9EB6-4FFA-931A-1776EBEECC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144970"/>
              </p:ext>
            </p:extLst>
          </p:nvPr>
        </p:nvGraphicFramePr>
        <p:xfrm>
          <a:off x="3194050" y="4874935"/>
          <a:ext cx="277813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25" imgW="139680" imgH="126720" progId="Equation.DSMT4">
                  <p:embed/>
                </p:oleObj>
              </mc:Choice>
              <mc:Fallback>
                <p:oleObj name="Equation" r:id="rId25" imgW="139680" imgH="12672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608780BA-2AEC-4C73-9BE3-89C47A36CF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4874935"/>
                        <a:ext cx="277813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9FB7BB0F-D93C-4997-B78E-EE877A5E0E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141543"/>
              </p:ext>
            </p:extLst>
          </p:nvPr>
        </p:nvGraphicFramePr>
        <p:xfrm>
          <a:off x="3194540" y="4339709"/>
          <a:ext cx="277813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27" imgW="139680" imgH="126720" progId="Equation.DSMT4">
                  <p:embed/>
                </p:oleObj>
              </mc:Choice>
              <mc:Fallback>
                <p:oleObj name="Equation" r:id="rId27" imgW="139680" imgH="12672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608780BA-2AEC-4C73-9BE3-89C47A36CF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540" y="4339709"/>
                        <a:ext cx="277813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Box 88">
            <a:extLst>
              <a:ext uri="{FF2B5EF4-FFF2-40B4-BE49-F238E27FC236}">
                <a16:creationId xmlns:a16="http://schemas.microsoft.com/office/drawing/2014/main" id="{CEC5CFE3-F631-445C-A6D9-961E2B2F1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2" y="5332581"/>
            <a:ext cx="126339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Định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lí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</a:p>
        </p:txBody>
      </p:sp>
      <p:sp>
        <p:nvSpPr>
          <p:cNvPr id="57" name="Text Box 88">
            <a:extLst>
              <a:ext uri="{FF2B5EF4-FFF2-40B4-BE49-F238E27FC236}">
                <a16:creationId xmlns:a16="http://schemas.microsoft.com/office/drawing/2014/main" id="{8A87F1A3-36EA-4163-A6C1-F54C1923B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016" y="5802565"/>
            <a:ext cx="781218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Với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mọi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a, ta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32A514A3-E67F-4D26-A62E-8FB5A5117F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175878"/>
              </p:ext>
            </p:extLst>
          </p:nvPr>
        </p:nvGraphicFramePr>
        <p:xfrm>
          <a:off x="4071159" y="5687560"/>
          <a:ext cx="1287463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29" imgW="647640" imgH="317160" progId="Equation.DSMT4">
                  <p:embed/>
                </p:oleObj>
              </mc:Choice>
              <mc:Fallback>
                <p:oleObj name="Equation" r:id="rId29" imgW="647640" imgH="31716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FAC122C9-D02A-4FB6-8719-94B327DD72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159" y="5687560"/>
                        <a:ext cx="1287463" cy="63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292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36" grpId="0"/>
      <p:bldP spid="41" grpId="0"/>
      <p:bldP spid="6" grpId="0" animBg="1"/>
      <p:bldP spid="49" grpId="0"/>
      <p:bldP spid="53" grpId="0" animBg="1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67BBD16-BA24-4719-84E2-829101205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72C72C-9EDB-4E2B-85F7-DBDD37CBE865}"/>
              </a:ext>
            </a:extLst>
          </p:cNvPr>
          <p:cNvSpPr txBox="1">
            <a:spLocks/>
          </p:cNvSpPr>
          <p:nvPr/>
        </p:nvSpPr>
        <p:spPr bwMode="auto">
          <a:xfrm>
            <a:off x="292293" y="730353"/>
            <a:ext cx="4279707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6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7C40B0-54AA-4745-B428-B773193BD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95416397-CCF4-4A37-B509-76BE814A4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2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C820F7F6-5B90-47AA-A9BF-268C26CF6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131B50CC-8F02-4C0E-8A20-25C0B40D8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24">
            <a:extLst>
              <a:ext uri="{FF2B5EF4-FFF2-40B4-BE49-F238E27FC236}">
                <a16:creationId xmlns:a16="http://schemas.microsoft.com/office/drawing/2014/main" id="{3C4D3187-9849-48F1-B441-CC2AB3247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130628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1F6F7D9C-97F9-400B-BBA4-D2FCBBA63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257174"/>
            <a:ext cx="130628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96DED712-EAD7-4198-A0E9-1F9CD3887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8118931" cy="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28">
            <a:extLst>
              <a:ext uri="{FF2B5EF4-FFF2-40B4-BE49-F238E27FC236}">
                <a16:creationId xmlns:a16="http://schemas.microsoft.com/office/drawing/2014/main" id="{560A210A-09C5-4950-A291-BD2933F87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4"/>
            <a:ext cx="8118931" cy="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FF430E-339D-49F0-9525-FA247694D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F814B30B-FCDF-441C-BB2F-AD4DED06D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3839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60A28887-1CBD-4955-8DC1-98AC43DC0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4"/>
            <a:ext cx="13839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710E693-5C9E-4620-ADD7-C6DB1B63C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81FC81F8-A888-4393-9689-39A352869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8D30D5B-5254-4848-B6E8-5BCB988C3CD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2600" b="1" kern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Tiết 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ACCBBD25-6CF7-4E9C-B216-4CA1A15064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07328" y="114957"/>
          <a:ext cx="1153353" cy="493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4" imgW="749160" imgH="317160" progId="Equation.DSMT4">
                  <p:embed/>
                </p:oleObj>
              </mc:Choice>
              <mc:Fallback>
                <p:oleObj name="Equation" r:id="rId4" imgW="749160" imgH="31716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ACCBBD25-6CF7-4E9C-B216-4CA1A15064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7328" y="114957"/>
                        <a:ext cx="1153353" cy="4937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7DDB9263-4F6D-4E08-8BA3-28F61C2540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753837"/>
              </p:ext>
            </p:extLst>
          </p:nvPr>
        </p:nvGraphicFramePr>
        <p:xfrm>
          <a:off x="3039062" y="843975"/>
          <a:ext cx="1153353" cy="493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4" imgW="749160" imgH="317160" progId="Equation.DSMT4">
                  <p:embed/>
                </p:oleObj>
              </mc:Choice>
              <mc:Fallback>
                <p:oleObj name="Equation" r:id="rId4" imgW="749160" imgH="31716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7DDB9263-4F6D-4E08-8BA3-28F61C2540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9062" y="843975"/>
                        <a:ext cx="1153353" cy="4937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88">
            <a:extLst>
              <a:ext uri="{FF2B5EF4-FFF2-40B4-BE49-F238E27FC236}">
                <a16:creationId xmlns:a16="http://schemas.microsoft.com/office/drawing/2014/main" id="{585CFE50-0D67-492E-B93B-3EAB9F1A9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51" y="1354820"/>
            <a:ext cx="136344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Định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lí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</a:p>
        </p:txBody>
      </p:sp>
      <p:sp>
        <p:nvSpPr>
          <p:cNvPr id="37" name="Text Box 88">
            <a:extLst>
              <a:ext uri="{FF2B5EF4-FFF2-40B4-BE49-F238E27FC236}">
                <a16:creationId xmlns:a16="http://schemas.microsoft.com/office/drawing/2014/main" id="{9FB612A1-7FDE-4751-B630-2D5F02428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5916" y="1824804"/>
            <a:ext cx="4776632" cy="492443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Với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mọi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a, ta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A5334EE0-7A7A-4052-84B9-EADFCC4BA0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846270"/>
              </p:ext>
            </p:extLst>
          </p:nvPr>
        </p:nvGraphicFramePr>
        <p:xfrm>
          <a:off x="4109058" y="1709799"/>
          <a:ext cx="1287463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6" imgW="647640" imgH="317160" progId="Equation.DSMT4">
                  <p:embed/>
                </p:oleObj>
              </mc:Choice>
              <mc:Fallback>
                <p:oleObj name="Equation" r:id="rId6" imgW="647640" imgH="31716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32A514A3-E67F-4D26-A62E-8FB5A5117F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9058" y="1709799"/>
                        <a:ext cx="1287463" cy="63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88">
            <a:extLst>
              <a:ext uri="{FF2B5EF4-FFF2-40B4-BE49-F238E27FC236}">
                <a16:creationId xmlns:a16="http://schemas.microsoft.com/office/drawing/2014/main" id="{F0CD76AA-7BB1-41A9-9398-1EC64EA2D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93" y="2490308"/>
            <a:ext cx="8449730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Để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chứng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minh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 ta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cần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chứng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minh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9643DC6D-EB7A-441F-A559-5E21E4B92A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042686"/>
              </p:ext>
            </p:extLst>
          </p:nvPr>
        </p:nvGraphicFramePr>
        <p:xfrm>
          <a:off x="2590800" y="2398092"/>
          <a:ext cx="1287463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Equation" r:id="rId8" imgW="647640" imgH="317160" progId="Equation.DSMT4">
                  <p:embed/>
                </p:oleObj>
              </mc:Choice>
              <mc:Fallback>
                <p:oleObj name="Equation" r:id="rId8" imgW="647640" imgH="31716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A5334EE0-7A7A-4052-84B9-EADFCC4BA0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398092"/>
                        <a:ext cx="1287463" cy="63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A2B2E36F-2AD0-4985-8F0D-8E39205E97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804281"/>
              </p:ext>
            </p:extLst>
          </p:nvPr>
        </p:nvGraphicFramePr>
        <p:xfrm>
          <a:off x="6588429" y="2129081"/>
          <a:ext cx="1363662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Equation" r:id="rId10" imgW="685800" imgH="647640" progId="Equation.DSMT4">
                  <p:embed/>
                </p:oleObj>
              </mc:Choice>
              <mc:Fallback>
                <p:oleObj name="Equation" r:id="rId10" imgW="685800" imgH="64764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9643DC6D-EB7A-441F-A559-5E21E4B92A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429" y="2129081"/>
                        <a:ext cx="1363662" cy="1284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88">
            <a:extLst>
              <a:ext uri="{FF2B5EF4-FFF2-40B4-BE49-F238E27FC236}">
                <a16:creationId xmlns:a16="http://schemas.microsoft.com/office/drawing/2014/main" id="{7FDFC985-EE23-4189-8F4C-79CA9C328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64" y="3147421"/>
            <a:ext cx="200770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Chứng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minh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</a:p>
        </p:txBody>
      </p:sp>
      <p:sp>
        <p:nvSpPr>
          <p:cNvPr id="52" name="Text Box 88">
            <a:extLst>
              <a:ext uri="{FF2B5EF4-FFF2-40B4-BE49-F238E27FC236}">
                <a16:creationId xmlns:a16="http://schemas.microsoft.com/office/drawing/2014/main" id="{3C86FED4-5014-4FC3-9796-F959A711A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64" y="3661635"/>
            <a:ext cx="843521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 Theo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định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nghĩa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giá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trị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tuyệt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đối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2E3F88DE-0D0C-41FD-90F0-D032811395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252170"/>
              </p:ext>
            </p:extLst>
          </p:nvPr>
        </p:nvGraphicFramePr>
        <p:xfrm>
          <a:off x="5381166" y="3670980"/>
          <a:ext cx="8826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Equation" r:id="rId12" imgW="444240" imgH="266400" progId="Equation.DSMT4">
                  <p:embed/>
                </p:oleObj>
              </mc:Choice>
              <mc:Fallback>
                <p:oleObj name="Equation" r:id="rId12" imgW="444240" imgH="26640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9643DC6D-EB7A-441F-A559-5E21E4B92A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166" y="3670980"/>
                        <a:ext cx="8826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 Box 88">
            <a:extLst>
              <a:ext uri="{FF2B5EF4-FFF2-40B4-BE49-F238E27FC236}">
                <a16:creationId xmlns:a16="http://schemas.microsoft.com/office/drawing/2014/main" id="{AE1BBD9C-8874-4E81-9F56-B212F395C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64" y="4204435"/>
            <a:ext cx="843521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Nếu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</a:p>
        </p:txBody>
      </p:sp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3ABA4DD6-C77B-4D4A-95A0-BED43C6C4B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105524"/>
              </p:ext>
            </p:extLst>
          </p:nvPr>
        </p:nvGraphicFramePr>
        <p:xfrm>
          <a:off x="1233714" y="4260397"/>
          <a:ext cx="7826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Equation" r:id="rId14" imgW="393480" imgH="190440" progId="Equation.DSMT4">
                  <p:embed/>
                </p:oleObj>
              </mc:Choice>
              <mc:Fallback>
                <p:oleObj name="Equation" r:id="rId14" imgW="393480" imgH="19044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2E3F88DE-0D0C-41FD-90F0-D032811395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714" y="4260397"/>
                        <a:ext cx="782638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7FD24BD6-1D19-4DEA-968B-FA2F17B6D8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404473"/>
              </p:ext>
            </p:extLst>
          </p:nvPr>
        </p:nvGraphicFramePr>
        <p:xfrm>
          <a:off x="2530022" y="4121490"/>
          <a:ext cx="26987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Equation" r:id="rId16" imgW="1358640" imgH="330120" progId="Equation.DSMT4">
                  <p:embed/>
                </p:oleObj>
              </mc:Choice>
              <mc:Fallback>
                <p:oleObj name="Equation" r:id="rId16" imgW="1358640" imgH="33012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2E3F88DE-0D0C-41FD-90F0-D032811395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022" y="4121490"/>
                        <a:ext cx="26987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88">
            <a:extLst>
              <a:ext uri="{FF2B5EF4-FFF2-40B4-BE49-F238E27FC236}">
                <a16:creationId xmlns:a16="http://schemas.microsoft.com/office/drawing/2014/main" id="{365C2CFF-30C3-4CD9-85EF-C076A720E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64" y="4802744"/>
            <a:ext cx="846650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Nếu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</a:p>
        </p:txBody>
      </p:sp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403D563B-16B1-4CAD-A572-8D851328CD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333609"/>
              </p:ext>
            </p:extLst>
          </p:nvPr>
        </p:nvGraphicFramePr>
        <p:xfrm>
          <a:off x="1265005" y="4858706"/>
          <a:ext cx="7826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Equation" r:id="rId18" imgW="393480" imgH="190440" progId="Equation.DSMT4">
                  <p:embed/>
                </p:oleObj>
              </mc:Choice>
              <mc:Fallback>
                <p:oleObj name="Equation" r:id="rId18" imgW="393480" imgH="19044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3ABA4DD6-C77B-4D4A-95A0-BED43C6C4B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005" y="4858706"/>
                        <a:ext cx="782638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E32D62B2-1A31-4D03-94B3-50C42487CA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374237"/>
              </p:ext>
            </p:extLst>
          </p:nvPr>
        </p:nvGraphicFramePr>
        <p:xfrm>
          <a:off x="2517775" y="4719638"/>
          <a:ext cx="40354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Equation" r:id="rId20" imgW="2031840" imgH="330120" progId="Equation.DSMT4">
                  <p:embed/>
                </p:oleObj>
              </mc:Choice>
              <mc:Fallback>
                <p:oleObj name="Equation" r:id="rId20" imgW="2031840" imgH="33012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7FD24BD6-1D19-4DEA-968B-FA2F17B6D8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4719638"/>
                        <a:ext cx="4035425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 Box 88">
            <a:extLst>
              <a:ext uri="{FF2B5EF4-FFF2-40B4-BE49-F238E27FC236}">
                <a16:creationId xmlns:a16="http://schemas.microsoft.com/office/drawing/2014/main" id="{84FEB8BF-D26E-41AB-9A84-9EB6A8EBE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10" y="5363525"/>
            <a:ext cx="843521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Do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đó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 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với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mọi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a.  </a:t>
            </a:r>
          </a:p>
        </p:txBody>
      </p:sp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251A70B2-1672-4D82-B7E2-510CA4059C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302350"/>
              </p:ext>
            </p:extLst>
          </p:nvPr>
        </p:nvGraphicFramePr>
        <p:xfrm>
          <a:off x="1528309" y="5275590"/>
          <a:ext cx="141446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22" imgW="711000" imgH="330120" progId="Equation.DSMT4">
                  <p:embed/>
                </p:oleObj>
              </mc:Choice>
              <mc:Fallback>
                <p:oleObj name="Equation" r:id="rId22" imgW="711000" imgH="33012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403D563B-16B1-4CAD-A572-8D851328CD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309" y="5275590"/>
                        <a:ext cx="1414463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 Box 88">
            <a:extLst>
              <a:ext uri="{FF2B5EF4-FFF2-40B4-BE49-F238E27FC236}">
                <a16:creationId xmlns:a16="http://schemas.microsoft.com/office/drawing/2014/main" id="{47B7FC30-840B-48AE-AF31-5F570E881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969849"/>
            <a:ext cx="769808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Vậy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chính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căn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bậc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học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tức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</a:t>
            </a:r>
          </a:p>
        </p:txBody>
      </p:sp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2692B1FD-7B2A-40FE-9B51-4BF4002660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615897"/>
              </p:ext>
            </p:extLst>
          </p:nvPr>
        </p:nvGraphicFramePr>
        <p:xfrm>
          <a:off x="1248228" y="5967413"/>
          <a:ext cx="37782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Equation" r:id="rId24" imgW="190440" imgH="266400" progId="Equation.DSMT4">
                  <p:embed/>
                </p:oleObj>
              </mc:Choice>
              <mc:Fallback>
                <p:oleObj name="Equation" r:id="rId24" imgW="190440" imgH="26640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A5334EE0-7A7A-4052-84B9-EADFCC4BA0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228" y="5967413"/>
                        <a:ext cx="377825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>
            <a:extLst>
              <a:ext uri="{FF2B5EF4-FFF2-40B4-BE49-F238E27FC236}">
                <a16:creationId xmlns:a16="http://schemas.microsoft.com/office/drawing/2014/main" id="{74169172-C92D-4F91-B2CA-020679118F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111698"/>
              </p:ext>
            </p:extLst>
          </p:nvPr>
        </p:nvGraphicFramePr>
        <p:xfrm>
          <a:off x="5844722" y="5955621"/>
          <a:ext cx="3778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Equation" r:id="rId26" imgW="190440" imgH="228600" progId="Equation.DSMT4">
                  <p:embed/>
                </p:oleObj>
              </mc:Choice>
              <mc:Fallback>
                <p:oleObj name="Equation" r:id="rId26" imgW="190440" imgH="228600" progId="Equation.DSMT4">
                  <p:embed/>
                  <p:pic>
                    <p:nvPicPr>
                      <p:cNvPr id="63" name="Object 62">
                        <a:extLst>
                          <a:ext uri="{FF2B5EF4-FFF2-40B4-BE49-F238E27FC236}">
                            <a16:creationId xmlns:a16="http://schemas.microsoft.com/office/drawing/2014/main" id="{2692B1FD-7B2A-40FE-9B51-4BF4002660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4722" y="5955621"/>
                        <a:ext cx="377825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18B6DD0E-D979-40B4-A9BA-00894A8AA1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166483"/>
              </p:ext>
            </p:extLst>
          </p:nvPr>
        </p:nvGraphicFramePr>
        <p:xfrm>
          <a:off x="7161441" y="5855968"/>
          <a:ext cx="1287463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Equation" r:id="rId28" imgW="647640" imgH="317160" progId="Equation.DSMT4">
                  <p:embed/>
                </p:oleObj>
              </mc:Choice>
              <mc:Fallback>
                <p:oleObj name="Equation" r:id="rId28" imgW="647640" imgH="31716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A5334EE0-7A7A-4052-84B9-EADFCC4BA0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441" y="5855968"/>
                        <a:ext cx="1287463" cy="63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348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46" grpId="0"/>
      <p:bldP spid="50" grpId="0"/>
      <p:bldP spid="52" grpId="0"/>
      <p:bldP spid="54" grpId="0"/>
      <p:bldP spid="57" grpId="0"/>
      <p:bldP spid="60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374C59-84CB-4EE7-8AA0-786EF0D038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3" t="18876" r="22500" b="63914"/>
          <a:stretch/>
        </p:blipFill>
        <p:spPr>
          <a:xfrm>
            <a:off x="324940" y="609601"/>
            <a:ext cx="8590460" cy="1295400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183D306-9DCA-424E-BDA9-DDD4FA79FE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985267"/>
              </p:ext>
            </p:extLst>
          </p:nvPr>
        </p:nvGraphicFramePr>
        <p:xfrm>
          <a:off x="779463" y="2598738"/>
          <a:ext cx="26685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4" imgW="1244520" imgH="355320" progId="Equation.DSMT4">
                  <p:embed/>
                </p:oleObj>
              </mc:Choice>
              <mc:Fallback>
                <p:oleObj name="Equation" r:id="rId4" imgW="124452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9463" y="2598738"/>
                        <a:ext cx="2668587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CE6CDAD-7B3F-4325-B147-A60923A6DA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27" t="43702" r="22500" b="48200"/>
          <a:stretch/>
        </p:blipFill>
        <p:spPr>
          <a:xfrm>
            <a:off x="886370" y="1905001"/>
            <a:ext cx="8029030" cy="609599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4EC5367-827E-49EA-A84D-9C66AAE861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399998"/>
              </p:ext>
            </p:extLst>
          </p:nvPr>
        </p:nvGraphicFramePr>
        <p:xfrm>
          <a:off x="833438" y="3443287"/>
          <a:ext cx="255905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6" imgW="1193760" imgH="355320" progId="Equation.DSMT4">
                  <p:embed/>
                </p:oleObj>
              </mc:Choice>
              <mc:Fallback>
                <p:oleObj name="Equation" r:id="rId6" imgW="1193760" imgH="3553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183D306-9DCA-424E-BDA9-DDD4FA79FE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3438" y="3443287"/>
                        <a:ext cx="2559050" cy="763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D4AE147-75A8-4521-B7F8-326DE261A7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640274"/>
              </p:ext>
            </p:extLst>
          </p:nvPr>
        </p:nvGraphicFramePr>
        <p:xfrm>
          <a:off x="838200" y="4354512"/>
          <a:ext cx="19589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8" imgW="914400" imgH="317160" progId="Equation.DSMT4">
                  <p:embed/>
                </p:oleObj>
              </mc:Choice>
              <mc:Fallback>
                <p:oleObj name="Equation" r:id="rId8" imgW="914400" imgH="3171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183D306-9DCA-424E-BDA9-DDD4FA79FE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8200" y="4354512"/>
                        <a:ext cx="1958975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37694F2-F1ED-43C7-90E2-124367C0F5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509765"/>
              </p:ext>
            </p:extLst>
          </p:nvPr>
        </p:nvGraphicFramePr>
        <p:xfrm>
          <a:off x="858838" y="5213350"/>
          <a:ext cx="196056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10" imgW="914400" imgH="317160" progId="Equation.DSMT4">
                  <p:embed/>
                </p:oleObj>
              </mc:Choice>
              <mc:Fallback>
                <p:oleObj name="Equation" r:id="rId10" imgW="914400" imgH="3171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183D306-9DCA-424E-BDA9-DDD4FA79FE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58838" y="5213350"/>
                        <a:ext cx="1960562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273E218-5C54-45BA-96C6-93EF7A5290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300972"/>
              </p:ext>
            </p:extLst>
          </p:nvPr>
        </p:nvGraphicFramePr>
        <p:xfrm>
          <a:off x="874713" y="6026150"/>
          <a:ext cx="190658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12" imgW="888840" imgH="317160" progId="Equation.DSMT4">
                  <p:embed/>
                </p:oleObj>
              </mc:Choice>
              <mc:Fallback>
                <p:oleObj name="Equation" r:id="rId12" imgW="888840" imgH="3171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37694F2-F1ED-43C7-90E2-124367C0F5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74713" y="6026150"/>
                        <a:ext cx="1906587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592FD54-7300-4D30-B548-75D7E0127DB8}"/>
              </a:ext>
            </a:extLst>
          </p:cNvPr>
          <p:cNvSpPr txBox="1"/>
          <p:nvPr/>
        </p:nvSpPr>
        <p:spPr>
          <a:xfrm>
            <a:off x="324940" y="152400"/>
            <a:ext cx="2723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?3</a:t>
            </a:r>
          </a:p>
        </p:txBody>
      </p:sp>
    </p:spTree>
    <p:extLst>
      <p:ext uri="{BB962C8B-B14F-4D97-AF65-F5344CB8AC3E}">
        <p14:creationId xmlns:p14="http://schemas.microsoft.com/office/powerpoint/2010/main" val="313202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7"/>
  <p:tag name="MMPROD_UIDATA" val="&lt;database version=&quot;7.0&quot;&gt;&lt;object type=&quot;1&quot; unique_id=&quot;10001&quot;&gt;&lt;object type=&quot;2&quot; unique_id=&quot;11538&quot;&gt;&lt;object type=&quot;3&quot; unique_id=&quot;11539&quot;&gt;&lt;property id=&quot;20148&quot; value=&quot;5&quot;/&gt;&lt;property id=&quot;20300&quot; value=&quot;Slide 1&quot;/&gt;&lt;property id=&quot;20307&quot; value=&quot;257&quot;/&gt;&lt;/object&gt;&lt;object type=&quot;3&quot; unique_id=&quot;11540&quot;&gt;&lt;property id=&quot;20148&quot; value=&quot;5&quot;/&gt;&lt;property id=&quot;20300&quot; value=&quot;Slide 2&quot;/&gt;&lt;property id=&quot;20307&quot; value=&quot;259&quot;/&gt;&lt;/object&gt;&lt;object type=&quot;3&quot; unique_id=&quot;11541&quot;&gt;&lt;property id=&quot;20148&quot; value=&quot;5&quot;/&gt;&lt;property id=&quot;20300&quot; value=&quot;Slide 3&quot;/&gt;&lt;property id=&quot;20307&quot; value=&quot;260&quot;/&gt;&lt;/object&gt;&lt;object type=&quot;3&quot; unique_id=&quot;11542&quot;&gt;&lt;property id=&quot;20148&quot; value=&quot;5&quot;/&gt;&lt;property id=&quot;20300&quot; value=&quot;Slide 4&quot;/&gt;&lt;property id=&quot;20307&quot; value=&quot;269&quot;/&gt;&lt;/object&gt;&lt;object type=&quot;3&quot; unique_id=&quot;11543&quot;&gt;&lt;property id=&quot;20148&quot; value=&quot;5&quot;/&gt;&lt;property id=&quot;20300&quot; value=&quot;Slide 5&quot;/&gt;&lt;property id=&quot;20307&quot; value=&quot;261&quot;/&gt;&lt;/object&gt;&lt;object type=&quot;3&quot; unique_id=&quot;11544&quot;&gt;&lt;property id=&quot;20148&quot; value=&quot;5&quot;/&gt;&lt;property id=&quot;20300&quot; value=&quot;Slide 6&quot;/&gt;&lt;property id=&quot;20307&quot; value=&quot;266&quot;/&gt;&lt;/object&gt;&lt;object type=&quot;3&quot; unique_id=&quot;11545&quot;&gt;&lt;property id=&quot;20148&quot; value=&quot;5&quot;/&gt;&lt;property id=&quot;20300&quot; value=&quot;Slide 7&quot;/&gt;&lt;property id=&quot;20307&quot; value=&quot;262&quot;/&gt;&lt;/object&gt;&lt;object type=&quot;3&quot; unique_id=&quot;11546&quot;&gt;&lt;property id=&quot;20148&quot; value=&quot;5&quot;/&gt;&lt;property id=&quot;20300&quot; value=&quot;Slide 8&quot;/&gt;&lt;property id=&quot;20307&quot; value=&quot;263&quot;/&gt;&lt;/object&gt;&lt;object type=&quot;3&quot; unique_id=&quot;11547&quot;&gt;&lt;property id=&quot;20148&quot; value=&quot;5&quot;/&gt;&lt;property id=&quot;20300&quot; value=&quot;Slide 9&quot;/&gt;&lt;property id=&quot;20307&quot; value=&quot;264&quot;/&gt;&lt;/object&gt;&lt;object type=&quot;3&quot; unique_id=&quot;11548&quot;&gt;&lt;property id=&quot;20148&quot; value=&quot;5&quot;/&gt;&lt;property id=&quot;20300&quot; value=&quot;Slide 10&quot;/&gt;&lt;property id=&quot;20307&quot; value=&quot;272&quot;/&gt;&lt;/object&gt;&lt;object type=&quot;3&quot; unique_id=&quot;11549&quot;&gt;&lt;property id=&quot;20148&quot; value=&quot;5&quot;/&gt;&lt;property id=&quot;20300&quot; value=&quot;Slide 11&quot;/&gt;&lt;property id=&quot;20307&quot; value=&quot;265&quot;/&gt;&lt;/object&gt;&lt;object type=&quot;3&quot; unique_id=&quot;11550&quot;&gt;&lt;property id=&quot;20148&quot; value=&quot;5&quot;/&gt;&lt;property id=&quot;20300&quot; value=&quot;Slide 12&quot;/&gt;&lt;property id=&quot;20307&quot; value=&quot;268&quot;/&gt;&lt;/object&gt;&lt;object type=&quot;3&quot; unique_id=&quot;11551&quot;&gt;&lt;property id=&quot;20148&quot; value=&quot;5&quot;/&gt;&lt;property id=&quot;20300&quot; value=&quot;Slide 13&quot;/&gt;&lt;property id=&quot;20307&quot; value=&quot;267&quot;/&gt;&lt;/object&gt;&lt;/object&gt;&lt;object type=&quot;8&quot; unique_id=&quot;1156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3761</TotalTime>
  <Words>624</Words>
  <Application>Microsoft Office PowerPoint</Application>
  <PresentationFormat>On-screen Show (4:3)</PresentationFormat>
  <Paragraphs>124</Paragraphs>
  <Slides>16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Times New Roman</vt:lpstr>
      <vt:lpstr>Calibri Light</vt:lpstr>
      <vt:lpstr>Calibri</vt:lpstr>
      <vt:lpstr>Symbol</vt:lpstr>
      <vt:lpstr>Arial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 Hoang</dc:creator>
  <cp:lastModifiedBy>Admin</cp:lastModifiedBy>
  <cp:revision>503</cp:revision>
  <dcterms:created xsi:type="dcterms:W3CDTF">2005-07-23T02:55:51Z</dcterms:created>
  <dcterms:modified xsi:type="dcterms:W3CDTF">2021-09-06T13:53:11Z</dcterms:modified>
</cp:coreProperties>
</file>