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4135" r:id="rId2"/>
  </p:sldMasterIdLst>
  <p:sldIdLst>
    <p:sldId id="256" r:id="rId3"/>
    <p:sldId id="294" r:id="rId4"/>
    <p:sldId id="295" r:id="rId5"/>
    <p:sldId id="293" r:id="rId6"/>
    <p:sldId id="296" r:id="rId7"/>
    <p:sldId id="29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FF"/>
    <a:srgbClr val="CC0000"/>
    <a:srgbClr val="FF0000"/>
    <a:srgbClr val="D2FAD9"/>
    <a:srgbClr val="FFFFCC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4" autoAdjust="0"/>
    <p:restoredTop sz="94660"/>
  </p:normalViewPr>
  <p:slideViewPr>
    <p:cSldViewPr>
      <p:cViewPr varScale="1">
        <p:scale>
          <a:sx n="73" d="100"/>
          <a:sy n="73" d="100"/>
        </p:scale>
        <p:origin x="13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6E72-C93C-4E95-BFCE-F56C123BBF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0CF42-ADC8-4EC1-B2BF-FA0CF9BB8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3AFFA-084A-4B7C-8BAB-07206A7BF8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7BECCF90-3A26-4472-809D-04A55A9B16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C56F3FB6-E440-4FF3-ACCF-17547D7C03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F6FE1A23-9035-4C94-A0FC-160CEA9AA8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7C680-9814-4322-960D-7CC79B275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4015F-E4E0-4EA9-839A-949D0E59F4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CF32B2D-BA82-4871-AD1C-6332699DAE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A4F143-9DA9-4A52-8DEA-1A03B67031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62FCF35-38B1-45E8-BF0D-616AB9AE67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BF4B-A33B-4E1E-ACCB-F778EE2D45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73B17B5-1353-488F-9A2A-6358C30EBF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35F55-EAA9-40C3-941F-CF8FDA69BC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1EE7F-DAE3-4157-8D20-1DA761FBEA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8E84D-C3A3-4F16-9F8E-EA6E31034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13887-9975-4DA7-A4AC-F3AD2BC62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FE627-6B9A-48BE-AC19-5D8BF3B9E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D35DD-57F0-48FE-AE78-8C95CED96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62F89-EAE3-482F-B022-869F1B5D4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C31BC-9D71-4B48-AA42-1F60CB4EA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5ADB1-4A08-470F-97CA-C13A10939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EAEB0-687C-4ABC-AABA-8A72BE04AE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+mj-lt"/>
              </a:defRPr>
            </a:lvl1pPr>
          </a:lstStyle>
          <a:p>
            <a:pPr>
              <a:defRPr/>
            </a:pPr>
            <a:fld id="{1CE04CC5-1273-4E6F-90BE-9104AAF678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58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3E82BC-A5F7-4E6F-AAD5-3A2828647C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-152400" y="2057400"/>
            <a:ext cx="8839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 smtClean="0">
                <a:solidFill>
                  <a:srgbClr val="FF0000"/>
                </a:solidFill>
              </a:rPr>
              <a:t>LUYỆN TẬP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000375" y="304800"/>
            <a:ext cx="2028825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 BT:</a:t>
            </a:r>
            <a:endParaRPr lang="en-US" altLang="en-US" sz="2400" u="sng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049338" y="1951038"/>
            <a:ext cx="7886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fr-FR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</a:t>
            </a:r>
            <a:r>
              <a:rPr lang="en-US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fr-FR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fr-FR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en-US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fr-FR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hết cho 2004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7200" y="845403"/>
            <a:ext cx="8478838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phân tích đa thức thành nhân tử để giải các dạng bài tập khác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076325" y="2667000"/>
            <a:ext cx="7277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GB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bình phương của hai số lẻ liên tiếp có  chia hết cho 8  </a:t>
            </a:r>
            <a:r>
              <a:rPr lang="en-GB" altLang="en-US" sz="2400" b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không?</a:t>
            </a:r>
            <a:endParaRPr lang="en-US" altLang="en-US" sz="2400" b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9338" y="3744913"/>
            <a:ext cx="45496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3)Tìm giá trị nhỏ nhất của  đa thức: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2813" y="571514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590800" y="4391025"/>
          <a:ext cx="2209800" cy="51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091160" imgH="187560" progId="Equation.DSMT4">
                  <p:embed/>
                </p:oleObj>
              </mc:Choice>
              <mc:Fallback>
                <p:oleObj name="Equation" r:id="rId3" imgW="1091160" imgH="18756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91025"/>
                        <a:ext cx="2209800" cy="513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472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  <p:bldP spid="8204" grpId="0"/>
      <p:bldP spid="8205" grpId="0" animBg="1"/>
      <p:bldP spid="1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71438" y="1052513"/>
            <a:ext cx="90725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8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altLang="en-US" sz="28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Tìm x biết: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8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vi-VN" altLang="en-US" sz="40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905479"/>
              </p:ext>
            </p:extLst>
          </p:nvPr>
        </p:nvGraphicFramePr>
        <p:xfrm>
          <a:off x="486537" y="2152650"/>
          <a:ext cx="7133463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3009600" imgH="634680" progId="Equation.DSMT4">
                  <p:embed/>
                </p:oleObj>
              </mc:Choice>
              <mc:Fallback>
                <p:oleObj name="Equation" r:id="rId3" imgW="30096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537" y="2152650"/>
                        <a:ext cx="7133463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084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65521" y="809179"/>
            <a:ext cx="862607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en-US" sz="3600" err="1">
                <a:cs typeface="Times New Roman" pitchFamily="18" charset="0"/>
              </a:rPr>
              <a:t>Bài</a:t>
            </a:r>
            <a:r>
              <a:rPr lang="en-US" sz="3600">
                <a:cs typeface="Times New Roman" pitchFamily="18" charset="0"/>
              </a:rPr>
              <a:t> </a:t>
            </a:r>
            <a:r>
              <a:rPr lang="en-US" sz="3600" smtClean="0">
                <a:cs typeface="Times New Roman" pitchFamily="18" charset="0"/>
              </a:rPr>
              <a:t>tập : phân tích đa thức thành nhân tử?</a:t>
            </a:r>
            <a:endParaRPr lang="en-US" sz="3600" dirty="0"/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en-US" sz="3600" dirty="0">
                <a:cs typeface="Times New Roman" pitchFamily="18" charset="0"/>
              </a:rPr>
              <a:t>        </a:t>
            </a:r>
            <a:r>
              <a:rPr lang="pt-BR" sz="3600" dirty="0" smtClean="0">
                <a:cs typeface="Times New Roman" pitchFamily="18" charset="0"/>
              </a:rPr>
              <a:t>a</a:t>
            </a:r>
            <a:r>
              <a:rPr lang="pt-BR" sz="3600" smtClean="0">
                <a:cs typeface="Times New Roman" pitchFamily="18" charset="0"/>
              </a:rPr>
              <a:t>/   </a:t>
            </a:r>
            <a:r>
              <a:rPr lang="en-US" sz="3600" smtClean="0">
                <a:cs typeface="Times New Roman" pitchFamily="18" charset="0"/>
              </a:rPr>
              <a:t>3x</a:t>
            </a:r>
            <a:r>
              <a:rPr lang="en-US" sz="3600" baseline="30000" smtClean="0">
                <a:cs typeface="Times New Roman" pitchFamily="18" charset="0"/>
              </a:rPr>
              <a:t>2</a:t>
            </a:r>
            <a:r>
              <a:rPr lang="en-US" sz="3600" smtClean="0">
                <a:cs typeface="Times New Roman" pitchFamily="18" charset="0"/>
              </a:rPr>
              <a:t> -11x+6</a:t>
            </a:r>
            <a:endParaRPr lang="en-US" sz="3600" dirty="0"/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pt-BR" sz="3600" dirty="0">
                <a:cs typeface="Times New Roman" pitchFamily="18" charset="0"/>
              </a:rPr>
              <a:t>        </a:t>
            </a:r>
            <a:r>
              <a:rPr lang="pt-BR" sz="3600" dirty="0" smtClean="0">
                <a:cs typeface="Times New Roman" pitchFamily="18" charset="0"/>
              </a:rPr>
              <a:t>b</a:t>
            </a:r>
            <a:r>
              <a:rPr lang="pt-BR" sz="3600" smtClean="0">
                <a:cs typeface="Times New Roman" pitchFamily="18" charset="0"/>
              </a:rPr>
              <a:t>/   6x</a:t>
            </a:r>
            <a:r>
              <a:rPr lang="pt-BR" sz="3600" baseline="30000" smtClean="0">
                <a:cs typeface="Times New Roman" pitchFamily="18" charset="0"/>
              </a:rPr>
              <a:t>2</a:t>
            </a:r>
            <a:r>
              <a:rPr lang="pt-BR" sz="3600" smtClean="0">
                <a:cs typeface="Times New Roman" pitchFamily="18" charset="0"/>
              </a:rPr>
              <a:t> +7xy+2y</a:t>
            </a:r>
            <a:r>
              <a:rPr lang="pt-BR" sz="3600" baseline="30000" smtClean="0"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pt-BR" sz="3600">
                <a:cs typeface="Times New Roman" pitchFamily="18" charset="0"/>
              </a:rPr>
              <a:t> </a:t>
            </a:r>
            <a:r>
              <a:rPr lang="pt-BR" sz="3600" smtClean="0">
                <a:cs typeface="Times New Roman" pitchFamily="18" charset="0"/>
              </a:rPr>
              <a:t>        c/   x</a:t>
            </a:r>
            <a:r>
              <a:rPr lang="pt-BR" sz="3600" baseline="30000" smtClean="0">
                <a:cs typeface="Times New Roman" pitchFamily="18" charset="0"/>
              </a:rPr>
              <a:t>2</a:t>
            </a:r>
            <a:r>
              <a:rPr lang="pt-BR" sz="3600" smtClean="0">
                <a:cs typeface="Times New Roman" pitchFamily="18" charset="0"/>
              </a:rPr>
              <a:t> –y</a:t>
            </a:r>
            <a:r>
              <a:rPr lang="pt-BR" sz="3600" baseline="30000" smtClean="0">
                <a:cs typeface="Times New Roman" pitchFamily="18" charset="0"/>
              </a:rPr>
              <a:t>2</a:t>
            </a:r>
            <a:r>
              <a:rPr lang="pt-BR" sz="3600" smtClean="0">
                <a:cs typeface="Times New Roman" pitchFamily="18" charset="0"/>
              </a:rPr>
              <a:t> +10x-6y+16</a:t>
            </a:r>
            <a:r>
              <a:rPr lang="pt-BR" sz="3600" baseline="30000" smtClean="0">
                <a:cs typeface="Times New Roman" pitchFamily="18" charset="0"/>
              </a:rPr>
              <a:t> 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092349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>
            <a:spLocks noChangeArrowheads="1"/>
          </p:cNvSpPr>
          <p:nvPr/>
        </p:nvSpPr>
        <p:spPr bwMode="auto">
          <a:xfrm>
            <a:off x="71438" y="1052513"/>
            <a:ext cx="9072562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800" i="1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en-US" altLang="en-US" sz="28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Chứng minh rằng n</a:t>
            </a:r>
            <a:r>
              <a:rPr lang="en-US" altLang="en-US" sz="2800" i="1" baseline="300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–n chia hết cho 6 với mọi số nguyên n.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8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vi-VN" altLang="en-US" sz="40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25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j031806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85750"/>
            <a:ext cx="23431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36" name="AutoShape 60"/>
          <p:cNvSpPr>
            <a:spLocks noChangeArrowheads="1"/>
          </p:cNvSpPr>
          <p:nvPr/>
        </p:nvSpPr>
        <p:spPr bwMode="auto">
          <a:xfrm rot="10800000">
            <a:off x="571500" y="1857375"/>
            <a:ext cx="7858125" cy="4429125"/>
          </a:xfrm>
          <a:prstGeom prst="verticalScrol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357313" y="2143125"/>
            <a:ext cx="635793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Ôn lại các phương pháp phân tích đa thức thành nhân tử.  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571625" y="3068638"/>
            <a:ext cx="6143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bài tập </a:t>
            </a:r>
            <a:r>
              <a:rPr lang="en-US" altLang="en-US" sz="2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57(SGK/25</a:t>
            </a: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240" name="Text Box 64"/>
          <p:cNvSpPr txBox="1">
            <a:spLocks noChangeArrowheads="1"/>
          </p:cNvSpPr>
          <p:nvPr/>
        </p:nvSpPr>
        <p:spPr bwMode="auto">
          <a:xfrm>
            <a:off x="2611438" y="1000125"/>
            <a:ext cx="4175125" cy="528638"/>
          </a:xfrm>
          <a:prstGeom prst="rect">
            <a:avLst/>
          </a:prstGeom>
          <a:solidFill>
            <a:srgbClr val="FFC000"/>
          </a:solidFill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500188" y="3656637"/>
            <a:ext cx="62150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en-US" sz="2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sau: Chia đa thức cho đơn thức</a:t>
            </a:r>
            <a:endParaRPr lang="en-US" altLang="en-US" sz="260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001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6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74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6" grpId="0" animBg="1"/>
      <p:bldP spid="23565" grpId="0"/>
      <p:bldP spid="23563" grpId="0"/>
      <p:bldP spid="50240" grpId="0" animBg="1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17ba52d6a39b34746adac7644d12010e8fa10e0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150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Century Schoolbook</vt:lpstr>
      <vt:lpstr>Garamond</vt:lpstr>
      <vt:lpstr>Times New Roman</vt:lpstr>
      <vt:lpstr>Wingdings</vt:lpstr>
      <vt:lpstr>Wingdings 2</vt:lpstr>
      <vt:lpstr>Edge</vt:lpstr>
      <vt:lpstr>Oriel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</dc:creator>
  <cp:lastModifiedBy>Admin</cp:lastModifiedBy>
  <cp:revision>309</cp:revision>
  <dcterms:created xsi:type="dcterms:W3CDTF">2009-08-29T03:01:46Z</dcterms:created>
  <dcterms:modified xsi:type="dcterms:W3CDTF">2021-10-18T12:45:33Z</dcterms:modified>
</cp:coreProperties>
</file>