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60" r:id="rId2"/>
    <p:sldId id="257" r:id="rId3"/>
    <p:sldId id="274" r:id="rId4"/>
    <p:sldId id="361" r:id="rId5"/>
    <p:sldId id="261" r:id="rId6"/>
    <p:sldId id="271" r:id="rId7"/>
    <p:sldId id="264" r:id="rId8"/>
    <p:sldId id="265" r:id="rId9"/>
    <p:sldId id="266" r:id="rId10"/>
    <p:sldId id="339" r:id="rId11"/>
    <p:sldId id="357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3300"/>
    <a:srgbClr val="378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B1E75-2D31-44EA-A29F-77DE097F400A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C27B2-0276-4156-B0A7-A7C3A9B4B7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"/>
            <a:ext cx="9072155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846" y="3733800"/>
            <a:ext cx="8298554" cy="931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</a:t>
            </a:r>
            <a:r>
              <a:rPr lang="en-US" sz="28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11.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</a:t>
            </a:r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smtClean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PP NHÓM HẠNG TỬ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223160" y="5306616"/>
            <a:ext cx="4185047" cy="35123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2571753" y="1963547"/>
            <a:ext cx="3564731" cy="43934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</a:t>
            </a:r>
            <a:r>
              <a:rPr lang="en-US" sz="27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9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3011"/>
          <p:cNvSpPr txBox="1"/>
          <p:nvPr/>
        </p:nvSpPr>
        <p:spPr>
          <a:xfrm>
            <a:off x="304800" y="0"/>
            <a:ext cx="79248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3" name="Text Box 43012"/>
          <p:cNvSpPr txBox="1"/>
          <p:nvPr/>
        </p:nvSpPr>
        <p:spPr>
          <a:xfrm>
            <a:off x="381000" y="3157401"/>
            <a:ext cx="82296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7695" y="583565"/>
          <a:ext cx="7621905" cy="255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r:id="rId4" imgW="2882880" imgH="965160" progId="Equation.3">
                  <p:embed/>
                </p:oleObj>
              </mc:Choice>
              <mc:Fallback>
                <p:oleObj r:id="rId4" imgW="2882880" imgH="965160" progId="Equation.3">
                  <p:embed/>
                  <p:pic>
                    <p:nvPicPr>
                      <p:cNvPr id="0" name="Picture 2" descr="image3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95" y="583565"/>
                        <a:ext cx="7621905" cy="2552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98525" y="3685540"/>
          <a:ext cx="7039610" cy="317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r:id="rId6" imgW="2705040" imgH="1218960" progId="Equation.3">
                  <p:embed/>
                </p:oleObj>
              </mc:Choice>
              <mc:Fallback>
                <p:oleObj r:id="rId6" imgW="2705040" imgH="1218960" progId="Equation.3">
                  <p:embed/>
                  <p:pic>
                    <p:nvPicPr>
                      <p:cNvPr id="0" name="Picture 1" descr="image3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3685540"/>
                        <a:ext cx="7039610" cy="31724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04800" y="7620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 Phân </a:t>
            </a:r>
            <a:r>
              <a:rPr lang="en-US" altLang="en-US" sz="24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đa thức thành nhân tử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1)x</a:t>
            </a:r>
            <a:r>
              <a:rPr lang="en-US" altLang="en-US" sz="2400" b="1" i="1" baseline="3000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xy + x – y 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400" b="1" i="1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-76200" y="1970544"/>
            <a:ext cx="4038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400" b="1" i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1) 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– xy + x - y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= (x</a:t>
            </a:r>
            <a:r>
              <a:rPr lang="en-US" altLang="en-US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– xy) + (x –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y) + (x –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= (x – y)(x + 1)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895600" y="1295400"/>
            <a:ext cx="5715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2)xz </a:t>
            </a:r>
            <a:r>
              <a:rPr lang="en-US" altLang="en-US" sz="2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yz – 5(x +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400" b="1" i="1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2286000" y="2676942"/>
            <a:ext cx="4572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2) xz </a:t>
            </a:r>
            <a:r>
              <a:rPr lang="en-US" altLang="en-US" sz="2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yz – 5(x +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(xz + yz) – 5(x +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z(x + y) – 5(x + y)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(x + y)(z – 5)	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5867400" y="1371600"/>
            <a:ext cx="6096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3)x</a:t>
            </a:r>
            <a:r>
              <a:rPr lang="en-US" altLang="en-US" sz="2400" b="1" i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+ 2xy + y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</a:t>
            </a:r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5181600" y="2762250"/>
            <a:ext cx="466248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altLang="en-US" sz="2400" b="1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="1" i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+ 4x + y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</a:t>
            </a: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(x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+ 4x + y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4</a:t>
            </a:r>
            <a:endParaRPr lang="en-US" altLang="en-US" sz="2400" b="1" i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y)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altLang="en-US" sz="2400" b="1" i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1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(x + y + 2)(x + y –2)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48000" y="2311063"/>
            <a:ext cx="0" cy="3022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943600" y="2209800"/>
            <a:ext cx="0" cy="327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1734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  <p:bldP spid="13356" grpId="0"/>
      <p:bldP spid="45" grpId="0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7"/>
          <p:cNvSpPr txBox="1"/>
          <p:nvPr/>
        </p:nvSpPr>
        <p:spPr>
          <a:xfrm>
            <a:off x="762000" y="228600"/>
            <a:ext cx="71628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kumimoji="0" lang="en-US" sz="3200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7"/>
          <p:cNvSpPr txBox="1"/>
          <p:nvPr/>
        </p:nvSpPr>
        <p:spPr>
          <a:xfrm>
            <a:off x="457200" y="1219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320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kumimoji="0" lang="en-US" sz="3200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sz="3200" i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47; 48; 49; 50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22,23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sau: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3570982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§9.Phân tích đa thức thành nhân tử bằng phương pháp phối hợp nhiều phương pháp </a:t>
            </a:r>
            <a:endParaRPr lang="en-US" sz="3200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458200" cy="2362200"/>
          </a:xfrm>
        </p:spPr>
        <p:txBody>
          <a:bodyPr>
            <a:noAutofit/>
          </a:bodyPr>
          <a:lstStyle/>
          <a:p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828800" y="2286000"/>
          <a:ext cx="381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41148000" imgH="8229600" progId="">
                  <p:embed/>
                </p:oleObj>
              </mc:Choice>
              <mc:Fallback>
                <p:oleObj name="Equation" r:id="rId3" imgW="41148000" imgH="8229600" progId="">
                  <p:embed/>
                  <p:pic>
                    <p:nvPicPr>
                      <p:cNvPr id="0" name="Picture 1" descr="image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86000"/>
                        <a:ext cx="3810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3000" y="304800"/>
            <a:ext cx="594360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7"/>
          <p:cNvSpPr txBox="1"/>
          <p:nvPr/>
        </p:nvSpPr>
        <p:spPr>
          <a:xfrm>
            <a:off x="228600" y="457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1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 </a:t>
            </a:r>
            <a:r>
              <a:rPr kumimoji="0" lang="en-US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Phân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95800" y="3302000"/>
          <a:ext cx="152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3" imgW="3657600" imgH="6096000" progId="">
                  <p:embed/>
                </p:oleObj>
              </mc:Choice>
              <mc:Fallback>
                <p:oleObj name="Equation" r:id="rId3" imgW="3657600" imgH="6096000" progId="">
                  <p:embed/>
                  <p:pic>
                    <p:nvPicPr>
                      <p:cNvPr id="0" name="Picture 4" descr="image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02000"/>
                        <a:ext cx="152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552889"/>
              </p:ext>
            </p:extLst>
          </p:nvPr>
        </p:nvGraphicFramePr>
        <p:xfrm>
          <a:off x="2971800" y="1066800"/>
          <a:ext cx="312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5" imgW="41148000" imgH="8229600" progId="">
                  <p:embed/>
                </p:oleObj>
              </mc:Choice>
              <mc:Fallback>
                <p:oleObj name="Equation" r:id="rId5" imgW="41148000" imgH="8229600" progId="">
                  <p:embed/>
                  <p:pic>
                    <p:nvPicPr>
                      <p:cNvPr id="0" name="Picture 3" descr="image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066800"/>
                        <a:ext cx="3124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28600" y="2582545"/>
          <a:ext cx="3898900" cy="2547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7" imgW="2260440" imgH="1523880" progId="">
                  <p:embed/>
                </p:oleObj>
              </mc:Choice>
              <mc:Fallback>
                <p:oleObj name="Equation" r:id="rId7" imgW="2260440" imgH="1523880" progId="">
                  <p:embed/>
                  <p:pic>
                    <p:nvPicPr>
                      <p:cNvPr id="0" name="Picture 2" descr="image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82545"/>
                        <a:ext cx="3898900" cy="25476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4899660" y="2582545"/>
          <a:ext cx="409257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9" imgW="57912000" imgH="36576000" progId="">
                  <p:embed/>
                </p:oleObj>
              </mc:Choice>
              <mc:Fallback>
                <p:oleObj name="Equation" r:id="rId9" imgW="57912000" imgH="36576000" progId="">
                  <p:embed/>
                  <p:pic>
                    <p:nvPicPr>
                      <p:cNvPr id="0" name="Picture 1" descr="image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660" y="2582545"/>
                        <a:ext cx="4092575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1"/>
          <p:cNvSpPr txBox="1"/>
          <p:nvPr/>
        </p:nvSpPr>
        <p:spPr>
          <a:xfrm>
            <a:off x="3825875" y="1702435"/>
            <a:ext cx="8826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67055" y="1878965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219700" y="1924685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</a:p>
        </p:txBody>
      </p:sp>
      <p:sp>
        <p:nvSpPr>
          <p:cNvPr id="5" name="Up Arrow Callout 4"/>
          <p:cNvSpPr/>
          <p:nvPr/>
        </p:nvSpPr>
        <p:spPr>
          <a:xfrm>
            <a:off x="914400" y="5562600"/>
            <a:ext cx="7391400" cy="106680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phân tích đa thức thành nhân tử như trên ta gọi là PP nhóm hạng tử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edge/>
      </p:transition>
    </mc:Choice>
    <mc:Fallback xmlns="">
      <p:transition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7" grpId="2"/>
      <p:bldP spid="2" grpId="0"/>
      <p:bldP spid="2" grpId="1"/>
      <p:bldP spid="3" grpId="0"/>
      <p:bldP spid="3" grpId="1"/>
      <p:bldP spid="4" grpId="0"/>
      <p:bldP spid="4" grpId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7"/>
          <p:cNvSpPr txBox="1"/>
          <p:nvPr/>
        </p:nvSpPr>
        <p:spPr>
          <a:xfrm>
            <a:off x="228600" y="457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1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 </a:t>
            </a:r>
            <a:r>
              <a:rPr kumimoji="0" lang="en-US" sz="2800" b="1" i="1" u="sng" strike="noStrike" kern="1200" cap="none" spc="0" normalizeH="0" baseline="0" noProof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2800" b="1" i="1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Phân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333343"/>
              </p:ext>
            </p:extLst>
          </p:nvPr>
        </p:nvGraphicFramePr>
        <p:xfrm>
          <a:off x="1981200" y="1143000"/>
          <a:ext cx="4495800" cy="61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3" imgW="1854000" imgH="291960" progId="Equation.DSMT4">
                  <p:embed/>
                </p:oleObj>
              </mc:Choice>
              <mc:Fallback>
                <p:oleObj name="Equation" r:id="rId3" imgW="1854000" imgH="291960" progId="Equation.DSMT4">
                  <p:embed/>
                  <p:pic>
                    <p:nvPicPr>
                      <p:cNvPr id="153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143000"/>
                        <a:ext cx="4495800" cy="61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072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7"/>
          <p:cNvSpPr txBox="1"/>
          <p:nvPr/>
        </p:nvSpPr>
        <p:spPr>
          <a:xfrm>
            <a:off x="152400" y="12954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sng" strike="noStrike" kern="1200" cap="none" spc="0" normalizeH="0" baseline="0" noProof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2800" b="1" i="1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743200" y="18288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3" imgW="37795200" imgH="8229600" progId="">
                  <p:embed/>
                </p:oleObj>
              </mc:Choice>
              <mc:Fallback>
                <p:oleObj name="Equation" r:id="rId3" imgW="37795200" imgH="8229600" progId="">
                  <p:embed/>
                  <p:pic>
                    <p:nvPicPr>
                      <p:cNvPr id="0" name="Picture 2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5005388" y="3508375"/>
          <a:ext cx="2762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5" imgW="3657600" imgH="6096000" progId="">
                  <p:embed/>
                </p:oleObj>
              </mc:Choice>
              <mc:Fallback>
                <p:oleObj name="Equation" r:id="rId5" imgW="3657600" imgH="6096000" progId="">
                  <p:embed/>
                  <p:pic>
                    <p:nvPicPr>
                      <p:cNvPr id="0" name="Picture 1" descr="image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3508375"/>
                        <a:ext cx="2762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7"/>
          <p:cNvSpPr txBox="1"/>
          <p:nvPr/>
        </p:nvSpPr>
        <p:spPr>
          <a:xfrm>
            <a:off x="304800" y="9906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1" i="1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2800" b="1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667000" y="16002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Equation" r:id="rId3" imgW="37795200" imgH="8229600" progId="">
                  <p:embed/>
                </p:oleObj>
              </mc:Choice>
              <mc:Fallback>
                <p:oleObj name="Equation" r:id="rId3" imgW="37795200" imgH="8229600" progId="">
                  <p:embed/>
                  <p:pic>
                    <p:nvPicPr>
                      <p:cNvPr id="0" name="Picture 6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002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ubtitle 7"/>
          <p:cNvSpPr txBox="1"/>
          <p:nvPr/>
        </p:nvSpPr>
        <p:spPr>
          <a:xfrm>
            <a:off x="381000" y="2286000"/>
            <a:ext cx="80772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ạn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Mai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3276600" y="3200400"/>
          <a:ext cx="20812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5" imgW="27432000" imgH="8229600" progId="">
                  <p:embed/>
                </p:oleObj>
              </mc:Choice>
              <mc:Fallback>
                <p:oleObj name="Equation" r:id="rId5" imgW="27432000" imgH="8229600" progId="">
                  <p:embed/>
                  <p:pic>
                    <p:nvPicPr>
                      <p:cNvPr id="0" name="Picture 5" descr="image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00400"/>
                        <a:ext cx="20812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407987" y="31242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7" imgW="37795200" imgH="8229600" progId="">
                  <p:embed/>
                </p:oleObj>
              </mc:Choice>
              <mc:Fallback>
                <p:oleObj name="Equation" r:id="rId7" imgW="37795200" imgH="8229600" progId="">
                  <p:embed/>
                  <p:pic>
                    <p:nvPicPr>
                      <p:cNvPr id="0" name="Picture 4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" y="31242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5287963" y="3200400"/>
          <a:ext cx="18494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Equation" r:id="rId8" imgW="24384000" imgH="8229600" progId="">
                  <p:embed/>
                </p:oleObj>
              </mc:Choice>
              <mc:Fallback>
                <p:oleObj name="Equation" r:id="rId8" imgW="24384000" imgH="8229600" progId="">
                  <p:embed/>
                  <p:pic>
                    <p:nvPicPr>
                      <p:cNvPr id="0" name="Picture 3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963" y="3200400"/>
                        <a:ext cx="184943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3276600" y="3810000"/>
          <a:ext cx="18732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10" imgW="24688800" imgH="7315200" progId="">
                  <p:embed/>
                </p:oleObj>
              </mc:Choice>
              <mc:Fallback>
                <p:oleObj name="Equation" r:id="rId10" imgW="24688800" imgH="7315200" progId="">
                  <p:embed/>
                  <p:pic>
                    <p:nvPicPr>
                      <p:cNvPr id="0" name="Picture 2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0"/>
                        <a:ext cx="18732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5157788" y="3810000"/>
          <a:ext cx="284321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12" imgW="37490400" imgH="7315200" progId="">
                  <p:embed/>
                </p:oleObj>
              </mc:Choice>
              <mc:Fallback>
                <p:oleObj name="Equation" r:id="rId12" imgW="37490400" imgH="7315200" progId="">
                  <p:embed/>
                  <p:pic>
                    <p:nvPicPr>
                      <p:cNvPr id="0" name="Picture 1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3810000"/>
                        <a:ext cx="2843212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ubtitle 7"/>
          <p:cNvSpPr txBox="1"/>
          <p:nvPr/>
        </p:nvSpPr>
        <p:spPr>
          <a:xfrm>
            <a:off x="381000" y="43434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? 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7"/>
          <p:cNvSpPr txBox="1"/>
          <p:nvPr/>
        </p:nvSpPr>
        <p:spPr>
          <a:xfrm>
            <a:off x="76200" y="3124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ubtitle 7"/>
          <p:cNvSpPr txBox="1"/>
          <p:nvPr/>
        </p:nvSpPr>
        <p:spPr>
          <a:xfrm>
            <a:off x="4191000" y="13716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Xuất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7"/>
          <p:cNvSpPr txBox="1"/>
          <p:nvPr/>
        </p:nvSpPr>
        <p:spPr>
          <a:xfrm>
            <a:off x="4267200" y="32004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Xuất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hằng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đẳng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7"/>
          <p:cNvSpPr txBox="1"/>
          <p:nvPr/>
        </p:nvSpPr>
        <p:spPr>
          <a:xfrm>
            <a:off x="4343400" y="44958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2933700" y="2324100"/>
            <a:ext cx="12954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24200" y="3429000"/>
            <a:ext cx="1219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3048000" y="3505200"/>
            <a:ext cx="1371600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61818" y="152400"/>
            <a:ext cx="7046609" cy="931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 ĐA THỨC THÀNH NHÂN </a:t>
            </a:r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smtClean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PP NHÓM HẠNG TỬ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121920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7"/>
          <p:cNvSpPr txBox="1"/>
          <p:nvPr/>
        </p:nvSpPr>
        <p:spPr>
          <a:xfrm>
            <a:off x="152400" y="11430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0063" y="1246187"/>
          <a:ext cx="587533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3" imgW="77419200" imgH="5791200" progId="">
                  <p:embed/>
                </p:oleObj>
              </mc:Choice>
              <mc:Fallback>
                <p:oleObj name="Equation" r:id="rId3" imgW="77419200" imgH="5791200" progId="">
                  <p:embed/>
                  <p:pic>
                    <p:nvPicPr>
                      <p:cNvPr id="0" name="Picture 3" descr="image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1246187"/>
                        <a:ext cx="5875337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ubtitle 7"/>
          <p:cNvSpPr txBox="1"/>
          <p:nvPr/>
        </p:nvSpPr>
        <p:spPr>
          <a:xfrm>
            <a:off x="533400" y="1905000"/>
            <a:ext cx="7924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800" b="1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25463" y="2590800"/>
          <a:ext cx="58753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5" imgW="77419200" imgH="5791200" progId="">
                  <p:embed/>
                </p:oleObj>
              </mc:Choice>
              <mc:Fallback>
                <p:oleObj name="Equation" r:id="rId5" imgW="77419200" imgH="5791200" progId="">
                  <p:embed/>
                  <p:pic>
                    <p:nvPicPr>
                      <p:cNvPr id="0" name="Picture 2" descr="image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590800"/>
                        <a:ext cx="587533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533400" y="3200400"/>
          <a:ext cx="6869112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7" imgW="3771900" imgH="1778000" progId="">
                  <p:embed/>
                </p:oleObj>
              </mc:Choice>
              <mc:Fallback>
                <p:oleObj name="Equation" r:id="rId7" imgW="3771900" imgH="1778000" progId="">
                  <p:embed/>
                  <p:pic>
                    <p:nvPicPr>
                      <p:cNvPr id="0" name="Picture 1" descr="image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6869112" cy="317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533400"/>
            <a:ext cx="32766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" y="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7"/>
          <p:cNvSpPr txBox="1"/>
          <p:nvPr/>
        </p:nvSpPr>
        <p:spPr>
          <a:xfrm>
            <a:off x="457200" y="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?2.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332230" y="588010"/>
          <a:ext cx="2898140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Equation" r:id="rId3" imgW="1803240" imgH="291960" progId="">
                  <p:embed/>
                </p:oleObj>
              </mc:Choice>
              <mc:Fallback>
                <p:oleObj name="Equation" r:id="rId3" imgW="1803240" imgH="291960" progId="">
                  <p:embed/>
                  <p:pic>
                    <p:nvPicPr>
                      <p:cNvPr id="0" name="Picture 6" descr="image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230" y="588010"/>
                        <a:ext cx="2898140" cy="424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ubtitle 7"/>
          <p:cNvSpPr txBox="1"/>
          <p:nvPr/>
        </p:nvSpPr>
        <p:spPr>
          <a:xfrm>
            <a:off x="152400" y="1219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855788" y="1216025"/>
          <a:ext cx="67548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Equation" r:id="rId5" imgW="93573600" imgH="8229600" progId="">
                  <p:embed/>
                </p:oleObj>
              </mc:Choice>
              <mc:Fallback>
                <p:oleObj name="Equation" r:id="rId5" imgW="93573600" imgH="8229600" progId="">
                  <p:embed/>
                  <p:pic>
                    <p:nvPicPr>
                      <p:cNvPr id="0" name="Picture 5" descr="image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216025"/>
                        <a:ext cx="675481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7"/>
          <p:cNvSpPr txBox="1"/>
          <p:nvPr/>
        </p:nvSpPr>
        <p:spPr>
          <a:xfrm>
            <a:off x="152400" y="1908175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33812" y="1905000"/>
          <a:ext cx="40909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Equation" r:id="rId7" imgW="56692800" imgH="28041600" progId="">
                  <p:embed/>
                </p:oleObj>
              </mc:Choice>
              <mc:Fallback>
                <p:oleObj name="Equation" r:id="rId7" imgW="56692800" imgH="28041600" progId="">
                  <p:embed/>
                  <p:pic>
                    <p:nvPicPr>
                      <p:cNvPr id="0" name="Picture 4" descr="image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812" y="1905000"/>
                        <a:ext cx="4090988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btitle 7"/>
          <p:cNvSpPr txBox="1"/>
          <p:nvPr/>
        </p:nvSpPr>
        <p:spPr>
          <a:xfrm>
            <a:off x="152400" y="37338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579563" y="3733800"/>
          <a:ext cx="72596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Equation" r:id="rId9" imgW="100584000" imgH="8229600" progId="">
                  <p:embed/>
                </p:oleObj>
              </mc:Choice>
              <mc:Fallback>
                <p:oleObj name="Equation" r:id="rId9" imgW="100584000" imgH="8229600" progId="">
                  <p:embed/>
                  <p:pic>
                    <p:nvPicPr>
                      <p:cNvPr id="0" name="Picture 3" descr="image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3733800"/>
                        <a:ext cx="7259637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724400" y="4191000"/>
          <a:ext cx="41814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Equation" r:id="rId11" imgW="57912000" imgH="28041600" progId="">
                  <p:embed/>
                </p:oleObj>
              </mc:Choice>
              <mc:Fallback>
                <p:oleObj name="Equation" r:id="rId11" imgW="57912000" imgH="28041600" progId="">
                  <p:embed/>
                  <p:pic>
                    <p:nvPicPr>
                      <p:cNvPr id="0" name="Picture 2" descr="image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91000"/>
                        <a:ext cx="4181475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699895" y="1908175"/>
          <a:ext cx="213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Equation" r:id="rId13" imgW="43281600" imgH="7010400" progId="">
                  <p:embed/>
                </p:oleObj>
              </mc:Choice>
              <mc:Fallback>
                <p:oleObj name="Equation" r:id="rId13" imgW="43281600" imgH="7010400" progId="">
                  <p:embed/>
                  <p:pic>
                    <p:nvPicPr>
                      <p:cNvPr id="0" name="Picture 1" descr="image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895" y="1908175"/>
                        <a:ext cx="2133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ubtitle 7"/>
          <p:cNvSpPr txBox="1"/>
          <p:nvPr/>
        </p:nvSpPr>
        <p:spPr>
          <a:xfrm>
            <a:off x="304800" y="60198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403</Words>
  <Application>Microsoft Office PowerPoint</Application>
  <PresentationFormat>On-screen Show (4:3)</PresentationFormat>
  <Paragraphs>62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Equation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Admin</cp:lastModifiedBy>
  <cp:revision>260</cp:revision>
  <dcterms:created xsi:type="dcterms:W3CDTF">2015-05-09T12:13:00Z</dcterms:created>
  <dcterms:modified xsi:type="dcterms:W3CDTF">2021-10-11T13:59:44Z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