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7"/>
  </p:notesMasterIdLst>
  <p:sldIdLst>
    <p:sldId id="257" r:id="rId3"/>
    <p:sldId id="30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07" r:id="rId15"/>
    <p:sldId id="269" r:id="rId16"/>
    <p:sldId id="268" r:id="rId17"/>
    <p:sldId id="308" r:id="rId18"/>
    <p:sldId id="274" r:id="rId19"/>
    <p:sldId id="271" r:id="rId20"/>
    <p:sldId id="309" r:id="rId21"/>
    <p:sldId id="272" r:id="rId22"/>
    <p:sldId id="275" r:id="rId23"/>
    <p:sldId id="276" r:id="rId24"/>
    <p:sldId id="281" r:id="rId25"/>
    <p:sldId id="277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270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Josefin Slab SemiBold" panose="020B0604020202020204" charset="0"/>
      <p:bold r:id="rId45"/>
      <p:boldItalic r:id="rId46"/>
    </p:embeddedFont>
    <p:embeddedFont>
      <p:font typeface="Lato" panose="020B0604020202020204" charset="0"/>
      <p:regular r:id="rId47"/>
      <p:bold r:id="rId48"/>
      <p:italic r:id="rId49"/>
      <p:boldItalic r:id="rId50"/>
    </p:embeddedFont>
    <p:embeddedFont>
      <p:font typeface="Montserrat" panose="020B0604020202020204" charset="0"/>
      <p:regular r:id="rId51"/>
      <p:bold r:id="rId52"/>
      <p:italic r:id="rId53"/>
      <p:boldItalic r:id="rId54"/>
    </p:embeddedFont>
    <p:embeddedFont>
      <p:font typeface="Montserrat Black" panose="020B0604020202020204" charset="0"/>
      <p:bold r:id="rId55"/>
      <p:boldItalic r:id="rId56"/>
    </p:embeddedFont>
    <p:embeddedFont>
      <p:font typeface="Montserrat ExtraBold" panose="020B0604020202020204" charset="0"/>
      <p:bold r:id="rId57"/>
      <p:boldItalic r:id="rId58"/>
    </p:embeddedFont>
    <p:embeddedFont>
      <p:font typeface="Roboto Condensed Light" panose="020B0604020202020204" charset="0"/>
      <p:regular r:id="rId59"/>
      <p:bold r:id="rId60"/>
      <p:italic r:id="rId61"/>
      <p:boldItalic r:id="rId62"/>
    </p:embeddedFont>
    <p:embeddedFont>
      <p:font typeface="Staatliches" panose="020B0604020202020204" charset="0"/>
      <p:regular r:id="rId63"/>
    </p:embeddedFont>
    <p:embeddedFont>
      <p:font typeface="Tahoma" panose="020B0604030504040204" pitchFamily="34" charset="0"/>
      <p:regular r:id="rId64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40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29940f2c441508b" providerId="LiveId" clId="{307BB578-10CE-4779-80FF-8CFF97F4A472}"/>
    <pc:docChg chg="custSel delSld modSld">
      <pc:chgData name="" userId="429940f2c441508b" providerId="LiveId" clId="{307BB578-10CE-4779-80FF-8CFF97F4A472}" dt="2022-10-31T14:15:27.186" v="3" actId="2696"/>
      <pc:docMkLst>
        <pc:docMk/>
      </pc:docMkLst>
      <pc:sldChg chg="del">
        <pc:chgData name="" userId="429940f2c441508b" providerId="LiveId" clId="{307BB578-10CE-4779-80FF-8CFF97F4A472}" dt="2022-10-31T14:12:39.880" v="0" actId="2696"/>
        <pc:sldMkLst>
          <pc:docMk/>
          <pc:sldMk cId="0" sldId="256"/>
        </pc:sldMkLst>
      </pc:sldChg>
      <pc:sldChg chg="del">
        <pc:chgData name="" userId="429940f2c441508b" providerId="LiveId" clId="{307BB578-10CE-4779-80FF-8CFF97F4A472}" dt="2022-10-31T14:15:27.186" v="3" actId="2696"/>
        <pc:sldMkLst>
          <pc:docMk/>
          <pc:sldMk cId="0" sldId="279"/>
        </pc:sldMkLst>
      </pc:sldChg>
      <pc:sldChg chg="delSp">
        <pc:chgData name="" userId="429940f2c441508b" providerId="LiveId" clId="{307BB578-10CE-4779-80FF-8CFF97F4A472}" dt="2022-10-31T14:15:10.243" v="1" actId="478"/>
        <pc:sldMkLst>
          <pc:docMk/>
          <pc:sldMk cId="2891953510" sldId="311"/>
        </pc:sldMkLst>
        <pc:picChg chg="del">
          <ac:chgData name="" userId="429940f2c441508b" providerId="LiveId" clId="{307BB578-10CE-4779-80FF-8CFF97F4A472}" dt="2022-10-31T14:15:10.243" v="1" actId="478"/>
          <ac:picMkLst>
            <pc:docMk/>
            <pc:sldMk cId="2891953510" sldId="311"/>
            <ac:picMk id="2" creationId="{11165313-F947-9B6F-64CB-8F8C24B9E6EF}"/>
          </ac:picMkLst>
        </pc:picChg>
      </pc:sldChg>
      <pc:sldChg chg="delSp">
        <pc:chgData name="" userId="429940f2c441508b" providerId="LiveId" clId="{307BB578-10CE-4779-80FF-8CFF97F4A472}" dt="2022-10-31T14:15:16.959" v="2" actId="478"/>
        <pc:sldMkLst>
          <pc:docMk/>
          <pc:sldMk cId="901006804" sldId="312"/>
        </pc:sldMkLst>
        <pc:picChg chg="del">
          <ac:chgData name="" userId="429940f2c441508b" providerId="LiveId" clId="{307BB578-10CE-4779-80FF-8CFF97F4A472}" dt="2022-10-31T14:15:16.959" v="2" actId="478"/>
          <ac:picMkLst>
            <pc:docMk/>
            <pc:sldMk cId="901006804" sldId="312"/>
            <ac:picMk id="15" creationId="{E1584347-DE29-5D73-69B7-0461A5CC341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60.svg"/><Relationship Id="rId5" Type="http://schemas.openxmlformats.org/officeDocument/2006/relationships/image" Target="../media/image81.png"/><Relationship Id="rId10" Type="http://schemas.openxmlformats.org/officeDocument/2006/relationships/image" Target="../media/image59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8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80.png"/><Relationship Id="rId7" Type="http://schemas.openxmlformats.org/officeDocument/2006/relationships/image" Target="../media/image8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8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Relationship Id="rId9" Type="http://schemas.openxmlformats.org/officeDocument/2006/relationships/image" Target="../media/image9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00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02.png"/><Relationship Id="rId10" Type="http://schemas.openxmlformats.org/officeDocument/2006/relationships/image" Target="../media/image120.png"/><Relationship Id="rId4" Type="http://schemas.openxmlformats.org/officeDocument/2006/relationships/image" Target="../media/image101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0.svg"/><Relationship Id="rId7" Type="http://schemas.openxmlformats.org/officeDocument/2006/relationships/image" Target="../media/image13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26.svg"/><Relationship Id="rId5" Type="http://schemas.openxmlformats.org/officeDocument/2006/relationships/image" Target="../media/image128.png"/><Relationship Id="rId10" Type="http://schemas.openxmlformats.org/officeDocument/2006/relationships/image" Target="../media/image125.png"/><Relationship Id="rId4" Type="http://schemas.openxmlformats.org/officeDocument/2006/relationships/image" Target="../media/image1270.png"/><Relationship Id="rId9" Type="http://schemas.openxmlformats.org/officeDocument/2006/relationships/image" Target="../media/image1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32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audio" Target="../media/audio2.wav"/><Relationship Id="rId7" Type="http://schemas.openxmlformats.org/officeDocument/2006/relationships/image" Target="../media/image1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3.PNG"/><Relationship Id="rId11" Type="http://schemas.openxmlformats.org/officeDocument/2006/relationships/image" Target="../media/image141.png"/><Relationship Id="rId5" Type="http://schemas.openxmlformats.org/officeDocument/2006/relationships/audio" Target="../media/audio4.wav"/><Relationship Id="rId10" Type="http://schemas.openxmlformats.org/officeDocument/2006/relationships/image" Target="../media/image138.png"/><Relationship Id="rId4" Type="http://schemas.openxmlformats.org/officeDocument/2006/relationships/audio" Target="../media/audio3.wav"/><Relationship Id="rId9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audio" Target="../media/audio2.wav"/><Relationship Id="rId7" Type="http://schemas.openxmlformats.org/officeDocument/2006/relationships/image" Target="../media/image1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3.PNG"/><Relationship Id="rId11" Type="http://schemas.openxmlformats.org/officeDocument/2006/relationships/image" Target="../media/image141.png"/><Relationship Id="rId5" Type="http://schemas.openxmlformats.org/officeDocument/2006/relationships/audio" Target="../media/audio4.wav"/><Relationship Id="rId10" Type="http://schemas.openxmlformats.org/officeDocument/2006/relationships/image" Target="../media/image138.png"/><Relationship Id="rId4" Type="http://schemas.openxmlformats.org/officeDocument/2006/relationships/audio" Target="../media/audio3.wav"/><Relationship Id="rId9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audio" Target="../media/audio2.wav"/><Relationship Id="rId7" Type="http://schemas.openxmlformats.org/officeDocument/2006/relationships/image" Target="../media/image135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3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38.png"/><Relationship Id="rId4" Type="http://schemas.openxmlformats.org/officeDocument/2006/relationships/audio" Target="../media/audio3.wav"/><Relationship Id="rId9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audio" Target="../media/audio2.wav"/><Relationship Id="rId7" Type="http://schemas.openxmlformats.org/officeDocument/2006/relationships/image" Target="../media/image135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3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38.png"/><Relationship Id="rId4" Type="http://schemas.openxmlformats.org/officeDocument/2006/relationships/audio" Target="../media/audio3.wav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35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3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38.png"/><Relationship Id="rId4" Type="http://schemas.openxmlformats.org/officeDocument/2006/relationships/audio" Target="../media/audio3.wav"/><Relationship Id="rId9" Type="http://schemas.openxmlformats.org/officeDocument/2006/relationships/image" Target="../media/image137.png"/><Relationship Id="rId14" Type="http://schemas.openxmlformats.org/officeDocument/2006/relationships/image" Target="../media/image1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2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40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8&lt;−3, 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;−0,6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;0,135;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;1;1,25;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2335</Words>
  <Application>Microsoft Office PowerPoint</Application>
  <PresentationFormat>On-screen Show (16:9)</PresentationFormat>
  <Paragraphs>268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Montserrat ExtraBold</vt:lpstr>
      <vt:lpstr>Calibri</vt:lpstr>
      <vt:lpstr>Staatliches</vt:lpstr>
      <vt:lpstr>Times New Roman</vt:lpstr>
      <vt:lpstr>Roboto Condensed Light</vt:lpstr>
      <vt:lpstr>Lato</vt:lpstr>
      <vt:lpstr>Wingdings</vt:lpstr>
      <vt:lpstr>Arial</vt:lpstr>
      <vt:lpstr>Noto Sans Symbols</vt:lpstr>
      <vt:lpstr>Montserrat Black</vt:lpstr>
      <vt:lpstr>Josefin Slab SemiBold</vt:lpstr>
      <vt:lpstr>Montserrat</vt:lpstr>
      <vt:lpstr>Calibri Light</vt:lpstr>
      <vt:lpstr>Cambria Math</vt:lpstr>
      <vt:lpstr>Tahoma</vt:lpstr>
      <vt:lpstr>Freesia Pitch Deck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asus</cp:lastModifiedBy>
  <cp:revision>7</cp:revision>
  <dcterms:modified xsi:type="dcterms:W3CDTF">2022-10-31T14:15:57Z</dcterms:modified>
</cp:coreProperties>
</file>