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Raleway" panose="020B0503030101060003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8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62573AFE-FA6B-4BEA-BFDF-468311352DCD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E18F02C6-2CB7-446B-86EF-DBB04DDE9381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E9632E1F-2075-4222-A7A6-D3973E5D20C8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71AF865B-074C-40C9-B5A6-72D77CC9FBCA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8181BE7C-9E5F-45BE-B940-11C8B6482BB7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D3B2B172-130D-487D-9D66-82FA78C14659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EB7B3AFB-610A-4CF2-93BC-368D5CEB6C4E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60460A01-1D60-4697-A748-A138A11C6E8C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DB28C0C0-2EF9-43B2-8D04-25D58B9931ED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6AE7928F-C8B1-4192-8692-3FA537394DA1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6D51185B-2A8B-4ED7-BD10-9834D2A52C94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8F855973-231A-46E1-BF71-44EEB02BF3E4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26/01/2022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1.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kì</a:t>
            </a:r>
            <a:r>
              <a:rPr lang="en-US" sz="1600" dirty="0"/>
              <a:t> I,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 </a:t>
            </a:r>
            <a:r>
              <a:rPr lang="en-US" sz="1600" dirty="0" err="1"/>
              <a:t>khen</a:t>
            </a:r>
            <a:r>
              <a:rPr lang="en-US" sz="1600" dirty="0"/>
              <a:t>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tiêu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. </a:t>
            </a:r>
            <a:r>
              <a:rPr lang="en-US" sz="1600" dirty="0" err="1"/>
              <a:t>Lớp</a:t>
            </a:r>
            <a:r>
              <a:rPr lang="en-US" sz="1600" dirty="0"/>
              <a:t> 6A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giỏi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xứng</a:t>
            </a:r>
            <a:r>
              <a:rPr lang="en-US" sz="1600" dirty="0"/>
              <a:t>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bầu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 </a:t>
            </a:r>
            <a:r>
              <a:rPr lang="en-US" sz="1600" dirty="0" err="1"/>
              <a:t>mẫu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r>
              <a:rPr lang="en-US" sz="1600" u="sng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 </a:t>
            </a:r>
            <a:r>
              <a:rPr lang="en-US" sz="1600" dirty="0" err="1"/>
              <a:t>phiếu</a:t>
            </a:r>
            <a:r>
              <a:rPr lang="en-US" sz="1600" dirty="0"/>
              <a:t>,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dòng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đúng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ô “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  </a:t>
            </a:r>
            <a:r>
              <a:rPr lang="en-US" sz="1600" dirty="0" err="1"/>
              <a:t>hoặc</a:t>
            </a:r>
            <a:r>
              <a:rPr lang="en-US" sz="1600" dirty="0"/>
              <a:t> “</a:t>
            </a:r>
            <a:r>
              <a:rPr lang="en-US" sz="1600" dirty="0" err="1">
                <a:solidFill>
                  <a:srgbClr val="0070C0"/>
                </a:solidFill>
              </a:rPr>
              <a:t>Không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Thị</a:t>
                      </a:r>
                      <a:r>
                        <a:rPr lang="en-US" sz="1600" baseline="0" dirty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Vũ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Phạm</a:t>
                      </a:r>
                      <a:r>
                        <a:rPr lang="en-US" sz="1600" baseline="0" dirty="0"/>
                        <a:t> Thu </a:t>
                      </a:r>
                      <a:r>
                        <a:rPr lang="en-US" sz="1600" baseline="0" dirty="0" err="1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Bùi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Bình</a:t>
                      </a:r>
                      <a:r>
                        <a:rPr lang="en-US" sz="1600" baseline="0" dirty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496976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2.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24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.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trách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tuần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dirty="0" err="1"/>
              <a:t>bảng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đây</a:t>
            </a:r>
            <a:r>
              <a:rPr lang="en-US" sz="1600" dirty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941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tượng thống 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tư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sáu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thành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viên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có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trong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các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đủ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+mn-lt"/>
              </a:rPr>
              <a:t>c) </a:t>
            </a:r>
            <a:r>
              <a:rPr lang="en-US" sz="1600" dirty="0" err="1">
                <a:latin typeface="+mn-lt"/>
              </a:rPr>
              <a:t>Tính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tổng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số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lượt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người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vắng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mặt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tại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câu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trong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tuần</a:t>
            </a:r>
            <a:r>
              <a:rPr lang="en-US" sz="1600" dirty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/>
              <a:t>Do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Ni – </a:t>
            </a:r>
            <a:r>
              <a:rPr lang="en-US" sz="1800" dirty="0" err="1"/>
              <a:t>nô</a:t>
            </a:r>
            <a:r>
              <a:rPr lang="en-US" sz="1800" dirty="0"/>
              <a:t> (EL Nino), </a:t>
            </a:r>
            <a:r>
              <a:rPr lang="en-US" sz="1800" dirty="0" err="1"/>
              <a:t>mùa</a:t>
            </a:r>
            <a:r>
              <a:rPr lang="en-US" sz="1800" dirty="0"/>
              <a:t> </a:t>
            </a:r>
            <a:r>
              <a:rPr lang="en-US" sz="1800" dirty="0" err="1"/>
              <a:t>mưa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muộn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thúc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mực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song </a:t>
            </a:r>
            <a:r>
              <a:rPr lang="en-US" sz="1800" dirty="0" err="1"/>
              <a:t>Mê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xuống</a:t>
            </a:r>
            <a:r>
              <a:rPr lang="en-US" sz="1800" dirty="0"/>
              <a:t> </a:t>
            </a:r>
            <a:r>
              <a:rPr lang="en-US" sz="1800" dirty="0" err="1"/>
              <a:t>thấp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90 </a:t>
            </a:r>
            <a:r>
              <a:rPr lang="en-US" sz="1800" dirty="0" err="1"/>
              <a:t>năm</a:t>
            </a:r>
            <a:r>
              <a:rPr lang="en-US" sz="1800" dirty="0"/>
              <a:t> qua.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hưởng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trăm</a:t>
            </a:r>
            <a:r>
              <a:rPr lang="en-US" sz="1800" dirty="0"/>
              <a:t> </a:t>
            </a:r>
            <a:r>
              <a:rPr lang="en-US" sz="1800" dirty="0" err="1"/>
              <a:t>nghìn</a:t>
            </a:r>
            <a:r>
              <a:rPr lang="en-US" sz="1800" dirty="0"/>
              <a:t> </a:t>
            </a:r>
            <a:r>
              <a:rPr lang="en-US" sz="1800" dirty="0" err="1"/>
              <a:t>héc</a:t>
            </a:r>
            <a:r>
              <a:rPr lang="en-US" sz="1800" dirty="0"/>
              <a:t> - ta </a:t>
            </a:r>
            <a:r>
              <a:rPr lang="en-US" sz="1800" dirty="0" err="1"/>
              <a:t>lúa</a:t>
            </a:r>
            <a:r>
              <a:rPr lang="en-US" sz="18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17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do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cuối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.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diện tích lúa bị hại của các tỉnh là: 118 000 ha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4.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18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a)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d)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nhóm</a:t>
            </a:r>
            <a:r>
              <a:rPr lang="en-GB" sz="2000" dirty="0"/>
              <a:t> 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bài</a:t>
            </a:r>
            <a:r>
              <a:rPr lang="en-GB" sz="2000" dirty="0"/>
              <a:t> 6, </a:t>
            </a:r>
            <a:r>
              <a:rPr lang="en-GB" sz="2000" dirty="0" err="1"/>
              <a:t>bài</a:t>
            </a:r>
            <a:r>
              <a:rPr lang="en-GB" sz="2000" dirty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theo</a:t>
            </a:r>
            <a:r>
              <a:rPr lang="en-GB" sz="2000" dirty="0"/>
              <a:t> </a:t>
            </a:r>
            <a:r>
              <a:rPr lang="en-GB" sz="2000" dirty="0" err="1"/>
              <a:t>tổ</a:t>
            </a:r>
            <a:r>
              <a:rPr lang="en-GB" sz="20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+ </a:t>
            </a:r>
            <a:r>
              <a:rPr lang="en-US" sz="2000" b="1" dirty="0" err="1">
                <a:solidFill>
                  <a:srgbClr val="C00000"/>
                </a:solidFill>
              </a:rPr>
              <a:t>Nhóm</a:t>
            </a:r>
            <a:r>
              <a:rPr lang="en-US" sz="2000" b="1" dirty="0">
                <a:solidFill>
                  <a:srgbClr val="C00000"/>
                </a:solidFill>
              </a:rPr>
              <a:t> 1 + 3: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+ </a:t>
            </a:r>
            <a:r>
              <a:rPr lang="en-US" sz="2000" b="1" dirty="0" err="1">
                <a:solidFill>
                  <a:srgbClr val="7030A0"/>
                </a:solidFill>
              </a:rPr>
              <a:t>Nhóm</a:t>
            </a:r>
            <a:r>
              <a:rPr lang="en-US" sz="2000" b="1" dirty="0">
                <a:solidFill>
                  <a:srgbClr val="7030A0"/>
                </a:solidFill>
              </a:rPr>
              <a:t> 2 + 4: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10 </a:t>
            </a:r>
            <a:r>
              <a:rPr lang="en-GB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/>
              <a:t>.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ghi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1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2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3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4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5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6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Ôn 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Hoàn 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Tìm 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Em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biểu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diễn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liệu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chúng</a:t>
            </a:r>
            <a:r>
              <a:rPr lang="en-US" sz="2000" b="1" dirty="0">
                <a:solidFill>
                  <a:srgbClr val="002060"/>
                </a:solidFill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chương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Mô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hình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thức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nghiệm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mặt</a:t>
            </a:r>
            <a:r>
              <a:rPr lang="en-US" sz="2000" b="1" dirty="0">
                <a:solidFill>
                  <a:srgbClr val="002060"/>
                </a:solidFill>
              </a:rPr>
              <a:t> S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tung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đồng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lần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mặt</a:t>
              </a:r>
              <a:r>
                <a:rPr lang="en-US" sz="2000" dirty="0">
                  <a:solidFill>
                    <a:srgbClr val="002060"/>
                  </a:solidFill>
                </a:rPr>
                <a:t> S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tung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đồng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xu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tung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rgbClr val="002060"/>
                </a:solidFill>
              </a:rPr>
              <a:t>Nêu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công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thức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xác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thực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nghiệm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hiện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màu</a:t>
            </a:r>
            <a:r>
              <a:rPr lang="en-US" sz="1800" b="1" dirty="0">
                <a:solidFill>
                  <a:srgbClr val="002060"/>
                </a:solidFill>
              </a:rPr>
              <a:t> A </a:t>
            </a:r>
            <a:r>
              <a:rPr lang="en-US" sz="1800" b="1" dirty="0" err="1">
                <a:solidFill>
                  <a:srgbClr val="002060"/>
                </a:solidFill>
              </a:rPr>
              <a:t>khi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lấy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bóng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nhiều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lần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bằng</a:t>
            </a:r>
            <a:r>
              <a:rPr lang="en-US" sz="1800" b="1" dirty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màu</a:t>
              </a:r>
              <a:r>
                <a:rPr lang="en-US" sz="2000" dirty="0">
                  <a:solidFill>
                    <a:srgbClr val="002060"/>
                  </a:solidFill>
                </a:rPr>
                <a:t> A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lấy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bóng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màu</a:t>
              </a:r>
              <a:r>
                <a:rPr lang="en-US" sz="2000" b="1" dirty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lấy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1524</Words>
  <Application>Microsoft Office PowerPoint</Application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Raleway</vt:lpstr>
      <vt:lpstr>Poppins</vt:lpstr>
      <vt:lpstr>Open Sans</vt:lpstr>
      <vt:lpstr>Arial</vt:lpstr>
      <vt:lpstr>Wingdings</vt:lpstr>
      <vt:lpstr>Patrick Hand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Diu Bui</cp:lastModifiedBy>
  <cp:revision>56</cp:revision>
  <dcterms:modified xsi:type="dcterms:W3CDTF">2022-01-26T09:42:46Z</dcterms:modified>
</cp:coreProperties>
</file>