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272" r:id="rId23"/>
    <p:sldId id="284" r:id="rId24"/>
  </p:sldIdLst>
  <p:sldSz cx="9144000" cy="5143500" type="screen16x9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ivvic" pitchFamily="2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Patrick Hand" panose="00000500000000000000" pitchFamily="2" charset="0"/>
      <p:regular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Condensed Light" panose="02000000000000000000" pitchFamily="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u Bui" userId="96657b7d-1fd2-4f46-8346-3e70ce2ec2fe" providerId="ADAL" clId="{D2D16410-8E62-4A6C-A6DC-6557E8491503}"/>
    <pc:docChg chg="undo custSel addSld delSld">
      <pc:chgData name="Diu Bui" userId="96657b7d-1fd2-4f46-8346-3e70ce2ec2fe" providerId="ADAL" clId="{D2D16410-8E62-4A6C-A6DC-6557E8491503}" dt="2022-10-31T15:17:25.686" v="3" actId="47"/>
      <pc:docMkLst>
        <pc:docMk/>
      </pc:docMkLst>
      <pc:sldChg chg="add del">
        <pc:chgData name="Diu Bui" userId="96657b7d-1fd2-4f46-8346-3e70ce2ec2fe" providerId="ADAL" clId="{D2D16410-8E62-4A6C-A6DC-6557E8491503}" dt="2022-10-31T15:17:25.686" v="3" actId="47"/>
        <pc:sldMkLst>
          <pc:docMk/>
          <pc:sldMk cId="0" sldId="272"/>
        </pc:sldMkLst>
      </pc:sldChg>
      <pc:sldChg chg="del">
        <pc:chgData name="Diu Bui" userId="96657b7d-1fd2-4f46-8346-3e70ce2ec2fe" providerId="ADAL" clId="{D2D16410-8E62-4A6C-A6DC-6557E8491503}" dt="2022-10-31T15:17:21.270" v="0" actId="47"/>
        <pc:sldMkLst>
          <pc:docMk/>
          <pc:sldMk cId="2575573181" sldId="319"/>
        </pc:sldMkLst>
      </pc:sldChg>
      <pc:sldChg chg="del">
        <pc:chgData name="Diu Bui" userId="96657b7d-1fd2-4f46-8346-3e70ce2ec2fe" providerId="ADAL" clId="{D2D16410-8E62-4A6C-A6DC-6557E8491503}" dt="2022-10-31T15:17:22.675" v="1" actId="47"/>
        <pc:sldMkLst>
          <pc:docMk/>
          <pc:sldMk cId="3113852972" sldId="320"/>
        </pc:sldMkLst>
      </pc:sldChg>
      <pc:sldMasterChg chg="addSldLayout delSldLayout">
        <pc:chgData name="Diu Bui" userId="96657b7d-1fd2-4f46-8346-3e70ce2ec2fe" providerId="ADAL" clId="{D2D16410-8E62-4A6C-A6DC-6557E8491503}" dt="2022-10-31T15:17:25.686" v="3" actId="47"/>
        <pc:sldMasterMkLst>
          <pc:docMk/>
          <pc:sldMasterMk cId="0" sldId="2147483682"/>
        </pc:sldMasterMkLst>
        <pc:sldLayoutChg chg="add del">
          <pc:chgData name="Diu Bui" userId="96657b7d-1fd2-4f46-8346-3e70ce2ec2fe" providerId="ADAL" clId="{D2D16410-8E62-4A6C-A6DC-6557E8491503}" dt="2022-10-31T15:17:25.686" v="3" actId="47"/>
          <pc:sldLayoutMkLst>
            <pc:docMk/>
            <pc:sldMasterMk cId="0" sldId="2147483682"/>
            <pc:sldLayoutMk cId="0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66344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507965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183902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KTNN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KTCN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ra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88206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/>
              <a:t> 400 </a:t>
            </a:r>
            <a:r>
              <a:rPr lang="en-US" sz="2000" dirty="0"/>
              <a:t>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</a:t>
            </a:r>
            <a:r>
              <a:rPr lang="vi-VN" sz="2000" b="1" dirty="0" err="1">
                <a:solidFill>
                  <a:srgbClr val="002060"/>
                </a:solidFill>
              </a:rPr>
              <a:t>Mỗi</a:t>
            </a:r>
            <a:r>
              <a:rPr lang="vi-VN" sz="2000" b="1" dirty="0">
                <a:solidFill>
                  <a:srgbClr val="002060"/>
                </a:solidFill>
              </a:rPr>
              <a:t>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1677</Words>
  <Application>Microsoft Office PowerPoint</Application>
  <PresentationFormat>On-screen Show (16:9)</PresentationFormat>
  <Paragraphs>124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Open Sans</vt:lpstr>
      <vt:lpstr>Roboto</vt:lpstr>
      <vt:lpstr>Livvic</vt:lpstr>
      <vt:lpstr>Patrick Hand</vt:lpstr>
      <vt:lpstr>Wingdings</vt:lpstr>
      <vt:lpstr>Arial</vt:lpstr>
      <vt:lpstr>Lato</vt:lpstr>
      <vt:lpstr>Times New Roman</vt:lpstr>
      <vt:lpstr>Roboto Condensed Light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Diu Bui</cp:lastModifiedBy>
  <cp:revision>47</cp:revision>
  <dcterms:modified xsi:type="dcterms:W3CDTF">2022-10-31T15:17:33Z</dcterms:modified>
</cp:coreProperties>
</file>