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</p:sldMasterIdLst>
  <p:notesMasterIdLst>
    <p:notesMasterId r:id="rId44"/>
  </p:notesMasterIdLst>
  <p:sldIdLst>
    <p:sldId id="256" r:id="rId6"/>
    <p:sldId id="257" r:id="rId7"/>
    <p:sldId id="258" r:id="rId8"/>
    <p:sldId id="264" r:id="rId9"/>
    <p:sldId id="265" r:id="rId10"/>
    <p:sldId id="266" r:id="rId11"/>
    <p:sldId id="283" r:id="rId12"/>
    <p:sldId id="284" r:id="rId13"/>
    <p:sldId id="267" r:id="rId14"/>
    <p:sldId id="294" r:id="rId15"/>
    <p:sldId id="268" r:id="rId16"/>
    <p:sldId id="295" r:id="rId17"/>
    <p:sldId id="269" r:id="rId18"/>
    <p:sldId id="285" r:id="rId19"/>
    <p:sldId id="296" r:id="rId20"/>
    <p:sldId id="270" r:id="rId21"/>
    <p:sldId id="316" r:id="rId22"/>
    <p:sldId id="315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279" r:id="rId42"/>
    <p:sldId id="26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33CC"/>
    <a:srgbClr val="1F4E79"/>
    <a:srgbClr val="15142A"/>
    <a:srgbClr val="FAED3B"/>
    <a:srgbClr val="70AD47"/>
    <a:srgbClr val="A7FDFF"/>
    <a:srgbClr val="3CDFE6"/>
    <a:srgbClr val="0C0D0E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64" d="100"/>
          <a:sy n="64" d="100"/>
        </p:scale>
        <p:origin x="157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85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8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4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1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8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8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4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34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49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68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29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262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21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2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4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2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1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24.xml"/><Relationship Id="rId5" Type="http://schemas.openxmlformats.org/officeDocument/2006/relationships/slide" Target="slide5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24.xml"/><Relationship Id="rId5" Type="http://schemas.openxmlformats.org/officeDocument/2006/relationships/slide" Target="slide5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7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33.xml"/><Relationship Id="rId5" Type="http://schemas.openxmlformats.org/officeDocument/2006/relationships/slide" Target="slide32.xml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0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0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6.xml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3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3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slide" Target="slide37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994074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 CHUNG VÀ BỘI CHUNG </a:t>
            </a:r>
            <a:b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 NHẤT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 ĐÔNG TRIỀU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MẠO KHÊ II</a:t>
            </a: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5011653" y="1908068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</a:t>
            </a:r>
            <a:endParaRPr lang="en-US" sz="4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435462" y="987452"/>
            <a:ext cx="993618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BC(3,4,6) = {0;12;24;36;…}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BCNN(3,4,6) = 12.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1478" y="1629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00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2091068" y="905255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50827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641727" y="1388492"/>
            <a:ext cx="100031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BCNN(8,12).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BCNN(8,12). 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382215"/>
              </p:ext>
            </p:extLst>
          </p:nvPr>
        </p:nvGraphicFramePr>
        <p:xfrm>
          <a:off x="802012" y="2043064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7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34" y="99749"/>
            <a:ext cx="1406948" cy="16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1115708" y="889841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50827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3978207"/>
            <a:ext cx="1000316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BC(8,12)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24, 48, 72.</a:t>
            </a:r>
          </a:p>
          <a:p>
            <a:pPr marL="514350" indent="-514350">
              <a:buAutoNum type="alphaLcParenR"/>
            </a:pP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 = 24.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24 : 24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48 : 24 = 2.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72 : 24 = 3.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342303"/>
              </p:ext>
            </p:extLst>
          </p:nvPr>
        </p:nvGraphicFramePr>
        <p:xfrm>
          <a:off x="934623" y="1683365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7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220413" y="106213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092270"/>
              </p:ext>
            </p:extLst>
          </p:nvPr>
        </p:nvGraphicFramePr>
        <p:xfrm>
          <a:off x="932542" y="1677691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7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 rot="1877657">
            <a:off x="4980491" y="1523523"/>
            <a:ext cx="908253" cy="2233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42" y="5086466"/>
            <a:ext cx="2423795" cy="16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47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1806878"/>
            <a:ext cx="86769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0" y="211410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975019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1" y="1230953"/>
            <a:ext cx="2294782" cy="2310942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4135228"/>
            <a:ext cx="867694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0, 1, 2,...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3294665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34863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472" y="1054696"/>
            <a:ext cx="17604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4063650"/>
            <a:ext cx="825804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30, 60, 90.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1771846"/>
            <a:ext cx="849856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324" y="3078028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32141" y="2452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529" y="2724730"/>
            <a:ext cx="2467762" cy="200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599" y="1063651"/>
            <a:ext cx="26789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4155090"/>
            <a:ext cx="835095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300, 600, 900.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1778451"/>
            <a:ext cx="818839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1519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093523" y="26020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232571" y="3057091"/>
            <a:ext cx="2077981" cy="2077981"/>
          </a:xfrm>
          <a:prstGeom prst="rect">
            <a:avLst/>
          </a:prstGeom>
        </p:spPr>
      </p:pic>
      <p:pic>
        <p:nvPicPr>
          <p:cNvPr id="15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5176" y="3607463"/>
            <a:ext cx="1221150" cy="1221150"/>
          </a:xfrm>
          <a:prstGeom prst="rect">
            <a:avLst/>
          </a:prstGeom>
        </p:spPr>
      </p:pic>
      <p:pic>
        <p:nvPicPr>
          <p:cNvPr id="16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311222">
            <a:off x="214790" y="2056929"/>
            <a:ext cx="1574403" cy="15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56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" y="493723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146" y="1328406"/>
            <a:ext cx="1073912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85946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" y="1742376"/>
            <a:ext cx="118059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id="{04D47F80-AD84-4BC4-B02E-F977E4577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B(6) = {0;6;12;18;24;30;…}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phải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B(8) = {0;8;16;24;32…}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Vì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như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nhau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nên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BCNN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8.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BCNN(6,8) = 24.</a:t>
                </a: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24 : 6 = 4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được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24 : 8 = 3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.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4D47F80-AD84-4BC4-B02E-F977E4577B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blipFill rotWithShape="0">
                <a:blip r:embed="rId3"/>
                <a:stretch>
                  <a:fillRect l="-1429" t="-1398" b="-40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299" y="64481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63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828427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409" y="1723816"/>
            <a:ext cx="9525504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ƯCLN(7,8).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BCNN(7,8). So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</p:txBody>
      </p:sp>
      <p:pic>
        <p:nvPicPr>
          <p:cNvPr id="8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" y="1723816"/>
            <a:ext cx="2222255" cy="187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084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709838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1926205"/>
            <a:ext cx="9675587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Ư(7) = {1;7}; Ư(8) = {1;8}.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ƯCLN(7,8)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BCNN(7,8) = 56.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BCNN(7,8) = 7.8.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68" y="132539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0" y="837769"/>
            <a:ext cx="2161649" cy="2176872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5189286"/>
            <a:ext cx="94498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triped Right Arrow 2"/>
          <p:cNvSpPr/>
          <p:nvPr/>
        </p:nvSpPr>
        <p:spPr>
          <a:xfrm>
            <a:off x="965200" y="5317522"/>
            <a:ext cx="1330960" cy="882299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947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6380" y="4767467"/>
            <a:ext cx="79872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1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64" y="4236918"/>
            <a:ext cx="1896036" cy="228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20" y="2339978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271" y="2595255"/>
            <a:ext cx="1902293" cy="1953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693" y="673908"/>
            <a:ext cx="2336441" cy="231599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93651" y="723105"/>
            <a:ext cx="3239159" cy="1587639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7087135" y="782320"/>
            <a:ext cx="2829587" cy="1538113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74162E-DB9A-4775-B720-607E7A77E262}"/>
              </a:ext>
            </a:extLst>
          </p:cNvPr>
          <p:cNvSpPr/>
          <p:nvPr/>
        </p:nvSpPr>
        <p:spPr>
          <a:xfrm>
            <a:off x="3374572" y="4680860"/>
            <a:ext cx="5442857" cy="1799772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9600" b="1">
                <a:solidFill>
                  <a:prstClr val="white"/>
                </a:solidFill>
              </a:rPr>
              <a:t>PLAY</a:t>
            </a:r>
          </a:p>
        </p:txBody>
      </p:sp>
      <p:sp>
        <p:nvSpPr>
          <p:cNvPr id="4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7" name="Rectangle 6"/>
          <p:cNvSpPr/>
          <p:nvPr/>
        </p:nvSpPr>
        <p:spPr>
          <a:xfrm>
            <a:off x="5536366" y="493723"/>
            <a:ext cx="6127313" cy="3095779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GIẢI CỨU HUGO</a:t>
            </a:r>
            <a:r>
              <a:rPr kumimoji="0" lang="en-US" sz="5400" b="1" i="0" u="none" strike="noStrike" kern="0" cap="none" spc="0" normalizeH="0" baseline="0" noProof="0" dirty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</a:p>
        </p:txBody>
      </p:sp>
      <p:sp>
        <p:nvSpPr>
          <p:cNvPr id="8" name="Horizontal Scroll 7"/>
          <p:cNvSpPr/>
          <p:nvPr/>
        </p:nvSpPr>
        <p:spPr>
          <a:xfrm>
            <a:off x="1778000" y="619761"/>
            <a:ext cx="8046720" cy="496823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GIẢI CỨU HUGO</a:t>
            </a: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8008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04080" y="5258526"/>
            <a:ext cx="1095103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45976" y="5258526"/>
            <a:ext cx="1013641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06410" y="5258526"/>
            <a:ext cx="1092357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BC(6,15)?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4" y="142820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{0;15;30;45;…}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2" y="2854235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{0;30;60;90;…}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{0;6;30;45,…}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8038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3748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1698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687388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39689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06410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BCNN(10;12) = 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30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1" y="141532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120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9426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  <a:hlinkClick r:id="rId6" action="ppaction://hlinksldjump"/>
              </a:rPr>
              <a:t>BACK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4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  <a:hlinkClick r:id="rId6" action="ppaction://hlinksldjump"/>
              </a:rPr>
              <a:t>BACK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2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04095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3291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61743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BCNN (5,7,15) = 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225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1" y="2140488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2" y="1411876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28880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96395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00154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66010" y="726308"/>
            <a:ext cx="101271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nay: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39" y="2936026"/>
            <a:ext cx="3783373" cy="319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44384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3363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22894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Cho BCNN(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25. </a:t>
            </a:r>
          </a:p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{0;1;5;25;…}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1" y="141532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{0;25;50;75;…}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{0;25;30;35;….}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08601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7651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362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67722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19487" y="5243285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61745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871470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BCNN(7,11)?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4" y="142820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3" y="2854236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18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8035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17366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9855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:a16="http://schemas.microsoft.com/office/drawing/2014/main" id="{437606BD-1601-4021-95F6-43528C352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7101420D-CC0D-4D96-8A78-8B595E8680D8}"/>
              </a:ext>
            </a:extLst>
          </p:cNvPr>
          <p:cNvSpPr/>
          <p:nvPr/>
        </p:nvSpPr>
        <p:spPr>
          <a:xfrm>
            <a:off x="7685498" y="5147855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400" b="1">
                <a:solidFill>
                  <a:prstClr val="black"/>
                </a:solidFill>
              </a:rPr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67308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2119063" y="480607"/>
            <a:ext cx="7930176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02180" y="2158084"/>
            <a:ext cx="96012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Học bài theo SGK và vở ghi.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Bài tập về nhà 2 SGK trang 57.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Đọc nội dung phần còn lại của bài, tiết sau học tiếp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0" y="3686078"/>
            <a:ext cx="3931203" cy="294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53" y="403644"/>
            <a:ext cx="2857500" cy="25717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21433" y="18232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8747" y="1258303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3695" y="2040644"/>
            <a:ext cx="7975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464139"/>
              </p:ext>
            </p:extLst>
          </p:nvPr>
        </p:nvGraphicFramePr>
        <p:xfrm>
          <a:off x="1604030" y="3328337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734789"/>
              </p:ext>
            </p:extLst>
          </p:nvPr>
        </p:nvGraphicFramePr>
        <p:xfrm>
          <a:off x="1629878" y="3346205"/>
          <a:ext cx="975605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48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29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2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92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01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78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01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94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949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1949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71225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356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</a:p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18393"/>
              </p:ext>
            </p:extLst>
          </p:nvPr>
        </p:nvGraphicFramePr>
        <p:xfrm>
          <a:off x="1629878" y="3343482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 rot="1910823">
            <a:off x="5666906" y="3124685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1942275"/>
            <a:ext cx="1086104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87" y="373312"/>
            <a:ext cx="1923562" cy="1445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428008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093" y="1199877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53226" y="1608236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57969" y="2568892"/>
            <a:ext cx="8150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" y="5062845"/>
            <a:ext cx="2423795" cy="16001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147476" y="487405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437050" y="1308752"/>
            <a:ext cx="30285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41793" y="2853372"/>
            <a:ext cx="815095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5797625" y="1961839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18695" y="1586662"/>
            <a:ext cx="2532753" cy="2532753"/>
          </a:xfrm>
          <a:prstGeom prst="rect">
            <a:avLst/>
          </a:prstGeom>
        </p:spPr>
      </p:pic>
      <p:pic>
        <p:nvPicPr>
          <p:cNvPr id="20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6524" y="2182387"/>
            <a:ext cx="1488402" cy="14884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054665" y="334315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807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0041" y="1282352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07286" y="1897905"/>
            <a:ext cx="103744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BCNN(4,5).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BCNN(4,5) = 20.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84293" y="42889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33225"/>
              </p:ext>
            </p:extLst>
          </p:nvPr>
        </p:nvGraphicFramePr>
        <p:xfrm>
          <a:off x="1614755" y="2619599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Right Arrow 22"/>
          <p:cNvSpPr/>
          <p:nvPr/>
        </p:nvSpPr>
        <p:spPr>
          <a:xfrm>
            <a:off x="1725856" y="5705960"/>
            <a:ext cx="627370" cy="2862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01117"/>
              </p:ext>
            </p:extLst>
          </p:nvPr>
        </p:nvGraphicFramePr>
        <p:xfrm>
          <a:off x="1625146" y="2594877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 rot="1910823">
            <a:off x="6292168" y="2393842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66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25204" y="1395899"/>
            <a:ext cx="32528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1478" y="2196708"/>
            <a:ext cx="105230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946072" y="3492858"/>
            <a:ext cx="278488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25204" y="454875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0, 45, 90, 135.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1478" y="1629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1" y="2853219"/>
            <a:ext cx="1406948" cy="16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090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1379</TotalTime>
  <Words>1781</Words>
  <Application>Microsoft Office PowerPoint</Application>
  <PresentationFormat>Widescreen</PresentationFormat>
  <Paragraphs>386</Paragraphs>
  <Slides>38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Wingdings</vt:lpstr>
      <vt:lpstr>Office Theme</vt:lpstr>
      <vt:lpstr>1_Office Theme</vt:lpstr>
      <vt:lpstr> BỘI CHUNG VÀ BỘI CHUNG  NHỎ NHẤT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Diu Bui</cp:lastModifiedBy>
  <cp:revision>73</cp:revision>
  <dcterms:created xsi:type="dcterms:W3CDTF">2021-06-07T13:44:30Z</dcterms:created>
  <dcterms:modified xsi:type="dcterms:W3CDTF">2022-10-31T13:59:56Z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