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1.wav" ContentType="audio/wav"/>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65" r:id="rId2"/>
    <p:sldId id="266" r:id="rId3"/>
    <p:sldId id="280" r:id="rId4"/>
    <p:sldId id="257" r:id="rId5"/>
    <p:sldId id="278" r:id="rId6"/>
    <p:sldId id="279" r:id="rId7"/>
    <p:sldId id="259" r:id="rId8"/>
    <p:sldId id="258" r:id="rId9"/>
    <p:sldId id="260" r:id="rId10"/>
    <p:sldId id="262" r:id="rId11"/>
    <p:sldId id="268" r:id="rId12"/>
    <p:sldId id="269" r:id="rId13"/>
    <p:sldId id="270" r:id="rId14"/>
    <p:sldId id="271" r:id="rId15"/>
    <p:sldId id="272" r:id="rId16"/>
    <p:sldId id="273" r:id="rId17"/>
    <p:sldId id="274" r:id="rId18"/>
    <p:sldId id="281"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E05DD2-BF1B-46A1-8CFD-A4FD576AEEB2}" v="1" dt="2022-10-31T13:31:19.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869" y="43"/>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08"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u Bui" userId="96657b7d-1fd2-4f46-8346-3e70ce2ec2fe" providerId="ADAL" clId="{C5E05DD2-BF1B-46A1-8CFD-A4FD576AEEB2}"/>
    <pc:docChg chg="delSld modSld delMainMaster modMainMaster">
      <pc:chgData name="Diu Bui" userId="96657b7d-1fd2-4f46-8346-3e70ce2ec2fe" providerId="ADAL" clId="{C5E05DD2-BF1B-46A1-8CFD-A4FD576AEEB2}" dt="2022-10-31T13:31:19.590" v="1"/>
      <pc:docMkLst>
        <pc:docMk/>
      </pc:docMkLst>
      <pc:sldChg chg="del">
        <pc:chgData name="Diu Bui" userId="96657b7d-1fd2-4f46-8346-3e70ce2ec2fe" providerId="ADAL" clId="{C5E05DD2-BF1B-46A1-8CFD-A4FD576AEEB2}" dt="2022-10-31T13:31:08.890" v="0" actId="47"/>
        <pc:sldMkLst>
          <pc:docMk/>
          <pc:sldMk cId="2928883020" sldId="263"/>
        </pc:sldMkLst>
      </pc:sldChg>
      <pc:sldChg chg="modTransition">
        <pc:chgData name="Diu Bui" userId="96657b7d-1fd2-4f46-8346-3e70ce2ec2fe" providerId="ADAL" clId="{C5E05DD2-BF1B-46A1-8CFD-A4FD576AEEB2}" dt="2022-10-31T13:31:19.590" v="1"/>
        <pc:sldMkLst>
          <pc:docMk/>
          <pc:sldMk cId="21358009" sldId="280"/>
        </pc:sldMkLst>
      </pc:sldChg>
      <pc:sldMasterChg chg="modSldLayout">
        <pc:chgData name="Diu Bui" userId="96657b7d-1fd2-4f46-8346-3e70ce2ec2fe" providerId="ADAL" clId="{C5E05DD2-BF1B-46A1-8CFD-A4FD576AEEB2}" dt="2022-10-31T13:31:19.590" v="1"/>
        <pc:sldMasterMkLst>
          <pc:docMk/>
          <pc:sldMasterMk cId="1774268412" sldId="2147483696"/>
        </pc:sldMasterMkLst>
        <pc:sldLayoutChg chg="delSp">
          <pc:chgData name="Diu Bui" userId="96657b7d-1fd2-4f46-8346-3e70ce2ec2fe" providerId="ADAL" clId="{C5E05DD2-BF1B-46A1-8CFD-A4FD576AEEB2}" dt="2022-10-31T13:31:19.590" v="1"/>
          <pc:sldLayoutMkLst>
            <pc:docMk/>
            <pc:sldMasterMk cId="1774268412" sldId="2147483696"/>
            <pc:sldLayoutMk cId="1186040775" sldId="2147483853"/>
          </pc:sldLayoutMkLst>
          <pc:spChg chg="del">
            <ac:chgData name="Diu Bui" userId="96657b7d-1fd2-4f46-8346-3e70ce2ec2fe" providerId="ADAL" clId="{C5E05DD2-BF1B-46A1-8CFD-A4FD576AEEB2}" dt="2022-10-31T13:31:19.590" v="1"/>
            <ac:spMkLst>
              <pc:docMk/>
              <pc:sldMasterMk cId="1774268412" sldId="2147483696"/>
              <pc:sldLayoutMk cId="1186040775" sldId="2147483853"/>
              <ac:spMk id="44" creationId="{00000000-0000-0000-0000-000000000000}"/>
            </ac:spMkLst>
          </pc:spChg>
          <pc:spChg chg="del">
            <ac:chgData name="Diu Bui" userId="96657b7d-1fd2-4f46-8346-3e70ce2ec2fe" providerId="ADAL" clId="{C5E05DD2-BF1B-46A1-8CFD-A4FD576AEEB2}" dt="2022-10-31T13:31:19.590" v="1"/>
            <ac:spMkLst>
              <pc:docMk/>
              <pc:sldMasterMk cId="1774268412" sldId="2147483696"/>
              <pc:sldLayoutMk cId="1186040775" sldId="2147483853"/>
              <ac:spMk id="45" creationId="{00000000-0000-0000-0000-000000000000}"/>
            </ac:spMkLst>
          </pc:spChg>
          <pc:spChg chg="del">
            <ac:chgData name="Diu Bui" userId="96657b7d-1fd2-4f46-8346-3e70ce2ec2fe" providerId="ADAL" clId="{C5E05DD2-BF1B-46A1-8CFD-A4FD576AEEB2}" dt="2022-10-31T13:31:19.590" v="1"/>
            <ac:spMkLst>
              <pc:docMk/>
              <pc:sldMasterMk cId="1774268412" sldId="2147483696"/>
              <pc:sldLayoutMk cId="1186040775" sldId="2147483853"/>
              <ac:spMk id="46" creationId="{00000000-0000-0000-0000-000000000000}"/>
            </ac:spMkLst>
          </pc:spChg>
          <pc:spChg chg="del">
            <ac:chgData name="Diu Bui" userId="96657b7d-1fd2-4f46-8346-3e70ce2ec2fe" providerId="ADAL" clId="{C5E05DD2-BF1B-46A1-8CFD-A4FD576AEEB2}" dt="2022-10-31T13:31:19.590" v="1"/>
            <ac:spMkLst>
              <pc:docMk/>
              <pc:sldMasterMk cId="1774268412" sldId="2147483696"/>
              <pc:sldLayoutMk cId="1186040775" sldId="2147483853"/>
              <ac:spMk id="47" creationId="{00000000-0000-0000-0000-000000000000}"/>
            </ac:spMkLst>
          </pc:spChg>
          <pc:spChg chg="del">
            <ac:chgData name="Diu Bui" userId="96657b7d-1fd2-4f46-8346-3e70ce2ec2fe" providerId="ADAL" clId="{C5E05DD2-BF1B-46A1-8CFD-A4FD576AEEB2}" dt="2022-10-31T13:31:19.590" v="1"/>
            <ac:spMkLst>
              <pc:docMk/>
              <pc:sldMasterMk cId="1774268412" sldId="2147483696"/>
              <pc:sldLayoutMk cId="1186040775" sldId="2147483853"/>
              <ac:spMk id="48" creationId="{00000000-0000-0000-0000-000000000000}"/>
            </ac:spMkLst>
          </pc:spChg>
          <pc:spChg chg="del">
            <ac:chgData name="Diu Bui" userId="96657b7d-1fd2-4f46-8346-3e70ce2ec2fe" providerId="ADAL" clId="{C5E05DD2-BF1B-46A1-8CFD-A4FD576AEEB2}" dt="2022-10-31T13:31:19.590" v="1"/>
            <ac:spMkLst>
              <pc:docMk/>
              <pc:sldMasterMk cId="1774268412" sldId="2147483696"/>
              <pc:sldLayoutMk cId="1186040775" sldId="2147483853"/>
              <ac:spMk id="49" creationId="{00000000-0000-0000-0000-000000000000}"/>
            </ac:spMkLst>
          </pc:spChg>
          <pc:spChg chg="del">
            <ac:chgData name="Diu Bui" userId="96657b7d-1fd2-4f46-8346-3e70ce2ec2fe" providerId="ADAL" clId="{C5E05DD2-BF1B-46A1-8CFD-A4FD576AEEB2}" dt="2022-10-31T13:31:19.590" v="1"/>
            <ac:spMkLst>
              <pc:docMk/>
              <pc:sldMasterMk cId="1774268412" sldId="2147483696"/>
              <pc:sldLayoutMk cId="1186040775" sldId="2147483853"/>
              <ac:spMk id="58" creationId="{00000000-0000-0000-0000-000000000000}"/>
            </ac:spMkLst>
          </pc:spChg>
          <pc:spChg chg="del">
            <ac:chgData name="Diu Bui" userId="96657b7d-1fd2-4f46-8346-3e70ce2ec2fe" providerId="ADAL" clId="{C5E05DD2-BF1B-46A1-8CFD-A4FD576AEEB2}" dt="2022-10-31T13:31:19.590" v="1"/>
            <ac:spMkLst>
              <pc:docMk/>
              <pc:sldMasterMk cId="1774268412" sldId="2147483696"/>
              <pc:sldLayoutMk cId="1186040775" sldId="2147483853"/>
              <ac:spMk id="59" creationId="{00000000-0000-0000-0000-000000000000}"/>
            </ac:spMkLst>
          </pc:spChg>
          <pc:grpChg chg="del">
            <ac:chgData name="Diu Bui" userId="96657b7d-1fd2-4f46-8346-3e70ce2ec2fe" providerId="ADAL" clId="{C5E05DD2-BF1B-46A1-8CFD-A4FD576AEEB2}" dt="2022-10-31T13:31:19.590" v="1"/>
            <ac:grpSpMkLst>
              <pc:docMk/>
              <pc:sldMasterMk cId="1774268412" sldId="2147483696"/>
              <pc:sldLayoutMk cId="1186040775" sldId="2147483853"/>
              <ac:grpSpMk id="50" creationId="{00000000-0000-0000-0000-000000000000}"/>
            </ac:grpSpMkLst>
          </pc:grpChg>
          <pc:cxnChg chg="del">
            <ac:chgData name="Diu Bui" userId="96657b7d-1fd2-4f46-8346-3e70ce2ec2fe" providerId="ADAL" clId="{C5E05DD2-BF1B-46A1-8CFD-A4FD576AEEB2}" dt="2022-10-31T13:31:19.590" v="1"/>
            <ac:cxnSpMkLst>
              <pc:docMk/>
              <pc:sldMasterMk cId="1774268412" sldId="2147483696"/>
              <pc:sldLayoutMk cId="1186040775" sldId="2147483853"/>
              <ac:cxnSpMk id="36" creationId="{00000000-0000-0000-0000-000000000000}"/>
            </ac:cxnSpMkLst>
          </pc:cxnChg>
          <pc:cxnChg chg="del">
            <ac:chgData name="Diu Bui" userId="96657b7d-1fd2-4f46-8346-3e70ce2ec2fe" providerId="ADAL" clId="{C5E05DD2-BF1B-46A1-8CFD-A4FD576AEEB2}" dt="2022-10-31T13:31:19.590" v="1"/>
            <ac:cxnSpMkLst>
              <pc:docMk/>
              <pc:sldMasterMk cId="1774268412" sldId="2147483696"/>
              <pc:sldLayoutMk cId="1186040775" sldId="2147483853"/>
              <ac:cxnSpMk id="37" creationId="{00000000-0000-0000-0000-000000000000}"/>
            </ac:cxnSpMkLst>
          </pc:cxnChg>
          <pc:cxnChg chg="del">
            <ac:chgData name="Diu Bui" userId="96657b7d-1fd2-4f46-8346-3e70ce2ec2fe" providerId="ADAL" clId="{C5E05DD2-BF1B-46A1-8CFD-A4FD576AEEB2}" dt="2022-10-31T13:31:19.590" v="1"/>
            <ac:cxnSpMkLst>
              <pc:docMk/>
              <pc:sldMasterMk cId="1774268412" sldId="2147483696"/>
              <pc:sldLayoutMk cId="1186040775" sldId="2147483853"/>
              <ac:cxnSpMk id="38" creationId="{00000000-0000-0000-0000-000000000000}"/>
            </ac:cxnSpMkLst>
          </pc:cxnChg>
          <pc:cxnChg chg="del">
            <ac:chgData name="Diu Bui" userId="96657b7d-1fd2-4f46-8346-3e70ce2ec2fe" providerId="ADAL" clId="{C5E05DD2-BF1B-46A1-8CFD-A4FD576AEEB2}" dt="2022-10-31T13:31:19.590" v="1"/>
            <ac:cxnSpMkLst>
              <pc:docMk/>
              <pc:sldMasterMk cId="1774268412" sldId="2147483696"/>
              <pc:sldLayoutMk cId="1186040775" sldId="2147483853"/>
              <ac:cxnSpMk id="39" creationId="{00000000-0000-0000-0000-000000000000}"/>
            </ac:cxnSpMkLst>
          </pc:cxnChg>
          <pc:cxnChg chg="del">
            <ac:chgData name="Diu Bui" userId="96657b7d-1fd2-4f46-8346-3e70ce2ec2fe" providerId="ADAL" clId="{C5E05DD2-BF1B-46A1-8CFD-A4FD576AEEB2}" dt="2022-10-31T13:31:19.590" v="1"/>
            <ac:cxnSpMkLst>
              <pc:docMk/>
              <pc:sldMasterMk cId="1774268412" sldId="2147483696"/>
              <pc:sldLayoutMk cId="1186040775" sldId="2147483853"/>
              <ac:cxnSpMk id="40" creationId="{00000000-0000-0000-0000-000000000000}"/>
            </ac:cxnSpMkLst>
          </pc:cxnChg>
          <pc:cxnChg chg="del">
            <ac:chgData name="Diu Bui" userId="96657b7d-1fd2-4f46-8346-3e70ce2ec2fe" providerId="ADAL" clId="{C5E05DD2-BF1B-46A1-8CFD-A4FD576AEEB2}" dt="2022-10-31T13:31:19.590" v="1"/>
            <ac:cxnSpMkLst>
              <pc:docMk/>
              <pc:sldMasterMk cId="1774268412" sldId="2147483696"/>
              <pc:sldLayoutMk cId="1186040775" sldId="2147483853"/>
              <ac:cxnSpMk id="41" creationId="{00000000-0000-0000-0000-000000000000}"/>
            </ac:cxnSpMkLst>
          </pc:cxnChg>
          <pc:cxnChg chg="del">
            <ac:chgData name="Diu Bui" userId="96657b7d-1fd2-4f46-8346-3e70ce2ec2fe" providerId="ADAL" clId="{C5E05DD2-BF1B-46A1-8CFD-A4FD576AEEB2}" dt="2022-10-31T13:31:19.590" v="1"/>
            <ac:cxnSpMkLst>
              <pc:docMk/>
              <pc:sldMasterMk cId="1774268412" sldId="2147483696"/>
              <pc:sldLayoutMk cId="1186040775" sldId="2147483853"/>
              <ac:cxnSpMk id="42" creationId="{00000000-0000-0000-0000-000000000000}"/>
            </ac:cxnSpMkLst>
          </pc:cxnChg>
          <pc:cxnChg chg="del">
            <ac:chgData name="Diu Bui" userId="96657b7d-1fd2-4f46-8346-3e70ce2ec2fe" providerId="ADAL" clId="{C5E05DD2-BF1B-46A1-8CFD-A4FD576AEEB2}" dt="2022-10-31T13:31:19.590" v="1"/>
            <ac:cxnSpMkLst>
              <pc:docMk/>
              <pc:sldMasterMk cId="1774268412" sldId="2147483696"/>
              <pc:sldLayoutMk cId="1186040775" sldId="2147483853"/>
              <ac:cxnSpMk id="43" creationId="{00000000-0000-0000-0000-000000000000}"/>
            </ac:cxnSpMkLst>
          </pc:cxnChg>
        </pc:sldLayoutChg>
        <pc:sldLayoutChg chg="delSp">
          <pc:chgData name="Diu Bui" userId="96657b7d-1fd2-4f46-8346-3e70ce2ec2fe" providerId="ADAL" clId="{C5E05DD2-BF1B-46A1-8CFD-A4FD576AEEB2}" dt="2022-10-31T13:31:19.590" v="1"/>
          <pc:sldLayoutMkLst>
            <pc:docMk/>
            <pc:sldMasterMk cId="1774268412" sldId="2147483696"/>
            <pc:sldLayoutMk cId="544436842" sldId="2147483854"/>
          </pc:sldLayoutMkLst>
          <pc:spChg chg="del">
            <ac:chgData name="Diu Bui" userId="96657b7d-1fd2-4f46-8346-3e70ce2ec2fe" providerId="ADAL" clId="{C5E05DD2-BF1B-46A1-8CFD-A4FD576AEEB2}" dt="2022-10-31T13:31:19.590" v="1"/>
            <ac:spMkLst>
              <pc:docMk/>
              <pc:sldMasterMk cId="1774268412" sldId="2147483696"/>
              <pc:sldLayoutMk cId="544436842" sldId="2147483854"/>
              <ac:spMk id="179" creationId="{00000000-0000-0000-0000-000000000000}"/>
            </ac:spMkLst>
          </pc:spChg>
          <pc:grpChg chg="del">
            <ac:chgData name="Diu Bui" userId="96657b7d-1fd2-4f46-8346-3e70ce2ec2fe" providerId="ADAL" clId="{C5E05DD2-BF1B-46A1-8CFD-A4FD576AEEB2}" dt="2022-10-31T13:31:19.590" v="1"/>
            <ac:grpSpMkLst>
              <pc:docMk/>
              <pc:sldMasterMk cId="1774268412" sldId="2147483696"/>
              <pc:sldLayoutMk cId="544436842" sldId="2147483854"/>
              <ac:grpSpMk id="163" creationId="{00000000-0000-0000-0000-000000000000}"/>
            </ac:grpSpMkLst>
          </pc:grpChg>
        </pc:sldLayoutChg>
      </pc:sldMasterChg>
      <pc:sldMasterChg chg="del delSldLayout">
        <pc:chgData name="Diu Bui" userId="96657b7d-1fd2-4f46-8346-3e70ce2ec2fe" providerId="ADAL" clId="{C5E05DD2-BF1B-46A1-8CFD-A4FD576AEEB2}" dt="2022-10-31T13:31:08.890" v="0" actId="47"/>
        <pc:sldMasterMkLst>
          <pc:docMk/>
          <pc:sldMasterMk cId="4107325526" sldId="2147483708"/>
        </pc:sldMasterMkLst>
        <pc:sldLayoutChg chg="del">
          <pc:chgData name="Diu Bui" userId="96657b7d-1fd2-4f46-8346-3e70ce2ec2fe" providerId="ADAL" clId="{C5E05DD2-BF1B-46A1-8CFD-A4FD576AEEB2}" dt="2022-10-31T13:31:08.890" v="0" actId="47"/>
          <pc:sldLayoutMkLst>
            <pc:docMk/>
            <pc:sldMasterMk cId="4107325526" sldId="2147483708"/>
            <pc:sldLayoutMk cId="4262175405" sldId="2147483709"/>
          </pc:sldLayoutMkLst>
        </pc:sldLayoutChg>
        <pc:sldLayoutChg chg="del">
          <pc:chgData name="Diu Bui" userId="96657b7d-1fd2-4f46-8346-3e70ce2ec2fe" providerId="ADAL" clId="{C5E05DD2-BF1B-46A1-8CFD-A4FD576AEEB2}" dt="2022-10-31T13:31:08.890" v="0" actId="47"/>
          <pc:sldLayoutMkLst>
            <pc:docMk/>
            <pc:sldMasterMk cId="4107325526" sldId="2147483708"/>
            <pc:sldLayoutMk cId="3625388805" sldId="2147483710"/>
          </pc:sldLayoutMkLst>
        </pc:sldLayoutChg>
        <pc:sldLayoutChg chg="del">
          <pc:chgData name="Diu Bui" userId="96657b7d-1fd2-4f46-8346-3e70ce2ec2fe" providerId="ADAL" clId="{C5E05DD2-BF1B-46A1-8CFD-A4FD576AEEB2}" dt="2022-10-31T13:31:08.890" v="0" actId="47"/>
          <pc:sldLayoutMkLst>
            <pc:docMk/>
            <pc:sldMasterMk cId="4107325526" sldId="2147483708"/>
            <pc:sldLayoutMk cId="2456394053" sldId="2147483711"/>
          </pc:sldLayoutMkLst>
        </pc:sldLayoutChg>
        <pc:sldLayoutChg chg="del">
          <pc:chgData name="Diu Bui" userId="96657b7d-1fd2-4f46-8346-3e70ce2ec2fe" providerId="ADAL" clId="{C5E05DD2-BF1B-46A1-8CFD-A4FD576AEEB2}" dt="2022-10-31T13:31:08.890" v="0" actId="47"/>
          <pc:sldLayoutMkLst>
            <pc:docMk/>
            <pc:sldMasterMk cId="4107325526" sldId="2147483708"/>
            <pc:sldLayoutMk cId="3814455393" sldId="2147483712"/>
          </pc:sldLayoutMkLst>
        </pc:sldLayoutChg>
        <pc:sldLayoutChg chg="del">
          <pc:chgData name="Diu Bui" userId="96657b7d-1fd2-4f46-8346-3e70ce2ec2fe" providerId="ADAL" clId="{C5E05DD2-BF1B-46A1-8CFD-A4FD576AEEB2}" dt="2022-10-31T13:31:08.890" v="0" actId="47"/>
          <pc:sldLayoutMkLst>
            <pc:docMk/>
            <pc:sldMasterMk cId="4107325526" sldId="2147483708"/>
            <pc:sldLayoutMk cId="1113671436" sldId="2147483713"/>
          </pc:sldLayoutMkLst>
        </pc:sldLayoutChg>
        <pc:sldLayoutChg chg="del">
          <pc:chgData name="Diu Bui" userId="96657b7d-1fd2-4f46-8346-3e70ce2ec2fe" providerId="ADAL" clId="{C5E05DD2-BF1B-46A1-8CFD-A4FD576AEEB2}" dt="2022-10-31T13:31:08.890" v="0" actId="47"/>
          <pc:sldLayoutMkLst>
            <pc:docMk/>
            <pc:sldMasterMk cId="4107325526" sldId="2147483708"/>
            <pc:sldLayoutMk cId="3902273569" sldId="2147483714"/>
          </pc:sldLayoutMkLst>
        </pc:sldLayoutChg>
        <pc:sldLayoutChg chg="del">
          <pc:chgData name="Diu Bui" userId="96657b7d-1fd2-4f46-8346-3e70ce2ec2fe" providerId="ADAL" clId="{C5E05DD2-BF1B-46A1-8CFD-A4FD576AEEB2}" dt="2022-10-31T13:31:08.890" v="0" actId="47"/>
          <pc:sldLayoutMkLst>
            <pc:docMk/>
            <pc:sldMasterMk cId="4107325526" sldId="2147483708"/>
            <pc:sldLayoutMk cId="1592917581" sldId="2147483715"/>
          </pc:sldLayoutMkLst>
        </pc:sldLayoutChg>
        <pc:sldLayoutChg chg="del">
          <pc:chgData name="Diu Bui" userId="96657b7d-1fd2-4f46-8346-3e70ce2ec2fe" providerId="ADAL" clId="{C5E05DD2-BF1B-46A1-8CFD-A4FD576AEEB2}" dt="2022-10-31T13:31:08.890" v="0" actId="47"/>
          <pc:sldLayoutMkLst>
            <pc:docMk/>
            <pc:sldMasterMk cId="4107325526" sldId="2147483708"/>
            <pc:sldLayoutMk cId="4078812229" sldId="2147483716"/>
          </pc:sldLayoutMkLst>
        </pc:sldLayoutChg>
        <pc:sldLayoutChg chg="del">
          <pc:chgData name="Diu Bui" userId="96657b7d-1fd2-4f46-8346-3e70ce2ec2fe" providerId="ADAL" clId="{C5E05DD2-BF1B-46A1-8CFD-A4FD576AEEB2}" dt="2022-10-31T13:31:08.890" v="0" actId="47"/>
          <pc:sldLayoutMkLst>
            <pc:docMk/>
            <pc:sldMasterMk cId="4107325526" sldId="2147483708"/>
            <pc:sldLayoutMk cId="3572836467" sldId="2147483717"/>
          </pc:sldLayoutMkLst>
        </pc:sldLayoutChg>
        <pc:sldLayoutChg chg="del">
          <pc:chgData name="Diu Bui" userId="96657b7d-1fd2-4f46-8346-3e70ce2ec2fe" providerId="ADAL" clId="{C5E05DD2-BF1B-46A1-8CFD-A4FD576AEEB2}" dt="2022-10-31T13:31:08.890" v="0" actId="47"/>
          <pc:sldLayoutMkLst>
            <pc:docMk/>
            <pc:sldMasterMk cId="4107325526" sldId="2147483708"/>
            <pc:sldLayoutMk cId="2190386364" sldId="2147483718"/>
          </pc:sldLayoutMkLst>
        </pc:sldLayoutChg>
        <pc:sldLayoutChg chg="del">
          <pc:chgData name="Diu Bui" userId="96657b7d-1fd2-4f46-8346-3e70ce2ec2fe" providerId="ADAL" clId="{C5E05DD2-BF1B-46A1-8CFD-A4FD576AEEB2}" dt="2022-10-31T13:31:08.890" v="0" actId="47"/>
          <pc:sldLayoutMkLst>
            <pc:docMk/>
            <pc:sldMasterMk cId="4107325526" sldId="2147483708"/>
            <pc:sldLayoutMk cId="2229274763" sldId="214748371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95EBB-8BFC-4175-88F2-21CDC934617B}" type="datetimeFigureOut">
              <a:rPr lang="en-US" smtClean="0"/>
              <a:t>10/31/2022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432772-A5D9-4598-8944-3E9862F59DF7}" type="slidenum">
              <a:rPr lang="en-US" smtClean="0"/>
              <a:t>‹#›</a:t>
            </a:fld>
            <a:endParaRPr lang="en-US"/>
          </a:p>
        </p:txBody>
      </p:sp>
    </p:spTree>
    <p:extLst>
      <p:ext uri="{BB962C8B-B14F-4D97-AF65-F5344CB8AC3E}">
        <p14:creationId xmlns:p14="http://schemas.microsoft.com/office/powerpoint/2010/main" val="1709805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27918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916794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Kí hiệu ngôi nhà tiến đến Slde sơ đồ tư duy</a:t>
            </a:r>
          </a:p>
        </p:txBody>
      </p:sp>
      <p:sp>
        <p:nvSpPr>
          <p:cNvPr id="4" name="Slide Number Placeholder 3"/>
          <p:cNvSpPr>
            <a:spLocks noGrp="1"/>
          </p:cNvSpPr>
          <p:nvPr>
            <p:ph type="sldNum" sz="quarter" idx="10"/>
          </p:nvPr>
        </p:nvSpPr>
        <p:spPr/>
        <p:txBody>
          <a:bodyPr/>
          <a:lstStyle/>
          <a:p>
            <a:fld id="{94432772-A5D9-4598-8944-3E9862F59DF7}" type="slidenum">
              <a:rPr lang="en-US" smtClean="0"/>
              <a:t>4</a:t>
            </a:fld>
            <a:endParaRPr lang="en-US"/>
          </a:p>
        </p:txBody>
      </p:sp>
    </p:spTree>
    <p:extLst>
      <p:ext uri="{BB962C8B-B14F-4D97-AF65-F5344CB8AC3E}">
        <p14:creationId xmlns:p14="http://schemas.microsoft.com/office/powerpoint/2010/main" val="4114518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Kí hiệu ngôi nhà tiến đến Slde sơ đồ tư duy</a:t>
            </a:r>
          </a:p>
        </p:txBody>
      </p:sp>
      <p:sp>
        <p:nvSpPr>
          <p:cNvPr id="4" name="Slide Number Placeholder 3"/>
          <p:cNvSpPr>
            <a:spLocks noGrp="1"/>
          </p:cNvSpPr>
          <p:nvPr>
            <p:ph type="sldNum" sz="quarter" idx="10"/>
          </p:nvPr>
        </p:nvSpPr>
        <p:spPr/>
        <p:txBody>
          <a:bodyPr/>
          <a:lstStyle/>
          <a:p>
            <a:fld id="{94432772-A5D9-4598-8944-3E9862F59DF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873434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432772-A5D9-4598-8944-3E9862F59DF7}" type="slidenum">
              <a:rPr lang="en-US" smtClean="0"/>
              <a:t>12</a:t>
            </a:fld>
            <a:endParaRPr lang="en-US"/>
          </a:p>
        </p:txBody>
      </p:sp>
    </p:spTree>
    <p:extLst>
      <p:ext uri="{BB962C8B-B14F-4D97-AF65-F5344CB8AC3E}">
        <p14:creationId xmlns:p14="http://schemas.microsoft.com/office/powerpoint/2010/main" val="151706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2"/>
        <p:cNvGrpSpPr/>
        <p:nvPr/>
      </p:nvGrpSpPr>
      <p:grpSpPr>
        <a:xfrm>
          <a:off x="0" y="0"/>
          <a:ext cx="0" cy="0"/>
          <a:chOff x="0" y="0"/>
          <a:chExt cx="0" cy="0"/>
        </a:xfrm>
      </p:grpSpPr>
      <p:sp>
        <p:nvSpPr>
          <p:cNvPr id="2303" name="Google Shape;2303;g87266d1191_0_9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4" name="Google Shape;2304;g87266d1191_0_9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4957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E91BC0-3E98-44CE-8C26-975A16D8ED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9375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136CC78-649C-4E8E-9914-2C3FE9D3A6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012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0B16CB-73D7-4C43-B0E9-3845BF2539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9484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245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rgbClr val="FFFBEF"/>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sz="4400">
                <a:solidFill>
                  <a:schemeClr val="dk1"/>
                </a:solidFill>
                <a:latin typeface="Odibee Sans"/>
                <a:ea typeface="Odibee Sans"/>
                <a:cs typeface="Odibee Sans"/>
                <a:sym typeface="Odibee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 name="Google Shape;35;p4"/>
          <p:cNvSpPr txBox="1">
            <a:spLocks noGrp="1"/>
          </p:cNvSpPr>
          <p:nvPr>
            <p:ph type="body" idx="1"/>
          </p:nvPr>
        </p:nvSpPr>
        <p:spPr>
          <a:xfrm>
            <a:off x="1914400" y="1565667"/>
            <a:ext cx="9323200" cy="45552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FFA000"/>
              </a:buClr>
              <a:buSzPts val="1200"/>
              <a:buFont typeface="Abel"/>
              <a:buChar char="●"/>
              <a:defRPr sz="1600"/>
            </a:lvl1pPr>
            <a:lvl2pPr marL="1219170" lvl="1" indent="-423323">
              <a:spcBef>
                <a:spcPts val="2133"/>
              </a:spcBef>
              <a:spcAft>
                <a:spcPts val="0"/>
              </a:spcAft>
              <a:buClr>
                <a:srgbClr val="002A49"/>
              </a:buClr>
              <a:buSzPts val="1400"/>
              <a:buFont typeface="Arial"/>
              <a:buChar char="○"/>
              <a:defRPr/>
            </a:lvl2pPr>
            <a:lvl3pPr marL="1828754" lvl="2" indent="-423323">
              <a:spcBef>
                <a:spcPts val="2133"/>
              </a:spcBef>
              <a:spcAft>
                <a:spcPts val="0"/>
              </a:spcAft>
              <a:buClr>
                <a:srgbClr val="002A49"/>
              </a:buClr>
              <a:buSzPts val="1400"/>
              <a:buFont typeface="Arial"/>
              <a:buChar char="■"/>
              <a:defRPr/>
            </a:lvl3pPr>
            <a:lvl4pPr marL="2438339" lvl="3" indent="-423323">
              <a:spcBef>
                <a:spcPts val="2133"/>
              </a:spcBef>
              <a:spcAft>
                <a:spcPts val="0"/>
              </a:spcAft>
              <a:buClr>
                <a:srgbClr val="002A49"/>
              </a:buClr>
              <a:buSzPts val="1400"/>
              <a:buFont typeface="Arial"/>
              <a:buChar char="●"/>
              <a:defRPr/>
            </a:lvl4pPr>
            <a:lvl5pPr marL="3047924" lvl="4" indent="-423323">
              <a:spcBef>
                <a:spcPts val="2133"/>
              </a:spcBef>
              <a:spcAft>
                <a:spcPts val="0"/>
              </a:spcAft>
              <a:buClr>
                <a:srgbClr val="002A49"/>
              </a:buClr>
              <a:buSzPts val="1400"/>
              <a:buFont typeface="Arial"/>
              <a:buChar char="○"/>
              <a:defRPr/>
            </a:lvl5pPr>
            <a:lvl6pPr marL="3657509" lvl="5" indent="-423323">
              <a:spcBef>
                <a:spcPts val="2133"/>
              </a:spcBef>
              <a:spcAft>
                <a:spcPts val="0"/>
              </a:spcAft>
              <a:buClr>
                <a:srgbClr val="002A49"/>
              </a:buClr>
              <a:buSzPts val="1400"/>
              <a:buFont typeface="Arial"/>
              <a:buChar char="■"/>
              <a:defRPr/>
            </a:lvl6pPr>
            <a:lvl7pPr marL="4267093" lvl="6" indent="-423323">
              <a:spcBef>
                <a:spcPts val="2133"/>
              </a:spcBef>
              <a:spcAft>
                <a:spcPts val="0"/>
              </a:spcAft>
              <a:buClr>
                <a:srgbClr val="002A49"/>
              </a:buClr>
              <a:buSzPts val="1400"/>
              <a:buFont typeface="Arial"/>
              <a:buChar char="●"/>
              <a:defRPr/>
            </a:lvl7pPr>
            <a:lvl8pPr marL="4876678" lvl="7" indent="-423323">
              <a:spcBef>
                <a:spcPts val="2133"/>
              </a:spcBef>
              <a:spcAft>
                <a:spcPts val="0"/>
              </a:spcAft>
              <a:buClr>
                <a:srgbClr val="002A49"/>
              </a:buClr>
              <a:buSzPts val="1400"/>
              <a:buFont typeface="Arial"/>
              <a:buChar char="○"/>
              <a:defRPr/>
            </a:lvl8pPr>
            <a:lvl9pPr marL="5486263" lvl="8" indent="-423323">
              <a:spcBef>
                <a:spcPts val="2133"/>
              </a:spcBef>
              <a:spcAft>
                <a:spcPts val="2133"/>
              </a:spcAft>
              <a:buClr>
                <a:srgbClr val="002A49"/>
              </a:buClr>
              <a:buSzPts val="1400"/>
              <a:buFont typeface="Arial"/>
              <a:buChar char="■"/>
              <a:defRPr/>
            </a:lvl9pPr>
          </a:lstStyle>
          <a:p>
            <a:endParaRPr/>
          </a:p>
        </p:txBody>
      </p:sp>
    </p:spTree>
    <p:extLst>
      <p:ext uri="{BB962C8B-B14F-4D97-AF65-F5344CB8AC3E}">
        <p14:creationId xmlns:p14="http://schemas.microsoft.com/office/powerpoint/2010/main" val="1186040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2"/>
        <p:cNvGrpSpPr/>
        <p:nvPr/>
      </p:nvGrpSpPr>
      <p:grpSpPr>
        <a:xfrm>
          <a:off x="0" y="0"/>
          <a:ext cx="0" cy="0"/>
          <a:chOff x="0" y="0"/>
          <a:chExt cx="0" cy="0"/>
        </a:xfrm>
      </p:grpSpPr>
      <p:sp>
        <p:nvSpPr>
          <p:cNvPr id="177" name="Google Shape;177;p11"/>
          <p:cNvSpPr txBox="1">
            <a:spLocks noGrp="1"/>
          </p:cNvSpPr>
          <p:nvPr>
            <p:ph type="title" hasCustomPrompt="1"/>
          </p:nvPr>
        </p:nvSpPr>
        <p:spPr>
          <a:xfrm>
            <a:off x="1915600" y="1809867"/>
            <a:ext cx="932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78" name="Google Shape;178;p11"/>
          <p:cNvSpPr txBox="1">
            <a:spLocks noGrp="1"/>
          </p:cNvSpPr>
          <p:nvPr>
            <p:ph type="body" idx="1"/>
          </p:nvPr>
        </p:nvSpPr>
        <p:spPr>
          <a:xfrm>
            <a:off x="3401000" y="4271300"/>
            <a:ext cx="63500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544436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40" y="4414"/>
            <a:ext cx="12204640" cy="6840345"/>
          </a:xfrm>
          <a:prstGeom prst="rect">
            <a:avLst/>
          </a:prstGeom>
        </p:spPr>
      </p:pic>
    </p:spTree>
    <p:extLst>
      <p:ext uri="{BB962C8B-B14F-4D97-AF65-F5344CB8AC3E}">
        <p14:creationId xmlns:p14="http://schemas.microsoft.com/office/powerpoint/2010/main" val="2634303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636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787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980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008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9C12DB8-81D6-4DBD-B1B1-88171CCCDDD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2627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730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44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461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246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DB75F9-38A6-423F-B9FD-9F61DBD5F5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943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25C1ACA-3185-433C-8F17-C9D8DD5618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38927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23255DC-67B7-45FD-8284-7F3CEC9E6B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5754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970F9AF-921B-4D38-8CEF-226BFF2EB5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32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FE7BF7D-9C8F-499E-9A96-54C72C5C21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139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1D39078-684A-423B-AAA0-11418D0C3C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6695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B21B262-621A-490F-B0FC-E0CE42B76D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383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9C864F7-96A8-49D6-ADE9-901293FB9DE5}" type="slidenum">
              <a:rPr lang="en-US" smtClean="0">
                <a:solidFill>
                  <a:srgbClr val="000000"/>
                </a:solidFill>
              </a:rPr>
              <a:pPr fontAlgn="base">
                <a:spcBef>
                  <a:spcPct val="0"/>
                </a:spcBef>
                <a:spcAft>
                  <a:spcPct val="0"/>
                </a:spcAft>
              </a:pPr>
              <a:t>‹#›</a:t>
            </a:fld>
            <a:endParaRPr lang="en-US">
              <a:solidFill>
                <a:srgbClr val="000000"/>
              </a:solidFill>
            </a:endParaRPr>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25"/>
          <a:stretch>
            <a:fillRect/>
          </a:stretch>
        </p:blipFill>
        <p:spPr>
          <a:xfrm>
            <a:off x="9851697" y="5201862"/>
            <a:ext cx="2086303" cy="1656138"/>
          </a:xfrm>
          <a:prstGeom prst="rect">
            <a:avLst/>
          </a:prstGeom>
        </p:spPr>
      </p:pic>
    </p:spTree>
    <p:extLst>
      <p:ext uri="{BB962C8B-B14F-4D97-AF65-F5344CB8AC3E}">
        <p14:creationId xmlns:p14="http://schemas.microsoft.com/office/powerpoint/2010/main" val="17742684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852" r:id="rId12"/>
    <p:sldLayoutId id="2147483853" r:id="rId13"/>
    <p:sldLayoutId id="2147483854" r:id="rId14"/>
    <p:sldLayoutId id="2147483757" r:id="rId15"/>
    <p:sldLayoutId id="2147483759" r:id="rId16"/>
    <p:sldLayoutId id="2147483760" r:id="rId17"/>
    <p:sldLayoutId id="2147483761" r:id="rId18"/>
    <p:sldLayoutId id="2147483762" r:id="rId19"/>
    <p:sldLayoutId id="2147483764" r:id="rId20"/>
    <p:sldLayoutId id="2147483765" r:id="rId21"/>
    <p:sldLayoutId id="2147483766" r:id="rId22"/>
    <p:sldLayoutId id="2147483767" r:id="rId2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13"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www.allwhitebackground.com/colorful-background-images.html" TargetMode="External"/><Relationship Id="rId11" Type="http://schemas.openxmlformats.org/officeDocument/2006/relationships/image" Target="../media/image8.png"/><Relationship Id="rId5" Type="http://schemas.openxmlformats.org/officeDocument/2006/relationships/image" Target="../media/image4.jpe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hyperlink" Target="https://www.publicdomainpictures.net/en/view-image.php?image=317882&amp;picture=abstract-background" TargetMode="External"/><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hyperlink" Target="https://www.wisc-online.com/assetrepository/viewasset?id=1508" TargetMode="External"/><Relationship Id="rId2" Type="http://schemas.openxmlformats.org/officeDocument/2006/relationships/image" Target="../media/image34.jpe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hyperlink" Target="https://www.wisc-online.com/assetrepository/viewasset?id=1508"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allwhitebackground.com/colorful-background-images.html" TargetMode="External"/><Relationship Id="rId2" Type="http://schemas.openxmlformats.org/officeDocument/2006/relationships/image" Target="../media/image38.jpe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hyperlink" Target="https://www.wisc-online.com/assetrepository/viewasset?id=1508" TargetMode="Externa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49.wmf"/><Relationship Id="rId3" Type="http://schemas.openxmlformats.org/officeDocument/2006/relationships/image" Target="../media/image43.wmf"/><Relationship Id="rId7" Type="http://schemas.openxmlformats.org/officeDocument/2006/relationships/image" Target="../media/image46.png"/><Relationship Id="rId12" Type="http://schemas.openxmlformats.org/officeDocument/2006/relationships/oleObject" Target="../embeddings/oleObject4.bin"/><Relationship Id="rId17" Type="http://schemas.openxmlformats.org/officeDocument/2006/relationships/image" Target="../media/image51.wmf"/><Relationship Id="rId2" Type="http://schemas.openxmlformats.org/officeDocument/2006/relationships/oleObject" Target="../embeddings/oleObject1.bin"/><Relationship Id="rId16" Type="http://schemas.openxmlformats.org/officeDocument/2006/relationships/oleObject" Target="../embeddings/oleObject6.bin"/><Relationship Id="rId1" Type="http://schemas.openxmlformats.org/officeDocument/2006/relationships/slideLayout" Target="../slideLayouts/slideLayout13.xml"/><Relationship Id="rId6" Type="http://schemas.openxmlformats.org/officeDocument/2006/relationships/hyperlink" Target="https://www.wisc-online.com/assetrepository/viewasset?id=1508" TargetMode="External"/><Relationship Id="rId11" Type="http://schemas.openxmlformats.org/officeDocument/2006/relationships/image" Target="../media/image48.wmf"/><Relationship Id="rId5" Type="http://schemas.openxmlformats.org/officeDocument/2006/relationships/image" Target="../media/image45.jpeg"/><Relationship Id="rId15" Type="http://schemas.openxmlformats.org/officeDocument/2006/relationships/image" Target="../media/image50.wmf"/><Relationship Id="rId10" Type="http://schemas.openxmlformats.org/officeDocument/2006/relationships/oleObject" Target="../embeddings/oleObject3.bin"/><Relationship Id="rId4" Type="http://schemas.openxmlformats.org/officeDocument/2006/relationships/image" Target="../media/image44.png"/><Relationship Id="rId9" Type="http://schemas.openxmlformats.org/officeDocument/2006/relationships/image" Target="../media/image47.wmf"/><Relationship Id="rId1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hyperlink" Target="https://www.wisc-online.com/assetrepository/viewasset?id=1508" TargetMode="External"/><Relationship Id="rId2" Type="http://schemas.openxmlformats.org/officeDocument/2006/relationships/image" Target="../media/image52.jpeg"/><Relationship Id="rId1" Type="http://schemas.openxmlformats.org/officeDocument/2006/relationships/slideLayout" Target="../slideLayouts/slideLayout13.xml"/><Relationship Id="rId5" Type="http://schemas.openxmlformats.org/officeDocument/2006/relationships/image" Target="../media/image54.jpe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hyperlink" Target="https://www.wisc-online.com/assetrepository/viewasset?id=1508" TargetMode="External"/><Relationship Id="rId4" Type="http://schemas.openxmlformats.org/officeDocument/2006/relationships/image" Target="../media/image57.jpeg"/></Relationships>
</file>

<file path=ppt/slides/_rels/slide1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gif"/><Relationship Id="rId7" Type="http://schemas.openxmlformats.org/officeDocument/2006/relationships/image" Target="../media/image64.png"/><Relationship Id="rId2" Type="http://schemas.openxmlformats.org/officeDocument/2006/relationships/image" Target="../media/image59.gif"/><Relationship Id="rId1" Type="http://schemas.openxmlformats.org/officeDocument/2006/relationships/slideLayout" Target="../slideLayouts/slideLayout7.xml"/><Relationship Id="rId6" Type="http://schemas.openxmlformats.org/officeDocument/2006/relationships/image" Target="../media/image63.gif"/><Relationship Id="rId11" Type="http://schemas.openxmlformats.org/officeDocument/2006/relationships/image" Target="../media/image68.png"/><Relationship Id="rId5" Type="http://schemas.openxmlformats.org/officeDocument/2006/relationships/image" Target="../media/image62.gif"/><Relationship Id="rId10" Type="http://schemas.openxmlformats.org/officeDocument/2006/relationships/image" Target="../media/image67.gif"/><Relationship Id="rId4" Type="http://schemas.openxmlformats.org/officeDocument/2006/relationships/image" Target="../media/image61.gif"/><Relationship Id="rId9" Type="http://schemas.openxmlformats.org/officeDocument/2006/relationships/image" Target="../media/image66.gi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70.png"/><Relationship Id="rId4" Type="http://schemas.openxmlformats.org/officeDocument/2006/relationships/image" Target="../media/image69.wmf"/></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slideLayout" Target="../slideLayouts/slideLayout2.xml"/><Relationship Id="rId7" Type="http://schemas.openxmlformats.org/officeDocument/2006/relationships/image" Target="../media/image17.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6.png"/><Relationship Id="rId5" Type="http://schemas.openxmlformats.org/officeDocument/2006/relationships/image" Target="../media/image15.jpg"/><Relationship Id="rId10" Type="http://schemas.openxmlformats.org/officeDocument/2006/relationships/image" Target="../media/image20.png"/><Relationship Id="rId4" Type="http://schemas.openxmlformats.org/officeDocument/2006/relationships/notesSlide" Target="../notesSlides/notesSlide3.xml"/><Relationship Id="rId9" Type="http://schemas.openxmlformats.org/officeDocument/2006/relationships/image" Target="../media/image19.gif"/></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20.png"/><Relationship Id="rId3" Type="http://schemas.openxmlformats.org/officeDocument/2006/relationships/slideLayout" Target="../slideLayouts/slideLayout2.xml"/><Relationship Id="rId7" Type="http://schemas.openxmlformats.org/officeDocument/2006/relationships/slide" Target="slide7.xml"/><Relationship Id="rId12" Type="http://schemas.openxmlformats.org/officeDocument/2006/relationships/image" Target="../media/image19.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6.png"/><Relationship Id="rId11" Type="http://schemas.openxmlformats.org/officeDocument/2006/relationships/image" Target="../media/image18.gif"/><Relationship Id="rId5" Type="http://schemas.openxmlformats.org/officeDocument/2006/relationships/image" Target="../media/image15.jpg"/><Relationship Id="rId10" Type="http://schemas.openxmlformats.org/officeDocument/2006/relationships/image" Target="../media/image17.gif"/><Relationship Id="rId4" Type="http://schemas.openxmlformats.org/officeDocument/2006/relationships/notesSlide" Target="../notesSlides/notesSlide4.xml"/><Relationship Id="rId9" Type="http://schemas.openxmlformats.org/officeDocument/2006/relationships/slide" Target="slide9.xml"/><Relationship Id="rId14" Type="http://schemas.openxmlformats.org/officeDocument/2006/relationships/slide" Target="slide10.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slide" Target="slide6.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audio" Target="../media/audio4.wav"/><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3.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audio" Target="../media/audio4.wav"/><Relationship Id="rId4" Type="http://schemas.openxmlformats.org/officeDocument/2006/relationships/audio" Target="../media/audio3.wav"/></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slide" Target="slide6.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audio" Target="../media/audio4.wav"/><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4E208DDE-5F53-487A-916C-A3AE276FA6AD}"/>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349" r="20345" b="-4"/>
          <a:stretch/>
        </p:blipFill>
        <p:spPr>
          <a:xfrm>
            <a:off x="2389222" y="2945746"/>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Background pattern&#10;&#10;Description automatically generated">
            <a:extLst>
              <a:ext uri="{FF2B5EF4-FFF2-40B4-BE49-F238E27FC236}">
                <a16:creationId xmlns:a16="http://schemas.microsoft.com/office/drawing/2014/main" id="{65A14FCB-5569-4268-AF8B-502D9EF6E73E}"/>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7382" r="20120" b="2"/>
          <a:stretch/>
        </p:blipFill>
        <p:spPr>
          <a:xfrm>
            <a:off x="4117602" y="2286003"/>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Background pattern&#10;&#10;Description automatically generated">
            <a:extLst>
              <a:ext uri="{FF2B5EF4-FFF2-40B4-BE49-F238E27FC236}">
                <a16:creationId xmlns:a16="http://schemas.microsoft.com/office/drawing/2014/main" id="{EEA75D7F-8BEB-403A-A7C2-DC62D23C83A4}"/>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36012" r="14448" b="2"/>
          <a:stretch/>
        </p:blipFill>
        <p:spPr>
          <a:xfrm>
            <a:off x="7194376" y="2696018"/>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15494" y="2389108"/>
            <a:ext cx="2327672" cy="2327672"/>
          </a:xfrm>
          <a:prstGeom prst="rect">
            <a:avLst/>
          </a:prstGeom>
        </p:spPr>
      </p:pic>
      <p:pic>
        <p:nvPicPr>
          <p:cNvPr id="13" name="Picture 12">
            <a:extLst>
              <a:ext uri="{FF2B5EF4-FFF2-40B4-BE49-F238E27FC236}">
                <a16:creationId xmlns:a16="http://schemas.microsoft.com/office/drawing/2014/main" id="{453B174F-EE32-44C0-AEBD-2414C6D6BB2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819"/>
          <a:stretch/>
        </p:blipFill>
        <p:spPr>
          <a:xfrm>
            <a:off x="7124701" y="2838733"/>
            <a:ext cx="2327672" cy="2327672"/>
          </a:xfrm>
          <a:prstGeom prst="rect">
            <a:avLst/>
          </a:prstGeom>
        </p:spPr>
      </p:pic>
      <p:pic>
        <p:nvPicPr>
          <p:cNvPr id="15" name="Picture 14">
            <a:extLst>
              <a:ext uri="{FF2B5EF4-FFF2-40B4-BE49-F238E27FC236}">
                <a16:creationId xmlns:a16="http://schemas.microsoft.com/office/drawing/2014/main" id="{F5F0387D-CEB3-4D01-B097-E93181CF9E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55870" y="3094805"/>
            <a:ext cx="1561730" cy="1561730"/>
          </a:xfrm>
          <a:prstGeom prst="rect">
            <a:avLst/>
          </a:prstGeom>
        </p:spPr>
      </p:pic>
      <p:sp>
        <p:nvSpPr>
          <p:cNvPr id="12" name="Freeform: Shape 11">
            <a:extLst>
              <a:ext uri="{FF2B5EF4-FFF2-40B4-BE49-F238E27FC236}">
                <a16:creationId xmlns:a16="http://schemas.microsoft.com/office/drawing/2014/main" id="{8393A647-F1D0-4A88-8DF7-6E5578A89569}"/>
              </a:ext>
            </a:extLst>
          </p:cNvPr>
          <p:cNvSpPr/>
          <p:nvPr/>
        </p:nvSpPr>
        <p:spPr>
          <a:xfrm rot="5400000">
            <a:off x="1383069" y="995895"/>
            <a:ext cx="2327672" cy="205038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prstClr val="white"/>
              </a:solidFill>
              <a:sym typeface="Arial"/>
            </a:endParaRPr>
          </a:p>
        </p:txBody>
      </p:sp>
      <p:pic>
        <p:nvPicPr>
          <p:cNvPr id="4" name="Picture 3">
            <a:extLst>
              <a:ext uri="{FF2B5EF4-FFF2-40B4-BE49-F238E27FC236}">
                <a16:creationId xmlns:a16="http://schemas.microsoft.com/office/drawing/2014/main" id="{BB3C0A70-E41F-49EF-8AFE-0ADD98F3B81C}"/>
              </a:ext>
            </a:extLst>
          </p:cNvPr>
          <p:cNvPicPr>
            <a:picLocks noChangeAspect="1"/>
          </p:cNvPicPr>
          <p:nvPr/>
        </p:nvPicPr>
        <p:blipFill>
          <a:blip r:embed="rId12"/>
          <a:stretch>
            <a:fillRect/>
          </a:stretch>
        </p:blipFill>
        <p:spPr>
          <a:xfrm rot="18669872">
            <a:off x="1285441" y="1425796"/>
            <a:ext cx="2050385" cy="520472"/>
          </a:xfrm>
          <a:prstGeom prst="rect">
            <a:avLst/>
          </a:prstGeom>
        </p:spPr>
      </p:pic>
      <p:pic>
        <p:nvPicPr>
          <p:cNvPr id="6" name="Picture 5">
            <a:extLst>
              <a:ext uri="{FF2B5EF4-FFF2-40B4-BE49-F238E27FC236}">
                <a16:creationId xmlns:a16="http://schemas.microsoft.com/office/drawing/2014/main" id="{551E4DC2-0B49-4FB2-B8C1-231C030CAE4B}"/>
              </a:ext>
            </a:extLst>
          </p:cNvPr>
          <p:cNvPicPr>
            <a:picLocks noChangeAspect="1"/>
          </p:cNvPicPr>
          <p:nvPr/>
        </p:nvPicPr>
        <p:blipFill>
          <a:blip r:embed="rId13"/>
          <a:stretch>
            <a:fillRect/>
          </a:stretch>
        </p:blipFill>
        <p:spPr>
          <a:xfrm>
            <a:off x="2858363" y="1483727"/>
            <a:ext cx="2025572" cy="1385436"/>
          </a:xfrm>
          <a:prstGeom prst="rect">
            <a:avLst/>
          </a:prstGeom>
        </p:spPr>
      </p:pic>
      <p:pic>
        <p:nvPicPr>
          <p:cNvPr id="7" name="Picture 6">
            <a:extLst>
              <a:ext uri="{FF2B5EF4-FFF2-40B4-BE49-F238E27FC236}">
                <a16:creationId xmlns:a16="http://schemas.microsoft.com/office/drawing/2014/main" id="{75CBC910-51FE-44A7-A09E-097F9F57527C}"/>
              </a:ext>
            </a:extLst>
          </p:cNvPr>
          <p:cNvPicPr>
            <a:picLocks noChangeAspect="1"/>
          </p:cNvPicPr>
          <p:nvPr/>
        </p:nvPicPr>
        <p:blipFill>
          <a:blip r:embed="rId14"/>
          <a:stretch>
            <a:fillRect/>
          </a:stretch>
        </p:blipFill>
        <p:spPr>
          <a:xfrm>
            <a:off x="5389973" y="918105"/>
            <a:ext cx="2025572" cy="1385436"/>
          </a:xfrm>
          <a:prstGeom prst="rect">
            <a:avLst/>
          </a:prstGeom>
        </p:spPr>
      </p:pic>
      <p:pic>
        <p:nvPicPr>
          <p:cNvPr id="9" name="Picture 8">
            <a:extLst>
              <a:ext uri="{FF2B5EF4-FFF2-40B4-BE49-F238E27FC236}">
                <a16:creationId xmlns:a16="http://schemas.microsoft.com/office/drawing/2014/main" id="{CB4DEC2C-107C-4E99-A056-D6622B336243}"/>
              </a:ext>
            </a:extLst>
          </p:cNvPr>
          <p:cNvPicPr>
            <a:picLocks noChangeAspect="1"/>
          </p:cNvPicPr>
          <p:nvPr/>
        </p:nvPicPr>
        <p:blipFill>
          <a:blip r:embed="rId15"/>
          <a:stretch>
            <a:fillRect/>
          </a:stretch>
        </p:blipFill>
        <p:spPr>
          <a:xfrm>
            <a:off x="7810502" y="1239225"/>
            <a:ext cx="2176461" cy="1385436"/>
          </a:xfrm>
          <a:prstGeom prst="rect">
            <a:avLst/>
          </a:prstGeom>
        </p:spPr>
      </p:pic>
    </p:spTree>
    <p:extLst>
      <p:ext uri="{BB962C8B-B14F-4D97-AF65-F5344CB8AC3E}">
        <p14:creationId xmlns:p14="http://schemas.microsoft.com/office/powerpoint/2010/main" val="123894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7" name="Picture 13"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4884" y="2988236"/>
            <a:ext cx="3127487"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735" y="1737738"/>
            <a:ext cx="2141538" cy="154622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1709" y="725043"/>
            <a:ext cx="2880780" cy="2945339"/>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6419" y="4221221"/>
            <a:ext cx="3107143" cy="1104021"/>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5163" y="4410825"/>
            <a:ext cx="3399941" cy="2072501"/>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7590" y="1373690"/>
            <a:ext cx="2350538" cy="3568157"/>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31635" y="1062480"/>
            <a:ext cx="2438400" cy="1951914"/>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2295" y="725043"/>
            <a:ext cx="3217963" cy="3495089"/>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16353" y="423993"/>
            <a:ext cx="2857500" cy="29054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a:clrChange>
              <a:clrFrom>
                <a:srgbClr val="FFFFFF"/>
              </a:clrFrom>
              <a:clrTo>
                <a:srgbClr val="FFFFFF">
                  <a:alpha val="0"/>
                </a:srgbClr>
              </a:clrTo>
            </a:clrChange>
          </a:blip>
          <a:stretch>
            <a:fillRect/>
          </a:stretch>
        </p:blipFill>
        <p:spPr>
          <a:xfrm>
            <a:off x="7764009" y="3700466"/>
            <a:ext cx="2657194" cy="1862135"/>
          </a:xfrm>
          <a:prstGeom prst="rect">
            <a:avLst/>
          </a:prstGeom>
        </p:spPr>
      </p:pic>
    </p:spTree>
    <p:extLst>
      <p:ext uri="{BB962C8B-B14F-4D97-AF65-F5344CB8AC3E}">
        <p14:creationId xmlns:p14="http://schemas.microsoft.com/office/powerpoint/2010/main" val="3492011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1515"/>
                                        </p:tgtEl>
                                        <p:attrNameLst>
                                          <p:attrName>style.visibility</p:attrName>
                                        </p:attrNameLst>
                                      </p:cBhvr>
                                      <p:to>
                                        <p:strVal val="visible"/>
                                      </p:to>
                                    </p:set>
                                    <p:animEffect transition="in" filter="wipe(right)">
                                      <p:cBhvr>
                                        <p:cTn id="12" dur="500"/>
                                        <p:tgtEl>
                                          <p:spTgt spid="215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1516"/>
                                        </p:tgtEl>
                                        <p:attrNameLst>
                                          <p:attrName>style.visibility</p:attrName>
                                        </p:attrNameLst>
                                      </p:cBhvr>
                                      <p:to>
                                        <p:strVal val="visible"/>
                                      </p:to>
                                    </p:set>
                                    <p:animEffect transition="in" filter="wipe(right)">
                                      <p:cBhvr>
                                        <p:cTn id="17" dur="500"/>
                                        <p:tgtEl>
                                          <p:spTgt spid="215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1517"/>
                                        </p:tgtEl>
                                        <p:attrNameLst>
                                          <p:attrName>style.visibility</p:attrName>
                                        </p:attrNameLst>
                                      </p:cBhvr>
                                      <p:to>
                                        <p:strVal val="visible"/>
                                      </p:to>
                                    </p:set>
                                    <p:animEffect transition="in" filter="wipe(right)">
                                      <p:cBhvr>
                                        <p:cTn id="22" dur="500"/>
                                        <p:tgtEl>
                                          <p:spTgt spid="215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righ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right)">
                                      <p:cBhvr>
                                        <p:cTn id="32" dur="500"/>
                                        <p:tgtEl>
                                          <p:spTgt spid="21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right)">
                                      <p:cBhvr>
                                        <p:cTn id="37" dur="500"/>
                                        <p:tgtEl>
                                          <p:spTgt spid="215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09"/>
                                        </p:tgtEl>
                                        <p:attrNameLst>
                                          <p:attrName>style.visibility</p:attrName>
                                        </p:attrNameLst>
                                      </p:cBhvr>
                                      <p:to>
                                        <p:strVal val="visible"/>
                                      </p:to>
                                    </p:set>
                                    <p:animEffect transition="in" filter="wipe(left)">
                                      <p:cBhvr>
                                        <p:cTn id="42" dur="500"/>
                                        <p:tgtEl>
                                          <p:spTgt spid="2150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0"/>
                                        </p:tgtEl>
                                        <p:attrNameLst>
                                          <p:attrName>style.visibility</p:attrName>
                                        </p:attrNameLst>
                                      </p:cBhvr>
                                      <p:to>
                                        <p:strVal val="visible"/>
                                      </p:to>
                                    </p:set>
                                    <p:animEffect transition="in" filter="wipe(left)">
                                      <p:cBhvr>
                                        <p:cTn id="47" dur="500"/>
                                        <p:tgtEl>
                                          <p:spTgt spid="2151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180" y="782238"/>
            <a:ext cx="9323200" cy="763600"/>
          </a:xfrm>
        </p:spPr>
        <p:txBody>
          <a:bodyPr/>
          <a:lstStyle/>
          <a:p>
            <a:pPr algn="l"/>
            <a:r>
              <a:rPr lang="en-US" sz="3200" b="1">
                <a:solidFill>
                  <a:srgbClr val="FF0000"/>
                </a:solidFill>
                <a:latin typeface="+mn-lt"/>
                <a:cs typeface="Times New Roman" panose="02020603050405020304" pitchFamily="18" charset="0"/>
              </a:rPr>
              <a:t>Dạng 1: </a:t>
            </a:r>
            <a:r>
              <a:rPr lang="fr-FR" sz="3200" b="1">
                <a:solidFill>
                  <a:srgbClr val="FF0000"/>
                </a:solidFill>
                <a:latin typeface="+mn-lt"/>
                <a:cs typeface="Times New Roman" panose="02020603050405020304" pitchFamily="18" charset="0"/>
              </a:rPr>
              <a:t>Nhận biết số nguyên tố, hợp số:</a:t>
            </a:r>
            <a:endParaRPr lang="en-US" sz="3200" b="1">
              <a:solidFill>
                <a:srgbClr val="FF0000"/>
              </a:solidFill>
              <a:latin typeface="+mn-lt"/>
              <a:cs typeface="Times New Roman" panose="02020603050405020304" pitchFamily="18" charset="0"/>
            </a:endParaRPr>
          </a:p>
        </p:txBody>
      </p:sp>
      <p:sp>
        <p:nvSpPr>
          <p:cNvPr id="3" name="Text Placeholder 2"/>
          <p:cNvSpPr>
            <a:spLocks noGrp="1"/>
          </p:cNvSpPr>
          <p:nvPr>
            <p:ph type="body" idx="1"/>
          </p:nvPr>
        </p:nvSpPr>
        <p:spPr>
          <a:xfrm>
            <a:off x="1003180" y="1315886"/>
            <a:ext cx="9323200" cy="2618461"/>
          </a:xfrm>
        </p:spPr>
        <p:txBody>
          <a:bodyPr/>
          <a:lstStyle/>
          <a:p>
            <a:pPr marL="203195" indent="0" algn="just">
              <a:lnSpc>
                <a:spcPct val="120000"/>
              </a:lnSpc>
              <a:spcBef>
                <a:spcPts val="600"/>
              </a:spcBef>
              <a:spcAft>
                <a:spcPts val="600"/>
              </a:spcAft>
              <a:buNone/>
            </a:pPr>
            <a:r>
              <a:rPr lang="fr-FR" sz="2800" b="1">
                <a:solidFill>
                  <a:schemeClr val="tx1">
                    <a:lumMod val="50000"/>
                  </a:schemeClr>
                </a:solidFill>
                <a:latin typeface="+mn-lt"/>
                <a:ea typeface="Arial" panose="020B0604020202020204" pitchFamily="34" charset="0"/>
                <a:cs typeface="Times New Roman" panose="02020603050405020304" pitchFamily="18" charset="0"/>
              </a:rPr>
              <a:t>Bài tập 1 SGK trang 42</a:t>
            </a:r>
            <a:endParaRPr lang="en-US" sz="2800">
              <a:solidFill>
                <a:schemeClr val="tx1">
                  <a:lumMod val="50000"/>
                </a:schemeClr>
              </a:solidFill>
              <a:latin typeface="+mn-lt"/>
              <a:ea typeface="Times New Roman" panose="02020603050405020304" pitchFamily="18" charset="0"/>
              <a:cs typeface="Times New Roman" panose="02020603050405020304" pitchFamily="18" charset="0"/>
            </a:endParaRPr>
          </a:p>
          <a:p>
            <a:pPr marL="203195" indent="0" algn="just">
              <a:lnSpc>
                <a:spcPct val="120000"/>
              </a:lnSpc>
              <a:spcBef>
                <a:spcPts val="600"/>
              </a:spcBef>
              <a:spcAft>
                <a:spcPts val="600"/>
              </a:spcAft>
              <a:buNone/>
            </a:pPr>
            <a:r>
              <a:rPr lang="en-US" sz="2800">
                <a:solidFill>
                  <a:srgbClr val="000000"/>
                </a:solidFill>
                <a:latin typeface="+mn-lt"/>
                <a:ea typeface="Times New Roman" panose="02020603050405020304" pitchFamily="18" charset="0"/>
                <a:cs typeface="Times New Roman" panose="02020603050405020304" pitchFamily="18" charset="0"/>
              </a:rPr>
              <a:t>Cho các số 36, 37, 69, 75. Trong các số đó</a:t>
            </a:r>
            <a:endParaRPr lang="en-US" sz="2800">
              <a:latin typeface="+mn-lt"/>
              <a:ea typeface="Calibri" panose="020F0502020204030204" pitchFamily="34" charset="0"/>
              <a:cs typeface="Times New Roman" panose="02020603050405020304" pitchFamily="18" charset="0"/>
            </a:endParaRPr>
          </a:p>
          <a:p>
            <a:pPr marL="203195" indent="0" algn="just">
              <a:lnSpc>
                <a:spcPct val="120000"/>
              </a:lnSpc>
              <a:spcBef>
                <a:spcPts val="600"/>
              </a:spcBef>
              <a:spcAft>
                <a:spcPts val="600"/>
              </a:spcAft>
              <a:buNone/>
            </a:pPr>
            <a:r>
              <a:rPr lang="en-US" sz="2800">
                <a:solidFill>
                  <a:srgbClr val="000000"/>
                </a:solidFill>
                <a:latin typeface="+mn-lt"/>
                <a:ea typeface="Times New Roman" panose="02020603050405020304" pitchFamily="18" charset="0"/>
                <a:cs typeface="Times New Roman" panose="02020603050405020304" pitchFamily="18" charset="0"/>
              </a:rPr>
              <a:t>a) Số nào là nguyên tố? Vì  sao?</a:t>
            </a:r>
            <a:endParaRPr lang="en-US" sz="2800">
              <a:latin typeface="+mn-lt"/>
              <a:ea typeface="Calibri" panose="020F0502020204030204" pitchFamily="34" charset="0"/>
              <a:cs typeface="Times New Roman" panose="02020603050405020304" pitchFamily="18" charset="0"/>
            </a:endParaRPr>
          </a:p>
          <a:p>
            <a:pPr marL="203195" indent="0" algn="just">
              <a:lnSpc>
                <a:spcPct val="120000"/>
              </a:lnSpc>
              <a:spcBef>
                <a:spcPts val="600"/>
              </a:spcBef>
              <a:spcAft>
                <a:spcPts val="600"/>
              </a:spcAft>
              <a:buNone/>
            </a:pPr>
            <a:r>
              <a:rPr lang="en-US" sz="2800">
                <a:solidFill>
                  <a:srgbClr val="000000"/>
                </a:solidFill>
                <a:latin typeface="+mn-lt"/>
                <a:ea typeface="Times New Roman" panose="02020603050405020304" pitchFamily="18" charset="0"/>
                <a:cs typeface="Times New Roman" panose="02020603050405020304" pitchFamily="18" charset="0"/>
              </a:rPr>
              <a:t>b) Số nào là hợp số? Vì sao? </a:t>
            </a:r>
            <a:endParaRPr lang="en-US" sz="2800">
              <a:latin typeface="+mn-lt"/>
              <a:ea typeface="Calibri" panose="020F0502020204030204" pitchFamily="34" charset="0"/>
              <a:cs typeface="Times New Roman" panose="02020603050405020304" pitchFamily="18" charset="0"/>
            </a:endParaRPr>
          </a:p>
          <a:p>
            <a:endParaRPr lang="en-US">
              <a:latin typeface="+mn-lt"/>
            </a:endParaRPr>
          </a:p>
        </p:txBody>
      </p:sp>
      <p:sp>
        <p:nvSpPr>
          <p:cNvPr id="4" name="Rectangle 3"/>
          <p:cNvSpPr/>
          <p:nvPr/>
        </p:nvSpPr>
        <p:spPr>
          <a:xfrm>
            <a:off x="1154546" y="3749415"/>
            <a:ext cx="11037454" cy="1280351"/>
          </a:xfrm>
          <a:prstGeom prst="rect">
            <a:avLst/>
          </a:prstGeom>
        </p:spPr>
        <p:txBody>
          <a:bodyPr wrap="square">
            <a:spAutoFit/>
          </a:bodyPr>
          <a:lstStyle/>
          <a:p>
            <a:pPr algn="ctr">
              <a:lnSpc>
                <a:spcPct val="120000"/>
              </a:lnSpc>
              <a:spcBef>
                <a:spcPts val="600"/>
              </a:spcBef>
              <a:spcAft>
                <a:spcPts val="600"/>
              </a:spcAft>
            </a:pPr>
            <a:r>
              <a:rPr lang="en-US" sz="2800" b="1" i="1">
                <a:solidFill>
                  <a:srgbClr val="000000"/>
                </a:solidFill>
                <a:ea typeface="Times New Roman" panose="02020603050405020304" pitchFamily="18" charset="0"/>
                <a:cs typeface="Times New Roman" panose="02020603050405020304" pitchFamily="18" charset="0"/>
              </a:rPr>
              <a:t>Giải</a:t>
            </a:r>
            <a:endParaRPr lang="en-US" sz="2800" b="1" i="1">
              <a:ea typeface="Calibri" panose="020F0502020204030204" pitchFamily="34" charset="0"/>
              <a:cs typeface="Times New Roman" panose="02020603050405020304" pitchFamily="18" charset="0"/>
            </a:endParaRPr>
          </a:p>
          <a:p>
            <a:pPr algn="just">
              <a:lnSpc>
                <a:spcPct val="120000"/>
              </a:lnSpc>
              <a:spcBef>
                <a:spcPts val="600"/>
              </a:spcBef>
              <a:spcAft>
                <a:spcPts val="600"/>
              </a:spcAft>
            </a:pPr>
            <a:r>
              <a:rPr lang="en-US" sz="2800">
                <a:solidFill>
                  <a:srgbClr val="000000"/>
                </a:solidFill>
                <a:ea typeface="Times New Roman" panose="02020603050405020304" pitchFamily="18" charset="0"/>
                <a:cs typeface="Times New Roman" panose="02020603050405020304" pitchFamily="18" charset="0"/>
              </a:rPr>
              <a:t>a) Số 37 là số nguyên tố vì có 2 ước số là 1 và chính nó.</a:t>
            </a:r>
            <a:endParaRPr lang="en-US" sz="2800">
              <a:ea typeface="Calibri" panose="020F0502020204030204" pitchFamily="34" charset="0"/>
              <a:cs typeface="Times New Roman" panose="02020603050405020304" pitchFamily="18" charset="0"/>
            </a:endParaRPr>
          </a:p>
        </p:txBody>
      </p:sp>
      <p:pic>
        <p:nvPicPr>
          <p:cNvPr id="5" name="Picture 4" descr="Background pattern&#10;&#10;Description automatically generated">
            <a:extLst>
              <a:ext uri="{FF2B5EF4-FFF2-40B4-BE49-F238E27FC236}">
                <a16:creationId xmlns:a16="http://schemas.microsoft.com/office/drawing/2014/main" id="{EEA75D7F-8BEB-403A-A7C2-DC62D23C83A4}"/>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6012" r="14448" b="2"/>
          <a:stretch/>
        </p:blipFill>
        <p:spPr>
          <a:xfrm>
            <a:off x="10059925" y="4502740"/>
            <a:ext cx="1987145" cy="2264386"/>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6" name="Picture 5">
            <a:extLst>
              <a:ext uri="{FF2B5EF4-FFF2-40B4-BE49-F238E27FC236}">
                <a16:creationId xmlns:a16="http://schemas.microsoft.com/office/drawing/2014/main" id="{453B174F-EE32-44C0-AEBD-2414C6D6BB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819"/>
          <a:stretch/>
        </p:blipFill>
        <p:spPr>
          <a:xfrm>
            <a:off x="9990250" y="4555745"/>
            <a:ext cx="1883733" cy="1883733"/>
          </a:xfrm>
          <a:prstGeom prst="rect">
            <a:avLst/>
          </a:prstGeom>
        </p:spPr>
      </p:pic>
      <p:sp>
        <p:nvSpPr>
          <p:cNvPr id="7" name="Rectangle 6"/>
          <p:cNvSpPr/>
          <p:nvPr/>
        </p:nvSpPr>
        <p:spPr>
          <a:xfrm>
            <a:off x="1154545" y="5278272"/>
            <a:ext cx="8662618" cy="609398"/>
          </a:xfrm>
          <a:prstGeom prst="rect">
            <a:avLst/>
          </a:prstGeom>
        </p:spPr>
        <p:txBody>
          <a:bodyPr wrap="square">
            <a:spAutoFit/>
          </a:bodyPr>
          <a:lstStyle/>
          <a:p>
            <a:pPr lvl="0" algn="just">
              <a:lnSpc>
                <a:spcPct val="120000"/>
              </a:lnSpc>
              <a:spcBef>
                <a:spcPts val="600"/>
              </a:spcBef>
              <a:spcAft>
                <a:spcPts val="600"/>
              </a:spcAft>
            </a:pPr>
            <a:r>
              <a:rPr lang="en-US" sz="2800">
                <a:solidFill>
                  <a:srgbClr val="000000"/>
                </a:solidFill>
                <a:ea typeface="Times New Roman" panose="02020603050405020304" pitchFamily="18" charset="0"/>
                <a:cs typeface="Times New Roman" panose="02020603050405020304" pitchFamily="18" charset="0"/>
              </a:rPr>
              <a:t>b) Số 36, 69, 75 là hợp số vì có nhiều hơn 2 ước số</a:t>
            </a:r>
            <a:endParaRPr lang="en-US" sz="2800">
              <a:solidFill>
                <a:srgbClr val="434343"/>
              </a:solidFill>
              <a:ea typeface="Calibri" panose="020F0502020204030204" pitchFamily="34" charset="0"/>
              <a:cs typeface="Times New Roman" panose="02020603050405020304" pitchFamily="18" charset="0"/>
            </a:endParaRPr>
          </a:p>
        </p:txBody>
      </p:sp>
      <p:sp>
        <p:nvSpPr>
          <p:cNvPr id="8" name="!!4">
            <a:extLst>
              <a:ext uri="{FF2B5EF4-FFF2-40B4-BE49-F238E27FC236}">
                <a16:creationId xmlns:a16="http://schemas.microsoft.com/office/drawing/2014/main" id="{58E6D429-DC53-47C4-8036-1E9D12B8E28B}"/>
              </a:ext>
            </a:extLst>
          </p:cNvPr>
          <p:cNvSpPr/>
          <p:nvPr/>
        </p:nvSpPr>
        <p:spPr>
          <a:xfrm>
            <a:off x="955979" y="0"/>
            <a:ext cx="5717294" cy="493723"/>
          </a:xfrm>
          <a:prstGeom prst="roundRect">
            <a:avLst/>
          </a:prstGeom>
          <a:solidFill>
            <a:srgbClr val="1F4E7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cs typeface="Times New Roman" panose="02020603050405020304" pitchFamily="18" charset="0"/>
              </a:rPr>
              <a:t>HOẠT ĐỘNG LUYỆN TẬP</a:t>
            </a:r>
          </a:p>
        </p:txBody>
      </p:sp>
    </p:spTree>
    <p:extLst>
      <p:ext uri="{BB962C8B-B14F-4D97-AF65-F5344CB8AC3E}">
        <p14:creationId xmlns:p14="http://schemas.microsoft.com/office/powerpoint/2010/main" val="54397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400" y="939870"/>
            <a:ext cx="9323200" cy="763600"/>
          </a:xfrm>
        </p:spPr>
        <p:txBody>
          <a:bodyPr/>
          <a:lstStyle/>
          <a:p>
            <a:pPr algn="l"/>
            <a:r>
              <a:rPr lang="en-US" sz="3200" b="1">
                <a:solidFill>
                  <a:srgbClr val="FF0000"/>
                </a:solidFill>
                <a:latin typeface="Arial" panose="020B0604020202020204" pitchFamily="34" charset="0"/>
                <a:cs typeface="Arial" panose="020B0604020202020204" pitchFamily="34" charset="0"/>
              </a:rPr>
              <a:t>Dạng 2: Xác định số nguyên tố, hợp số thỏa mãn điều kiện cho trước</a:t>
            </a:r>
            <a:br>
              <a:rPr lang="en-US" sz="3200">
                <a:solidFill>
                  <a:srgbClr val="FF0000"/>
                </a:solidFill>
                <a:latin typeface="Arial" panose="020B0604020202020204" pitchFamily="34" charset="0"/>
                <a:cs typeface="Arial" panose="020B0604020202020204" pitchFamily="34" charset="0"/>
              </a:rPr>
            </a:br>
            <a:endParaRPr lang="en-US" sz="3200">
              <a:solidFill>
                <a:srgbClr val="FF000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767642" y="1969118"/>
            <a:ext cx="10328563" cy="1589657"/>
          </a:xfrm>
        </p:spPr>
        <p:txBody>
          <a:bodyPr/>
          <a:lstStyle/>
          <a:p>
            <a:pPr marL="203195" indent="0" algn="just">
              <a:lnSpc>
                <a:spcPct val="120000"/>
              </a:lnSpc>
              <a:spcBef>
                <a:spcPts val="600"/>
              </a:spcBef>
              <a:spcAft>
                <a:spcPts val="600"/>
              </a:spcAft>
              <a:buNone/>
            </a:pPr>
            <a:r>
              <a:rPr lang="fr-FR" sz="3200" b="1">
                <a:solidFill>
                  <a:schemeClr val="tx1">
                    <a:lumMod val="50000"/>
                  </a:schemeClr>
                </a:solidFill>
                <a:latin typeface="Arial" panose="020B0604020202020204" pitchFamily="34" charset="0"/>
                <a:ea typeface="Arial" panose="020B0604020202020204" pitchFamily="34" charset="0"/>
                <a:cs typeface="Arial" panose="020B0604020202020204" pitchFamily="34" charset="0"/>
              </a:rPr>
              <a:t>Bài tập 2 SGK trang 42</a:t>
            </a:r>
            <a:endParaRPr lang="en-US" sz="320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endParaRPr>
          </a:p>
          <a:p>
            <a:pPr marL="203195" indent="0" algn="just">
              <a:lnSpc>
                <a:spcPct val="120000"/>
              </a:lnSpc>
              <a:spcBef>
                <a:spcPts val="600"/>
              </a:spcBef>
              <a:spcAft>
                <a:spcPts val="600"/>
              </a:spcAft>
              <a:buNone/>
            </a:pP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Hãy chỉ ra một số nguyên tố lớn hơn 40 và nhỏ hơn 50</a:t>
            </a:r>
            <a:endParaRPr lang="en-US" sz="3200">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767643" y="3981850"/>
            <a:ext cx="9323200" cy="1745093"/>
          </a:xfrm>
          <a:prstGeom prst="rect">
            <a:avLst/>
          </a:prstGeom>
        </p:spPr>
        <p:txBody>
          <a:bodyPr wrap="square">
            <a:spAutoFit/>
          </a:bodyPr>
          <a:lstStyle/>
          <a:p>
            <a:pPr marL="203195" lvl="0" algn="ctr">
              <a:lnSpc>
                <a:spcPct val="120000"/>
              </a:lnSpc>
              <a:spcBef>
                <a:spcPts val="600"/>
              </a:spcBef>
              <a:spcAft>
                <a:spcPts val="600"/>
              </a:spcAft>
              <a:buClr>
                <a:srgbClr val="FFA000"/>
              </a:buClr>
              <a:buSzPts val="1200"/>
            </a:pPr>
            <a:r>
              <a:rPr lang="en-US" sz="3200" b="1" i="1" kern="0">
                <a:solidFill>
                  <a:srgbClr val="000000"/>
                </a:solidFill>
                <a:latin typeface="Arial" panose="020B0604020202020204" pitchFamily="34" charset="0"/>
                <a:ea typeface="Times New Roman" panose="02020603050405020304" pitchFamily="18" charset="0"/>
                <a:cs typeface="Arial" panose="020B0604020202020204" pitchFamily="34" charset="0"/>
                <a:sym typeface="Didact Gothic"/>
              </a:rPr>
              <a:t>Giải</a:t>
            </a:r>
            <a:endParaRPr lang="en-US" sz="3200" b="1" i="1" kern="0">
              <a:solidFill>
                <a:srgbClr val="434343"/>
              </a:solidFill>
              <a:latin typeface="Arial" panose="020B0604020202020204" pitchFamily="34" charset="0"/>
              <a:ea typeface="Times New Roman" panose="02020603050405020304" pitchFamily="18" charset="0"/>
              <a:cs typeface="Arial" panose="020B0604020202020204" pitchFamily="34" charset="0"/>
              <a:sym typeface="Didact Gothic"/>
            </a:endParaRPr>
          </a:p>
          <a:p>
            <a:pPr marL="203195" lvl="0">
              <a:buClr>
                <a:srgbClr val="FFA000"/>
              </a:buClr>
              <a:buSzPts val="1200"/>
            </a:pPr>
            <a:r>
              <a:rPr lang="en-US" sz="3200" kern="0">
                <a:solidFill>
                  <a:srgbClr val="000000"/>
                </a:solidFill>
                <a:latin typeface="Arial" panose="020B0604020202020204" pitchFamily="34" charset="0"/>
                <a:ea typeface="Calibri" panose="020F0502020204030204" pitchFamily="34" charset="0"/>
                <a:cs typeface="Arial" panose="020B0604020202020204" pitchFamily="34" charset="0"/>
                <a:sym typeface="Didact Gothic"/>
              </a:rPr>
              <a:t>Một số nguyên tố lớn hơn 40 và nhỏ hơn 50 là: 41 (hay 43; 47)</a:t>
            </a:r>
            <a:endParaRPr lang="en-US" sz="3200" kern="0">
              <a:solidFill>
                <a:srgbClr val="434343"/>
              </a:solidFill>
              <a:latin typeface="Arial" panose="020B0604020202020204" pitchFamily="34" charset="0"/>
              <a:cs typeface="Arial" panose="020B0604020202020204" pitchFamily="34" charset="0"/>
              <a:sym typeface="Didact Gothic"/>
            </a:endParaRPr>
          </a:p>
        </p:txBody>
      </p:sp>
      <p:sp>
        <p:nvSpPr>
          <p:cNvPr id="5" name="TextBox 4"/>
          <p:cNvSpPr txBox="1"/>
          <p:nvPr/>
        </p:nvSpPr>
        <p:spPr>
          <a:xfrm>
            <a:off x="2743200" y="5357611"/>
            <a:ext cx="184731" cy="369332"/>
          </a:xfrm>
          <a:prstGeom prst="rect">
            <a:avLst/>
          </a:prstGeom>
          <a:noFill/>
        </p:spPr>
        <p:txBody>
          <a:bodyPr wrap="none" rtlCol="0">
            <a:spAutoFit/>
          </a:bodyPr>
          <a:lstStyle/>
          <a:p>
            <a:endParaRPr lang="en-US">
              <a:latin typeface="Arial" panose="020B0604020202020204" pitchFamily="34" charset="0"/>
              <a:cs typeface="Arial" panose="020B0604020202020204" pitchFamily="34" charset="0"/>
            </a:endParaRPr>
          </a:p>
        </p:txBody>
      </p:sp>
      <p:pic>
        <p:nvPicPr>
          <p:cNvPr id="6" name="Picture 5" descr="Background pattern&#10;&#10;Description automatically generated">
            <a:extLst>
              <a:ext uri="{FF2B5EF4-FFF2-40B4-BE49-F238E27FC236}">
                <a16:creationId xmlns:a16="http://schemas.microsoft.com/office/drawing/2014/main" id="{EEA75D7F-8BEB-403A-A7C2-DC62D23C83A4}"/>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6012" r="14448" b="2"/>
          <a:stretch/>
        </p:blipFill>
        <p:spPr>
          <a:xfrm>
            <a:off x="10387245" y="5130538"/>
            <a:ext cx="1542304" cy="1687182"/>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7" name="Picture 6">
            <a:extLst>
              <a:ext uri="{FF2B5EF4-FFF2-40B4-BE49-F238E27FC236}">
                <a16:creationId xmlns:a16="http://schemas.microsoft.com/office/drawing/2014/main" id="{453B174F-EE32-44C0-AEBD-2414C6D6BB2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819"/>
          <a:stretch/>
        </p:blipFill>
        <p:spPr>
          <a:xfrm>
            <a:off x="10294127" y="5130538"/>
            <a:ext cx="1552314" cy="1552314"/>
          </a:xfrm>
          <a:prstGeom prst="rect">
            <a:avLst/>
          </a:prstGeom>
        </p:spPr>
      </p:pic>
      <p:sp>
        <p:nvSpPr>
          <p:cNvPr id="8" name="!!4">
            <a:extLst>
              <a:ext uri="{FF2B5EF4-FFF2-40B4-BE49-F238E27FC236}">
                <a16:creationId xmlns:a16="http://schemas.microsoft.com/office/drawing/2014/main" id="{58E6D429-DC53-47C4-8036-1E9D12B8E28B}"/>
              </a:ext>
            </a:extLst>
          </p:cNvPr>
          <p:cNvSpPr/>
          <p:nvPr/>
        </p:nvSpPr>
        <p:spPr>
          <a:xfrm>
            <a:off x="999026" y="32298"/>
            <a:ext cx="5717294" cy="493723"/>
          </a:xfrm>
          <a:prstGeom prst="roundRect">
            <a:avLst/>
          </a:prstGeom>
          <a:solidFill>
            <a:srgbClr val="1F4E7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HOẠT ĐỘNG LUYỆN TẬP</a:t>
            </a:r>
          </a:p>
        </p:txBody>
      </p:sp>
    </p:spTree>
    <p:extLst>
      <p:ext uri="{BB962C8B-B14F-4D97-AF65-F5344CB8AC3E}">
        <p14:creationId xmlns:p14="http://schemas.microsoft.com/office/powerpoint/2010/main" val="69038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6834" y="1616832"/>
            <a:ext cx="9985679" cy="4555200"/>
          </a:xfrm>
        </p:spPr>
        <p:txBody>
          <a:bodyPr/>
          <a:lstStyle/>
          <a:p>
            <a:pPr marL="203195" indent="0" algn="just">
              <a:lnSpc>
                <a:spcPct val="120000"/>
              </a:lnSpc>
              <a:spcBef>
                <a:spcPts val="600"/>
              </a:spcBef>
              <a:spcAft>
                <a:spcPts val="600"/>
              </a:spcAft>
              <a:buNone/>
            </a:pPr>
            <a:r>
              <a:rPr lang="fr-FR" sz="2800" b="1">
                <a:solidFill>
                  <a:schemeClr val="tx1">
                    <a:lumMod val="50000"/>
                  </a:schemeClr>
                </a:solidFill>
                <a:latin typeface="Arial" panose="020B0604020202020204" pitchFamily="34" charset="0"/>
                <a:ea typeface="Arial" panose="020B0604020202020204" pitchFamily="34" charset="0"/>
                <a:cs typeface="Arial" panose="020B0604020202020204" pitchFamily="34" charset="0"/>
              </a:rPr>
              <a:t>Bài tập 3 SGK trang 42</a:t>
            </a:r>
            <a:endParaRPr lang="en-US" sz="280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endParaRPr>
          </a:p>
          <a:p>
            <a:pPr marL="203195" indent="0" algn="just">
              <a:lnSpc>
                <a:spcPct val="120000"/>
              </a:lnSpc>
              <a:spcBef>
                <a:spcPts val="600"/>
              </a:spcBef>
              <a:spcAft>
                <a:spcPts val="600"/>
              </a:spcAft>
              <a:buNone/>
            </a:pP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Mỗi phát biểu sau đúng hay sai? Vì sao?</a:t>
            </a:r>
            <a:endParaRPr lang="en-US" sz="2800">
              <a:latin typeface="Arial" panose="020B0604020202020204" pitchFamily="34" charset="0"/>
              <a:ea typeface="Calibri" panose="020F0502020204030204" pitchFamily="34" charset="0"/>
              <a:cs typeface="Arial" panose="020B0604020202020204" pitchFamily="34" charset="0"/>
            </a:endParaRPr>
          </a:p>
          <a:p>
            <a:pPr marL="203195" indent="0" algn="just">
              <a:lnSpc>
                <a:spcPct val="120000"/>
              </a:lnSpc>
              <a:spcBef>
                <a:spcPts val="600"/>
              </a:spcBef>
              <a:spcAft>
                <a:spcPts val="600"/>
              </a:spcAft>
              <a:buNone/>
            </a:pP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a) Mỗi số tự nhiên không là số nguyên tố thì sẽ là hợp số</a:t>
            </a:r>
            <a:endParaRPr lang="en-US" sz="2800">
              <a:latin typeface="Arial" panose="020B0604020202020204" pitchFamily="34" charset="0"/>
              <a:ea typeface="Calibri" panose="020F0502020204030204" pitchFamily="34" charset="0"/>
              <a:cs typeface="Arial" panose="020B0604020202020204" pitchFamily="34" charset="0"/>
            </a:endParaRPr>
          </a:p>
          <a:p>
            <a:pPr marL="203195" indent="0" algn="just">
              <a:lnSpc>
                <a:spcPct val="120000"/>
              </a:lnSpc>
              <a:spcBef>
                <a:spcPts val="600"/>
              </a:spcBef>
              <a:spcAft>
                <a:spcPts val="600"/>
              </a:spcAft>
              <a:buNone/>
            </a:pP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b) Mọi số nguyên tố đều là số lẻ </a:t>
            </a:r>
            <a:endParaRPr lang="en-US" sz="2800">
              <a:latin typeface="Arial" panose="020B0604020202020204" pitchFamily="34" charset="0"/>
              <a:ea typeface="Calibri" panose="020F0502020204030204" pitchFamily="34" charset="0"/>
              <a:cs typeface="Arial" panose="020B0604020202020204" pitchFamily="34" charset="0"/>
            </a:endParaRPr>
          </a:p>
          <a:p>
            <a:pPr marL="203195" indent="0" algn="just">
              <a:lnSpc>
                <a:spcPct val="120000"/>
              </a:lnSpc>
              <a:spcBef>
                <a:spcPts val="600"/>
              </a:spcBef>
              <a:spcAft>
                <a:spcPts val="600"/>
              </a:spcAft>
              <a:buNone/>
            </a:pP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c) 3 là ước nguyên tố của 6 nên 3 cũng là ước nguyên tố của 18</a:t>
            </a:r>
            <a:endParaRPr lang="en-US" sz="2800">
              <a:latin typeface="Arial" panose="020B0604020202020204" pitchFamily="34" charset="0"/>
              <a:ea typeface="Calibri" panose="020F0502020204030204" pitchFamily="34" charset="0"/>
              <a:cs typeface="Arial" panose="020B0604020202020204" pitchFamily="34" charset="0"/>
            </a:endParaRPr>
          </a:p>
          <a:p>
            <a:pPr marL="203195" indent="0" algn="just">
              <a:lnSpc>
                <a:spcPct val="120000"/>
              </a:lnSpc>
              <a:spcBef>
                <a:spcPts val="600"/>
              </a:spcBef>
              <a:spcAft>
                <a:spcPts val="600"/>
              </a:spcAft>
              <a:buNone/>
            </a:pP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d) Mọi số tự nhiên đều có ước số nguyên tố</a:t>
            </a:r>
            <a:endParaRPr lang="en-US" sz="2800">
              <a:latin typeface="Arial" panose="020B0604020202020204" pitchFamily="34" charset="0"/>
              <a:ea typeface="Calibri" panose="020F050202020403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4" name="TextBox 3"/>
          <p:cNvSpPr txBox="1"/>
          <p:nvPr/>
        </p:nvSpPr>
        <p:spPr>
          <a:xfrm>
            <a:off x="1041968" y="873550"/>
            <a:ext cx="6568225" cy="769441"/>
          </a:xfrm>
          <a:prstGeom prst="rect">
            <a:avLst/>
          </a:prstGeom>
          <a:noFill/>
        </p:spPr>
        <p:txBody>
          <a:bodyPr wrap="square" rtlCol="0">
            <a:spAutoFit/>
          </a:bodyPr>
          <a:lstStyle/>
          <a:p>
            <a:r>
              <a:rPr lang="en-US" sz="3200" b="1">
                <a:solidFill>
                  <a:srgbClr val="FF0000"/>
                </a:solidFill>
                <a:latin typeface="Arial" panose="020B0604020202020204" pitchFamily="34" charset="0"/>
                <a:cs typeface="Arial" panose="020B0604020202020204" pitchFamily="34" charset="0"/>
              </a:rPr>
              <a:t>Hoạt động nhóm: 4 người </a:t>
            </a:r>
            <a:r>
              <a:rPr lang="en-US" sz="4400" b="1">
                <a:solidFill>
                  <a:srgbClr val="FF0000"/>
                </a:solidFill>
                <a:latin typeface="Arial" panose="020B0604020202020204" pitchFamily="34" charset="0"/>
                <a:cs typeface="Arial" panose="020B0604020202020204" pitchFamily="34" charset="0"/>
              </a:rPr>
              <a:t>- </a:t>
            </a:r>
          </a:p>
        </p:txBody>
      </p:sp>
      <p:sp>
        <p:nvSpPr>
          <p:cNvPr id="5" name="TextBox 4"/>
          <p:cNvSpPr txBox="1"/>
          <p:nvPr/>
        </p:nvSpPr>
        <p:spPr>
          <a:xfrm>
            <a:off x="10416756" y="3101604"/>
            <a:ext cx="1197735"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solidFill>
                  <a:srgbClr val="FF0000"/>
                </a:solidFill>
                <a:latin typeface="Arial" panose="020B0604020202020204" pitchFamily="34" charset="0"/>
                <a:cs typeface="Arial" panose="020B0604020202020204" pitchFamily="34" charset="0"/>
              </a:rPr>
              <a:t>Sai</a:t>
            </a:r>
          </a:p>
        </p:txBody>
      </p:sp>
      <p:sp>
        <p:nvSpPr>
          <p:cNvPr id="6" name="TextBox 5"/>
          <p:cNvSpPr txBox="1"/>
          <p:nvPr/>
        </p:nvSpPr>
        <p:spPr>
          <a:xfrm>
            <a:off x="6574598" y="629777"/>
            <a:ext cx="5593854" cy="2764215"/>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Vì số 1 và 0 không phải là số nguyên tố cũng không phải là hợp số</a:t>
            </a:r>
            <a:endParaRPr lang="en-US" sz="2800">
              <a:latin typeface="Arial" panose="020B0604020202020204" pitchFamily="34" charset="0"/>
              <a:cs typeface="Arial" panose="020B0604020202020204" pitchFamily="34" charset="0"/>
            </a:endParaRPr>
          </a:p>
        </p:txBody>
      </p:sp>
      <p:sp>
        <p:nvSpPr>
          <p:cNvPr id="7" name="TextBox 6"/>
          <p:cNvSpPr txBox="1"/>
          <p:nvPr/>
        </p:nvSpPr>
        <p:spPr>
          <a:xfrm>
            <a:off x="6507994" y="3714378"/>
            <a:ext cx="1197735"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solidFill>
                  <a:srgbClr val="FF0000"/>
                </a:solidFill>
                <a:latin typeface="Arial" panose="020B0604020202020204" pitchFamily="34" charset="0"/>
                <a:cs typeface="Arial" panose="020B0604020202020204" pitchFamily="34" charset="0"/>
              </a:rPr>
              <a:t>Sai</a:t>
            </a:r>
          </a:p>
        </p:txBody>
      </p:sp>
      <p:sp>
        <p:nvSpPr>
          <p:cNvPr id="8" name="TextBox 7"/>
          <p:cNvSpPr txBox="1"/>
          <p:nvPr/>
        </p:nvSpPr>
        <p:spPr>
          <a:xfrm>
            <a:off x="2724923" y="1616832"/>
            <a:ext cx="4629466" cy="1520654"/>
          </a:xfrm>
          <a:prstGeom prst="snip2DiagRect">
            <a:avLst/>
          </a:prstGeom>
        </p:spPr>
        <p:style>
          <a:lnRef idx="0">
            <a:scrgbClr r="0" g="0" b="0"/>
          </a:lnRef>
          <a:fillRef idx="1001">
            <a:schemeClr val="lt2"/>
          </a:fillRef>
          <a:effectRef idx="0">
            <a:scrgbClr r="0" g="0" b="0"/>
          </a:effectRef>
          <a:fontRef idx="major"/>
        </p:style>
        <p:txBody>
          <a:bodyPr wrap="square" rtlCol="0">
            <a:spAutoFit/>
          </a:bodyPr>
          <a:lstStyle/>
          <a:p>
            <a:pPr algn="just">
              <a:lnSpc>
                <a:spcPct val="120000"/>
              </a:lnSpc>
              <a:spcBef>
                <a:spcPts val="600"/>
              </a:spcBef>
              <a:spcAft>
                <a:spcPts val="600"/>
              </a:spcAft>
            </a:pPr>
            <a:r>
              <a:rPr lang="en-US" sz="3200">
                <a:solidFill>
                  <a:schemeClr val="bg1"/>
                </a:solidFill>
                <a:latin typeface="Arial" panose="020B0604020202020204" pitchFamily="34" charset="0"/>
                <a:ea typeface="Times New Roman" panose="02020603050405020304" pitchFamily="18" charset="0"/>
                <a:cs typeface="Arial" panose="020B0604020202020204" pitchFamily="34" charset="0"/>
              </a:rPr>
              <a:t>Vì có 2 là số nguyên tố chẵn duy nhất</a:t>
            </a:r>
            <a:endParaRPr lang="en-US" sz="24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p:cNvSpPr txBox="1"/>
          <p:nvPr/>
        </p:nvSpPr>
        <p:spPr>
          <a:xfrm>
            <a:off x="10802513" y="4287074"/>
            <a:ext cx="1197735"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solidFill>
                  <a:srgbClr val="FF0000"/>
                </a:solidFill>
                <a:latin typeface="Arial" panose="020B0604020202020204" pitchFamily="34" charset="0"/>
                <a:cs typeface="Arial" panose="020B0604020202020204" pitchFamily="34" charset="0"/>
              </a:rPr>
              <a:t>Đúng</a:t>
            </a:r>
          </a:p>
        </p:txBody>
      </p:sp>
      <p:sp>
        <p:nvSpPr>
          <p:cNvPr id="10" name="TextBox 9"/>
          <p:cNvSpPr txBox="1"/>
          <p:nvPr/>
        </p:nvSpPr>
        <p:spPr>
          <a:xfrm>
            <a:off x="8107186" y="5045875"/>
            <a:ext cx="1197735"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solidFill>
                  <a:srgbClr val="FF0000"/>
                </a:solidFill>
                <a:latin typeface="Arial" panose="020B0604020202020204" pitchFamily="34" charset="0"/>
                <a:cs typeface="Arial" panose="020B0604020202020204" pitchFamily="34" charset="0"/>
              </a:rPr>
              <a:t>Sai</a:t>
            </a:r>
          </a:p>
        </p:txBody>
      </p:sp>
      <p:pic>
        <p:nvPicPr>
          <p:cNvPr id="11" name="Picture 10" descr="Background pattern&#10;&#10;Description automatically generated">
            <a:extLst>
              <a:ext uri="{FF2B5EF4-FFF2-40B4-BE49-F238E27FC236}">
                <a16:creationId xmlns:a16="http://schemas.microsoft.com/office/drawing/2014/main" id="{65A14FCB-5569-4268-AF8B-502D9EF6E73E}"/>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382" r="20120" b="2"/>
          <a:stretch/>
        </p:blipFill>
        <p:spPr>
          <a:xfrm>
            <a:off x="9697155" y="5045876"/>
            <a:ext cx="1927535" cy="1648436"/>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12" name="Picture 11"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5424" y="5081457"/>
            <a:ext cx="1218123" cy="1218123"/>
          </a:xfrm>
          <a:prstGeom prst="rect">
            <a:avLst/>
          </a:prstGeom>
        </p:spPr>
      </p:pic>
      <p:sp>
        <p:nvSpPr>
          <p:cNvPr id="13" name="TextBox 12"/>
          <p:cNvSpPr txBox="1"/>
          <p:nvPr/>
        </p:nvSpPr>
        <p:spPr>
          <a:xfrm>
            <a:off x="2157946" y="6109749"/>
            <a:ext cx="7519685" cy="735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a:latin typeface="Arial" panose="020B0604020202020204" pitchFamily="34" charset="0"/>
                <a:cs typeface="Arial" panose="020B0604020202020204" pitchFamily="34" charset="0"/>
              </a:rPr>
              <a:t>Vì có 1 không có ước nguyên tố</a:t>
            </a:r>
          </a:p>
        </p:txBody>
      </p:sp>
      <p:sp>
        <p:nvSpPr>
          <p:cNvPr id="14" name="!!4">
            <a:extLst>
              <a:ext uri="{FF2B5EF4-FFF2-40B4-BE49-F238E27FC236}">
                <a16:creationId xmlns:a16="http://schemas.microsoft.com/office/drawing/2014/main" id="{58E6D429-DC53-47C4-8036-1E9D12B8E28B}"/>
              </a:ext>
            </a:extLst>
          </p:cNvPr>
          <p:cNvSpPr/>
          <p:nvPr/>
        </p:nvSpPr>
        <p:spPr>
          <a:xfrm>
            <a:off x="1041968" y="59441"/>
            <a:ext cx="5717294" cy="493723"/>
          </a:xfrm>
          <a:prstGeom prst="roundRect">
            <a:avLst/>
          </a:prstGeom>
          <a:solidFill>
            <a:srgbClr val="1F4E7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HOẠT ĐỘNG LUYỆN TẬP</a:t>
            </a:r>
          </a:p>
        </p:txBody>
      </p:sp>
    </p:spTree>
    <p:extLst>
      <p:ext uri="{BB962C8B-B14F-4D97-AF65-F5344CB8AC3E}">
        <p14:creationId xmlns:p14="http://schemas.microsoft.com/office/powerpoint/2010/main" val="62202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xit" presetSubtype="0" fill="hold" grpId="1" nodeType="with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8" grpId="0" animBg="1"/>
      <p:bldP spid="8" grpId="1" animBg="1"/>
      <p:bldP spid="9" grpId="0" animBg="1"/>
      <p:bldP spid="10"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035" y="554749"/>
            <a:ext cx="10611844" cy="763600"/>
          </a:xfrm>
        </p:spPr>
        <p:txBody>
          <a:bodyPr/>
          <a:lstStyle/>
          <a:p>
            <a:pPr algn="l"/>
            <a:r>
              <a:rPr lang="en-US" sz="3200" b="1">
                <a:solidFill>
                  <a:srgbClr val="FF0000"/>
                </a:solidFill>
                <a:latin typeface="Arial" panose="020B0604020202020204" pitchFamily="34" charset="0"/>
                <a:cs typeface="Arial" panose="020B0604020202020204" pitchFamily="34" charset="0"/>
              </a:rPr>
              <a:t>Dạng 3: Tìm các ước nguyên tố của một số cho trước</a:t>
            </a:r>
            <a:br>
              <a:rPr lang="en-US">
                <a:solidFill>
                  <a:srgbClr val="FF0000"/>
                </a:solidFill>
                <a:latin typeface="Arial" panose="020B0604020202020204" pitchFamily="34" charset="0"/>
                <a:cs typeface="Arial" panose="020B0604020202020204" pitchFamily="34" charset="0"/>
              </a:rPr>
            </a:br>
            <a:endParaRPr lang="en-US">
              <a:solidFill>
                <a:srgbClr val="FF0000"/>
              </a:solidFill>
              <a:latin typeface="Arial" panose="020B0604020202020204" pitchFamily="34" charset="0"/>
              <a:cs typeface="Arial" panose="020B0604020202020204" pitchFamily="34" charset="0"/>
            </a:endParaRPr>
          </a:p>
        </p:txBody>
      </p:sp>
      <p:sp>
        <p:nvSpPr>
          <p:cNvPr id="7" name="Rectangle 5"/>
          <p:cNvSpPr>
            <a:spLocks noChangeArrowheads="1"/>
          </p:cNvSpPr>
          <p:nvPr/>
        </p:nvSpPr>
        <p:spPr bwMode="auto">
          <a:xfrm>
            <a:off x="1013035" y="1340273"/>
            <a:ext cx="815441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a:ln>
                  <a:noFill/>
                </a:ln>
                <a:solidFill>
                  <a:schemeClr val="bg1">
                    <a:lumMod val="10000"/>
                  </a:schemeClr>
                </a:solidFill>
                <a:effectLst/>
                <a:latin typeface="Arial" panose="020B0604020202020204" pitchFamily="34" charset="0"/>
                <a:ea typeface="Arial" panose="020B0604020202020204" pitchFamily="34" charset="0"/>
                <a:cs typeface="Arial" panose="020B0604020202020204" pitchFamily="34" charset="0"/>
              </a:rPr>
              <a:t>Bài tập 4 SGK trang 42</a:t>
            </a:r>
            <a:endParaRPr kumimoji="0" lang="en-US" sz="3200" b="0" i="0" u="none" strike="noStrike" cap="none" normalizeH="0" baseline="0">
              <a:ln>
                <a:noFill/>
              </a:ln>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 các ước số nguyên tố của: 36, 49, 70</a:t>
            </a:r>
            <a:endParaRPr kumimoji="0" lang="en-US" sz="3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Rectangle 6"/>
          <p:cNvSpPr>
            <a:spLocks noChangeArrowheads="1"/>
          </p:cNvSpPr>
          <p:nvPr/>
        </p:nvSpPr>
        <p:spPr bwMode="auto">
          <a:xfrm>
            <a:off x="1013035" y="4873068"/>
            <a:ext cx="7869707" cy="15696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 ước số nguyên tố của 36 là: 1, 2, 3</a:t>
            </a:r>
            <a:endParaRPr kumimoji="0" lang="en-US" sz="3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 ước số nguyên tố của 49 là: 1, 7</a:t>
            </a:r>
            <a:endParaRPr kumimoji="0" lang="en-US" sz="3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 ước số nguyên tố của 70 là: 1, 2, 5, 7</a:t>
            </a:r>
            <a:endParaRPr kumimoji="0" 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0" name="TextBox 9"/>
          <p:cNvSpPr txBox="1"/>
          <p:nvPr/>
        </p:nvSpPr>
        <p:spPr>
          <a:xfrm>
            <a:off x="1519048" y="2417491"/>
            <a:ext cx="4338166" cy="800219"/>
          </a:xfrm>
          <a:prstGeom prst="rect">
            <a:avLst/>
          </a:prstGeom>
          <a:noFill/>
        </p:spPr>
        <p:txBody>
          <a:bodyPr wrap="square" rtlCol="0">
            <a:spAutoFit/>
          </a:bodyPr>
          <a:lstStyle/>
          <a:p>
            <a:pPr lvl="0" algn="ctr"/>
            <a:r>
              <a:rPr lang="en-US" sz="2800" b="1">
                <a:solidFill>
                  <a:srgbClr val="000000"/>
                </a:solidFill>
                <a:latin typeface="Arial" panose="020B0604020202020204" pitchFamily="34" charset="0"/>
                <a:ea typeface="Times New Roman" panose="02020603050405020304" pitchFamily="18" charset="0"/>
                <a:cs typeface="Arial" panose="020B0604020202020204" pitchFamily="34" charset="0"/>
              </a:rPr>
              <a:t>Giải</a:t>
            </a:r>
            <a:endParaRPr lang="en-US" sz="2800" b="1">
              <a:latin typeface="Arial" panose="020B0604020202020204" pitchFamily="34" charset="0"/>
              <a:ea typeface="Times New Roman" panose="02020603050405020304" pitchFamily="18" charset="0"/>
              <a:cs typeface="Arial" panose="020B0604020202020204" pitchFamily="34" charset="0"/>
            </a:endParaRPr>
          </a:p>
          <a:p>
            <a:pPr algn="ctr"/>
            <a:endParaRPr lang="en-US">
              <a:latin typeface="Arial" panose="020B0604020202020204" pitchFamily="34" charset="0"/>
              <a:cs typeface="Arial" panose="020B0604020202020204" pitchFamily="34" charset="0"/>
            </a:endParaRPr>
          </a:p>
        </p:txBody>
      </p:sp>
      <p:sp>
        <p:nvSpPr>
          <p:cNvPr id="15" name="TextBox 14"/>
          <p:cNvSpPr txBox="1"/>
          <p:nvPr/>
        </p:nvSpPr>
        <p:spPr>
          <a:xfrm>
            <a:off x="8622792" y="2304288"/>
            <a:ext cx="3565294" cy="4284643"/>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Muốn tìm các ước nguyên tố của số tự nhiên ta làm  thế nào?</a:t>
            </a:r>
          </a:p>
        </p:txBody>
      </p:sp>
      <p:pic>
        <p:nvPicPr>
          <p:cNvPr id="16" name="Picture 10" descr="câu hỏi thú vị | Question mark, This or that questions, Clip ar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85199" y="1228868"/>
            <a:ext cx="1602887" cy="16586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Background pattern&#10;&#10;Description automatically generated">
            <a:extLst>
              <a:ext uri="{FF2B5EF4-FFF2-40B4-BE49-F238E27FC236}">
                <a16:creationId xmlns:a16="http://schemas.microsoft.com/office/drawing/2014/main" id="{EEA75D7F-8BEB-403A-A7C2-DC62D23C83A4}"/>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6012" r="14448" b="2"/>
          <a:stretch/>
        </p:blipFill>
        <p:spPr>
          <a:xfrm>
            <a:off x="10853333" y="5612506"/>
            <a:ext cx="1093001" cy="124549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8" name="Picture 17">
            <a:extLst>
              <a:ext uri="{FF2B5EF4-FFF2-40B4-BE49-F238E27FC236}">
                <a16:creationId xmlns:a16="http://schemas.microsoft.com/office/drawing/2014/main" id="{453B174F-EE32-44C0-AEBD-2414C6D6BB2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819"/>
          <a:stretch/>
        </p:blipFill>
        <p:spPr>
          <a:xfrm>
            <a:off x="10793841" y="5717192"/>
            <a:ext cx="1036121" cy="1036121"/>
          </a:xfrm>
          <a:prstGeom prst="rect">
            <a:avLst/>
          </a:prstGeom>
        </p:spPr>
      </p:pic>
      <p:sp>
        <p:nvSpPr>
          <p:cNvPr id="3" name="TextBox 2"/>
          <p:cNvSpPr txBox="1"/>
          <p:nvPr/>
        </p:nvSpPr>
        <p:spPr>
          <a:xfrm>
            <a:off x="977618" y="2817600"/>
            <a:ext cx="8759424" cy="1877437"/>
          </a:xfrm>
          <a:prstGeom prst="rect">
            <a:avLst/>
          </a:prstGeom>
          <a:noFill/>
        </p:spPr>
        <p:txBody>
          <a:bodyPr wrap="square" rtlCol="0">
            <a:spAutoFit/>
          </a:bodyPr>
          <a:lstStyle/>
          <a:p>
            <a:pPr algn="just">
              <a:spcBef>
                <a:spcPts val="600"/>
              </a:spcBef>
              <a:spcAft>
                <a:spcPts val="600"/>
              </a:spcAft>
            </a:pP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Các ước của 36 là 1, 2, 3, 4, 6, 9, 12, 18, 36</a:t>
            </a:r>
            <a:endParaRPr lang="en-US" sz="320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Các ước của 49 là 1, 7, 49</a:t>
            </a:r>
            <a:endParaRPr lang="en-US" sz="320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Các ước của 70 là 1, 2, 5, 7, 10, 14, 35, 70</a:t>
            </a:r>
            <a:endParaRPr lang="en-US" sz="3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TextBox 1"/>
          <p:cNvSpPr txBox="1">
            <a:spLocks noChangeArrowheads="1"/>
          </p:cNvSpPr>
          <p:nvPr/>
        </p:nvSpPr>
        <p:spPr bwMode="auto">
          <a:xfrm>
            <a:off x="1287888" y="3617819"/>
            <a:ext cx="9147830" cy="2460962"/>
          </a:xfrm>
          <a:prstGeom prst="snip2DiagRect">
            <a:avLst/>
          </a:prstGeom>
          <a:solidFill>
            <a:srgbClr val="70AD47"/>
          </a:solidFill>
          <a:ln w="12700" cap="flat" cmpd="sng" algn="ctr">
            <a:solidFill>
              <a:srgbClr val="70AD47">
                <a:shade val="50000"/>
              </a:srgbClr>
            </a:solidFill>
            <a:prstDash val="solid"/>
            <a:miter lim="800000"/>
            <a:headEnd/>
            <a:tailEnd/>
          </a:ln>
          <a:effectLst/>
        </p:spPr>
        <p:txBody>
          <a:bodyPr wrap="square">
            <a:spAutoFit/>
          </a:bodyPr>
          <a:lstStyle>
            <a:lvl1pPr eaLnBrk="0" hangingPunct="0">
              <a:defRPr>
                <a:solidFill>
                  <a:schemeClr val="tx1"/>
                </a:solidFill>
                <a:latin typeface="等线"/>
                <a:ea typeface="等线"/>
                <a:cs typeface="等线"/>
              </a:defRPr>
            </a:lvl1pPr>
            <a:lvl2pPr marL="742950" indent="-285750" eaLnBrk="0" hangingPunct="0">
              <a:defRPr>
                <a:solidFill>
                  <a:schemeClr val="tx1"/>
                </a:solidFill>
                <a:latin typeface="等线"/>
                <a:ea typeface="等线"/>
                <a:cs typeface="等线"/>
              </a:defRPr>
            </a:lvl2pPr>
            <a:lvl3pPr marL="1143000" indent="-228600" eaLnBrk="0" hangingPunct="0">
              <a:defRPr>
                <a:solidFill>
                  <a:schemeClr val="tx1"/>
                </a:solidFill>
                <a:latin typeface="等线"/>
                <a:ea typeface="等线"/>
                <a:cs typeface="等线"/>
              </a:defRPr>
            </a:lvl3pPr>
            <a:lvl4pPr marL="1600200" indent="-228600" eaLnBrk="0" hangingPunct="0">
              <a:defRPr>
                <a:solidFill>
                  <a:schemeClr val="tx1"/>
                </a:solidFill>
                <a:latin typeface="等线"/>
                <a:ea typeface="等线"/>
                <a:cs typeface="等线"/>
              </a:defRPr>
            </a:lvl4pPr>
            <a:lvl5pPr marL="2057400" indent="-228600" eaLnBrk="0" hangingPunct="0">
              <a:defRPr>
                <a:solidFill>
                  <a:schemeClr val="tx1"/>
                </a:solidFill>
                <a:latin typeface="等线"/>
                <a:ea typeface="等线"/>
                <a:cs typeface="等线"/>
              </a:defRPr>
            </a:lvl5pPr>
            <a:lvl6pPr marL="2514600" indent="-228600" eaLnBrk="0" fontAlgn="base" hangingPunct="0">
              <a:spcBef>
                <a:spcPct val="0"/>
              </a:spcBef>
              <a:spcAft>
                <a:spcPct val="0"/>
              </a:spcAft>
              <a:defRPr>
                <a:solidFill>
                  <a:schemeClr val="tx1"/>
                </a:solidFill>
                <a:latin typeface="等线"/>
                <a:ea typeface="等线"/>
                <a:cs typeface="等线"/>
              </a:defRPr>
            </a:lvl6pPr>
            <a:lvl7pPr marL="2971800" indent="-228600" eaLnBrk="0" fontAlgn="base" hangingPunct="0">
              <a:spcBef>
                <a:spcPct val="0"/>
              </a:spcBef>
              <a:spcAft>
                <a:spcPct val="0"/>
              </a:spcAft>
              <a:defRPr>
                <a:solidFill>
                  <a:schemeClr val="tx1"/>
                </a:solidFill>
                <a:latin typeface="等线"/>
                <a:ea typeface="等线"/>
                <a:cs typeface="等线"/>
              </a:defRPr>
            </a:lvl7pPr>
            <a:lvl8pPr marL="3429000" indent="-228600" eaLnBrk="0" fontAlgn="base" hangingPunct="0">
              <a:spcBef>
                <a:spcPct val="0"/>
              </a:spcBef>
              <a:spcAft>
                <a:spcPct val="0"/>
              </a:spcAft>
              <a:defRPr>
                <a:solidFill>
                  <a:schemeClr val="tx1"/>
                </a:solidFill>
                <a:latin typeface="等线"/>
                <a:ea typeface="等线"/>
                <a:cs typeface="等线"/>
              </a:defRPr>
            </a:lvl8pPr>
            <a:lvl9pPr marL="3886200" indent="-228600" eaLnBrk="0" fontAlgn="base" hangingPunct="0">
              <a:spcBef>
                <a:spcPct val="0"/>
              </a:spcBef>
              <a:spcAft>
                <a:spcPct val="0"/>
              </a:spcAft>
              <a:defRPr>
                <a:solidFill>
                  <a:schemeClr val="tx1"/>
                </a:solidFill>
                <a:latin typeface="等线"/>
                <a:ea typeface="等线"/>
                <a:cs typeface="等线"/>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sz="3200" b="1" i="0" u="none" strike="noStrike" kern="0" cap="none" spc="0" normalizeH="0" baseline="0" noProof="0">
                <a:ln>
                  <a:noFill/>
                </a:ln>
                <a:solidFill>
                  <a:srgbClr val="FFFF00"/>
                </a:solidFill>
                <a:effectLst/>
                <a:uLnTx/>
                <a:uFillTx/>
                <a:latin typeface="Arial" panose="020B0604020202020204" pitchFamily="34" charset="0"/>
                <a:cs typeface="Arial" panose="020B0604020202020204" pitchFamily="34" charset="0"/>
              </a:rPr>
              <a:t>Có</a:t>
            </a:r>
            <a:r>
              <a:rPr kumimoji="0" lang="fr-FR" sz="3200" b="1" i="0" u="none" strike="noStrike" kern="0" cap="none" spc="0" normalizeH="0" noProof="0">
                <a:ln>
                  <a:noFill/>
                </a:ln>
                <a:solidFill>
                  <a:srgbClr val="FFFF00"/>
                </a:solidFill>
                <a:effectLst/>
                <a:uLnTx/>
                <a:uFillTx/>
                <a:latin typeface="Arial" panose="020B0604020202020204" pitchFamily="34" charset="0"/>
                <a:cs typeface="Arial" panose="020B0604020202020204" pitchFamily="34" charset="0"/>
              </a:rPr>
              <a:t> thể</a:t>
            </a:r>
            <a:r>
              <a:rPr kumimoji="0" lang="fr-FR" sz="3200" b="1" i="0" u="none" strike="noStrike" kern="0" cap="none" spc="0" normalizeH="0" baseline="0" noProof="0">
                <a:ln>
                  <a:noFill/>
                </a:ln>
                <a:solidFill>
                  <a:srgbClr val="FFFF00"/>
                </a:solidFill>
                <a:effectLst/>
                <a:uLnTx/>
                <a:uFillTx/>
                <a:latin typeface="Arial" panose="020B0604020202020204" pitchFamily="34" charset="0"/>
                <a:cs typeface="Arial" panose="020B0604020202020204" pitchFamily="34" charset="0"/>
              </a:rPr>
              <a:t> tìm ước nguyên tố của số tự nhiên:</a:t>
            </a:r>
            <a:endParaRPr kumimoji="0" lang="en-GB" sz="3200" b="1" i="0" u="none" strike="noStrike" kern="0" cap="none" spc="0" normalizeH="0" baseline="0" noProof="0">
              <a:ln>
                <a:noFill/>
              </a:ln>
              <a:solidFill>
                <a:srgbClr val="FFFF00"/>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fr-FR" sz="3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B1: Tìm </a:t>
            </a:r>
            <a:r>
              <a:rPr kumimoji="0" lang="fr-FR" sz="3200" b="0" i="0" u="none" strike="noStrike" kern="0" cap="none" spc="0" normalizeH="0" baseline="0" noProof="0">
                <a:ln>
                  <a:noFill/>
                </a:ln>
                <a:solidFill>
                  <a:srgbClr val="FFFF00"/>
                </a:solidFill>
                <a:effectLst/>
                <a:uLnTx/>
                <a:uFillTx/>
                <a:latin typeface="Arial" panose="020B0604020202020204" pitchFamily="34" charset="0"/>
                <a:cs typeface="Arial" panose="020B0604020202020204" pitchFamily="34" charset="0"/>
              </a:rPr>
              <a:t>ước</a:t>
            </a:r>
            <a:r>
              <a:rPr kumimoji="0" lang="fr-FR" sz="3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 của số tự nhiên đó.</a:t>
            </a:r>
            <a:endParaRPr kumimoji="0" lang="en-GB" sz="3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B2: </a:t>
            </a:r>
            <a:r>
              <a:rPr kumimoji="0" lang="en-US" sz="3200" b="0" i="0" u="none" strike="noStrike" kern="0" cap="none" spc="0" normalizeH="0" baseline="0" noProof="0">
                <a:ln>
                  <a:noFill/>
                </a:ln>
                <a:solidFill>
                  <a:srgbClr val="FFFF00"/>
                </a:solidFill>
                <a:effectLst/>
                <a:uLnTx/>
                <a:uFillTx/>
                <a:latin typeface="Arial" panose="020B0604020202020204" pitchFamily="34" charset="0"/>
                <a:cs typeface="Arial" panose="020B0604020202020204" pitchFamily="34" charset="0"/>
              </a:rPr>
              <a:t>Lấy</a:t>
            </a:r>
            <a:r>
              <a:rPr kumimoji="0" lang="en-US" sz="3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 các </a:t>
            </a:r>
            <a:r>
              <a:rPr kumimoji="0" lang="en-US" sz="3200" b="0" i="0" u="none" strike="noStrike" kern="0" cap="none" spc="0" normalizeH="0" baseline="0" noProof="0">
                <a:ln>
                  <a:noFill/>
                </a:ln>
                <a:solidFill>
                  <a:srgbClr val="FFFF00"/>
                </a:solidFill>
                <a:effectLst/>
                <a:uLnTx/>
                <a:uFillTx/>
                <a:latin typeface="Arial" panose="020B0604020202020204" pitchFamily="34" charset="0"/>
                <a:cs typeface="Arial" panose="020B0604020202020204" pitchFamily="34" charset="0"/>
              </a:rPr>
              <a:t>ước là số nguyên tố</a:t>
            </a:r>
            <a:r>
              <a:rPr kumimoji="0" lang="en-US" sz="3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 trong những ước vừa tìm được và kết luận</a:t>
            </a:r>
            <a:endParaRPr kumimoji="0" lang="en-GB" sz="3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2" name="!!4">
            <a:extLst>
              <a:ext uri="{FF2B5EF4-FFF2-40B4-BE49-F238E27FC236}">
                <a16:creationId xmlns:a16="http://schemas.microsoft.com/office/drawing/2014/main" id="{58E6D429-DC53-47C4-8036-1E9D12B8E28B}"/>
              </a:ext>
            </a:extLst>
          </p:cNvPr>
          <p:cNvSpPr/>
          <p:nvPr/>
        </p:nvSpPr>
        <p:spPr>
          <a:xfrm>
            <a:off x="1015712" y="0"/>
            <a:ext cx="5717294" cy="493723"/>
          </a:xfrm>
          <a:prstGeom prst="roundRect">
            <a:avLst/>
          </a:prstGeom>
          <a:solidFill>
            <a:srgbClr val="1F4E7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HOẠT ĐỘNG LUYỆN TẬP</a:t>
            </a:r>
          </a:p>
        </p:txBody>
      </p:sp>
    </p:spTree>
    <p:extLst>
      <p:ext uri="{BB962C8B-B14F-4D97-AF65-F5344CB8AC3E}">
        <p14:creationId xmlns:p14="http://schemas.microsoft.com/office/powerpoint/2010/main" val="113318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ppt_x"/>
                                          </p:val>
                                        </p:tav>
                                        <p:tav tm="100000">
                                          <p:val>
                                            <p:strVal val="#ppt_x"/>
                                          </p:val>
                                        </p:tav>
                                      </p:tavLst>
                                    </p:anim>
                                    <p:anim calcmode="lin" valueType="num">
                                      <p:cBhvr additive="base">
                                        <p:cTn id="1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par>
                                <p:cTn id="17" presetID="3" presetClass="exit" presetSubtype="10" fill="hold" nodeType="withEffect">
                                  <p:stCondLst>
                                    <p:cond delay="0"/>
                                  </p:stCondLst>
                                  <p:childTnLst>
                                    <p:animEffect transition="out" filter="blinds(horizontal)">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par>
                                <p:cTn id="20" presetID="42" presetClass="entr" presetSubtype="0" fill="hold" grpId="0" nodeType="withEffect">
                                  <p:stCondLst>
                                    <p:cond delay="0"/>
                                  </p:stCondLst>
                                  <p:childTnLst>
                                    <p:set>
                                      <p:cBhvr>
                                        <p:cTn id="21" dur="1" fill="hold">
                                          <p:stCondLst>
                                            <p:cond delay="0"/>
                                          </p:stCondLst>
                                        </p:cTn>
                                        <p:tgtEl>
                                          <p:spTgt spid="13">
                                            <p:bg/>
                                          </p:spTgt>
                                        </p:tgtEl>
                                        <p:attrNameLst>
                                          <p:attrName>style.visibility</p:attrName>
                                        </p:attrNameLst>
                                      </p:cBhvr>
                                      <p:to>
                                        <p:strVal val="visible"/>
                                      </p:to>
                                    </p:set>
                                    <p:animEffect transition="in" filter="fade">
                                      <p:cBhvr>
                                        <p:cTn id="22" dur="1000"/>
                                        <p:tgtEl>
                                          <p:spTgt spid="13">
                                            <p:bg/>
                                          </p:spTgt>
                                        </p:tgtEl>
                                      </p:cBhvr>
                                    </p:animEffect>
                                    <p:anim calcmode="lin" valueType="num">
                                      <p:cBhvr>
                                        <p:cTn id="23" dur="1000" fill="hold"/>
                                        <p:tgtEl>
                                          <p:spTgt spid="13">
                                            <p:bg/>
                                          </p:spTgt>
                                        </p:tgtEl>
                                        <p:attrNameLst>
                                          <p:attrName>ppt_x</p:attrName>
                                        </p:attrNameLst>
                                      </p:cBhvr>
                                      <p:tavLst>
                                        <p:tav tm="0">
                                          <p:val>
                                            <p:strVal val="#ppt_x"/>
                                          </p:val>
                                        </p:tav>
                                        <p:tav tm="100000">
                                          <p:val>
                                            <p:strVal val="#ppt_x"/>
                                          </p:val>
                                        </p:tav>
                                      </p:tavLst>
                                    </p:anim>
                                    <p:anim calcmode="lin" valueType="num">
                                      <p:cBhvr>
                                        <p:cTn id="24" dur="1000" fill="hold"/>
                                        <p:tgtEl>
                                          <p:spTgt spid="13">
                                            <p:bg/>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1000"/>
                                        <p:tgtEl>
                                          <p:spTgt spid="13">
                                            <p:txEl>
                                              <p:pRg st="0" end="0"/>
                                            </p:txEl>
                                          </p:spTgt>
                                        </p:tgtEl>
                                      </p:cBhvr>
                                    </p:animEffect>
                                    <p:anim calcmode="lin" valueType="num">
                                      <p:cBhvr>
                                        <p:cTn id="2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1000"/>
                                        <p:tgtEl>
                                          <p:spTgt spid="13">
                                            <p:txEl>
                                              <p:pRg st="2" end="2"/>
                                            </p:txEl>
                                          </p:spTgt>
                                        </p:tgtEl>
                                      </p:cBhvr>
                                    </p:animEffect>
                                    <p:anim calcmode="lin" valueType="num">
                                      <p:cBhvr>
                                        <p:cTn id="4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3">
                                            <p:txEl>
                                              <p:pRg st="0" end="0"/>
                                            </p:txEl>
                                          </p:spTgt>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3">
                                            <p:txEl>
                                              <p:pRg st="1" end="1"/>
                                            </p:txEl>
                                          </p:spTgt>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13">
                                            <p:txEl>
                                              <p:pRg st="2" end="2"/>
                                            </p:txEl>
                                          </p:spTgt>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13">
                                            <p:bg/>
                                          </p:spTgt>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ppt_x"/>
                                          </p:val>
                                        </p:tav>
                                        <p:tav tm="100000">
                                          <p:val>
                                            <p:strVal val="#ppt_x"/>
                                          </p:val>
                                        </p:tav>
                                      </p:tavLst>
                                    </p:anim>
                                    <p:anim calcmode="lin" valueType="num">
                                      <p:cBhvr additive="base">
                                        <p:cTn id="65" dur="500" fill="hold"/>
                                        <p:tgtEl>
                                          <p:spTgt spid="9"/>
                                        </p:tgtEl>
                                        <p:attrNameLst>
                                          <p:attrName>ppt_y</p:attrName>
                                        </p:attrNameLst>
                                      </p:cBhvr>
                                      <p:tavLst>
                                        <p:tav tm="0">
                                          <p:val>
                                            <p:strVal val="1+#ppt_h/2"/>
                                          </p:val>
                                        </p:tav>
                                        <p:tav tm="100000">
                                          <p:val>
                                            <p:strVal val="#ppt_y"/>
                                          </p:val>
                                        </p:tav>
                                      </p:tavLst>
                                    </p:anim>
                                  </p:childTnLst>
                                </p:cTn>
                              </p:par>
                              <p:par>
                                <p:cTn id="66" presetID="1" presetClass="entr" presetSubtype="0" fill="hold" grpId="0" nodeType="withEffect">
                                  <p:stCondLst>
                                    <p:cond delay="0"/>
                                  </p:stCondLst>
                                  <p:childTnLst>
                                    <p:set>
                                      <p:cBhvr>
                                        <p:cTn id="67" dur="1" fill="hold">
                                          <p:stCondLst>
                                            <p:cond delay="0"/>
                                          </p:stCondLst>
                                        </p:cTn>
                                        <p:tgtEl>
                                          <p:spTgt spid="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5" grpId="0" animBg="1"/>
      <p:bldP spid="15" grpId="1" animBg="1"/>
      <p:bldP spid="3" grpId="0"/>
      <p:bldP spid="13" grpId="0" uiExpand="1" build="p" animBg="1"/>
      <p:bldP spid="13" grpId="1" uiExpand="1"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3573" y="309790"/>
            <a:ext cx="10174269" cy="763600"/>
          </a:xfrm>
        </p:spPr>
        <p:txBody>
          <a:bodyPr/>
          <a:lstStyle/>
          <a:p>
            <a:pPr algn="l">
              <a:lnSpc>
                <a:spcPct val="120000"/>
              </a:lnSpc>
              <a:spcBef>
                <a:spcPts val="600"/>
              </a:spcBef>
              <a:spcAft>
                <a:spcPts val="600"/>
              </a:spcAft>
            </a:pPr>
            <a:br>
              <a:rPr lang="en-US" sz="3200" b="1">
                <a:solidFill>
                  <a:srgbClr val="FF0000"/>
                </a:solidFill>
                <a:latin typeface="Arial" panose="020B0604020202020204" pitchFamily="34" charset="0"/>
                <a:cs typeface="Arial" panose="020B0604020202020204" pitchFamily="34" charset="0"/>
              </a:rPr>
            </a:br>
            <a:r>
              <a:rPr lang="en-US" sz="3200" b="1">
                <a:solidFill>
                  <a:srgbClr val="FF0000"/>
                </a:solidFill>
                <a:latin typeface="Arial" panose="020B0604020202020204" pitchFamily="34" charset="0"/>
                <a:cs typeface="Arial" panose="020B0604020202020204" pitchFamily="34" charset="0"/>
              </a:rPr>
              <a:t>Dạng 4: Tìm một số biết các ước nguyên tố của nó</a:t>
            </a:r>
            <a:br>
              <a:rPr lang="en-US" sz="4000">
                <a:solidFill>
                  <a:srgbClr val="FF0000"/>
                </a:solidFill>
                <a:latin typeface="Arial" panose="020B0604020202020204" pitchFamily="34" charset="0"/>
                <a:cs typeface="Arial" panose="020B0604020202020204" pitchFamily="34" charset="0"/>
              </a:rPr>
            </a:br>
            <a:r>
              <a:rPr lang="fr-FR" sz="2800" b="1">
                <a:solidFill>
                  <a:schemeClr val="tx1">
                    <a:lumMod val="50000"/>
                  </a:schemeClr>
                </a:solidFill>
                <a:latin typeface="Arial" panose="020B0604020202020204" pitchFamily="34" charset="0"/>
                <a:ea typeface="Arial" panose="020B0604020202020204" pitchFamily="34" charset="0"/>
                <a:cs typeface="Arial" panose="020B0604020202020204" pitchFamily="34" charset="0"/>
              </a:rPr>
              <a:t>Bài tập 5 SGK trang 42</a:t>
            </a:r>
            <a:br>
              <a:rPr lang="en-US" sz="280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b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Hãy viết 3 số:</a:t>
            </a:r>
            <a:br>
              <a:rPr lang="en-US" sz="2800">
                <a:latin typeface="Arial" panose="020B0604020202020204" pitchFamily="34" charset="0"/>
                <a:ea typeface="Calibri" panose="020F0502020204030204" pitchFamily="34" charset="0"/>
                <a:cs typeface="Arial" panose="020B0604020202020204" pitchFamily="34" charset="0"/>
              </a:rPr>
            </a:b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a) Chỉ có ước nguyên tố là 2</a:t>
            </a:r>
            <a:br>
              <a:rPr lang="en-US" sz="2800">
                <a:latin typeface="Arial" panose="020B0604020202020204" pitchFamily="34" charset="0"/>
                <a:ea typeface="Calibri" panose="020F0502020204030204" pitchFamily="34" charset="0"/>
                <a:cs typeface="Arial" panose="020B0604020202020204" pitchFamily="34" charset="0"/>
              </a:rPr>
            </a:b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b) Chỉ có ước nguyên tố là 5</a:t>
            </a:r>
            <a:br>
              <a:rPr lang="en-US" sz="2800">
                <a:latin typeface="Arial" panose="020B0604020202020204" pitchFamily="34" charset="0"/>
                <a:ea typeface="Calibri" panose="020F0502020204030204" pitchFamily="34" charset="0"/>
                <a:cs typeface="Arial" panose="020B0604020202020204" pitchFamily="34" charset="0"/>
              </a:rPr>
            </a:br>
            <a:endParaRPr lang="en-US" sz="2800">
              <a:solidFill>
                <a:srgbClr val="FF0000"/>
              </a:solidFill>
              <a:latin typeface="Arial" panose="020B0604020202020204" pitchFamily="34" charset="0"/>
              <a:cs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94500785"/>
              </p:ext>
            </p:extLst>
          </p:nvPr>
        </p:nvGraphicFramePr>
        <p:xfrm>
          <a:off x="6660452" y="4789401"/>
          <a:ext cx="431853" cy="505400"/>
        </p:xfrm>
        <a:graphic>
          <a:graphicData uri="http://schemas.openxmlformats.org/presentationml/2006/ole">
            <mc:AlternateContent xmlns:mc="http://schemas.openxmlformats.org/markup-compatibility/2006">
              <mc:Choice xmlns:v="urn:schemas-microsoft-com:vml" Requires="v">
                <p:oleObj name="Equation" r:id="rId2" imgW="164880" imgH="203040" progId="Equation.DSMT4">
                  <p:embed/>
                </p:oleObj>
              </mc:Choice>
              <mc:Fallback>
                <p:oleObj name="Equation" r:id="rId2" imgW="164880" imgH="203040" progId="Equation.DSMT4">
                  <p:embed/>
                  <p:pic>
                    <p:nvPicPr>
                      <p:cNvPr id="5" name="Object 4"/>
                      <p:cNvPicPr>
                        <a:picLocks noChangeAspect="1" noChangeArrowheads="1"/>
                      </p:cNvPicPr>
                      <p:nvPr/>
                    </p:nvPicPr>
                    <p:blipFill>
                      <a:blip r:embed="rId3"/>
                      <a:srcRect/>
                      <a:stretch>
                        <a:fillRect/>
                      </a:stretch>
                    </p:blipFill>
                    <p:spPr bwMode="auto">
                      <a:xfrm>
                        <a:off x="6660452" y="4789401"/>
                        <a:ext cx="431853" cy="505400"/>
                      </a:xfrm>
                      <a:prstGeom prst="rect">
                        <a:avLst/>
                      </a:prstGeom>
                      <a:noFill/>
                    </p:spPr>
                  </p:pic>
                </p:oleObj>
              </mc:Fallback>
            </mc:AlternateContent>
          </a:graphicData>
        </a:graphic>
      </p:graphicFrame>
      <p:sp>
        <p:nvSpPr>
          <p:cNvPr id="7" name="Rectangle 3"/>
          <p:cNvSpPr>
            <a:spLocks noChangeArrowheads="1"/>
          </p:cNvSpPr>
          <p:nvPr/>
        </p:nvSpPr>
        <p:spPr bwMode="auto">
          <a:xfrm>
            <a:off x="1063574" y="4312678"/>
            <a:ext cx="1262932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a:t>
            </a:r>
            <a:endParaRPr kumimoji="0" lang="en-US" sz="28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 3 số chỉ có ước nguyên tố là 2: </a:t>
            </a: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Rectangle 4"/>
          <p:cNvSpPr>
            <a:spLocks noChangeArrowheads="1"/>
          </p:cNvSpPr>
          <p:nvPr/>
        </p:nvSpPr>
        <p:spPr bwMode="auto">
          <a:xfrm>
            <a:off x="1895569" y="5909380"/>
            <a:ext cx="12629322"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TextBox 8"/>
          <p:cNvSpPr txBox="1"/>
          <p:nvPr/>
        </p:nvSpPr>
        <p:spPr>
          <a:xfrm>
            <a:off x="1067858" y="5395700"/>
            <a:ext cx="5713010" cy="800219"/>
          </a:xfrm>
          <a:prstGeom prst="rect">
            <a:avLst/>
          </a:prstGeom>
          <a:noFill/>
        </p:spPr>
        <p:txBody>
          <a:bodyPr wrap="square" rtlCol="0">
            <a:spAutoFit/>
          </a:bodyPr>
          <a:lstStyle/>
          <a:p>
            <a:pPr lvl="0"/>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b) 3 số chỉ có ước nguyên tố là 5: </a:t>
            </a:r>
            <a:endParaRPr lang="en-US" sz="3600">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a:stretch>
            <a:fillRect/>
          </a:stretch>
        </p:blipFill>
        <p:spPr>
          <a:xfrm>
            <a:off x="6134218" y="1747106"/>
            <a:ext cx="6057782" cy="2223828"/>
          </a:xfrm>
          <a:prstGeom prst="rect">
            <a:avLst/>
          </a:prstGeom>
        </p:spPr>
      </p:pic>
      <p:pic>
        <p:nvPicPr>
          <p:cNvPr id="13" name="Picture 12" descr="Background pattern&#10;&#10;Description automatically generated">
            <a:extLst>
              <a:ext uri="{FF2B5EF4-FFF2-40B4-BE49-F238E27FC236}">
                <a16:creationId xmlns:a16="http://schemas.microsoft.com/office/drawing/2014/main" id="{EEA75D7F-8BEB-403A-A7C2-DC62D23C83A4}"/>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36012" r="14448" b="2"/>
          <a:stretch/>
        </p:blipFill>
        <p:spPr>
          <a:xfrm>
            <a:off x="10262589" y="4903414"/>
            <a:ext cx="1709543" cy="194805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4" name="Picture 13">
            <a:extLst>
              <a:ext uri="{FF2B5EF4-FFF2-40B4-BE49-F238E27FC236}">
                <a16:creationId xmlns:a16="http://schemas.microsoft.com/office/drawing/2014/main" id="{453B174F-EE32-44C0-AEBD-2414C6D6BB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8819"/>
          <a:stretch/>
        </p:blipFill>
        <p:spPr>
          <a:xfrm>
            <a:off x="10192914" y="4903243"/>
            <a:ext cx="1620577" cy="1620577"/>
          </a:xfrm>
          <a:prstGeom prst="rect">
            <a:avLst/>
          </a:prstGeom>
        </p:spPr>
      </p:pic>
      <p:sp>
        <p:nvSpPr>
          <p:cNvPr id="3" name="Rectangle 38"/>
          <p:cNvSpPr>
            <a:spLocks noChangeArrowheads="1"/>
          </p:cNvSpPr>
          <p:nvPr/>
        </p:nvSpPr>
        <p:spPr bwMode="auto">
          <a:xfrm flipV="1">
            <a:off x="8269357" y="4323802"/>
            <a:ext cx="230982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806615745"/>
              </p:ext>
            </p:extLst>
          </p:nvPr>
        </p:nvGraphicFramePr>
        <p:xfrm>
          <a:off x="7362918" y="4684575"/>
          <a:ext cx="1234225" cy="604218"/>
        </p:xfrm>
        <a:graphic>
          <a:graphicData uri="http://schemas.openxmlformats.org/presentationml/2006/ole">
            <mc:AlternateContent xmlns:mc="http://schemas.openxmlformats.org/markup-compatibility/2006">
              <mc:Choice xmlns:v="urn:schemas-microsoft-com:vml" Requires="v">
                <p:oleObj name="Equation" r:id="rId8" imgW="482400" imgH="241200" progId="Equation.DSMT4">
                  <p:embed/>
                </p:oleObj>
              </mc:Choice>
              <mc:Fallback>
                <p:oleObj name="Equation" r:id="rId8" imgW="482400" imgH="241200" progId="Equation.DSMT4">
                  <p:embed/>
                  <p:pic>
                    <p:nvPicPr>
                      <p:cNvPr id="10" name="Object 9"/>
                      <p:cNvPicPr>
                        <a:picLocks noChangeAspect="1" noChangeArrowheads="1"/>
                      </p:cNvPicPr>
                      <p:nvPr/>
                    </p:nvPicPr>
                    <p:blipFill>
                      <a:blip r:embed="rId9"/>
                      <a:srcRect/>
                      <a:stretch>
                        <a:fillRect/>
                      </a:stretch>
                    </p:blipFill>
                    <p:spPr bwMode="auto">
                      <a:xfrm>
                        <a:off x="7362918" y="4684575"/>
                        <a:ext cx="1234225" cy="604218"/>
                      </a:xfrm>
                      <a:prstGeom prst="rect">
                        <a:avLst/>
                      </a:prstGeom>
                      <a:noFill/>
                    </p:spPr>
                  </p:pic>
                </p:oleObj>
              </mc:Fallback>
            </mc:AlternateContent>
          </a:graphicData>
        </a:graphic>
      </p:graphicFrame>
      <p:sp>
        <p:nvSpPr>
          <p:cNvPr id="15" name="Rectangle 40"/>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640028702"/>
              </p:ext>
            </p:extLst>
          </p:nvPr>
        </p:nvGraphicFramePr>
        <p:xfrm>
          <a:off x="8773600" y="4720230"/>
          <a:ext cx="1036335" cy="529682"/>
        </p:xfrm>
        <a:graphic>
          <a:graphicData uri="http://schemas.openxmlformats.org/presentationml/2006/ole">
            <mc:AlternateContent xmlns:mc="http://schemas.openxmlformats.org/markup-compatibility/2006">
              <mc:Choice xmlns:v="urn:schemas-microsoft-com:vml" Requires="v">
                <p:oleObj name="Equation" r:id="rId10" imgW="431613" imgH="215806" progId="Equation.DSMT4">
                  <p:embed/>
                </p:oleObj>
              </mc:Choice>
              <mc:Fallback>
                <p:oleObj name="Equation" r:id="rId10" imgW="431613" imgH="215806" progId="Equation.DSMT4">
                  <p:embed/>
                  <p:pic>
                    <p:nvPicPr>
                      <p:cNvPr id="16"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73600" y="4720230"/>
                        <a:ext cx="1036335" cy="529682"/>
                      </a:xfrm>
                      <a:prstGeom prst="rect">
                        <a:avLst/>
                      </a:prstGeom>
                      <a:noFill/>
                    </p:spPr>
                  </p:pic>
                </p:oleObj>
              </mc:Fallback>
            </mc:AlternateContent>
          </a:graphicData>
        </a:graphic>
      </p:graphicFrame>
      <p:sp>
        <p:nvSpPr>
          <p:cNvPr id="17"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295743747"/>
              </p:ext>
            </p:extLst>
          </p:nvPr>
        </p:nvGraphicFramePr>
        <p:xfrm>
          <a:off x="6688363" y="5471211"/>
          <a:ext cx="486918" cy="521788"/>
        </p:xfrm>
        <a:graphic>
          <a:graphicData uri="http://schemas.openxmlformats.org/presentationml/2006/ole">
            <mc:AlternateContent xmlns:mc="http://schemas.openxmlformats.org/markup-compatibility/2006">
              <mc:Choice xmlns:v="urn:schemas-microsoft-com:vml" Requires="v">
                <p:oleObj name="Equation" r:id="rId12" imgW="164957" imgH="203024" progId="Equation.DSMT4">
                  <p:embed/>
                </p:oleObj>
              </mc:Choice>
              <mc:Fallback>
                <p:oleObj name="Equation" r:id="rId12" imgW="164957" imgH="203024" progId="Equation.DSMT4">
                  <p:embed/>
                  <p:pic>
                    <p:nvPicPr>
                      <p:cNvPr id="18"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88363" y="5471211"/>
                        <a:ext cx="486918" cy="521788"/>
                      </a:xfrm>
                      <a:prstGeom prst="rect">
                        <a:avLst/>
                      </a:prstGeom>
                      <a:noFill/>
                    </p:spPr>
                  </p:pic>
                </p:oleObj>
              </mc:Fallback>
            </mc:AlternateContent>
          </a:graphicData>
        </a:graphic>
      </p:graphicFrame>
      <p:sp>
        <p:nvSpPr>
          <p:cNvPr id="19" name="Rectangle 4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636417422"/>
              </p:ext>
            </p:extLst>
          </p:nvPr>
        </p:nvGraphicFramePr>
        <p:xfrm>
          <a:off x="7374849" y="5403611"/>
          <a:ext cx="1333281" cy="564949"/>
        </p:xfrm>
        <a:graphic>
          <a:graphicData uri="http://schemas.openxmlformats.org/presentationml/2006/ole">
            <mc:AlternateContent xmlns:mc="http://schemas.openxmlformats.org/markup-compatibility/2006">
              <mc:Choice xmlns:v="urn:schemas-microsoft-com:vml" Requires="v">
                <p:oleObj name="Equation" r:id="rId14" imgW="558558" imgH="241195" progId="Equation.DSMT4">
                  <p:embed/>
                </p:oleObj>
              </mc:Choice>
              <mc:Fallback>
                <p:oleObj name="Equation" r:id="rId14" imgW="558558" imgH="241195" progId="Equation.DSMT4">
                  <p:embed/>
                  <p:pic>
                    <p:nvPicPr>
                      <p:cNvPr id="20"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74849" y="5403611"/>
                        <a:ext cx="1333281" cy="564949"/>
                      </a:xfrm>
                      <a:prstGeom prst="rect">
                        <a:avLst/>
                      </a:prstGeom>
                      <a:noFill/>
                    </p:spPr>
                  </p:pic>
                </p:oleObj>
              </mc:Fallback>
            </mc:AlternateContent>
          </a:graphicData>
        </a:graphic>
      </p:graphicFrame>
      <p:sp>
        <p:nvSpPr>
          <p:cNvPr id="21" name="Rectangle 5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842354809"/>
              </p:ext>
            </p:extLst>
          </p:nvPr>
        </p:nvGraphicFramePr>
        <p:xfrm>
          <a:off x="8821809" y="5366134"/>
          <a:ext cx="1440780" cy="543246"/>
        </p:xfrm>
        <a:graphic>
          <a:graphicData uri="http://schemas.openxmlformats.org/presentationml/2006/ole">
            <mc:AlternateContent xmlns:mc="http://schemas.openxmlformats.org/markup-compatibility/2006">
              <mc:Choice xmlns:v="urn:schemas-microsoft-com:vml" Requires="v">
                <p:oleObj name="Equation" r:id="rId16" imgW="583693" imgH="215713" progId="Equation.DSMT4">
                  <p:embed/>
                </p:oleObj>
              </mc:Choice>
              <mc:Fallback>
                <p:oleObj name="Equation" r:id="rId16" imgW="583693" imgH="215713" progId="Equation.DSMT4">
                  <p:embed/>
                  <p:pic>
                    <p:nvPicPr>
                      <p:cNvPr id="22" name="Object 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821809" y="5366134"/>
                        <a:ext cx="1440780" cy="543246"/>
                      </a:xfrm>
                      <a:prstGeom prst="rect">
                        <a:avLst/>
                      </a:prstGeom>
                      <a:noFill/>
                    </p:spPr>
                  </p:pic>
                </p:oleObj>
              </mc:Fallback>
            </mc:AlternateContent>
          </a:graphicData>
        </a:graphic>
      </p:graphicFrame>
      <p:sp>
        <p:nvSpPr>
          <p:cNvPr id="23" name="!!4">
            <a:extLst>
              <a:ext uri="{FF2B5EF4-FFF2-40B4-BE49-F238E27FC236}">
                <a16:creationId xmlns:a16="http://schemas.microsoft.com/office/drawing/2014/main" id="{58E6D429-DC53-47C4-8036-1E9D12B8E28B}"/>
              </a:ext>
            </a:extLst>
          </p:cNvPr>
          <p:cNvSpPr/>
          <p:nvPr/>
        </p:nvSpPr>
        <p:spPr>
          <a:xfrm>
            <a:off x="1063574" y="56603"/>
            <a:ext cx="5717294" cy="493723"/>
          </a:xfrm>
          <a:prstGeom prst="roundRect">
            <a:avLst/>
          </a:prstGeom>
          <a:solidFill>
            <a:srgbClr val="1F4E7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HOẠT ĐỘNG LUYỆN TẬP</a:t>
            </a:r>
          </a:p>
        </p:txBody>
      </p:sp>
    </p:spTree>
    <p:extLst>
      <p:ext uri="{BB962C8B-B14F-4D97-AF65-F5344CB8AC3E}">
        <p14:creationId xmlns:p14="http://schemas.microsoft.com/office/powerpoint/2010/main" val="97742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11200" y="551209"/>
            <a:ext cx="9323200" cy="763600"/>
          </a:xfrm>
        </p:spPr>
        <p:txBody>
          <a:bodyPr/>
          <a:lstStyle/>
          <a:p>
            <a:pPr algn="l">
              <a:lnSpc>
                <a:spcPct val="120000"/>
              </a:lnSpc>
              <a:spcBef>
                <a:spcPts val="600"/>
              </a:spcBef>
              <a:spcAft>
                <a:spcPts val="600"/>
              </a:spcAft>
            </a:pPr>
            <a:r>
              <a:rPr lang="en-US" sz="3600" b="1">
                <a:solidFill>
                  <a:srgbClr val="FF0000"/>
                </a:solidFill>
                <a:latin typeface="Arial" panose="020B0604020202020204" pitchFamily="34" charset="0"/>
                <a:cs typeface="Arial" panose="020B0604020202020204" pitchFamily="34" charset="0"/>
              </a:rPr>
              <a:t>Dạng 5: Bài toán thực tế</a:t>
            </a:r>
            <a:br>
              <a:rPr lang="en-US" sz="3600">
                <a:solidFill>
                  <a:srgbClr val="FF0000"/>
                </a:solidFill>
                <a:latin typeface="Arial" panose="020B0604020202020204" pitchFamily="34" charset="0"/>
                <a:cs typeface="Arial" panose="020B0604020202020204" pitchFamily="34" charset="0"/>
              </a:rPr>
            </a:br>
            <a:br>
              <a:rPr lang="en-US" sz="2400">
                <a:latin typeface="Arial" panose="020B0604020202020204" pitchFamily="34" charset="0"/>
                <a:ea typeface="Calibri" panose="020F0502020204030204" pitchFamily="34" charset="0"/>
                <a:cs typeface="Arial" panose="020B0604020202020204" pitchFamily="34" charset="0"/>
              </a:rPr>
            </a:br>
            <a:endParaRPr lang="en-US" sz="2400">
              <a:solidFill>
                <a:srgbClr val="FF000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3883377" y="1472418"/>
            <a:ext cx="7354221" cy="2773718"/>
          </a:xfrm>
        </p:spPr>
        <p:style>
          <a:lnRef idx="1">
            <a:schemeClr val="accent2"/>
          </a:lnRef>
          <a:fillRef idx="2">
            <a:schemeClr val="accent2"/>
          </a:fillRef>
          <a:effectRef idx="1">
            <a:schemeClr val="accent2"/>
          </a:effectRef>
          <a:fontRef idx="minor">
            <a:schemeClr val="dk1"/>
          </a:fontRef>
        </p:style>
        <p:txBody>
          <a:bodyPr/>
          <a:lstStyle/>
          <a:p>
            <a:pPr marL="203195" indent="0">
              <a:buNone/>
            </a:pPr>
            <a:r>
              <a:rPr lang="en-US" sz="2800">
                <a:latin typeface="Arial" panose="020B0604020202020204" pitchFamily="34" charset="0"/>
                <a:cs typeface="Arial" panose="020B0604020202020204" pitchFamily="34" charset="0"/>
              </a:rPr>
              <a:t>Lớp của Khoa có 37 học sinh. Trong một lần thi đồng diễn thể dục, các bạn lớp Khoa muốn xếp thành các hàng có cùng số bạn để được một khối hình chữ nhật có ít nhất là hai hàng. Hỏi các bạn có thực hiện được không? Hãy giải thích. </a:t>
            </a:r>
          </a:p>
          <a:p>
            <a:pPr marL="203195" indent="0">
              <a:buNone/>
            </a:pPr>
            <a:endParaRPr lang="en-US" sz="2800" b="1">
              <a:latin typeface="Arial" panose="020B0604020202020204" pitchFamily="34" charset="0"/>
              <a:cs typeface="Arial" panose="020B0604020202020204" pitchFamily="34" charset="0"/>
            </a:endParaRPr>
          </a:p>
        </p:txBody>
      </p:sp>
      <p:sp>
        <p:nvSpPr>
          <p:cNvPr id="4" name="TextBox 3"/>
          <p:cNvSpPr txBox="1"/>
          <p:nvPr/>
        </p:nvSpPr>
        <p:spPr>
          <a:xfrm>
            <a:off x="1711200" y="4418888"/>
            <a:ext cx="9323200" cy="1815882"/>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a:solidFill>
                  <a:schemeClr val="bg1"/>
                </a:solidFill>
                <a:latin typeface="Arial" panose="020B0604020202020204" pitchFamily="34" charset="0"/>
                <a:cs typeface="Arial" panose="020B0604020202020204" pitchFamily="34" charset="0"/>
              </a:rPr>
              <a:t>Giải: </a:t>
            </a:r>
            <a:endParaRPr lang="en-US" sz="2800">
              <a:solidFill>
                <a:schemeClr val="bg1"/>
              </a:solidFill>
              <a:latin typeface="Arial" panose="020B0604020202020204" pitchFamily="34" charset="0"/>
              <a:cs typeface="Arial" panose="020B0604020202020204" pitchFamily="34" charset="0"/>
            </a:endParaRPr>
          </a:p>
          <a:p>
            <a:r>
              <a:rPr lang="en-US" sz="2800">
                <a:solidFill>
                  <a:schemeClr val="bg1"/>
                </a:solidFill>
                <a:latin typeface="Arial" panose="020B0604020202020204" pitchFamily="34" charset="0"/>
                <a:cs typeface="Arial" panose="020B0604020202020204" pitchFamily="34" charset="0"/>
              </a:rPr>
              <a:t>Không thể xếp được 37 bạn thành các hàng có số các bạn như nhau ở mỗi hàng vì: 37 là số nguyên tố nên 37 không có ước khác 1 và chính nó.</a:t>
            </a:r>
          </a:p>
        </p:txBody>
      </p:sp>
      <p:pic>
        <p:nvPicPr>
          <p:cNvPr id="6" name="Picture 5" descr="Background pattern&#10;&#10;Description automatically generated">
            <a:extLst>
              <a:ext uri="{FF2B5EF4-FFF2-40B4-BE49-F238E27FC236}">
                <a16:creationId xmlns:a16="http://schemas.microsoft.com/office/drawing/2014/main" id="{EEA75D7F-8BEB-403A-A7C2-DC62D23C83A4}"/>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6012" r="14448" b="2"/>
          <a:stretch/>
        </p:blipFill>
        <p:spPr>
          <a:xfrm>
            <a:off x="10544812" y="5326829"/>
            <a:ext cx="1398833" cy="1593995"/>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7" name="Picture 6">
            <a:extLst>
              <a:ext uri="{FF2B5EF4-FFF2-40B4-BE49-F238E27FC236}">
                <a16:creationId xmlns:a16="http://schemas.microsoft.com/office/drawing/2014/main" id="{453B174F-EE32-44C0-AEBD-2414C6D6BB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819"/>
          <a:stretch/>
        </p:blipFill>
        <p:spPr>
          <a:xfrm>
            <a:off x="10475137" y="5267140"/>
            <a:ext cx="1326037" cy="1326037"/>
          </a:xfrm>
          <a:prstGeom prst="rect">
            <a:avLst/>
          </a:prstGeom>
        </p:spPr>
      </p:pic>
      <p:pic>
        <p:nvPicPr>
          <p:cNvPr id="8" name="Picture 2" descr="Tập thể dục giữa giờ"/>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132" y="1437769"/>
            <a:ext cx="2901245" cy="1305431"/>
          </a:xfrm>
          <a:prstGeom prst="rect">
            <a:avLst/>
          </a:prstGeom>
          <a:noFill/>
          <a:extLst>
            <a:ext uri="{909E8E84-426E-40DD-AFC4-6F175D3DCCD1}">
              <a14:hiddenFill xmlns:a14="http://schemas.microsoft.com/office/drawing/2010/main">
                <a:solidFill>
                  <a:srgbClr val="FFFFFF"/>
                </a:solidFill>
              </a14:hiddenFill>
            </a:ext>
          </a:extLst>
        </p:spPr>
      </p:pic>
      <p:sp>
        <p:nvSpPr>
          <p:cNvPr id="9" name="!!4">
            <a:extLst>
              <a:ext uri="{FF2B5EF4-FFF2-40B4-BE49-F238E27FC236}">
                <a16:creationId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HOẠT ĐỘNG VẬN DỤNG</a:t>
            </a:r>
          </a:p>
        </p:txBody>
      </p:sp>
    </p:spTree>
    <p:extLst>
      <p:ext uri="{BB962C8B-B14F-4D97-AF65-F5344CB8AC3E}">
        <p14:creationId xmlns:p14="http://schemas.microsoft.com/office/powerpoint/2010/main" val="397599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14398" y="832138"/>
            <a:ext cx="10277601" cy="1674786"/>
          </a:xfrm>
          <a:prstGeom prst="roundRect">
            <a:avLst/>
          </a:prstGeom>
          <a:solidFill>
            <a:schemeClr val="accent1"/>
          </a:solidFill>
        </p:spPr>
        <p:style>
          <a:lnRef idx="2">
            <a:schemeClr val="accent1"/>
          </a:lnRef>
          <a:fillRef idx="1">
            <a:schemeClr val="lt1"/>
          </a:fillRef>
          <a:effectRef idx="0">
            <a:schemeClr val="accent1"/>
          </a:effectRef>
          <a:fontRef idx="minor">
            <a:schemeClr val="dk1"/>
          </a:fontRef>
        </p:style>
        <p:txBody>
          <a:bodyPr/>
          <a:lstStyle/>
          <a:p>
            <a:pPr marL="203195" indent="0">
              <a:buNone/>
            </a:pPr>
            <a:r>
              <a:rPr lang="en-US" sz="2800">
                <a:solidFill>
                  <a:schemeClr val="bg1"/>
                </a:solidFill>
                <a:latin typeface="Arial" panose="020B0604020202020204" pitchFamily="34" charset="0"/>
                <a:ea typeface="Times New Roman" panose="02020603050405020304" pitchFamily="18" charset="0"/>
                <a:cs typeface="Arial" panose="020B0604020202020204" pitchFamily="34" charset="0"/>
              </a:rPr>
              <a:t>Bạn Hà đang ở ô tìm đường đến phòng chiếu phim . Biết rằng chỉ có thể đi từ một ô sang ô chung cạnh có chứa số nguyên tố. Em hãy giúp Hà đến được phòng chiếu phim nhé.</a:t>
            </a:r>
            <a:endParaRPr lang="en-US" sz="2800">
              <a:solidFill>
                <a:schemeClr val="bg1"/>
              </a:solidFill>
              <a:latin typeface="Arial" panose="020B0604020202020204" pitchFamily="34" charset="0"/>
              <a:cs typeface="Arial" panose="020B0604020202020204" pitchFamily="34" charset="0"/>
            </a:endParaRPr>
          </a:p>
        </p:txBody>
      </p:sp>
      <p:pic>
        <p:nvPicPr>
          <p:cNvPr id="4" name="Picture 24" descr="Happy girl cartoon Изображения - Stock by Pixl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0112" y="735176"/>
            <a:ext cx="1627034" cy="19718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3"/>
          <a:stretch>
            <a:fillRect/>
          </a:stretch>
        </p:blipFill>
        <p:spPr>
          <a:xfrm>
            <a:off x="1390050" y="2603886"/>
            <a:ext cx="9646758" cy="4254114"/>
          </a:xfrm>
          <a:prstGeom prst="rect">
            <a:avLst/>
          </a:prstGeom>
        </p:spPr>
      </p:pic>
      <p:pic>
        <p:nvPicPr>
          <p:cNvPr id="8" name="Picture 7" descr="Background pattern&#10;&#10;Description automatically generated">
            <a:extLst>
              <a:ext uri="{FF2B5EF4-FFF2-40B4-BE49-F238E27FC236}">
                <a16:creationId xmlns:a16="http://schemas.microsoft.com/office/drawing/2014/main" id="{EEA75D7F-8BEB-403A-A7C2-DC62D23C83A4}"/>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6012" r="14448" b="2"/>
          <a:stretch/>
        </p:blipFill>
        <p:spPr>
          <a:xfrm>
            <a:off x="10469879" y="5129572"/>
            <a:ext cx="1578251" cy="1721896"/>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9" name="Picture 8">
            <a:extLst>
              <a:ext uri="{FF2B5EF4-FFF2-40B4-BE49-F238E27FC236}">
                <a16:creationId xmlns:a16="http://schemas.microsoft.com/office/drawing/2014/main" id="{453B174F-EE32-44C0-AEBD-2414C6D6BB2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8819"/>
          <a:stretch/>
        </p:blipFill>
        <p:spPr>
          <a:xfrm>
            <a:off x="10792445" y="5477256"/>
            <a:ext cx="1093090" cy="1046564"/>
          </a:xfrm>
          <a:prstGeom prst="rect">
            <a:avLst/>
          </a:prstGeom>
        </p:spPr>
      </p:pic>
      <p:sp>
        <p:nvSpPr>
          <p:cNvPr id="10" name="!!4">
            <a:extLst>
              <a:ext uri="{FF2B5EF4-FFF2-40B4-BE49-F238E27FC236}">
                <a16:creationId xmlns:a16="http://schemas.microsoft.com/office/drawing/2014/main" id="{58E6D429-DC53-47C4-8036-1E9D12B8E28B}"/>
              </a:ext>
            </a:extLst>
          </p:cNvPr>
          <p:cNvSpPr/>
          <p:nvPr/>
        </p:nvSpPr>
        <p:spPr>
          <a:xfrm>
            <a:off x="6338467" y="99607"/>
            <a:ext cx="5971460" cy="493723"/>
          </a:xfrm>
          <a:prstGeom prst="round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HOẠT ĐỘNG VẬN DỤNG</a:t>
            </a:r>
          </a:p>
        </p:txBody>
      </p:sp>
    </p:spTree>
    <p:extLst>
      <p:ext uri="{BB962C8B-B14F-4D97-AF65-F5344CB8AC3E}">
        <p14:creationId xmlns:p14="http://schemas.microsoft.com/office/powerpoint/2010/main" val="265872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981200" y="942976"/>
          <a:ext cx="8226426" cy="4876800"/>
        </p:xfrm>
        <a:graphic>
          <a:graphicData uri="http://schemas.openxmlformats.org/drawingml/2006/table">
            <a:tbl>
              <a:tblPr firstRow="1" bandRow="1">
                <a:tableStyleId>{5C22544A-7EE6-4342-B048-85BDC9FD1C3A}</a:tableStyleId>
              </a:tblPr>
              <a:tblGrid>
                <a:gridCol w="1371071">
                  <a:extLst>
                    <a:ext uri="{9D8B030D-6E8A-4147-A177-3AD203B41FA5}">
                      <a16:colId xmlns:a16="http://schemas.microsoft.com/office/drawing/2014/main" val="20000"/>
                    </a:ext>
                  </a:extLst>
                </a:gridCol>
                <a:gridCol w="1371071">
                  <a:extLst>
                    <a:ext uri="{9D8B030D-6E8A-4147-A177-3AD203B41FA5}">
                      <a16:colId xmlns:a16="http://schemas.microsoft.com/office/drawing/2014/main" val="20001"/>
                    </a:ext>
                  </a:extLst>
                </a:gridCol>
                <a:gridCol w="1371071">
                  <a:extLst>
                    <a:ext uri="{9D8B030D-6E8A-4147-A177-3AD203B41FA5}">
                      <a16:colId xmlns:a16="http://schemas.microsoft.com/office/drawing/2014/main" val="20002"/>
                    </a:ext>
                  </a:extLst>
                </a:gridCol>
                <a:gridCol w="1371071">
                  <a:extLst>
                    <a:ext uri="{9D8B030D-6E8A-4147-A177-3AD203B41FA5}">
                      <a16:colId xmlns:a16="http://schemas.microsoft.com/office/drawing/2014/main" val="20003"/>
                    </a:ext>
                  </a:extLst>
                </a:gridCol>
                <a:gridCol w="1371071">
                  <a:extLst>
                    <a:ext uri="{9D8B030D-6E8A-4147-A177-3AD203B41FA5}">
                      <a16:colId xmlns:a16="http://schemas.microsoft.com/office/drawing/2014/main" val="20004"/>
                    </a:ext>
                  </a:extLst>
                </a:gridCol>
                <a:gridCol w="1371071">
                  <a:extLst>
                    <a:ext uri="{9D8B030D-6E8A-4147-A177-3AD203B41FA5}">
                      <a16:colId xmlns:a16="http://schemas.microsoft.com/office/drawing/2014/main" val="20005"/>
                    </a:ext>
                  </a:extLst>
                </a:gridCol>
              </a:tblGrid>
              <a:tr h="812800">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2 021</a:t>
                      </a:r>
                    </a:p>
                  </a:txBody>
                  <a:tcPr anchor="ctr">
                    <a:solidFill>
                      <a:schemeClr val="accent5">
                        <a:lumMod val="20000"/>
                        <a:lumOff val="80000"/>
                      </a:schemeClr>
                    </a:solidFill>
                  </a:tcP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43</a:t>
                      </a:r>
                    </a:p>
                  </a:txBody>
                  <a:tcPr anchor="ctr">
                    <a:solidFill>
                      <a:schemeClr val="accent5">
                        <a:lumMod val="20000"/>
                        <a:lumOff val="80000"/>
                      </a:schemeClr>
                    </a:solidFill>
                  </a:tcP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135</a:t>
                      </a:r>
                    </a:p>
                  </a:txBody>
                  <a:tcPr anchor="ctr">
                    <a:solidFill>
                      <a:schemeClr val="accent5">
                        <a:lumMod val="20000"/>
                        <a:lumOff val="80000"/>
                      </a:schemeClr>
                    </a:solidFill>
                  </a:tcP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105</a:t>
                      </a:r>
                    </a:p>
                  </a:txBody>
                  <a:tcPr anchor="ctr">
                    <a:solidFill>
                      <a:schemeClr val="accent5">
                        <a:lumMod val="20000"/>
                        <a:lumOff val="80000"/>
                      </a:schemeClr>
                    </a:solidFill>
                  </a:tcP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111</a:t>
                      </a:r>
                    </a:p>
                  </a:txBody>
                  <a:tcPr anchor="ctr">
                    <a:solidFill>
                      <a:schemeClr val="accent5">
                        <a:lumMod val="20000"/>
                        <a:lumOff val="80000"/>
                      </a:schemeClr>
                    </a:solidFill>
                  </a:tcP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89</a:t>
                      </a:r>
                    </a:p>
                  </a:txBody>
                  <a:tcPr anchor="ctr">
                    <a:solidFill>
                      <a:schemeClr val="accent5">
                        <a:lumMod val="20000"/>
                        <a:lumOff val="80000"/>
                      </a:schemeClr>
                    </a:solidFill>
                  </a:tcPr>
                </a:tc>
                <a:extLst>
                  <a:ext uri="{0D108BD9-81ED-4DB2-BD59-A6C34878D82A}">
                    <a16:rowId xmlns:a16="http://schemas.microsoft.com/office/drawing/2014/main" val="10000"/>
                  </a:ext>
                </a:extLst>
              </a:tr>
              <a:tr h="812800">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104</a:t>
                      </a:r>
                    </a:p>
                  </a:txBody>
                  <a:tcPr anchor="ct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251</a:t>
                      </a:r>
                    </a:p>
                  </a:txBody>
                  <a:tcPr anchor="ct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29</a:t>
                      </a:r>
                    </a:p>
                  </a:txBody>
                  <a:tcPr anchor="ct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31</a:t>
                      </a:r>
                    </a:p>
                  </a:txBody>
                  <a:tcPr anchor="ct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41</a:t>
                      </a:r>
                    </a:p>
                  </a:txBody>
                  <a:tcPr anchor="ct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57</a:t>
                      </a:r>
                    </a:p>
                  </a:txBody>
                  <a:tcPr anchor="ctr"/>
                </a:tc>
                <a:extLst>
                  <a:ext uri="{0D108BD9-81ED-4DB2-BD59-A6C34878D82A}">
                    <a16:rowId xmlns:a16="http://schemas.microsoft.com/office/drawing/2014/main" val="10001"/>
                  </a:ext>
                </a:extLst>
              </a:tr>
              <a:tr h="812800">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73</a:t>
                      </a:r>
                    </a:p>
                  </a:txBody>
                  <a:tcPr anchor="ct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423</a:t>
                      </a:r>
                    </a:p>
                  </a:txBody>
                  <a:tcPr anchor="ct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23</a:t>
                      </a:r>
                    </a:p>
                  </a:txBody>
                  <a:tcPr anchor="ct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1</a:t>
                      </a:r>
                      <a:r>
                        <a:rPr lang="en-US" sz="2800" b="1" baseline="0" dirty="0">
                          <a:solidFill>
                            <a:srgbClr val="002060"/>
                          </a:solidFill>
                          <a:latin typeface="Times New Roman" panose="02020603050405020304" pitchFamily="18" charset="0"/>
                          <a:cs typeface="Times New Roman" panose="02020603050405020304" pitchFamily="18" charset="0"/>
                        </a:rPr>
                        <a:t> 945</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17</a:t>
                      </a:r>
                    </a:p>
                  </a:txBody>
                  <a:tcPr anchor="ct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62</a:t>
                      </a:r>
                    </a:p>
                  </a:txBody>
                  <a:tcPr anchor="ctr"/>
                </a:tc>
                <a:extLst>
                  <a:ext uri="{0D108BD9-81ED-4DB2-BD59-A6C34878D82A}">
                    <a16:rowId xmlns:a16="http://schemas.microsoft.com/office/drawing/2014/main" val="10002"/>
                  </a:ext>
                </a:extLst>
              </a:tr>
              <a:tr h="812800">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102</a:t>
                      </a:r>
                    </a:p>
                  </a:txBody>
                  <a:tcPr anchor="ct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13</a:t>
                      </a:r>
                    </a:p>
                  </a:txBody>
                  <a:tcPr anchor="ct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11</a:t>
                      </a:r>
                    </a:p>
                  </a:txBody>
                  <a:tcPr anchor="ct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81</a:t>
                      </a:r>
                    </a:p>
                  </a:txBody>
                  <a:tcPr anchor="ct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        2</a:t>
                      </a:r>
                    </a:p>
                  </a:txBody>
                  <a:tcPr anchor="ct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71</a:t>
                      </a:r>
                    </a:p>
                  </a:txBody>
                  <a:tcPr anchor="ctr"/>
                </a:tc>
                <a:extLst>
                  <a:ext uri="{0D108BD9-81ED-4DB2-BD59-A6C34878D82A}">
                    <a16:rowId xmlns:a16="http://schemas.microsoft.com/office/drawing/2014/main" val="10003"/>
                  </a:ext>
                </a:extLst>
              </a:tr>
              <a:tr h="812800">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7</a:t>
                      </a:r>
                    </a:p>
                  </a:txBody>
                  <a:tcPr anchor="ct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19</a:t>
                      </a:r>
                    </a:p>
                  </a:txBody>
                  <a:tcPr anchor="ct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35</a:t>
                      </a:r>
                    </a:p>
                  </a:txBody>
                  <a:tcPr anchor="ct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51</a:t>
                      </a:r>
                    </a:p>
                  </a:txBody>
                  <a:tcPr anchor="ct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51</a:t>
                      </a:r>
                    </a:p>
                  </a:txBody>
                  <a:tcPr anchor="ct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63</a:t>
                      </a:r>
                    </a:p>
                  </a:txBody>
                  <a:tcPr anchor="ctr"/>
                </a:tc>
                <a:extLst>
                  <a:ext uri="{0D108BD9-81ED-4DB2-BD59-A6C34878D82A}">
                    <a16:rowId xmlns:a16="http://schemas.microsoft.com/office/drawing/2014/main" val="10004"/>
                  </a:ext>
                </a:extLst>
              </a:tr>
              <a:tr h="812800">
                <a:tc>
                  <a:txBody>
                    <a:bodyPr/>
                    <a:lstStyle/>
                    <a:p>
                      <a:pPr algn="ct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5</a:t>
                      </a:r>
                    </a:p>
                  </a:txBody>
                  <a:tcPr anchor="ct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2 020</a:t>
                      </a:r>
                    </a:p>
                  </a:txBody>
                  <a:tcPr anchor="ct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37</a:t>
                      </a:r>
                    </a:p>
                  </a:txBody>
                  <a:tcPr anchor="ct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37</a:t>
                      </a:r>
                    </a:p>
                  </a:txBody>
                  <a:tcPr anchor="ct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1</a:t>
                      </a:r>
                      <a:r>
                        <a:rPr lang="en-US" sz="2800" b="1" baseline="0" dirty="0">
                          <a:solidFill>
                            <a:srgbClr val="002060"/>
                          </a:solidFill>
                          <a:latin typeface="Times New Roman" panose="02020603050405020304" pitchFamily="18" charset="0"/>
                          <a:cs typeface="Times New Roman" panose="02020603050405020304" pitchFamily="18" charset="0"/>
                        </a:rPr>
                        <a:t> 975</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5"/>
                  </a:ext>
                </a:extLst>
              </a:tr>
            </a:tbl>
          </a:graphicData>
        </a:graphic>
      </p:graphicFrame>
      <p:pic>
        <p:nvPicPr>
          <p:cNvPr id="4100" name="Picture 4" descr="Ảnh động đẹp (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1"/>
            <a:ext cx="1219200" cy="423586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Ảnh động đẹp (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26040" y="15240"/>
            <a:ext cx="1371600" cy="4251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Ảnh động đẹp (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721"/>
            <a:ext cx="1371600" cy="42511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Ảnh động đẹp (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201400" y="1"/>
            <a:ext cx="1219200" cy="423586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Ảnh động đẹp (1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0" y="4296825"/>
            <a:ext cx="762000" cy="265261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Ảnh động đẹp (2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 y="4235865"/>
            <a:ext cx="7620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Ảnh động trang trí (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5861993"/>
            <a:ext cx="3569970" cy="8667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Ảnh động trang trí (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366510" y="5901045"/>
            <a:ext cx="3569970" cy="8667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 action="ppaction://noaction"/>
          </p:cNvPr>
          <p:cNvPicPr/>
          <p:nvPr/>
        </p:nvPicPr>
        <p:blipFill rotWithShape="1">
          <a:blip r:embed="rId7"/>
          <a:srcRect l="15866" t="34778" r="46474" b="27594"/>
          <a:stretch/>
        </p:blipFill>
        <p:spPr bwMode="auto">
          <a:xfrm>
            <a:off x="7482840" y="3417878"/>
            <a:ext cx="792480" cy="723900"/>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8"/>
          <a:srcRect t="63000" r="83814" b="23291"/>
          <a:stretch/>
        </p:blipFill>
        <p:spPr bwMode="auto">
          <a:xfrm>
            <a:off x="1996440" y="4221481"/>
            <a:ext cx="1333500" cy="746759"/>
          </a:xfrm>
          <a:prstGeom prst="rect">
            <a:avLst/>
          </a:prstGeom>
          <a:ln>
            <a:noFill/>
          </a:ln>
          <a:extLst>
            <a:ext uri="{53640926-AAD7-44D8-BBD7-CCE9431645EC}">
              <a14:shadowObscured xmlns:a14="http://schemas.microsoft.com/office/drawing/2010/main"/>
            </a:ext>
          </a:extLst>
        </p:spPr>
      </p:pic>
      <p:pic>
        <p:nvPicPr>
          <p:cNvPr id="4114"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026920" y="4729469"/>
            <a:ext cx="106680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p:nvPr/>
        </p:nvPicPr>
        <p:blipFill rotWithShape="1">
          <a:blip r:embed="rId8"/>
          <a:srcRect l="16987" t="62144" r="66827" b="22178"/>
          <a:stretch/>
        </p:blipFill>
        <p:spPr bwMode="auto">
          <a:xfrm>
            <a:off x="3368040" y="4236721"/>
            <a:ext cx="1296352" cy="758190"/>
          </a:xfrm>
          <a:prstGeom prst="rect">
            <a:avLst/>
          </a:prstGeom>
          <a:ln>
            <a:noFill/>
          </a:ln>
          <a:extLst>
            <a:ext uri="{53640926-AAD7-44D8-BBD7-CCE9431645EC}">
              <a14:shadowObscured xmlns:a14="http://schemas.microsoft.com/office/drawing/2010/main"/>
            </a:ext>
          </a:extLst>
        </p:spPr>
      </p:pic>
      <p:pic>
        <p:nvPicPr>
          <p:cNvPr id="23"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3927787"/>
            <a:ext cx="103632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p:nvPr/>
        </p:nvPicPr>
        <p:blipFill rotWithShape="1">
          <a:blip r:embed="rId8"/>
          <a:srcRect l="16987" t="47036" r="66666" b="37571"/>
          <a:stretch/>
        </p:blipFill>
        <p:spPr bwMode="auto">
          <a:xfrm>
            <a:off x="3383281" y="3417878"/>
            <a:ext cx="1296352" cy="803603"/>
          </a:xfrm>
          <a:prstGeom prst="rect">
            <a:avLst/>
          </a:prstGeom>
          <a:ln>
            <a:noFill/>
          </a:ln>
          <a:extLst>
            <a:ext uri="{53640926-AAD7-44D8-BBD7-CCE9431645EC}">
              <a14:shadowObscured xmlns:a14="http://schemas.microsoft.com/office/drawing/2010/main"/>
            </a:ext>
          </a:extLst>
        </p:spPr>
      </p:pic>
      <p:pic>
        <p:nvPicPr>
          <p:cNvPr id="26"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383280" y="3916680"/>
            <a:ext cx="103632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p:nvPr/>
        </p:nvPicPr>
        <p:blipFill rotWithShape="1">
          <a:blip r:embed="rId8"/>
          <a:srcRect l="33173" t="46466" r="50480" b="37571"/>
          <a:stretch/>
        </p:blipFill>
        <p:spPr bwMode="auto">
          <a:xfrm>
            <a:off x="4664392" y="3398520"/>
            <a:ext cx="1399223" cy="781358"/>
          </a:xfrm>
          <a:prstGeom prst="rect">
            <a:avLst/>
          </a:prstGeom>
          <a:ln>
            <a:noFill/>
          </a:ln>
          <a:extLst>
            <a:ext uri="{53640926-AAD7-44D8-BBD7-CCE9431645EC}">
              <a14:shadowObscured xmlns:a14="http://schemas.microsoft.com/office/drawing/2010/main"/>
            </a:ext>
          </a:extLst>
        </p:spPr>
      </p:pic>
      <p:pic>
        <p:nvPicPr>
          <p:cNvPr id="28"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413284" y="3124200"/>
            <a:ext cx="103632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p:nvPr/>
        </p:nvPicPr>
        <p:blipFill rotWithShape="1">
          <a:blip r:embed="rId8"/>
          <a:srcRect l="33494" t="31072" r="50480" b="53249"/>
          <a:stretch/>
        </p:blipFill>
        <p:spPr bwMode="auto">
          <a:xfrm>
            <a:off x="4698682" y="2578264"/>
            <a:ext cx="1375410" cy="795337"/>
          </a:xfrm>
          <a:prstGeom prst="rect">
            <a:avLst/>
          </a:prstGeom>
          <a:ln>
            <a:noFill/>
          </a:ln>
          <a:extLst>
            <a:ext uri="{53640926-AAD7-44D8-BBD7-CCE9431645EC}">
              <a14:shadowObscured xmlns:a14="http://schemas.microsoft.com/office/drawing/2010/main"/>
            </a:ext>
          </a:extLst>
        </p:spPr>
      </p:pic>
      <p:pic>
        <p:nvPicPr>
          <p:cNvPr id="29"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767262" y="3138891"/>
            <a:ext cx="103632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p:nvPr/>
        </p:nvPicPr>
        <p:blipFill rotWithShape="1">
          <a:blip r:embed="rId8"/>
          <a:srcRect l="33494" t="15679" r="50160" b="68928"/>
          <a:stretch/>
        </p:blipFill>
        <p:spPr bwMode="auto">
          <a:xfrm>
            <a:off x="4679634" y="1777366"/>
            <a:ext cx="1416844" cy="766334"/>
          </a:xfrm>
          <a:prstGeom prst="rect">
            <a:avLst/>
          </a:prstGeom>
          <a:ln>
            <a:noFill/>
          </a:ln>
          <a:extLst>
            <a:ext uri="{53640926-AAD7-44D8-BBD7-CCE9431645EC}">
              <a14:shadowObscured xmlns:a14="http://schemas.microsoft.com/office/drawing/2010/main"/>
            </a:ext>
          </a:extLst>
        </p:spPr>
      </p:pic>
      <p:pic>
        <p:nvPicPr>
          <p:cNvPr id="31"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781549" y="2284570"/>
            <a:ext cx="103632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p:nvPr/>
        </p:nvPicPr>
        <p:blipFill rotWithShape="1">
          <a:blip r:embed="rId8"/>
          <a:srcRect l="49840" t="15679" r="33813" b="68928"/>
          <a:stretch/>
        </p:blipFill>
        <p:spPr bwMode="auto">
          <a:xfrm>
            <a:off x="6097905" y="1788105"/>
            <a:ext cx="1384935" cy="740355"/>
          </a:xfrm>
          <a:prstGeom prst="rect">
            <a:avLst/>
          </a:prstGeom>
          <a:ln>
            <a:noFill/>
          </a:ln>
          <a:extLst>
            <a:ext uri="{53640926-AAD7-44D8-BBD7-CCE9431645EC}">
              <a14:shadowObscured xmlns:a14="http://schemas.microsoft.com/office/drawing/2010/main"/>
            </a:ext>
          </a:extLst>
        </p:spPr>
      </p:pic>
      <p:pic>
        <p:nvPicPr>
          <p:cNvPr id="33"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833936" y="1462087"/>
            <a:ext cx="103632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p:nvPr/>
        </p:nvPicPr>
        <p:blipFill rotWithShape="1">
          <a:blip r:embed="rId8"/>
          <a:srcRect l="66507" t="15679" r="16986" b="68928"/>
          <a:stretch/>
        </p:blipFill>
        <p:spPr bwMode="auto">
          <a:xfrm>
            <a:off x="7482840" y="1777367"/>
            <a:ext cx="1371599" cy="751094"/>
          </a:xfrm>
          <a:prstGeom prst="rect">
            <a:avLst/>
          </a:prstGeom>
          <a:ln>
            <a:noFill/>
          </a:ln>
          <a:extLst>
            <a:ext uri="{53640926-AAD7-44D8-BBD7-CCE9431645EC}">
              <a14:shadowObscured xmlns:a14="http://schemas.microsoft.com/office/drawing/2010/main"/>
            </a:ext>
          </a:extLst>
        </p:spPr>
      </p:pic>
      <p:pic>
        <p:nvPicPr>
          <p:cNvPr id="35"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156960" y="1447800"/>
            <a:ext cx="103632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p:nvPr/>
        </p:nvPicPr>
        <p:blipFill rotWithShape="1">
          <a:blip r:embed="rId8"/>
          <a:srcRect l="67308" t="31358" r="16506" b="53250"/>
          <a:stretch/>
        </p:blipFill>
        <p:spPr bwMode="auto">
          <a:xfrm>
            <a:off x="7482364" y="2581999"/>
            <a:ext cx="1372076" cy="776362"/>
          </a:xfrm>
          <a:prstGeom prst="rect">
            <a:avLst/>
          </a:prstGeom>
          <a:ln>
            <a:noFill/>
          </a:ln>
          <a:extLst>
            <a:ext uri="{53640926-AAD7-44D8-BBD7-CCE9431645EC}">
              <a14:shadowObscured xmlns:a14="http://schemas.microsoft.com/office/drawing/2010/main"/>
            </a:ext>
          </a:extLst>
        </p:spPr>
      </p:pic>
      <p:pic>
        <p:nvPicPr>
          <p:cNvPr id="37"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29038" y="1447800"/>
            <a:ext cx="103632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p:cNvPicPr/>
          <p:nvPr/>
        </p:nvPicPr>
        <p:blipFill rotWithShape="1">
          <a:blip r:embed="rId8"/>
          <a:srcRect l="73638" t="47081" r="16506" b="37857"/>
          <a:stretch/>
        </p:blipFill>
        <p:spPr bwMode="auto">
          <a:xfrm>
            <a:off x="8275320" y="3411900"/>
            <a:ext cx="585788" cy="755044"/>
          </a:xfrm>
          <a:prstGeom prst="rect">
            <a:avLst/>
          </a:prstGeom>
          <a:ln>
            <a:noFill/>
          </a:ln>
          <a:extLst>
            <a:ext uri="{53640926-AAD7-44D8-BBD7-CCE9431645EC}">
              <a14:shadowObscured xmlns:a14="http://schemas.microsoft.com/office/drawing/2010/main"/>
            </a:ext>
          </a:extLst>
        </p:spPr>
      </p:pic>
      <p:pic>
        <p:nvPicPr>
          <p:cNvPr id="39"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60945" y="2262985"/>
            <a:ext cx="1036320" cy="1095376"/>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6"/>
          <p:cNvSpPr txBox="1">
            <a:spLocks noChangeArrowheads="1"/>
          </p:cNvSpPr>
          <p:nvPr/>
        </p:nvSpPr>
        <p:spPr bwMode="auto">
          <a:xfrm>
            <a:off x="3429000" y="405825"/>
            <a:ext cx="5349239" cy="584775"/>
          </a:xfrm>
          <a:prstGeom prst="rect">
            <a:avLst/>
          </a:prstGeom>
          <a:solidFill>
            <a:srgbClr val="00FF0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dirty="0">
                <a:solidFill>
                  <a:srgbClr val="FF0000"/>
                </a:solidFill>
                <a:latin typeface="Times New Roman" pitchFamily="18" charset="0"/>
                <a:cs typeface="Times New Roman" pitchFamily="18" charset="0"/>
              </a:rPr>
              <a:t>RẠP CHIẾU PHIM</a:t>
            </a:r>
          </a:p>
        </p:txBody>
      </p:sp>
      <p:pic>
        <p:nvPicPr>
          <p:cNvPr id="4108" name="Picture 12" descr="Ảnh động trang trí (4)"/>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828800" y="60958"/>
            <a:ext cx="865632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C639907D-17E8-4FDE-9C46-A7FBA34C0DF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9331" r="19842"/>
          <a:stretch/>
        </p:blipFill>
        <p:spPr>
          <a:xfrm>
            <a:off x="10911840" y="5140101"/>
            <a:ext cx="1246821" cy="1627720"/>
          </a:xfrm>
          <a:prstGeom prst="rect">
            <a:avLst/>
          </a:prstGeom>
        </p:spPr>
      </p:pic>
      <p:pic>
        <p:nvPicPr>
          <p:cNvPr id="43" name="Picture 42"/>
          <p:cNvPicPr/>
          <p:nvPr/>
        </p:nvPicPr>
        <p:blipFill rotWithShape="1">
          <a:blip r:embed="rId8"/>
          <a:srcRect l="17148" t="78104" r="66505" b="6503"/>
          <a:stretch/>
        </p:blipFill>
        <p:spPr bwMode="auto">
          <a:xfrm>
            <a:off x="3352800" y="5027296"/>
            <a:ext cx="1311592" cy="7803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125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0" fill="hold"/>
                                        <p:tgtEl>
                                          <p:spTgt spid="17"/>
                                        </p:tgtEl>
                                        <p:attrNameLst>
                                          <p:attrName>ppt_w</p:attrName>
                                        </p:attrNameLst>
                                      </p:cBhvr>
                                      <p:tavLst>
                                        <p:tav tm="0" fmla="#ppt_w*sin(2.5*pi*$)">
                                          <p:val>
                                            <p:fltVal val="0"/>
                                          </p:val>
                                        </p:tav>
                                        <p:tav tm="100000">
                                          <p:val>
                                            <p:fltVal val="1"/>
                                          </p:val>
                                        </p:tav>
                                      </p:tavLst>
                                    </p:anim>
                                    <p:anim calcmode="lin" valueType="num">
                                      <p:cBhvr>
                                        <p:cTn id="16" dur="5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4114"/>
                                        </p:tgtEl>
                                        <p:attrNameLst>
                                          <p:attrName>style.visibility</p:attrName>
                                        </p:attrNameLst>
                                      </p:cBhvr>
                                      <p:to>
                                        <p:strVal val="visible"/>
                                      </p:to>
                                    </p:set>
                                    <p:animEffect transition="in" filter="wipe(down)">
                                      <p:cBhvr>
                                        <p:cTn id="21" dur="580">
                                          <p:stCondLst>
                                            <p:cond delay="0"/>
                                          </p:stCondLst>
                                        </p:cTn>
                                        <p:tgtEl>
                                          <p:spTgt spid="4114"/>
                                        </p:tgtEl>
                                      </p:cBhvr>
                                    </p:animEffect>
                                    <p:anim calcmode="lin" valueType="num">
                                      <p:cBhvr>
                                        <p:cTn id="22" dur="1822" tmFilter="0,0; 0.14,0.36; 0.43,0.73; 0.71,0.91; 1.0,1.0">
                                          <p:stCondLst>
                                            <p:cond delay="0"/>
                                          </p:stCondLst>
                                        </p:cTn>
                                        <p:tgtEl>
                                          <p:spTgt spid="411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11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11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11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114"/>
                                        </p:tgtEl>
                                        <p:attrNameLst>
                                          <p:attrName>ppt_y</p:attrName>
                                        </p:attrNameLst>
                                      </p:cBhvr>
                                      <p:tavLst>
                                        <p:tav tm="0" fmla="#ppt_y-sin(pi*$)/81">
                                          <p:val>
                                            <p:fltVal val="0"/>
                                          </p:val>
                                        </p:tav>
                                        <p:tav tm="100000">
                                          <p:val>
                                            <p:fltVal val="1"/>
                                          </p:val>
                                        </p:tav>
                                      </p:tavLst>
                                    </p:anim>
                                    <p:animScale>
                                      <p:cBhvr>
                                        <p:cTn id="27" dur="26">
                                          <p:stCondLst>
                                            <p:cond delay="650"/>
                                          </p:stCondLst>
                                        </p:cTn>
                                        <p:tgtEl>
                                          <p:spTgt spid="4114"/>
                                        </p:tgtEl>
                                      </p:cBhvr>
                                      <p:to x="100000" y="60000"/>
                                    </p:animScale>
                                    <p:animScale>
                                      <p:cBhvr>
                                        <p:cTn id="28" dur="166" decel="50000">
                                          <p:stCondLst>
                                            <p:cond delay="676"/>
                                          </p:stCondLst>
                                        </p:cTn>
                                        <p:tgtEl>
                                          <p:spTgt spid="4114"/>
                                        </p:tgtEl>
                                      </p:cBhvr>
                                      <p:to x="100000" y="100000"/>
                                    </p:animScale>
                                    <p:animScale>
                                      <p:cBhvr>
                                        <p:cTn id="29" dur="26">
                                          <p:stCondLst>
                                            <p:cond delay="1312"/>
                                          </p:stCondLst>
                                        </p:cTn>
                                        <p:tgtEl>
                                          <p:spTgt spid="4114"/>
                                        </p:tgtEl>
                                      </p:cBhvr>
                                      <p:to x="100000" y="80000"/>
                                    </p:animScale>
                                    <p:animScale>
                                      <p:cBhvr>
                                        <p:cTn id="30" dur="166" decel="50000">
                                          <p:stCondLst>
                                            <p:cond delay="1338"/>
                                          </p:stCondLst>
                                        </p:cTn>
                                        <p:tgtEl>
                                          <p:spTgt spid="4114"/>
                                        </p:tgtEl>
                                      </p:cBhvr>
                                      <p:to x="100000" y="100000"/>
                                    </p:animScale>
                                    <p:animScale>
                                      <p:cBhvr>
                                        <p:cTn id="31" dur="26">
                                          <p:stCondLst>
                                            <p:cond delay="1642"/>
                                          </p:stCondLst>
                                        </p:cTn>
                                        <p:tgtEl>
                                          <p:spTgt spid="4114"/>
                                        </p:tgtEl>
                                      </p:cBhvr>
                                      <p:to x="100000" y="90000"/>
                                    </p:animScale>
                                    <p:animScale>
                                      <p:cBhvr>
                                        <p:cTn id="32" dur="166" decel="50000">
                                          <p:stCondLst>
                                            <p:cond delay="1668"/>
                                          </p:stCondLst>
                                        </p:cTn>
                                        <p:tgtEl>
                                          <p:spTgt spid="4114"/>
                                        </p:tgtEl>
                                      </p:cBhvr>
                                      <p:to x="100000" y="100000"/>
                                    </p:animScale>
                                    <p:animScale>
                                      <p:cBhvr>
                                        <p:cTn id="33" dur="26">
                                          <p:stCondLst>
                                            <p:cond delay="1808"/>
                                          </p:stCondLst>
                                        </p:cTn>
                                        <p:tgtEl>
                                          <p:spTgt spid="4114"/>
                                        </p:tgtEl>
                                      </p:cBhvr>
                                      <p:to x="100000" y="95000"/>
                                    </p:animScale>
                                    <p:animScale>
                                      <p:cBhvr>
                                        <p:cTn id="34" dur="166" decel="50000">
                                          <p:stCondLst>
                                            <p:cond delay="1834"/>
                                          </p:stCondLst>
                                        </p:cTn>
                                        <p:tgtEl>
                                          <p:spTgt spid="4114"/>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7" presetClass="exit" presetSubtype="10" fill="hold" nodeType="clickEffect">
                                  <p:stCondLst>
                                    <p:cond delay="0"/>
                                  </p:stCondLst>
                                  <p:childTnLst>
                                    <p:anim calcmode="lin" valueType="num">
                                      <p:cBhvr>
                                        <p:cTn id="42" dur="500"/>
                                        <p:tgtEl>
                                          <p:spTgt spid="19"/>
                                        </p:tgtEl>
                                        <p:attrNameLst>
                                          <p:attrName>ppt_w</p:attrName>
                                        </p:attrNameLst>
                                      </p:cBhvr>
                                      <p:tavLst>
                                        <p:tav tm="0">
                                          <p:val>
                                            <p:strVal val="ppt_w"/>
                                          </p:val>
                                        </p:tav>
                                        <p:tav tm="100000">
                                          <p:val>
                                            <p:fltVal val="0"/>
                                          </p:val>
                                        </p:tav>
                                      </p:tavLst>
                                    </p:anim>
                                    <p:anim calcmode="lin" valueType="num">
                                      <p:cBhvr>
                                        <p:cTn id="43" dur="500"/>
                                        <p:tgtEl>
                                          <p:spTgt spid="19"/>
                                        </p:tgtEl>
                                        <p:attrNameLst>
                                          <p:attrName>ppt_h</p:attrName>
                                        </p:attrNameLst>
                                      </p:cBhvr>
                                      <p:tavLst>
                                        <p:tav tm="0">
                                          <p:val>
                                            <p:strVal val="ppt_h"/>
                                          </p:val>
                                        </p:tav>
                                        <p:tav tm="100000">
                                          <p:val>
                                            <p:strVal val="ppt_h"/>
                                          </p:val>
                                        </p:tav>
                                      </p:tavLst>
                                    </p:anim>
                                    <p:set>
                                      <p:cBhvr>
                                        <p:cTn id="44" dur="1" fill="hold">
                                          <p:stCondLst>
                                            <p:cond delay="499"/>
                                          </p:stCondLst>
                                        </p:cTn>
                                        <p:tgtEl>
                                          <p:spTgt spid="19"/>
                                        </p:tgtEl>
                                        <p:attrNameLst>
                                          <p:attrName>style.visibility</p:attrName>
                                        </p:attrNameLst>
                                      </p:cBhvr>
                                      <p:to>
                                        <p:strVal val="hidden"/>
                                      </p:to>
                                    </p:set>
                                  </p:childTnLst>
                                </p:cTn>
                              </p:par>
                              <p:par>
                                <p:cTn id="45" presetID="42" presetClass="path" presetSubtype="0" accel="50000" decel="50000" fill="hold" nodeType="withEffect">
                                  <p:stCondLst>
                                    <p:cond delay="0"/>
                                  </p:stCondLst>
                                  <p:childTnLst>
                                    <p:animMotion origin="layout" path="M 3.95833E-6 -4.44444E-6 L 0.00247 -0.11388 " pathEditMode="relative" rAng="0" ptsTypes="AA">
                                      <p:cBhvr>
                                        <p:cTn id="46" dur="2000" fill="hold"/>
                                        <p:tgtEl>
                                          <p:spTgt spid="4114"/>
                                        </p:tgtEl>
                                        <p:attrNameLst>
                                          <p:attrName>ppt_x</p:attrName>
                                          <p:attrName>ppt_y</p:attrName>
                                        </p:attrNameLst>
                                      </p:cBhvr>
                                      <p:rCtr x="117" y="-5694"/>
                                    </p:animMotion>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xit" presetSubtype="32" fill="hold" nodeType="clickEffect">
                                  <p:stCondLst>
                                    <p:cond delay="0"/>
                                  </p:stCondLst>
                                  <p:childTnLst>
                                    <p:anim calcmode="lin" valueType="num">
                                      <p:cBhvr>
                                        <p:cTn id="57" dur="500"/>
                                        <p:tgtEl>
                                          <p:spTgt spid="22"/>
                                        </p:tgtEl>
                                        <p:attrNameLst>
                                          <p:attrName>ppt_w</p:attrName>
                                        </p:attrNameLst>
                                      </p:cBhvr>
                                      <p:tavLst>
                                        <p:tav tm="0">
                                          <p:val>
                                            <p:strVal val="ppt_w"/>
                                          </p:val>
                                        </p:tav>
                                        <p:tav tm="100000">
                                          <p:val>
                                            <p:fltVal val="0"/>
                                          </p:val>
                                        </p:tav>
                                      </p:tavLst>
                                    </p:anim>
                                    <p:anim calcmode="lin" valueType="num">
                                      <p:cBhvr>
                                        <p:cTn id="58" dur="500"/>
                                        <p:tgtEl>
                                          <p:spTgt spid="22"/>
                                        </p:tgtEl>
                                        <p:attrNameLst>
                                          <p:attrName>ppt_h</p:attrName>
                                        </p:attrNameLst>
                                      </p:cBhvr>
                                      <p:tavLst>
                                        <p:tav tm="0">
                                          <p:val>
                                            <p:strVal val="ppt_h"/>
                                          </p:val>
                                        </p:tav>
                                        <p:tav tm="100000">
                                          <p:val>
                                            <p:fltVal val="0"/>
                                          </p:val>
                                        </p:tav>
                                      </p:tavLst>
                                    </p:anim>
                                    <p:set>
                                      <p:cBhvr>
                                        <p:cTn id="59" dur="1" fill="hold">
                                          <p:stCondLst>
                                            <p:cond delay="499"/>
                                          </p:stCondLst>
                                        </p:cTn>
                                        <p:tgtEl>
                                          <p:spTgt spid="22"/>
                                        </p:tgtEl>
                                        <p:attrNameLst>
                                          <p:attrName>style.visibility</p:attrName>
                                        </p:attrNameLst>
                                      </p:cBhvr>
                                      <p:to>
                                        <p:strVal val="hidden"/>
                                      </p:to>
                                    </p:set>
                                  </p:childTnLst>
                                </p:cTn>
                              </p:par>
                              <p:par>
                                <p:cTn id="60" presetID="23" presetClass="exit" presetSubtype="32" fill="hold" nodeType="withEffect">
                                  <p:stCondLst>
                                    <p:cond delay="0"/>
                                  </p:stCondLst>
                                  <p:childTnLst>
                                    <p:anim calcmode="lin" valueType="num">
                                      <p:cBhvr>
                                        <p:cTn id="61" dur="500"/>
                                        <p:tgtEl>
                                          <p:spTgt spid="4114"/>
                                        </p:tgtEl>
                                        <p:attrNameLst>
                                          <p:attrName>ppt_w</p:attrName>
                                        </p:attrNameLst>
                                      </p:cBhvr>
                                      <p:tavLst>
                                        <p:tav tm="0">
                                          <p:val>
                                            <p:strVal val="ppt_w"/>
                                          </p:val>
                                        </p:tav>
                                        <p:tav tm="100000">
                                          <p:val>
                                            <p:fltVal val="0"/>
                                          </p:val>
                                        </p:tav>
                                      </p:tavLst>
                                    </p:anim>
                                    <p:anim calcmode="lin" valueType="num">
                                      <p:cBhvr>
                                        <p:cTn id="62" dur="500"/>
                                        <p:tgtEl>
                                          <p:spTgt spid="4114"/>
                                        </p:tgtEl>
                                        <p:attrNameLst>
                                          <p:attrName>ppt_h</p:attrName>
                                        </p:attrNameLst>
                                      </p:cBhvr>
                                      <p:tavLst>
                                        <p:tav tm="0">
                                          <p:val>
                                            <p:strVal val="ppt_h"/>
                                          </p:val>
                                        </p:tav>
                                        <p:tav tm="100000">
                                          <p:val>
                                            <p:fltVal val="0"/>
                                          </p:val>
                                        </p:tav>
                                      </p:tavLst>
                                    </p:anim>
                                    <p:set>
                                      <p:cBhvr>
                                        <p:cTn id="63" dur="1" fill="hold">
                                          <p:stCondLst>
                                            <p:cond delay="499"/>
                                          </p:stCondLst>
                                        </p:cTn>
                                        <p:tgtEl>
                                          <p:spTgt spid="4114"/>
                                        </p:tgtEl>
                                        <p:attrNameLst>
                                          <p:attrName>style.visibility</p:attrName>
                                        </p:attrNameLst>
                                      </p:cBhvr>
                                      <p:to>
                                        <p:strVal val="hidden"/>
                                      </p:to>
                                    </p:set>
                                  </p:childTnLst>
                                </p:cTn>
                              </p:par>
                              <p:par>
                                <p:cTn id="64" presetID="26" presetClass="entr" presetSubtype="0" fill="hold"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80">
                                          <p:stCondLst>
                                            <p:cond delay="0"/>
                                          </p:stCondLst>
                                        </p:cTn>
                                        <p:tgtEl>
                                          <p:spTgt spid="23"/>
                                        </p:tgtEl>
                                      </p:cBhvr>
                                    </p:animEffect>
                                    <p:anim calcmode="lin" valueType="num">
                                      <p:cBhvr>
                                        <p:cTn id="67"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72" dur="26">
                                          <p:stCondLst>
                                            <p:cond delay="650"/>
                                          </p:stCondLst>
                                        </p:cTn>
                                        <p:tgtEl>
                                          <p:spTgt spid="23"/>
                                        </p:tgtEl>
                                      </p:cBhvr>
                                      <p:to x="100000" y="60000"/>
                                    </p:animScale>
                                    <p:animScale>
                                      <p:cBhvr>
                                        <p:cTn id="73" dur="166" decel="50000">
                                          <p:stCondLst>
                                            <p:cond delay="676"/>
                                          </p:stCondLst>
                                        </p:cTn>
                                        <p:tgtEl>
                                          <p:spTgt spid="23"/>
                                        </p:tgtEl>
                                      </p:cBhvr>
                                      <p:to x="100000" y="100000"/>
                                    </p:animScale>
                                    <p:animScale>
                                      <p:cBhvr>
                                        <p:cTn id="74" dur="26">
                                          <p:stCondLst>
                                            <p:cond delay="1312"/>
                                          </p:stCondLst>
                                        </p:cTn>
                                        <p:tgtEl>
                                          <p:spTgt spid="23"/>
                                        </p:tgtEl>
                                      </p:cBhvr>
                                      <p:to x="100000" y="80000"/>
                                    </p:animScale>
                                    <p:animScale>
                                      <p:cBhvr>
                                        <p:cTn id="75" dur="166" decel="50000">
                                          <p:stCondLst>
                                            <p:cond delay="1338"/>
                                          </p:stCondLst>
                                        </p:cTn>
                                        <p:tgtEl>
                                          <p:spTgt spid="23"/>
                                        </p:tgtEl>
                                      </p:cBhvr>
                                      <p:to x="100000" y="100000"/>
                                    </p:animScale>
                                    <p:animScale>
                                      <p:cBhvr>
                                        <p:cTn id="76" dur="26">
                                          <p:stCondLst>
                                            <p:cond delay="1642"/>
                                          </p:stCondLst>
                                        </p:cTn>
                                        <p:tgtEl>
                                          <p:spTgt spid="23"/>
                                        </p:tgtEl>
                                      </p:cBhvr>
                                      <p:to x="100000" y="90000"/>
                                    </p:animScale>
                                    <p:animScale>
                                      <p:cBhvr>
                                        <p:cTn id="77" dur="166" decel="50000">
                                          <p:stCondLst>
                                            <p:cond delay="1668"/>
                                          </p:stCondLst>
                                        </p:cTn>
                                        <p:tgtEl>
                                          <p:spTgt spid="23"/>
                                        </p:tgtEl>
                                      </p:cBhvr>
                                      <p:to x="100000" y="100000"/>
                                    </p:animScale>
                                    <p:animScale>
                                      <p:cBhvr>
                                        <p:cTn id="78" dur="26">
                                          <p:stCondLst>
                                            <p:cond delay="1808"/>
                                          </p:stCondLst>
                                        </p:cTn>
                                        <p:tgtEl>
                                          <p:spTgt spid="23"/>
                                        </p:tgtEl>
                                      </p:cBhvr>
                                      <p:to x="100000" y="95000"/>
                                    </p:animScale>
                                    <p:animScale>
                                      <p:cBhvr>
                                        <p:cTn id="79" dur="166" decel="50000">
                                          <p:stCondLst>
                                            <p:cond delay="1834"/>
                                          </p:stCondLst>
                                        </p:cTn>
                                        <p:tgtEl>
                                          <p:spTgt spid="23"/>
                                        </p:tgtEl>
                                      </p:cBhvr>
                                      <p:to x="100000" y="100000"/>
                                    </p:animScale>
                                  </p:childTnLst>
                                </p:cTn>
                              </p:par>
                              <p:par>
                                <p:cTn id="80" presetID="42" presetClass="path" presetSubtype="0" accel="50000" decel="50000" fill="hold" nodeType="withEffect">
                                  <p:stCondLst>
                                    <p:cond delay="0"/>
                                  </p:stCondLst>
                                  <p:childTnLst>
                                    <p:animMotion origin="layout" path="M 2.08333E-6 3.7037E-6 L 0.11133 3.7037E-6 " pathEditMode="relative" rAng="0" ptsTypes="AA">
                                      <p:cBhvr>
                                        <p:cTn id="81" dur="2000" fill="hold"/>
                                        <p:tgtEl>
                                          <p:spTgt spid="23"/>
                                        </p:tgtEl>
                                        <p:attrNameLst>
                                          <p:attrName>ppt_x</p:attrName>
                                          <p:attrName>ppt_y</p:attrName>
                                        </p:attrNameLst>
                                      </p:cBhvr>
                                      <p:rCtr x="5560" y="0"/>
                                    </p:animMotion>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24"/>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23" presetClass="exit" presetSubtype="32" fill="hold" nodeType="clickEffect">
                                  <p:stCondLst>
                                    <p:cond delay="0"/>
                                  </p:stCondLst>
                                  <p:childTnLst>
                                    <p:anim calcmode="lin" valueType="num">
                                      <p:cBhvr>
                                        <p:cTn id="89" dur="500"/>
                                        <p:tgtEl>
                                          <p:spTgt spid="24"/>
                                        </p:tgtEl>
                                        <p:attrNameLst>
                                          <p:attrName>ppt_w</p:attrName>
                                        </p:attrNameLst>
                                      </p:cBhvr>
                                      <p:tavLst>
                                        <p:tav tm="0">
                                          <p:val>
                                            <p:strVal val="ppt_w"/>
                                          </p:val>
                                        </p:tav>
                                        <p:tav tm="100000">
                                          <p:val>
                                            <p:fltVal val="0"/>
                                          </p:val>
                                        </p:tav>
                                      </p:tavLst>
                                    </p:anim>
                                    <p:anim calcmode="lin" valueType="num">
                                      <p:cBhvr>
                                        <p:cTn id="90" dur="500"/>
                                        <p:tgtEl>
                                          <p:spTgt spid="24"/>
                                        </p:tgtEl>
                                        <p:attrNameLst>
                                          <p:attrName>ppt_h</p:attrName>
                                        </p:attrNameLst>
                                      </p:cBhvr>
                                      <p:tavLst>
                                        <p:tav tm="0">
                                          <p:val>
                                            <p:strVal val="ppt_h"/>
                                          </p:val>
                                        </p:tav>
                                        <p:tav tm="100000">
                                          <p:val>
                                            <p:fltVal val="0"/>
                                          </p:val>
                                        </p:tav>
                                      </p:tavLst>
                                    </p:anim>
                                    <p:set>
                                      <p:cBhvr>
                                        <p:cTn id="91" dur="1" fill="hold">
                                          <p:stCondLst>
                                            <p:cond delay="499"/>
                                          </p:stCondLst>
                                        </p:cTn>
                                        <p:tgtEl>
                                          <p:spTgt spid="24"/>
                                        </p:tgtEl>
                                        <p:attrNameLst>
                                          <p:attrName>style.visibility</p:attrName>
                                        </p:attrNameLst>
                                      </p:cBhvr>
                                      <p:to>
                                        <p:strVal val="hidden"/>
                                      </p:to>
                                    </p:set>
                                  </p:childTnLst>
                                </p:cTn>
                              </p:par>
                              <p:par>
                                <p:cTn id="92" presetID="53" presetClass="exit" presetSubtype="32" fill="hold" nodeType="withEffect">
                                  <p:stCondLst>
                                    <p:cond delay="0"/>
                                  </p:stCondLst>
                                  <p:childTnLst>
                                    <p:anim calcmode="lin" valueType="num">
                                      <p:cBhvr>
                                        <p:cTn id="93" dur="500"/>
                                        <p:tgtEl>
                                          <p:spTgt spid="23"/>
                                        </p:tgtEl>
                                        <p:attrNameLst>
                                          <p:attrName>ppt_w</p:attrName>
                                        </p:attrNameLst>
                                      </p:cBhvr>
                                      <p:tavLst>
                                        <p:tav tm="0">
                                          <p:val>
                                            <p:strVal val="ppt_w"/>
                                          </p:val>
                                        </p:tav>
                                        <p:tav tm="100000">
                                          <p:val>
                                            <p:fltVal val="0"/>
                                          </p:val>
                                        </p:tav>
                                      </p:tavLst>
                                    </p:anim>
                                    <p:anim calcmode="lin" valueType="num">
                                      <p:cBhvr>
                                        <p:cTn id="94" dur="500"/>
                                        <p:tgtEl>
                                          <p:spTgt spid="23"/>
                                        </p:tgtEl>
                                        <p:attrNameLst>
                                          <p:attrName>ppt_h</p:attrName>
                                        </p:attrNameLst>
                                      </p:cBhvr>
                                      <p:tavLst>
                                        <p:tav tm="0">
                                          <p:val>
                                            <p:strVal val="ppt_h"/>
                                          </p:val>
                                        </p:tav>
                                        <p:tav tm="100000">
                                          <p:val>
                                            <p:fltVal val="0"/>
                                          </p:val>
                                        </p:tav>
                                      </p:tavLst>
                                    </p:anim>
                                    <p:animEffect transition="out" filter="fade">
                                      <p:cBhvr>
                                        <p:cTn id="95" dur="500"/>
                                        <p:tgtEl>
                                          <p:spTgt spid="23"/>
                                        </p:tgtEl>
                                      </p:cBhvr>
                                    </p:animEffect>
                                    <p:set>
                                      <p:cBhvr>
                                        <p:cTn id="96" dur="1" fill="hold">
                                          <p:stCondLst>
                                            <p:cond delay="499"/>
                                          </p:stCondLst>
                                        </p:cTn>
                                        <p:tgtEl>
                                          <p:spTgt spid="23"/>
                                        </p:tgtEl>
                                        <p:attrNameLst>
                                          <p:attrName>style.visibility</p:attrName>
                                        </p:attrNameLst>
                                      </p:cBhvr>
                                      <p:to>
                                        <p:strVal val="hidden"/>
                                      </p:to>
                                    </p:set>
                                  </p:childTnLst>
                                </p:cTn>
                              </p:par>
                              <p:par>
                                <p:cTn id="97" presetID="53" presetClass="entr" presetSubtype="16" fill="hold" nodeType="with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childTnLst>
                                </p:cTn>
                              </p:par>
                              <p:par>
                                <p:cTn id="102" presetID="42" presetClass="path" presetSubtype="0" accel="50000" decel="50000" fill="hold" nodeType="withEffect">
                                  <p:stCondLst>
                                    <p:cond delay="0"/>
                                  </p:stCondLst>
                                  <p:childTnLst>
                                    <p:animMotion origin="layout" path="M -1.875E-6 4.44444E-6 L 0.0013 -0.12477 " pathEditMode="relative" rAng="0" ptsTypes="AA">
                                      <p:cBhvr>
                                        <p:cTn id="103" dur="2000" fill="hold"/>
                                        <p:tgtEl>
                                          <p:spTgt spid="26"/>
                                        </p:tgtEl>
                                        <p:attrNameLst>
                                          <p:attrName>ppt_x</p:attrName>
                                          <p:attrName>ppt_y</p:attrName>
                                        </p:attrNameLst>
                                      </p:cBhvr>
                                      <p:rCtr x="65" y="-6250"/>
                                    </p:animMotion>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27"/>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23" presetClass="exit" presetSubtype="32" fill="hold" nodeType="clickEffect">
                                  <p:stCondLst>
                                    <p:cond delay="0"/>
                                  </p:stCondLst>
                                  <p:childTnLst>
                                    <p:anim calcmode="lin" valueType="num">
                                      <p:cBhvr>
                                        <p:cTn id="111" dur="500"/>
                                        <p:tgtEl>
                                          <p:spTgt spid="27"/>
                                        </p:tgtEl>
                                        <p:attrNameLst>
                                          <p:attrName>ppt_w</p:attrName>
                                        </p:attrNameLst>
                                      </p:cBhvr>
                                      <p:tavLst>
                                        <p:tav tm="0">
                                          <p:val>
                                            <p:strVal val="ppt_w"/>
                                          </p:val>
                                        </p:tav>
                                        <p:tav tm="100000">
                                          <p:val>
                                            <p:fltVal val="0"/>
                                          </p:val>
                                        </p:tav>
                                      </p:tavLst>
                                    </p:anim>
                                    <p:anim calcmode="lin" valueType="num">
                                      <p:cBhvr>
                                        <p:cTn id="112" dur="500"/>
                                        <p:tgtEl>
                                          <p:spTgt spid="27"/>
                                        </p:tgtEl>
                                        <p:attrNameLst>
                                          <p:attrName>ppt_h</p:attrName>
                                        </p:attrNameLst>
                                      </p:cBhvr>
                                      <p:tavLst>
                                        <p:tav tm="0">
                                          <p:val>
                                            <p:strVal val="ppt_h"/>
                                          </p:val>
                                        </p:tav>
                                        <p:tav tm="100000">
                                          <p:val>
                                            <p:fltVal val="0"/>
                                          </p:val>
                                        </p:tav>
                                      </p:tavLst>
                                    </p:anim>
                                    <p:set>
                                      <p:cBhvr>
                                        <p:cTn id="113" dur="1" fill="hold">
                                          <p:stCondLst>
                                            <p:cond delay="499"/>
                                          </p:stCondLst>
                                        </p:cTn>
                                        <p:tgtEl>
                                          <p:spTgt spid="27"/>
                                        </p:tgtEl>
                                        <p:attrNameLst>
                                          <p:attrName>style.visibility</p:attrName>
                                        </p:attrNameLst>
                                      </p:cBhvr>
                                      <p:to>
                                        <p:strVal val="hidden"/>
                                      </p:to>
                                    </p:set>
                                  </p:childTnLst>
                                </p:cTn>
                              </p:par>
                              <p:par>
                                <p:cTn id="114" presetID="17" presetClass="exit" presetSubtype="10" fill="hold" nodeType="withEffect">
                                  <p:stCondLst>
                                    <p:cond delay="0"/>
                                  </p:stCondLst>
                                  <p:childTnLst>
                                    <p:anim calcmode="lin" valueType="num">
                                      <p:cBhvr>
                                        <p:cTn id="115" dur="500"/>
                                        <p:tgtEl>
                                          <p:spTgt spid="26"/>
                                        </p:tgtEl>
                                        <p:attrNameLst>
                                          <p:attrName>ppt_w</p:attrName>
                                        </p:attrNameLst>
                                      </p:cBhvr>
                                      <p:tavLst>
                                        <p:tav tm="0">
                                          <p:val>
                                            <p:strVal val="ppt_w"/>
                                          </p:val>
                                        </p:tav>
                                        <p:tav tm="100000">
                                          <p:val>
                                            <p:fltVal val="0"/>
                                          </p:val>
                                        </p:tav>
                                      </p:tavLst>
                                    </p:anim>
                                    <p:anim calcmode="lin" valueType="num">
                                      <p:cBhvr>
                                        <p:cTn id="116" dur="500"/>
                                        <p:tgtEl>
                                          <p:spTgt spid="26"/>
                                        </p:tgtEl>
                                        <p:attrNameLst>
                                          <p:attrName>ppt_h</p:attrName>
                                        </p:attrNameLst>
                                      </p:cBhvr>
                                      <p:tavLst>
                                        <p:tav tm="0">
                                          <p:val>
                                            <p:strVal val="ppt_h"/>
                                          </p:val>
                                        </p:tav>
                                        <p:tav tm="100000">
                                          <p:val>
                                            <p:strVal val="ppt_h"/>
                                          </p:val>
                                        </p:tav>
                                      </p:tavLst>
                                    </p:anim>
                                    <p:set>
                                      <p:cBhvr>
                                        <p:cTn id="117" dur="1" fill="hold">
                                          <p:stCondLst>
                                            <p:cond delay="499"/>
                                          </p:stCondLst>
                                        </p:cTn>
                                        <p:tgtEl>
                                          <p:spTgt spid="26"/>
                                        </p:tgtEl>
                                        <p:attrNameLst>
                                          <p:attrName>style.visibility</p:attrName>
                                        </p:attrNameLst>
                                      </p:cBhvr>
                                      <p:to>
                                        <p:strVal val="hidden"/>
                                      </p:to>
                                    </p:set>
                                  </p:childTnLst>
                                </p:cTn>
                              </p:par>
                              <p:par>
                                <p:cTn id="118" presetID="53" presetClass="entr" presetSubtype="16" fill="hold" nodeType="withEffect">
                                  <p:stCondLst>
                                    <p:cond delay="0"/>
                                  </p:stCondLst>
                                  <p:childTnLst>
                                    <p:set>
                                      <p:cBhvr>
                                        <p:cTn id="119" dur="1" fill="hold">
                                          <p:stCondLst>
                                            <p:cond delay="0"/>
                                          </p:stCondLst>
                                        </p:cTn>
                                        <p:tgtEl>
                                          <p:spTgt spid="28"/>
                                        </p:tgtEl>
                                        <p:attrNameLst>
                                          <p:attrName>style.visibility</p:attrName>
                                        </p:attrNameLst>
                                      </p:cBhvr>
                                      <p:to>
                                        <p:strVal val="visible"/>
                                      </p:to>
                                    </p:set>
                                    <p:anim calcmode="lin" valueType="num">
                                      <p:cBhvr>
                                        <p:cTn id="120" dur="500" fill="hold"/>
                                        <p:tgtEl>
                                          <p:spTgt spid="28"/>
                                        </p:tgtEl>
                                        <p:attrNameLst>
                                          <p:attrName>ppt_w</p:attrName>
                                        </p:attrNameLst>
                                      </p:cBhvr>
                                      <p:tavLst>
                                        <p:tav tm="0">
                                          <p:val>
                                            <p:fltVal val="0"/>
                                          </p:val>
                                        </p:tav>
                                        <p:tav tm="100000">
                                          <p:val>
                                            <p:strVal val="#ppt_w"/>
                                          </p:val>
                                        </p:tav>
                                      </p:tavLst>
                                    </p:anim>
                                    <p:anim calcmode="lin" valueType="num">
                                      <p:cBhvr>
                                        <p:cTn id="121" dur="500" fill="hold"/>
                                        <p:tgtEl>
                                          <p:spTgt spid="28"/>
                                        </p:tgtEl>
                                        <p:attrNameLst>
                                          <p:attrName>ppt_h</p:attrName>
                                        </p:attrNameLst>
                                      </p:cBhvr>
                                      <p:tavLst>
                                        <p:tav tm="0">
                                          <p:val>
                                            <p:fltVal val="0"/>
                                          </p:val>
                                        </p:tav>
                                        <p:tav tm="100000">
                                          <p:val>
                                            <p:strVal val="#ppt_h"/>
                                          </p:val>
                                        </p:tav>
                                      </p:tavLst>
                                    </p:anim>
                                    <p:animEffect transition="in" filter="fade">
                                      <p:cBhvr>
                                        <p:cTn id="122" dur="500"/>
                                        <p:tgtEl>
                                          <p:spTgt spid="28"/>
                                        </p:tgtEl>
                                      </p:cBhvr>
                                    </p:animEffect>
                                  </p:childTnLst>
                                </p:cTn>
                              </p:par>
                              <p:par>
                                <p:cTn id="123" presetID="42" presetClass="path" presetSubtype="0" accel="50000" decel="50000" fill="hold" nodeType="withEffect">
                                  <p:stCondLst>
                                    <p:cond delay="0"/>
                                  </p:stCondLst>
                                  <p:childTnLst>
                                    <p:animMotion origin="layout" path="M 4.16667E-6 3.33333E-6 L 0.10885 -0.00209 " pathEditMode="relative" rAng="0" ptsTypes="AA">
                                      <p:cBhvr>
                                        <p:cTn id="124" dur="2000" fill="hold"/>
                                        <p:tgtEl>
                                          <p:spTgt spid="28"/>
                                        </p:tgtEl>
                                        <p:attrNameLst>
                                          <p:attrName>ppt_x</p:attrName>
                                          <p:attrName>ppt_y</p:attrName>
                                        </p:attrNameLst>
                                      </p:cBhvr>
                                      <p:rCtr x="5443" y="-116"/>
                                    </p:animMotion>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25"/>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23" presetClass="exit" presetSubtype="32" fill="hold" nodeType="clickEffect">
                                  <p:stCondLst>
                                    <p:cond delay="0"/>
                                  </p:stCondLst>
                                  <p:childTnLst>
                                    <p:anim calcmode="lin" valueType="num">
                                      <p:cBhvr>
                                        <p:cTn id="132" dur="500"/>
                                        <p:tgtEl>
                                          <p:spTgt spid="25"/>
                                        </p:tgtEl>
                                        <p:attrNameLst>
                                          <p:attrName>ppt_w</p:attrName>
                                        </p:attrNameLst>
                                      </p:cBhvr>
                                      <p:tavLst>
                                        <p:tav tm="0">
                                          <p:val>
                                            <p:strVal val="ppt_w"/>
                                          </p:val>
                                        </p:tav>
                                        <p:tav tm="100000">
                                          <p:val>
                                            <p:fltVal val="0"/>
                                          </p:val>
                                        </p:tav>
                                      </p:tavLst>
                                    </p:anim>
                                    <p:anim calcmode="lin" valueType="num">
                                      <p:cBhvr>
                                        <p:cTn id="133" dur="500"/>
                                        <p:tgtEl>
                                          <p:spTgt spid="25"/>
                                        </p:tgtEl>
                                        <p:attrNameLst>
                                          <p:attrName>ppt_h</p:attrName>
                                        </p:attrNameLst>
                                      </p:cBhvr>
                                      <p:tavLst>
                                        <p:tav tm="0">
                                          <p:val>
                                            <p:strVal val="ppt_h"/>
                                          </p:val>
                                        </p:tav>
                                        <p:tav tm="100000">
                                          <p:val>
                                            <p:fltVal val="0"/>
                                          </p:val>
                                        </p:tav>
                                      </p:tavLst>
                                    </p:anim>
                                    <p:set>
                                      <p:cBhvr>
                                        <p:cTn id="134" dur="1" fill="hold">
                                          <p:stCondLst>
                                            <p:cond delay="499"/>
                                          </p:stCondLst>
                                        </p:cTn>
                                        <p:tgtEl>
                                          <p:spTgt spid="25"/>
                                        </p:tgtEl>
                                        <p:attrNameLst>
                                          <p:attrName>style.visibility</p:attrName>
                                        </p:attrNameLst>
                                      </p:cBhvr>
                                      <p:to>
                                        <p:strVal val="hidden"/>
                                      </p:to>
                                    </p:set>
                                  </p:childTnLst>
                                </p:cTn>
                              </p:par>
                              <p:par>
                                <p:cTn id="135" presetID="23" presetClass="exit" presetSubtype="32" fill="hold" nodeType="withEffect">
                                  <p:stCondLst>
                                    <p:cond delay="0"/>
                                  </p:stCondLst>
                                  <p:childTnLst>
                                    <p:anim calcmode="lin" valueType="num">
                                      <p:cBhvr>
                                        <p:cTn id="136" dur="500"/>
                                        <p:tgtEl>
                                          <p:spTgt spid="28"/>
                                        </p:tgtEl>
                                        <p:attrNameLst>
                                          <p:attrName>ppt_w</p:attrName>
                                        </p:attrNameLst>
                                      </p:cBhvr>
                                      <p:tavLst>
                                        <p:tav tm="0">
                                          <p:val>
                                            <p:strVal val="ppt_w"/>
                                          </p:val>
                                        </p:tav>
                                        <p:tav tm="100000">
                                          <p:val>
                                            <p:fltVal val="0"/>
                                          </p:val>
                                        </p:tav>
                                      </p:tavLst>
                                    </p:anim>
                                    <p:anim calcmode="lin" valueType="num">
                                      <p:cBhvr>
                                        <p:cTn id="137" dur="500"/>
                                        <p:tgtEl>
                                          <p:spTgt spid="28"/>
                                        </p:tgtEl>
                                        <p:attrNameLst>
                                          <p:attrName>ppt_h</p:attrName>
                                        </p:attrNameLst>
                                      </p:cBhvr>
                                      <p:tavLst>
                                        <p:tav tm="0">
                                          <p:val>
                                            <p:strVal val="ppt_h"/>
                                          </p:val>
                                        </p:tav>
                                        <p:tav tm="100000">
                                          <p:val>
                                            <p:fltVal val="0"/>
                                          </p:val>
                                        </p:tav>
                                      </p:tavLst>
                                    </p:anim>
                                    <p:set>
                                      <p:cBhvr>
                                        <p:cTn id="138" dur="1" fill="hold">
                                          <p:stCondLst>
                                            <p:cond delay="499"/>
                                          </p:stCondLst>
                                        </p:cTn>
                                        <p:tgtEl>
                                          <p:spTgt spid="28"/>
                                        </p:tgtEl>
                                        <p:attrNameLst>
                                          <p:attrName>style.visibility</p:attrName>
                                        </p:attrNameLst>
                                      </p:cBhvr>
                                      <p:to>
                                        <p:strVal val="hidden"/>
                                      </p:to>
                                    </p:set>
                                  </p:childTnLst>
                                </p:cTn>
                              </p:par>
                              <p:par>
                                <p:cTn id="139" presetID="53" presetClass="entr" presetSubtype="16" fill="hold" nodeType="with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p:cTn id="141" dur="500" fill="hold"/>
                                        <p:tgtEl>
                                          <p:spTgt spid="29"/>
                                        </p:tgtEl>
                                        <p:attrNameLst>
                                          <p:attrName>ppt_w</p:attrName>
                                        </p:attrNameLst>
                                      </p:cBhvr>
                                      <p:tavLst>
                                        <p:tav tm="0">
                                          <p:val>
                                            <p:fltVal val="0"/>
                                          </p:val>
                                        </p:tav>
                                        <p:tav tm="100000">
                                          <p:val>
                                            <p:strVal val="#ppt_w"/>
                                          </p:val>
                                        </p:tav>
                                      </p:tavLst>
                                    </p:anim>
                                    <p:anim calcmode="lin" valueType="num">
                                      <p:cBhvr>
                                        <p:cTn id="142" dur="500" fill="hold"/>
                                        <p:tgtEl>
                                          <p:spTgt spid="29"/>
                                        </p:tgtEl>
                                        <p:attrNameLst>
                                          <p:attrName>ppt_h</p:attrName>
                                        </p:attrNameLst>
                                      </p:cBhvr>
                                      <p:tavLst>
                                        <p:tav tm="0">
                                          <p:val>
                                            <p:fltVal val="0"/>
                                          </p:val>
                                        </p:tav>
                                        <p:tav tm="100000">
                                          <p:val>
                                            <p:strVal val="#ppt_h"/>
                                          </p:val>
                                        </p:tav>
                                      </p:tavLst>
                                    </p:anim>
                                    <p:animEffect transition="in" filter="fade">
                                      <p:cBhvr>
                                        <p:cTn id="143" dur="500"/>
                                        <p:tgtEl>
                                          <p:spTgt spid="29"/>
                                        </p:tgtEl>
                                      </p:cBhvr>
                                    </p:animEffect>
                                  </p:childTnLst>
                                </p:cTn>
                              </p:par>
                              <p:par>
                                <p:cTn id="144" presetID="42" presetClass="path" presetSubtype="0" accel="50000" decel="50000" fill="hold" nodeType="withEffect">
                                  <p:stCondLst>
                                    <p:cond delay="0"/>
                                  </p:stCondLst>
                                  <p:childTnLst>
                                    <p:animMotion origin="layout" path="M -3.54167E-6 0 L -3.54167E-6 -0.12847 " pathEditMode="relative" rAng="0" ptsTypes="AA">
                                      <p:cBhvr>
                                        <p:cTn id="145" dur="2000" fill="hold"/>
                                        <p:tgtEl>
                                          <p:spTgt spid="29"/>
                                        </p:tgtEl>
                                        <p:attrNameLst>
                                          <p:attrName>ppt_x</p:attrName>
                                          <p:attrName>ppt_y</p:attrName>
                                        </p:attrNameLst>
                                      </p:cBhvr>
                                      <p:rCtr x="0" y="-6435"/>
                                    </p:animMotion>
                                  </p:childTnLst>
                                </p:cTn>
                              </p:par>
                            </p:childTnLst>
                          </p:cTn>
                        </p:par>
                      </p:childTnLst>
                    </p:cTn>
                  </p:par>
                  <p:par>
                    <p:cTn id="146" fill="hold">
                      <p:stCondLst>
                        <p:cond delay="indefinite"/>
                      </p:stCondLst>
                      <p:childTnLst>
                        <p:par>
                          <p:cTn id="147" fill="hold">
                            <p:stCondLst>
                              <p:cond delay="0"/>
                            </p:stCondLst>
                            <p:childTnLst>
                              <p:par>
                                <p:cTn id="148" presetID="53" presetClass="entr" presetSubtype="16" fill="hold" nodeType="clickEffect">
                                  <p:stCondLst>
                                    <p:cond delay="0"/>
                                  </p:stCondLst>
                                  <p:childTnLst>
                                    <p:set>
                                      <p:cBhvr>
                                        <p:cTn id="149" dur="1" fill="hold">
                                          <p:stCondLst>
                                            <p:cond delay="0"/>
                                          </p:stCondLst>
                                        </p:cTn>
                                        <p:tgtEl>
                                          <p:spTgt spid="30"/>
                                        </p:tgtEl>
                                        <p:attrNameLst>
                                          <p:attrName>style.visibility</p:attrName>
                                        </p:attrNameLst>
                                      </p:cBhvr>
                                      <p:to>
                                        <p:strVal val="visible"/>
                                      </p:to>
                                    </p:set>
                                    <p:anim calcmode="lin" valueType="num">
                                      <p:cBhvr>
                                        <p:cTn id="150" dur="500" fill="hold"/>
                                        <p:tgtEl>
                                          <p:spTgt spid="30"/>
                                        </p:tgtEl>
                                        <p:attrNameLst>
                                          <p:attrName>ppt_w</p:attrName>
                                        </p:attrNameLst>
                                      </p:cBhvr>
                                      <p:tavLst>
                                        <p:tav tm="0">
                                          <p:val>
                                            <p:fltVal val="0"/>
                                          </p:val>
                                        </p:tav>
                                        <p:tav tm="100000">
                                          <p:val>
                                            <p:strVal val="#ppt_w"/>
                                          </p:val>
                                        </p:tav>
                                      </p:tavLst>
                                    </p:anim>
                                    <p:anim calcmode="lin" valueType="num">
                                      <p:cBhvr>
                                        <p:cTn id="151" dur="500" fill="hold"/>
                                        <p:tgtEl>
                                          <p:spTgt spid="30"/>
                                        </p:tgtEl>
                                        <p:attrNameLst>
                                          <p:attrName>ppt_h</p:attrName>
                                        </p:attrNameLst>
                                      </p:cBhvr>
                                      <p:tavLst>
                                        <p:tav tm="0">
                                          <p:val>
                                            <p:fltVal val="0"/>
                                          </p:val>
                                        </p:tav>
                                        <p:tav tm="100000">
                                          <p:val>
                                            <p:strVal val="#ppt_h"/>
                                          </p:val>
                                        </p:tav>
                                      </p:tavLst>
                                    </p:anim>
                                    <p:animEffect transition="in" filter="fade">
                                      <p:cBhvr>
                                        <p:cTn id="152" dur="500"/>
                                        <p:tgtEl>
                                          <p:spTgt spid="30"/>
                                        </p:tgtEl>
                                      </p:cBhvr>
                                    </p:animEffect>
                                  </p:childTnLst>
                                </p:cTn>
                              </p:par>
                            </p:childTnLst>
                          </p:cTn>
                        </p:par>
                      </p:childTnLst>
                    </p:cTn>
                  </p:par>
                  <p:par>
                    <p:cTn id="153" fill="hold">
                      <p:stCondLst>
                        <p:cond delay="indefinite"/>
                      </p:stCondLst>
                      <p:childTnLst>
                        <p:par>
                          <p:cTn id="154" fill="hold">
                            <p:stCondLst>
                              <p:cond delay="0"/>
                            </p:stCondLst>
                            <p:childTnLst>
                              <p:par>
                                <p:cTn id="155" presetID="23" presetClass="exit" presetSubtype="32" fill="hold" nodeType="clickEffect">
                                  <p:stCondLst>
                                    <p:cond delay="0"/>
                                  </p:stCondLst>
                                  <p:childTnLst>
                                    <p:anim calcmode="lin" valueType="num">
                                      <p:cBhvr>
                                        <p:cTn id="156" dur="500"/>
                                        <p:tgtEl>
                                          <p:spTgt spid="30"/>
                                        </p:tgtEl>
                                        <p:attrNameLst>
                                          <p:attrName>ppt_w</p:attrName>
                                        </p:attrNameLst>
                                      </p:cBhvr>
                                      <p:tavLst>
                                        <p:tav tm="0">
                                          <p:val>
                                            <p:strVal val="ppt_w"/>
                                          </p:val>
                                        </p:tav>
                                        <p:tav tm="100000">
                                          <p:val>
                                            <p:fltVal val="0"/>
                                          </p:val>
                                        </p:tav>
                                      </p:tavLst>
                                    </p:anim>
                                    <p:anim calcmode="lin" valueType="num">
                                      <p:cBhvr>
                                        <p:cTn id="157" dur="500"/>
                                        <p:tgtEl>
                                          <p:spTgt spid="30"/>
                                        </p:tgtEl>
                                        <p:attrNameLst>
                                          <p:attrName>ppt_h</p:attrName>
                                        </p:attrNameLst>
                                      </p:cBhvr>
                                      <p:tavLst>
                                        <p:tav tm="0">
                                          <p:val>
                                            <p:strVal val="ppt_h"/>
                                          </p:val>
                                        </p:tav>
                                        <p:tav tm="100000">
                                          <p:val>
                                            <p:fltVal val="0"/>
                                          </p:val>
                                        </p:tav>
                                      </p:tavLst>
                                    </p:anim>
                                    <p:set>
                                      <p:cBhvr>
                                        <p:cTn id="158" dur="1" fill="hold">
                                          <p:stCondLst>
                                            <p:cond delay="499"/>
                                          </p:stCondLst>
                                        </p:cTn>
                                        <p:tgtEl>
                                          <p:spTgt spid="30"/>
                                        </p:tgtEl>
                                        <p:attrNameLst>
                                          <p:attrName>style.visibility</p:attrName>
                                        </p:attrNameLst>
                                      </p:cBhvr>
                                      <p:to>
                                        <p:strVal val="hidden"/>
                                      </p:to>
                                    </p:set>
                                  </p:childTnLst>
                                </p:cTn>
                              </p:par>
                              <p:par>
                                <p:cTn id="159" presetID="23" presetClass="exit" presetSubtype="32" fill="hold" nodeType="withEffect">
                                  <p:stCondLst>
                                    <p:cond delay="0"/>
                                  </p:stCondLst>
                                  <p:childTnLst>
                                    <p:anim calcmode="lin" valueType="num">
                                      <p:cBhvr>
                                        <p:cTn id="160" dur="500"/>
                                        <p:tgtEl>
                                          <p:spTgt spid="29"/>
                                        </p:tgtEl>
                                        <p:attrNameLst>
                                          <p:attrName>ppt_w</p:attrName>
                                        </p:attrNameLst>
                                      </p:cBhvr>
                                      <p:tavLst>
                                        <p:tav tm="0">
                                          <p:val>
                                            <p:strVal val="ppt_w"/>
                                          </p:val>
                                        </p:tav>
                                        <p:tav tm="100000">
                                          <p:val>
                                            <p:fltVal val="0"/>
                                          </p:val>
                                        </p:tav>
                                      </p:tavLst>
                                    </p:anim>
                                    <p:anim calcmode="lin" valueType="num">
                                      <p:cBhvr>
                                        <p:cTn id="161" dur="500"/>
                                        <p:tgtEl>
                                          <p:spTgt spid="29"/>
                                        </p:tgtEl>
                                        <p:attrNameLst>
                                          <p:attrName>ppt_h</p:attrName>
                                        </p:attrNameLst>
                                      </p:cBhvr>
                                      <p:tavLst>
                                        <p:tav tm="0">
                                          <p:val>
                                            <p:strVal val="ppt_h"/>
                                          </p:val>
                                        </p:tav>
                                        <p:tav tm="100000">
                                          <p:val>
                                            <p:fltVal val="0"/>
                                          </p:val>
                                        </p:tav>
                                      </p:tavLst>
                                    </p:anim>
                                    <p:set>
                                      <p:cBhvr>
                                        <p:cTn id="162" dur="1" fill="hold">
                                          <p:stCondLst>
                                            <p:cond delay="499"/>
                                          </p:stCondLst>
                                        </p:cTn>
                                        <p:tgtEl>
                                          <p:spTgt spid="29"/>
                                        </p:tgtEl>
                                        <p:attrNameLst>
                                          <p:attrName>style.visibility</p:attrName>
                                        </p:attrNameLst>
                                      </p:cBhvr>
                                      <p:to>
                                        <p:strVal val="hidden"/>
                                      </p:to>
                                    </p:set>
                                  </p:childTnLst>
                                </p:cTn>
                              </p:par>
                              <p:par>
                                <p:cTn id="163" presetID="53" presetClass="entr" presetSubtype="16" fill="hold" nodeType="withEffect">
                                  <p:stCondLst>
                                    <p:cond delay="0"/>
                                  </p:stCondLst>
                                  <p:childTnLst>
                                    <p:set>
                                      <p:cBhvr>
                                        <p:cTn id="164" dur="1" fill="hold">
                                          <p:stCondLst>
                                            <p:cond delay="0"/>
                                          </p:stCondLst>
                                        </p:cTn>
                                        <p:tgtEl>
                                          <p:spTgt spid="31"/>
                                        </p:tgtEl>
                                        <p:attrNameLst>
                                          <p:attrName>style.visibility</p:attrName>
                                        </p:attrNameLst>
                                      </p:cBhvr>
                                      <p:to>
                                        <p:strVal val="visible"/>
                                      </p:to>
                                    </p:set>
                                    <p:anim calcmode="lin" valueType="num">
                                      <p:cBhvr>
                                        <p:cTn id="165" dur="500" fill="hold"/>
                                        <p:tgtEl>
                                          <p:spTgt spid="31"/>
                                        </p:tgtEl>
                                        <p:attrNameLst>
                                          <p:attrName>ppt_w</p:attrName>
                                        </p:attrNameLst>
                                      </p:cBhvr>
                                      <p:tavLst>
                                        <p:tav tm="0">
                                          <p:val>
                                            <p:fltVal val="0"/>
                                          </p:val>
                                        </p:tav>
                                        <p:tav tm="100000">
                                          <p:val>
                                            <p:strVal val="#ppt_w"/>
                                          </p:val>
                                        </p:tav>
                                      </p:tavLst>
                                    </p:anim>
                                    <p:anim calcmode="lin" valueType="num">
                                      <p:cBhvr>
                                        <p:cTn id="166" dur="500" fill="hold"/>
                                        <p:tgtEl>
                                          <p:spTgt spid="31"/>
                                        </p:tgtEl>
                                        <p:attrNameLst>
                                          <p:attrName>ppt_h</p:attrName>
                                        </p:attrNameLst>
                                      </p:cBhvr>
                                      <p:tavLst>
                                        <p:tav tm="0">
                                          <p:val>
                                            <p:fltVal val="0"/>
                                          </p:val>
                                        </p:tav>
                                        <p:tav tm="100000">
                                          <p:val>
                                            <p:strVal val="#ppt_h"/>
                                          </p:val>
                                        </p:tav>
                                      </p:tavLst>
                                    </p:anim>
                                    <p:animEffect transition="in" filter="fade">
                                      <p:cBhvr>
                                        <p:cTn id="167" dur="500"/>
                                        <p:tgtEl>
                                          <p:spTgt spid="31"/>
                                        </p:tgtEl>
                                      </p:cBhvr>
                                    </p:animEffect>
                                  </p:childTnLst>
                                </p:cTn>
                              </p:par>
                              <p:par>
                                <p:cTn id="168" presetID="42" presetClass="path" presetSubtype="0" accel="50000" decel="50000" fill="hold" nodeType="withEffect">
                                  <p:stCondLst>
                                    <p:cond delay="0"/>
                                  </p:stCondLst>
                                  <p:childTnLst>
                                    <p:animMotion origin="layout" path="M 4.58333E-6 -2.96296E-6 L 4.58333E-6 -0.12847 " pathEditMode="relative" rAng="0" ptsTypes="AA">
                                      <p:cBhvr>
                                        <p:cTn id="169" dur="2000" fill="hold"/>
                                        <p:tgtEl>
                                          <p:spTgt spid="31"/>
                                        </p:tgtEl>
                                        <p:attrNameLst>
                                          <p:attrName>ppt_x</p:attrName>
                                          <p:attrName>ppt_y</p:attrName>
                                        </p:attrNameLst>
                                      </p:cBhvr>
                                      <p:rCtr x="0" y="-6435"/>
                                    </p:animMotion>
                                  </p:childTnLst>
                                </p:cTn>
                              </p:par>
                            </p:childTnLst>
                          </p:cTn>
                        </p:par>
                      </p:childTnLst>
                    </p:cTn>
                  </p:par>
                  <p:par>
                    <p:cTn id="170" fill="hold">
                      <p:stCondLst>
                        <p:cond delay="indefinite"/>
                      </p:stCondLst>
                      <p:childTnLst>
                        <p:par>
                          <p:cTn id="171" fill="hold">
                            <p:stCondLst>
                              <p:cond delay="0"/>
                            </p:stCondLst>
                            <p:childTnLst>
                              <p:par>
                                <p:cTn id="172" presetID="53" presetClass="entr" presetSubtype="16" fill="hold" nodeType="clickEffect">
                                  <p:stCondLst>
                                    <p:cond delay="0"/>
                                  </p:stCondLst>
                                  <p:childTnLst>
                                    <p:set>
                                      <p:cBhvr>
                                        <p:cTn id="173" dur="1" fill="hold">
                                          <p:stCondLst>
                                            <p:cond delay="0"/>
                                          </p:stCondLst>
                                        </p:cTn>
                                        <p:tgtEl>
                                          <p:spTgt spid="32"/>
                                        </p:tgtEl>
                                        <p:attrNameLst>
                                          <p:attrName>style.visibility</p:attrName>
                                        </p:attrNameLst>
                                      </p:cBhvr>
                                      <p:to>
                                        <p:strVal val="visible"/>
                                      </p:to>
                                    </p:set>
                                    <p:anim calcmode="lin" valueType="num">
                                      <p:cBhvr>
                                        <p:cTn id="174" dur="500" fill="hold"/>
                                        <p:tgtEl>
                                          <p:spTgt spid="32"/>
                                        </p:tgtEl>
                                        <p:attrNameLst>
                                          <p:attrName>ppt_w</p:attrName>
                                        </p:attrNameLst>
                                      </p:cBhvr>
                                      <p:tavLst>
                                        <p:tav tm="0">
                                          <p:val>
                                            <p:fltVal val="0"/>
                                          </p:val>
                                        </p:tav>
                                        <p:tav tm="100000">
                                          <p:val>
                                            <p:strVal val="#ppt_w"/>
                                          </p:val>
                                        </p:tav>
                                      </p:tavLst>
                                    </p:anim>
                                    <p:anim calcmode="lin" valueType="num">
                                      <p:cBhvr>
                                        <p:cTn id="175" dur="500" fill="hold"/>
                                        <p:tgtEl>
                                          <p:spTgt spid="32"/>
                                        </p:tgtEl>
                                        <p:attrNameLst>
                                          <p:attrName>ppt_h</p:attrName>
                                        </p:attrNameLst>
                                      </p:cBhvr>
                                      <p:tavLst>
                                        <p:tav tm="0">
                                          <p:val>
                                            <p:fltVal val="0"/>
                                          </p:val>
                                        </p:tav>
                                        <p:tav tm="100000">
                                          <p:val>
                                            <p:strVal val="#ppt_h"/>
                                          </p:val>
                                        </p:tav>
                                      </p:tavLst>
                                    </p:anim>
                                    <p:animEffect transition="in" filter="fade">
                                      <p:cBhvr>
                                        <p:cTn id="176" dur="500"/>
                                        <p:tgtEl>
                                          <p:spTgt spid="32"/>
                                        </p:tgtEl>
                                      </p:cBhvr>
                                    </p:animEffect>
                                  </p:childTnLst>
                                </p:cTn>
                              </p:par>
                            </p:childTnLst>
                          </p:cTn>
                        </p:par>
                      </p:childTnLst>
                    </p:cTn>
                  </p:par>
                  <p:par>
                    <p:cTn id="177" fill="hold">
                      <p:stCondLst>
                        <p:cond delay="indefinite"/>
                      </p:stCondLst>
                      <p:childTnLst>
                        <p:par>
                          <p:cTn id="178" fill="hold">
                            <p:stCondLst>
                              <p:cond delay="0"/>
                            </p:stCondLst>
                            <p:childTnLst>
                              <p:par>
                                <p:cTn id="179" presetID="23" presetClass="exit" presetSubtype="32" fill="hold" nodeType="clickEffect">
                                  <p:stCondLst>
                                    <p:cond delay="0"/>
                                  </p:stCondLst>
                                  <p:childTnLst>
                                    <p:anim calcmode="lin" valueType="num">
                                      <p:cBhvr>
                                        <p:cTn id="180" dur="500"/>
                                        <p:tgtEl>
                                          <p:spTgt spid="32"/>
                                        </p:tgtEl>
                                        <p:attrNameLst>
                                          <p:attrName>ppt_w</p:attrName>
                                        </p:attrNameLst>
                                      </p:cBhvr>
                                      <p:tavLst>
                                        <p:tav tm="0">
                                          <p:val>
                                            <p:strVal val="ppt_w"/>
                                          </p:val>
                                        </p:tav>
                                        <p:tav tm="100000">
                                          <p:val>
                                            <p:fltVal val="0"/>
                                          </p:val>
                                        </p:tav>
                                      </p:tavLst>
                                    </p:anim>
                                    <p:anim calcmode="lin" valueType="num">
                                      <p:cBhvr>
                                        <p:cTn id="181" dur="500"/>
                                        <p:tgtEl>
                                          <p:spTgt spid="32"/>
                                        </p:tgtEl>
                                        <p:attrNameLst>
                                          <p:attrName>ppt_h</p:attrName>
                                        </p:attrNameLst>
                                      </p:cBhvr>
                                      <p:tavLst>
                                        <p:tav tm="0">
                                          <p:val>
                                            <p:strVal val="ppt_h"/>
                                          </p:val>
                                        </p:tav>
                                        <p:tav tm="100000">
                                          <p:val>
                                            <p:fltVal val="0"/>
                                          </p:val>
                                        </p:tav>
                                      </p:tavLst>
                                    </p:anim>
                                    <p:set>
                                      <p:cBhvr>
                                        <p:cTn id="182" dur="1" fill="hold">
                                          <p:stCondLst>
                                            <p:cond delay="499"/>
                                          </p:stCondLst>
                                        </p:cTn>
                                        <p:tgtEl>
                                          <p:spTgt spid="32"/>
                                        </p:tgtEl>
                                        <p:attrNameLst>
                                          <p:attrName>style.visibility</p:attrName>
                                        </p:attrNameLst>
                                      </p:cBhvr>
                                      <p:to>
                                        <p:strVal val="hidden"/>
                                      </p:to>
                                    </p:set>
                                  </p:childTnLst>
                                </p:cTn>
                              </p:par>
                              <p:par>
                                <p:cTn id="183" presetID="23" presetClass="exit" presetSubtype="32" fill="hold" nodeType="withEffect">
                                  <p:stCondLst>
                                    <p:cond delay="0"/>
                                  </p:stCondLst>
                                  <p:childTnLst>
                                    <p:anim calcmode="lin" valueType="num">
                                      <p:cBhvr>
                                        <p:cTn id="184" dur="500"/>
                                        <p:tgtEl>
                                          <p:spTgt spid="31"/>
                                        </p:tgtEl>
                                        <p:attrNameLst>
                                          <p:attrName>ppt_w</p:attrName>
                                        </p:attrNameLst>
                                      </p:cBhvr>
                                      <p:tavLst>
                                        <p:tav tm="0">
                                          <p:val>
                                            <p:strVal val="ppt_w"/>
                                          </p:val>
                                        </p:tav>
                                        <p:tav tm="100000">
                                          <p:val>
                                            <p:fltVal val="0"/>
                                          </p:val>
                                        </p:tav>
                                      </p:tavLst>
                                    </p:anim>
                                    <p:anim calcmode="lin" valueType="num">
                                      <p:cBhvr>
                                        <p:cTn id="185" dur="500"/>
                                        <p:tgtEl>
                                          <p:spTgt spid="31"/>
                                        </p:tgtEl>
                                        <p:attrNameLst>
                                          <p:attrName>ppt_h</p:attrName>
                                        </p:attrNameLst>
                                      </p:cBhvr>
                                      <p:tavLst>
                                        <p:tav tm="0">
                                          <p:val>
                                            <p:strVal val="ppt_h"/>
                                          </p:val>
                                        </p:tav>
                                        <p:tav tm="100000">
                                          <p:val>
                                            <p:fltVal val="0"/>
                                          </p:val>
                                        </p:tav>
                                      </p:tavLst>
                                    </p:anim>
                                    <p:set>
                                      <p:cBhvr>
                                        <p:cTn id="186" dur="1" fill="hold">
                                          <p:stCondLst>
                                            <p:cond delay="499"/>
                                          </p:stCondLst>
                                        </p:cTn>
                                        <p:tgtEl>
                                          <p:spTgt spid="31"/>
                                        </p:tgtEl>
                                        <p:attrNameLst>
                                          <p:attrName>style.visibility</p:attrName>
                                        </p:attrNameLst>
                                      </p:cBhvr>
                                      <p:to>
                                        <p:strVal val="hidden"/>
                                      </p:to>
                                    </p:set>
                                  </p:childTnLst>
                                </p:cTn>
                              </p:par>
                              <p:par>
                                <p:cTn id="187" presetID="53" presetClass="entr" presetSubtype="16" fill="hold" nodeType="withEffect">
                                  <p:stCondLst>
                                    <p:cond delay="0"/>
                                  </p:stCondLst>
                                  <p:childTnLst>
                                    <p:set>
                                      <p:cBhvr>
                                        <p:cTn id="188" dur="1" fill="hold">
                                          <p:stCondLst>
                                            <p:cond delay="0"/>
                                          </p:stCondLst>
                                        </p:cTn>
                                        <p:tgtEl>
                                          <p:spTgt spid="33"/>
                                        </p:tgtEl>
                                        <p:attrNameLst>
                                          <p:attrName>style.visibility</p:attrName>
                                        </p:attrNameLst>
                                      </p:cBhvr>
                                      <p:to>
                                        <p:strVal val="visible"/>
                                      </p:to>
                                    </p:set>
                                    <p:anim calcmode="lin" valueType="num">
                                      <p:cBhvr>
                                        <p:cTn id="189" dur="500" fill="hold"/>
                                        <p:tgtEl>
                                          <p:spTgt spid="33"/>
                                        </p:tgtEl>
                                        <p:attrNameLst>
                                          <p:attrName>ppt_w</p:attrName>
                                        </p:attrNameLst>
                                      </p:cBhvr>
                                      <p:tavLst>
                                        <p:tav tm="0">
                                          <p:val>
                                            <p:fltVal val="0"/>
                                          </p:val>
                                        </p:tav>
                                        <p:tav tm="100000">
                                          <p:val>
                                            <p:strVal val="#ppt_w"/>
                                          </p:val>
                                        </p:tav>
                                      </p:tavLst>
                                    </p:anim>
                                    <p:anim calcmode="lin" valueType="num">
                                      <p:cBhvr>
                                        <p:cTn id="190" dur="500" fill="hold"/>
                                        <p:tgtEl>
                                          <p:spTgt spid="33"/>
                                        </p:tgtEl>
                                        <p:attrNameLst>
                                          <p:attrName>ppt_h</p:attrName>
                                        </p:attrNameLst>
                                      </p:cBhvr>
                                      <p:tavLst>
                                        <p:tav tm="0">
                                          <p:val>
                                            <p:fltVal val="0"/>
                                          </p:val>
                                        </p:tav>
                                        <p:tav tm="100000">
                                          <p:val>
                                            <p:strVal val="#ppt_h"/>
                                          </p:val>
                                        </p:tav>
                                      </p:tavLst>
                                    </p:anim>
                                    <p:animEffect transition="in" filter="fade">
                                      <p:cBhvr>
                                        <p:cTn id="191" dur="500"/>
                                        <p:tgtEl>
                                          <p:spTgt spid="33"/>
                                        </p:tgtEl>
                                      </p:cBhvr>
                                    </p:animEffect>
                                  </p:childTnLst>
                                </p:cTn>
                              </p:par>
                              <p:par>
                                <p:cTn id="192" presetID="42" presetClass="path" presetSubtype="0" accel="50000" decel="50000" fill="hold" nodeType="withEffect">
                                  <p:stCondLst>
                                    <p:cond delay="0"/>
                                  </p:stCondLst>
                                  <p:childTnLst>
                                    <p:animMotion origin="layout" path="M -2.29167E-6 4.44444E-6 L 0.09844 -0.00417 " pathEditMode="relative" rAng="0" ptsTypes="AA">
                                      <p:cBhvr>
                                        <p:cTn id="193" dur="2000" fill="hold"/>
                                        <p:tgtEl>
                                          <p:spTgt spid="33"/>
                                        </p:tgtEl>
                                        <p:attrNameLst>
                                          <p:attrName>ppt_x</p:attrName>
                                          <p:attrName>ppt_y</p:attrName>
                                        </p:attrNameLst>
                                      </p:cBhvr>
                                      <p:rCtr x="4922" y="-208"/>
                                    </p:animMotion>
                                  </p:childTnLst>
                                </p:cTn>
                              </p:par>
                            </p:childTnLst>
                          </p:cTn>
                        </p:par>
                      </p:childTnLst>
                    </p:cTn>
                  </p:par>
                  <p:par>
                    <p:cTn id="194" fill="hold">
                      <p:stCondLst>
                        <p:cond delay="indefinite"/>
                      </p:stCondLst>
                      <p:childTnLst>
                        <p:par>
                          <p:cTn id="195" fill="hold">
                            <p:stCondLst>
                              <p:cond delay="0"/>
                            </p:stCondLst>
                            <p:childTnLst>
                              <p:par>
                                <p:cTn id="196" presetID="53" presetClass="entr" presetSubtype="16" fill="hold" nodeType="clickEffect">
                                  <p:stCondLst>
                                    <p:cond delay="0"/>
                                  </p:stCondLst>
                                  <p:childTnLst>
                                    <p:set>
                                      <p:cBhvr>
                                        <p:cTn id="197" dur="1" fill="hold">
                                          <p:stCondLst>
                                            <p:cond delay="0"/>
                                          </p:stCondLst>
                                        </p:cTn>
                                        <p:tgtEl>
                                          <p:spTgt spid="34"/>
                                        </p:tgtEl>
                                        <p:attrNameLst>
                                          <p:attrName>style.visibility</p:attrName>
                                        </p:attrNameLst>
                                      </p:cBhvr>
                                      <p:to>
                                        <p:strVal val="visible"/>
                                      </p:to>
                                    </p:set>
                                    <p:anim calcmode="lin" valueType="num">
                                      <p:cBhvr>
                                        <p:cTn id="198" dur="500" fill="hold"/>
                                        <p:tgtEl>
                                          <p:spTgt spid="34"/>
                                        </p:tgtEl>
                                        <p:attrNameLst>
                                          <p:attrName>ppt_w</p:attrName>
                                        </p:attrNameLst>
                                      </p:cBhvr>
                                      <p:tavLst>
                                        <p:tav tm="0">
                                          <p:val>
                                            <p:fltVal val="0"/>
                                          </p:val>
                                        </p:tav>
                                        <p:tav tm="100000">
                                          <p:val>
                                            <p:strVal val="#ppt_w"/>
                                          </p:val>
                                        </p:tav>
                                      </p:tavLst>
                                    </p:anim>
                                    <p:anim calcmode="lin" valueType="num">
                                      <p:cBhvr>
                                        <p:cTn id="199" dur="500" fill="hold"/>
                                        <p:tgtEl>
                                          <p:spTgt spid="34"/>
                                        </p:tgtEl>
                                        <p:attrNameLst>
                                          <p:attrName>ppt_h</p:attrName>
                                        </p:attrNameLst>
                                      </p:cBhvr>
                                      <p:tavLst>
                                        <p:tav tm="0">
                                          <p:val>
                                            <p:fltVal val="0"/>
                                          </p:val>
                                        </p:tav>
                                        <p:tav tm="100000">
                                          <p:val>
                                            <p:strVal val="#ppt_h"/>
                                          </p:val>
                                        </p:tav>
                                      </p:tavLst>
                                    </p:anim>
                                    <p:animEffect transition="in" filter="fade">
                                      <p:cBhvr>
                                        <p:cTn id="200" dur="500"/>
                                        <p:tgtEl>
                                          <p:spTgt spid="34"/>
                                        </p:tgtEl>
                                      </p:cBhvr>
                                    </p:animEffect>
                                  </p:childTnLst>
                                </p:cTn>
                              </p:par>
                            </p:childTnLst>
                          </p:cTn>
                        </p:par>
                      </p:childTnLst>
                    </p:cTn>
                  </p:par>
                  <p:par>
                    <p:cTn id="201" fill="hold">
                      <p:stCondLst>
                        <p:cond delay="indefinite"/>
                      </p:stCondLst>
                      <p:childTnLst>
                        <p:par>
                          <p:cTn id="202" fill="hold">
                            <p:stCondLst>
                              <p:cond delay="0"/>
                            </p:stCondLst>
                            <p:childTnLst>
                              <p:par>
                                <p:cTn id="203" presetID="23" presetClass="exit" presetSubtype="32" fill="hold" nodeType="clickEffect">
                                  <p:stCondLst>
                                    <p:cond delay="0"/>
                                  </p:stCondLst>
                                  <p:childTnLst>
                                    <p:anim calcmode="lin" valueType="num">
                                      <p:cBhvr>
                                        <p:cTn id="204" dur="500"/>
                                        <p:tgtEl>
                                          <p:spTgt spid="34"/>
                                        </p:tgtEl>
                                        <p:attrNameLst>
                                          <p:attrName>ppt_w</p:attrName>
                                        </p:attrNameLst>
                                      </p:cBhvr>
                                      <p:tavLst>
                                        <p:tav tm="0">
                                          <p:val>
                                            <p:strVal val="ppt_w"/>
                                          </p:val>
                                        </p:tav>
                                        <p:tav tm="100000">
                                          <p:val>
                                            <p:fltVal val="0"/>
                                          </p:val>
                                        </p:tav>
                                      </p:tavLst>
                                    </p:anim>
                                    <p:anim calcmode="lin" valueType="num">
                                      <p:cBhvr>
                                        <p:cTn id="205" dur="500"/>
                                        <p:tgtEl>
                                          <p:spTgt spid="34"/>
                                        </p:tgtEl>
                                        <p:attrNameLst>
                                          <p:attrName>ppt_h</p:attrName>
                                        </p:attrNameLst>
                                      </p:cBhvr>
                                      <p:tavLst>
                                        <p:tav tm="0">
                                          <p:val>
                                            <p:strVal val="ppt_h"/>
                                          </p:val>
                                        </p:tav>
                                        <p:tav tm="100000">
                                          <p:val>
                                            <p:fltVal val="0"/>
                                          </p:val>
                                        </p:tav>
                                      </p:tavLst>
                                    </p:anim>
                                    <p:set>
                                      <p:cBhvr>
                                        <p:cTn id="206" dur="1" fill="hold">
                                          <p:stCondLst>
                                            <p:cond delay="499"/>
                                          </p:stCondLst>
                                        </p:cTn>
                                        <p:tgtEl>
                                          <p:spTgt spid="34"/>
                                        </p:tgtEl>
                                        <p:attrNameLst>
                                          <p:attrName>style.visibility</p:attrName>
                                        </p:attrNameLst>
                                      </p:cBhvr>
                                      <p:to>
                                        <p:strVal val="hidden"/>
                                      </p:to>
                                    </p:set>
                                  </p:childTnLst>
                                </p:cTn>
                              </p:par>
                              <p:par>
                                <p:cTn id="207" presetID="23" presetClass="exit" presetSubtype="32" fill="hold" nodeType="withEffect">
                                  <p:stCondLst>
                                    <p:cond delay="0"/>
                                  </p:stCondLst>
                                  <p:childTnLst>
                                    <p:anim calcmode="lin" valueType="num">
                                      <p:cBhvr>
                                        <p:cTn id="208" dur="500"/>
                                        <p:tgtEl>
                                          <p:spTgt spid="33"/>
                                        </p:tgtEl>
                                        <p:attrNameLst>
                                          <p:attrName>ppt_w</p:attrName>
                                        </p:attrNameLst>
                                      </p:cBhvr>
                                      <p:tavLst>
                                        <p:tav tm="0">
                                          <p:val>
                                            <p:strVal val="ppt_w"/>
                                          </p:val>
                                        </p:tav>
                                        <p:tav tm="100000">
                                          <p:val>
                                            <p:fltVal val="0"/>
                                          </p:val>
                                        </p:tav>
                                      </p:tavLst>
                                    </p:anim>
                                    <p:anim calcmode="lin" valueType="num">
                                      <p:cBhvr>
                                        <p:cTn id="209" dur="500"/>
                                        <p:tgtEl>
                                          <p:spTgt spid="33"/>
                                        </p:tgtEl>
                                        <p:attrNameLst>
                                          <p:attrName>ppt_h</p:attrName>
                                        </p:attrNameLst>
                                      </p:cBhvr>
                                      <p:tavLst>
                                        <p:tav tm="0">
                                          <p:val>
                                            <p:strVal val="ppt_h"/>
                                          </p:val>
                                        </p:tav>
                                        <p:tav tm="100000">
                                          <p:val>
                                            <p:fltVal val="0"/>
                                          </p:val>
                                        </p:tav>
                                      </p:tavLst>
                                    </p:anim>
                                    <p:set>
                                      <p:cBhvr>
                                        <p:cTn id="210" dur="1" fill="hold">
                                          <p:stCondLst>
                                            <p:cond delay="499"/>
                                          </p:stCondLst>
                                        </p:cTn>
                                        <p:tgtEl>
                                          <p:spTgt spid="33"/>
                                        </p:tgtEl>
                                        <p:attrNameLst>
                                          <p:attrName>style.visibility</p:attrName>
                                        </p:attrNameLst>
                                      </p:cBhvr>
                                      <p:to>
                                        <p:strVal val="hidden"/>
                                      </p:to>
                                    </p:set>
                                  </p:childTnLst>
                                </p:cTn>
                              </p:par>
                              <p:par>
                                <p:cTn id="211" presetID="53" presetClass="entr" presetSubtype="16" fill="hold" nodeType="withEffect">
                                  <p:stCondLst>
                                    <p:cond delay="0"/>
                                  </p:stCondLst>
                                  <p:childTnLst>
                                    <p:set>
                                      <p:cBhvr>
                                        <p:cTn id="212" dur="1" fill="hold">
                                          <p:stCondLst>
                                            <p:cond delay="0"/>
                                          </p:stCondLst>
                                        </p:cTn>
                                        <p:tgtEl>
                                          <p:spTgt spid="35"/>
                                        </p:tgtEl>
                                        <p:attrNameLst>
                                          <p:attrName>style.visibility</p:attrName>
                                        </p:attrNameLst>
                                      </p:cBhvr>
                                      <p:to>
                                        <p:strVal val="visible"/>
                                      </p:to>
                                    </p:set>
                                    <p:anim calcmode="lin" valueType="num">
                                      <p:cBhvr>
                                        <p:cTn id="213" dur="500" fill="hold"/>
                                        <p:tgtEl>
                                          <p:spTgt spid="35"/>
                                        </p:tgtEl>
                                        <p:attrNameLst>
                                          <p:attrName>ppt_w</p:attrName>
                                        </p:attrNameLst>
                                      </p:cBhvr>
                                      <p:tavLst>
                                        <p:tav tm="0">
                                          <p:val>
                                            <p:fltVal val="0"/>
                                          </p:val>
                                        </p:tav>
                                        <p:tav tm="100000">
                                          <p:val>
                                            <p:strVal val="#ppt_w"/>
                                          </p:val>
                                        </p:tav>
                                      </p:tavLst>
                                    </p:anim>
                                    <p:anim calcmode="lin" valueType="num">
                                      <p:cBhvr>
                                        <p:cTn id="214" dur="500" fill="hold"/>
                                        <p:tgtEl>
                                          <p:spTgt spid="35"/>
                                        </p:tgtEl>
                                        <p:attrNameLst>
                                          <p:attrName>ppt_h</p:attrName>
                                        </p:attrNameLst>
                                      </p:cBhvr>
                                      <p:tavLst>
                                        <p:tav tm="0">
                                          <p:val>
                                            <p:fltVal val="0"/>
                                          </p:val>
                                        </p:tav>
                                        <p:tav tm="100000">
                                          <p:val>
                                            <p:strVal val="#ppt_h"/>
                                          </p:val>
                                        </p:tav>
                                      </p:tavLst>
                                    </p:anim>
                                    <p:animEffect transition="in" filter="fade">
                                      <p:cBhvr>
                                        <p:cTn id="215" dur="500"/>
                                        <p:tgtEl>
                                          <p:spTgt spid="35"/>
                                        </p:tgtEl>
                                      </p:cBhvr>
                                    </p:animEffect>
                                  </p:childTnLst>
                                </p:cTn>
                              </p:par>
                              <p:par>
                                <p:cTn id="216" presetID="42" presetClass="path" presetSubtype="0" accel="50000" decel="50000" fill="hold" nodeType="withEffect">
                                  <p:stCondLst>
                                    <p:cond delay="0"/>
                                  </p:stCondLst>
                                  <p:childTnLst>
                                    <p:animMotion origin="layout" path="M 4.16667E-6 -2.22222E-6 L 0.09843 -0.00416 " pathEditMode="relative" rAng="0" ptsTypes="AA">
                                      <p:cBhvr>
                                        <p:cTn id="217" dur="2000" fill="hold"/>
                                        <p:tgtEl>
                                          <p:spTgt spid="35"/>
                                        </p:tgtEl>
                                        <p:attrNameLst>
                                          <p:attrName>ppt_x</p:attrName>
                                          <p:attrName>ppt_y</p:attrName>
                                        </p:attrNameLst>
                                      </p:cBhvr>
                                      <p:rCtr x="4922" y="-208"/>
                                    </p:animMotion>
                                  </p:childTnLst>
                                </p:cTn>
                              </p:par>
                            </p:childTnLst>
                          </p:cTn>
                        </p:par>
                      </p:childTnLst>
                    </p:cTn>
                  </p:par>
                  <p:par>
                    <p:cTn id="218" fill="hold">
                      <p:stCondLst>
                        <p:cond delay="indefinite"/>
                      </p:stCondLst>
                      <p:childTnLst>
                        <p:par>
                          <p:cTn id="219" fill="hold">
                            <p:stCondLst>
                              <p:cond delay="0"/>
                            </p:stCondLst>
                            <p:childTnLst>
                              <p:par>
                                <p:cTn id="220" presetID="53" presetClass="entr" presetSubtype="16" fill="hold" nodeType="clickEffect">
                                  <p:stCondLst>
                                    <p:cond delay="0"/>
                                  </p:stCondLst>
                                  <p:childTnLst>
                                    <p:set>
                                      <p:cBhvr>
                                        <p:cTn id="221" dur="1" fill="hold">
                                          <p:stCondLst>
                                            <p:cond delay="0"/>
                                          </p:stCondLst>
                                        </p:cTn>
                                        <p:tgtEl>
                                          <p:spTgt spid="36"/>
                                        </p:tgtEl>
                                        <p:attrNameLst>
                                          <p:attrName>style.visibility</p:attrName>
                                        </p:attrNameLst>
                                      </p:cBhvr>
                                      <p:to>
                                        <p:strVal val="visible"/>
                                      </p:to>
                                    </p:set>
                                    <p:anim calcmode="lin" valueType="num">
                                      <p:cBhvr>
                                        <p:cTn id="222" dur="500" fill="hold"/>
                                        <p:tgtEl>
                                          <p:spTgt spid="36"/>
                                        </p:tgtEl>
                                        <p:attrNameLst>
                                          <p:attrName>ppt_w</p:attrName>
                                        </p:attrNameLst>
                                      </p:cBhvr>
                                      <p:tavLst>
                                        <p:tav tm="0">
                                          <p:val>
                                            <p:fltVal val="0"/>
                                          </p:val>
                                        </p:tav>
                                        <p:tav tm="100000">
                                          <p:val>
                                            <p:strVal val="#ppt_w"/>
                                          </p:val>
                                        </p:tav>
                                      </p:tavLst>
                                    </p:anim>
                                    <p:anim calcmode="lin" valueType="num">
                                      <p:cBhvr>
                                        <p:cTn id="223" dur="500" fill="hold"/>
                                        <p:tgtEl>
                                          <p:spTgt spid="36"/>
                                        </p:tgtEl>
                                        <p:attrNameLst>
                                          <p:attrName>ppt_h</p:attrName>
                                        </p:attrNameLst>
                                      </p:cBhvr>
                                      <p:tavLst>
                                        <p:tav tm="0">
                                          <p:val>
                                            <p:fltVal val="0"/>
                                          </p:val>
                                        </p:tav>
                                        <p:tav tm="100000">
                                          <p:val>
                                            <p:strVal val="#ppt_h"/>
                                          </p:val>
                                        </p:tav>
                                      </p:tavLst>
                                    </p:anim>
                                    <p:animEffect transition="in" filter="fade">
                                      <p:cBhvr>
                                        <p:cTn id="224" dur="500"/>
                                        <p:tgtEl>
                                          <p:spTgt spid="36"/>
                                        </p:tgtEl>
                                      </p:cBhvr>
                                    </p:animEffect>
                                  </p:childTnLst>
                                </p:cTn>
                              </p:par>
                            </p:childTnLst>
                          </p:cTn>
                        </p:par>
                      </p:childTnLst>
                    </p:cTn>
                  </p:par>
                  <p:par>
                    <p:cTn id="225" fill="hold">
                      <p:stCondLst>
                        <p:cond delay="indefinite"/>
                      </p:stCondLst>
                      <p:childTnLst>
                        <p:par>
                          <p:cTn id="226" fill="hold">
                            <p:stCondLst>
                              <p:cond delay="0"/>
                            </p:stCondLst>
                            <p:childTnLst>
                              <p:par>
                                <p:cTn id="227" presetID="23" presetClass="exit" presetSubtype="32" fill="hold" nodeType="clickEffect">
                                  <p:stCondLst>
                                    <p:cond delay="0"/>
                                  </p:stCondLst>
                                  <p:childTnLst>
                                    <p:anim calcmode="lin" valueType="num">
                                      <p:cBhvr>
                                        <p:cTn id="228" dur="500"/>
                                        <p:tgtEl>
                                          <p:spTgt spid="36"/>
                                        </p:tgtEl>
                                        <p:attrNameLst>
                                          <p:attrName>ppt_w</p:attrName>
                                        </p:attrNameLst>
                                      </p:cBhvr>
                                      <p:tavLst>
                                        <p:tav tm="0">
                                          <p:val>
                                            <p:strVal val="ppt_w"/>
                                          </p:val>
                                        </p:tav>
                                        <p:tav tm="100000">
                                          <p:val>
                                            <p:fltVal val="0"/>
                                          </p:val>
                                        </p:tav>
                                      </p:tavLst>
                                    </p:anim>
                                    <p:anim calcmode="lin" valueType="num">
                                      <p:cBhvr>
                                        <p:cTn id="229" dur="500"/>
                                        <p:tgtEl>
                                          <p:spTgt spid="36"/>
                                        </p:tgtEl>
                                        <p:attrNameLst>
                                          <p:attrName>ppt_h</p:attrName>
                                        </p:attrNameLst>
                                      </p:cBhvr>
                                      <p:tavLst>
                                        <p:tav tm="0">
                                          <p:val>
                                            <p:strVal val="ppt_h"/>
                                          </p:val>
                                        </p:tav>
                                        <p:tav tm="100000">
                                          <p:val>
                                            <p:fltVal val="0"/>
                                          </p:val>
                                        </p:tav>
                                      </p:tavLst>
                                    </p:anim>
                                    <p:set>
                                      <p:cBhvr>
                                        <p:cTn id="230" dur="1" fill="hold">
                                          <p:stCondLst>
                                            <p:cond delay="499"/>
                                          </p:stCondLst>
                                        </p:cTn>
                                        <p:tgtEl>
                                          <p:spTgt spid="36"/>
                                        </p:tgtEl>
                                        <p:attrNameLst>
                                          <p:attrName>style.visibility</p:attrName>
                                        </p:attrNameLst>
                                      </p:cBhvr>
                                      <p:to>
                                        <p:strVal val="hidden"/>
                                      </p:to>
                                    </p:set>
                                  </p:childTnLst>
                                </p:cTn>
                              </p:par>
                              <p:par>
                                <p:cTn id="231" presetID="23" presetClass="exit" presetSubtype="32" fill="hold" nodeType="withEffect">
                                  <p:stCondLst>
                                    <p:cond delay="0"/>
                                  </p:stCondLst>
                                  <p:childTnLst>
                                    <p:anim calcmode="lin" valueType="num">
                                      <p:cBhvr>
                                        <p:cTn id="232" dur="500"/>
                                        <p:tgtEl>
                                          <p:spTgt spid="35"/>
                                        </p:tgtEl>
                                        <p:attrNameLst>
                                          <p:attrName>ppt_w</p:attrName>
                                        </p:attrNameLst>
                                      </p:cBhvr>
                                      <p:tavLst>
                                        <p:tav tm="0">
                                          <p:val>
                                            <p:strVal val="ppt_w"/>
                                          </p:val>
                                        </p:tav>
                                        <p:tav tm="100000">
                                          <p:val>
                                            <p:fltVal val="0"/>
                                          </p:val>
                                        </p:tav>
                                      </p:tavLst>
                                    </p:anim>
                                    <p:anim calcmode="lin" valueType="num">
                                      <p:cBhvr>
                                        <p:cTn id="233" dur="500"/>
                                        <p:tgtEl>
                                          <p:spTgt spid="35"/>
                                        </p:tgtEl>
                                        <p:attrNameLst>
                                          <p:attrName>ppt_h</p:attrName>
                                        </p:attrNameLst>
                                      </p:cBhvr>
                                      <p:tavLst>
                                        <p:tav tm="0">
                                          <p:val>
                                            <p:strVal val="ppt_h"/>
                                          </p:val>
                                        </p:tav>
                                        <p:tav tm="100000">
                                          <p:val>
                                            <p:fltVal val="0"/>
                                          </p:val>
                                        </p:tav>
                                      </p:tavLst>
                                    </p:anim>
                                    <p:set>
                                      <p:cBhvr>
                                        <p:cTn id="234" dur="1" fill="hold">
                                          <p:stCondLst>
                                            <p:cond delay="499"/>
                                          </p:stCondLst>
                                        </p:cTn>
                                        <p:tgtEl>
                                          <p:spTgt spid="35"/>
                                        </p:tgtEl>
                                        <p:attrNameLst>
                                          <p:attrName>style.visibility</p:attrName>
                                        </p:attrNameLst>
                                      </p:cBhvr>
                                      <p:to>
                                        <p:strVal val="hidden"/>
                                      </p:to>
                                    </p:set>
                                  </p:childTnLst>
                                </p:cTn>
                              </p:par>
                              <p:par>
                                <p:cTn id="235" presetID="53" presetClass="entr" presetSubtype="16" fill="hold" nodeType="withEffect">
                                  <p:stCondLst>
                                    <p:cond delay="0"/>
                                  </p:stCondLst>
                                  <p:childTnLst>
                                    <p:set>
                                      <p:cBhvr>
                                        <p:cTn id="236" dur="1" fill="hold">
                                          <p:stCondLst>
                                            <p:cond delay="0"/>
                                          </p:stCondLst>
                                        </p:cTn>
                                        <p:tgtEl>
                                          <p:spTgt spid="37"/>
                                        </p:tgtEl>
                                        <p:attrNameLst>
                                          <p:attrName>style.visibility</p:attrName>
                                        </p:attrNameLst>
                                      </p:cBhvr>
                                      <p:to>
                                        <p:strVal val="visible"/>
                                      </p:to>
                                    </p:set>
                                    <p:anim calcmode="lin" valueType="num">
                                      <p:cBhvr>
                                        <p:cTn id="237" dur="500" fill="hold"/>
                                        <p:tgtEl>
                                          <p:spTgt spid="37"/>
                                        </p:tgtEl>
                                        <p:attrNameLst>
                                          <p:attrName>ppt_w</p:attrName>
                                        </p:attrNameLst>
                                      </p:cBhvr>
                                      <p:tavLst>
                                        <p:tav tm="0">
                                          <p:val>
                                            <p:fltVal val="0"/>
                                          </p:val>
                                        </p:tav>
                                        <p:tav tm="100000">
                                          <p:val>
                                            <p:strVal val="#ppt_w"/>
                                          </p:val>
                                        </p:tav>
                                      </p:tavLst>
                                    </p:anim>
                                    <p:anim calcmode="lin" valueType="num">
                                      <p:cBhvr>
                                        <p:cTn id="238" dur="500" fill="hold"/>
                                        <p:tgtEl>
                                          <p:spTgt spid="37"/>
                                        </p:tgtEl>
                                        <p:attrNameLst>
                                          <p:attrName>ppt_h</p:attrName>
                                        </p:attrNameLst>
                                      </p:cBhvr>
                                      <p:tavLst>
                                        <p:tav tm="0">
                                          <p:val>
                                            <p:fltVal val="0"/>
                                          </p:val>
                                        </p:tav>
                                        <p:tav tm="100000">
                                          <p:val>
                                            <p:strVal val="#ppt_h"/>
                                          </p:val>
                                        </p:tav>
                                      </p:tavLst>
                                    </p:anim>
                                    <p:animEffect transition="in" filter="fade">
                                      <p:cBhvr>
                                        <p:cTn id="239" dur="500"/>
                                        <p:tgtEl>
                                          <p:spTgt spid="37"/>
                                        </p:tgtEl>
                                      </p:cBhvr>
                                    </p:animEffect>
                                  </p:childTnLst>
                                </p:cTn>
                              </p:par>
                              <p:par>
                                <p:cTn id="240" presetID="42" presetClass="path" presetSubtype="0" accel="50000" decel="50000" fill="hold" nodeType="withEffect">
                                  <p:stCondLst>
                                    <p:cond delay="0"/>
                                  </p:stCondLst>
                                  <p:childTnLst>
                                    <p:animMotion origin="layout" path="M 3.95833E-6 -2.22222E-6 L 3.95833E-6 0.12014 " pathEditMode="relative" rAng="0" ptsTypes="AA">
                                      <p:cBhvr>
                                        <p:cTn id="241" dur="2000" fill="hold"/>
                                        <p:tgtEl>
                                          <p:spTgt spid="37"/>
                                        </p:tgtEl>
                                        <p:attrNameLst>
                                          <p:attrName>ppt_x</p:attrName>
                                          <p:attrName>ppt_y</p:attrName>
                                        </p:attrNameLst>
                                      </p:cBhvr>
                                      <p:rCtr x="0" y="5995"/>
                                    </p:animMotion>
                                  </p:childTnLst>
                                </p:cTn>
                              </p:par>
                            </p:childTnLst>
                          </p:cTn>
                        </p:par>
                      </p:childTnLst>
                    </p:cTn>
                  </p:par>
                  <p:par>
                    <p:cTn id="242" fill="hold">
                      <p:stCondLst>
                        <p:cond delay="indefinite"/>
                      </p:stCondLst>
                      <p:childTnLst>
                        <p:par>
                          <p:cTn id="243" fill="hold">
                            <p:stCondLst>
                              <p:cond delay="0"/>
                            </p:stCondLst>
                            <p:childTnLst>
                              <p:par>
                                <p:cTn id="244" presetID="53" presetClass="entr" presetSubtype="16" fill="hold" nodeType="clickEffect">
                                  <p:stCondLst>
                                    <p:cond delay="0"/>
                                  </p:stCondLst>
                                  <p:childTnLst>
                                    <p:set>
                                      <p:cBhvr>
                                        <p:cTn id="245" dur="1" fill="hold">
                                          <p:stCondLst>
                                            <p:cond delay="0"/>
                                          </p:stCondLst>
                                        </p:cTn>
                                        <p:tgtEl>
                                          <p:spTgt spid="38"/>
                                        </p:tgtEl>
                                        <p:attrNameLst>
                                          <p:attrName>style.visibility</p:attrName>
                                        </p:attrNameLst>
                                      </p:cBhvr>
                                      <p:to>
                                        <p:strVal val="visible"/>
                                      </p:to>
                                    </p:set>
                                    <p:anim calcmode="lin" valueType="num">
                                      <p:cBhvr>
                                        <p:cTn id="246" dur="500" fill="hold"/>
                                        <p:tgtEl>
                                          <p:spTgt spid="38"/>
                                        </p:tgtEl>
                                        <p:attrNameLst>
                                          <p:attrName>ppt_w</p:attrName>
                                        </p:attrNameLst>
                                      </p:cBhvr>
                                      <p:tavLst>
                                        <p:tav tm="0">
                                          <p:val>
                                            <p:fltVal val="0"/>
                                          </p:val>
                                        </p:tav>
                                        <p:tav tm="100000">
                                          <p:val>
                                            <p:strVal val="#ppt_w"/>
                                          </p:val>
                                        </p:tav>
                                      </p:tavLst>
                                    </p:anim>
                                    <p:anim calcmode="lin" valueType="num">
                                      <p:cBhvr>
                                        <p:cTn id="247" dur="500" fill="hold"/>
                                        <p:tgtEl>
                                          <p:spTgt spid="38"/>
                                        </p:tgtEl>
                                        <p:attrNameLst>
                                          <p:attrName>ppt_h</p:attrName>
                                        </p:attrNameLst>
                                      </p:cBhvr>
                                      <p:tavLst>
                                        <p:tav tm="0">
                                          <p:val>
                                            <p:fltVal val="0"/>
                                          </p:val>
                                        </p:tav>
                                        <p:tav tm="100000">
                                          <p:val>
                                            <p:strVal val="#ppt_h"/>
                                          </p:val>
                                        </p:tav>
                                      </p:tavLst>
                                    </p:anim>
                                    <p:animEffect transition="in" filter="fade">
                                      <p:cBhvr>
                                        <p:cTn id="248" dur="500"/>
                                        <p:tgtEl>
                                          <p:spTgt spid="38"/>
                                        </p:tgtEl>
                                      </p:cBhvr>
                                    </p:animEffect>
                                  </p:childTnLst>
                                </p:cTn>
                              </p:par>
                            </p:childTnLst>
                          </p:cTn>
                        </p:par>
                      </p:childTnLst>
                    </p:cTn>
                  </p:par>
                  <p:par>
                    <p:cTn id="249" fill="hold">
                      <p:stCondLst>
                        <p:cond delay="indefinite"/>
                      </p:stCondLst>
                      <p:childTnLst>
                        <p:par>
                          <p:cTn id="250" fill="hold">
                            <p:stCondLst>
                              <p:cond delay="0"/>
                            </p:stCondLst>
                            <p:childTnLst>
                              <p:par>
                                <p:cTn id="251" presetID="23" presetClass="exit" presetSubtype="32" fill="hold" nodeType="clickEffect">
                                  <p:stCondLst>
                                    <p:cond delay="0"/>
                                  </p:stCondLst>
                                  <p:childTnLst>
                                    <p:anim calcmode="lin" valueType="num">
                                      <p:cBhvr>
                                        <p:cTn id="252" dur="500"/>
                                        <p:tgtEl>
                                          <p:spTgt spid="38"/>
                                        </p:tgtEl>
                                        <p:attrNameLst>
                                          <p:attrName>ppt_w</p:attrName>
                                        </p:attrNameLst>
                                      </p:cBhvr>
                                      <p:tavLst>
                                        <p:tav tm="0">
                                          <p:val>
                                            <p:strVal val="ppt_w"/>
                                          </p:val>
                                        </p:tav>
                                        <p:tav tm="100000">
                                          <p:val>
                                            <p:fltVal val="0"/>
                                          </p:val>
                                        </p:tav>
                                      </p:tavLst>
                                    </p:anim>
                                    <p:anim calcmode="lin" valueType="num">
                                      <p:cBhvr>
                                        <p:cTn id="253" dur="500"/>
                                        <p:tgtEl>
                                          <p:spTgt spid="38"/>
                                        </p:tgtEl>
                                        <p:attrNameLst>
                                          <p:attrName>ppt_h</p:attrName>
                                        </p:attrNameLst>
                                      </p:cBhvr>
                                      <p:tavLst>
                                        <p:tav tm="0">
                                          <p:val>
                                            <p:strVal val="ppt_h"/>
                                          </p:val>
                                        </p:tav>
                                        <p:tav tm="100000">
                                          <p:val>
                                            <p:fltVal val="0"/>
                                          </p:val>
                                        </p:tav>
                                      </p:tavLst>
                                    </p:anim>
                                    <p:set>
                                      <p:cBhvr>
                                        <p:cTn id="254" dur="1" fill="hold">
                                          <p:stCondLst>
                                            <p:cond delay="499"/>
                                          </p:stCondLst>
                                        </p:cTn>
                                        <p:tgtEl>
                                          <p:spTgt spid="38"/>
                                        </p:tgtEl>
                                        <p:attrNameLst>
                                          <p:attrName>style.visibility</p:attrName>
                                        </p:attrNameLst>
                                      </p:cBhvr>
                                      <p:to>
                                        <p:strVal val="hidden"/>
                                      </p:to>
                                    </p:set>
                                  </p:childTnLst>
                                </p:cTn>
                              </p:par>
                              <p:par>
                                <p:cTn id="255" presetID="23" presetClass="exit" presetSubtype="32" fill="hold" nodeType="withEffect">
                                  <p:stCondLst>
                                    <p:cond delay="0"/>
                                  </p:stCondLst>
                                  <p:childTnLst>
                                    <p:anim calcmode="lin" valueType="num">
                                      <p:cBhvr>
                                        <p:cTn id="256" dur="500"/>
                                        <p:tgtEl>
                                          <p:spTgt spid="37"/>
                                        </p:tgtEl>
                                        <p:attrNameLst>
                                          <p:attrName>ppt_w</p:attrName>
                                        </p:attrNameLst>
                                      </p:cBhvr>
                                      <p:tavLst>
                                        <p:tav tm="0">
                                          <p:val>
                                            <p:strVal val="ppt_w"/>
                                          </p:val>
                                        </p:tav>
                                        <p:tav tm="100000">
                                          <p:val>
                                            <p:fltVal val="0"/>
                                          </p:val>
                                        </p:tav>
                                      </p:tavLst>
                                    </p:anim>
                                    <p:anim calcmode="lin" valueType="num">
                                      <p:cBhvr>
                                        <p:cTn id="257" dur="500"/>
                                        <p:tgtEl>
                                          <p:spTgt spid="37"/>
                                        </p:tgtEl>
                                        <p:attrNameLst>
                                          <p:attrName>ppt_h</p:attrName>
                                        </p:attrNameLst>
                                      </p:cBhvr>
                                      <p:tavLst>
                                        <p:tav tm="0">
                                          <p:val>
                                            <p:strVal val="ppt_h"/>
                                          </p:val>
                                        </p:tav>
                                        <p:tav tm="100000">
                                          <p:val>
                                            <p:fltVal val="0"/>
                                          </p:val>
                                        </p:tav>
                                      </p:tavLst>
                                    </p:anim>
                                    <p:set>
                                      <p:cBhvr>
                                        <p:cTn id="258" dur="1" fill="hold">
                                          <p:stCondLst>
                                            <p:cond delay="499"/>
                                          </p:stCondLst>
                                        </p:cTn>
                                        <p:tgtEl>
                                          <p:spTgt spid="37"/>
                                        </p:tgtEl>
                                        <p:attrNameLst>
                                          <p:attrName>style.visibility</p:attrName>
                                        </p:attrNameLst>
                                      </p:cBhvr>
                                      <p:to>
                                        <p:strVal val="hidden"/>
                                      </p:to>
                                    </p:set>
                                  </p:childTnLst>
                                </p:cTn>
                              </p:par>
                              <p:par>
                                <p:cTn id="259" presetID="53" presetClass="entr" presetSubtype="16" fill="hold" nodeType="withEffect">
                                  <p:stCondLst>
                                    <p:cond delay="0"/>
                                  </p:stCondLst>
                                  <p:childTnLst>
                                    <p:set>
                                      <p:cBhvr>
                                        <p:cTn id="260" dur="1" fill="hold">
                                          <p:stCondLst>
                                            <p:cond delay="0"/>
                                          </p:stCondLst>
                                        </p:cTn>
                                        <p:tgtEl>
                                          <p:spTgt spid="39"/>
                                        </p:tgtEl>
                                        <p:attrNameLst>
                                          <p:attrName>style.visibility</p:attrName>
                                        </p:attrNameLst>
                                      </p:cBhvr>
                                      <p:to>
                                        <p:strVal val="visible"/>
                                      </p:to>
                                    </p:set>
                                    <p:anim calcmode="lin" valueType="num">
                                      <p:cBhvr>
                                        <p:cTn id="261" dur="500" fill="hold"/>
                                        <p:tgtEl>
                                          <p:spTgt spid="39"/>
                                        </p:tgtEl>
                                        <p:attrNameLst>
                                          <p:attrName>ppt_w</p:attrName>
                                        </p:attrNameLst>
                                      </p:cBhvr>
                                      <p:tavLst>
                                        <p:tav tm="0">
                                          <p:val>
                                            <p:fltVal val="0"/>
                                          </p:val>
                                        </p:tav>
                                        <p:tav tm="100000">
                                          <p:val>
                                            <p:strVal val="#ppt_w"/>
                                          </p:val>
                                        </p:tav>
                                      </p:tavLst>
                                    </p:anim>
                                    <p:anim calcmode="lin" valueType="num">
                                      <p:cBhvr>
                                        <p:cTn id="262" dur="500" fill="hold"/>
                                        <p:tgtEl>
                                          <p:spTgt spid="39"/>
                                        </p:tgtEl>
                                        <p:attrNameLst>
                                          <p:attrName>ppt_h</p:attrName>
                                        </p:attrNameLst>
                                      </p:cBhvr>
                                      <p:tavLst>
                                        <p:tav tm="0">
                                          <p:val>
                                            <p:fltVal val="0"/>
                                          </p:val>
                                        </p:tav>
                                        <p:tav tm="100000">
                                          <p:val>
                                            <p:strVal val="#ppt_h"/>
                                          </p:val>
                                        </p:tav>
                                      </p:tavLst>
                                    </p:anim>
                                    <p:animEffect transition="in" filter="fade">
                                      <p:cBhvr>
                                        <p:cTn id="263" dur="500"/>
                                        <p:tgtEl>
                                          <p:spTgt spid="39"/>
                                        </p:tgtEl>
                                      </p:cBhvr>
                                    </p:animEffect>
                                  </p:childTnLst>
                                </p:cTn>
                              </p:par>
                              <p:par>
                                <p:cTn id="264" presetID="42" presetClass="path" presetSubtype="0" accel="50000" decel="50000" fill="hold" nodeType="withEffect">
                                  <p:stCondLst>
                                    <p:cond delay="0"/>
                                  </p:stCondLst>
                                  <p:childTnLst>
                                    <p:animMotion origin="layout" path="M -2.08333E-7 -3.7037E-6 L -2.08333E-7 0.12014 " pathEditMode="relative" rAng="0" ptsTypes="AA">
                                      <p:cBhvr>
                                        <p:cTn id="265" dur="2000" fill="hold"/>
                                        <p:tgtEl>
                                          <p:spTgt spid="39"/>
                                        </p:tgtEl>
                                        <p:attrNameLst>
                                          <p:attrName>ppt_x</p:attrName>
                                          <p:attrName>ppt_y</p:attrName>
                                        </p:attrNameLst>
                                      </p:cBhvr>
                                      <p:rCtr x="0" y="5995"/>
                                    </p:animMotion>
                                  </p:childTnLst>
                                </p:cTn>
                              </p:par>
                            </p:childTnLst>
                          </p:cTn>
                        </p:par>
                      </p:childTnLst>
                    </p:cTn>
                  </p:par>
                  <p:par>
                    <p:cTn id="266" fill="hold">
                      <p:stCondLst>
                        <p:cond delay="indefinite"/>
                      </p:stCondLst>
                      <p:childTnLst>
                        <p:par>
                          <p:cTn id="267" fill="hold">
                            <p:stCondLst>
                              <p:cond delay="0"/>
                            </p:stCondLst>
                            <p:childTnLst>
                              <p:par>
                                <p:cTn id="268" presetID="53" presetClass="entr" presetSubtype="16" fill="hold" nodeType="clickEffect">
                                  <p:stCondLst>
                                    <p:cond delay="0"/>
                                  </p:stCondLst>
                                  <p:childTnLst>
                                    <p:set>
                                      <p:cBhvr>
                                        <p:cTn id="269" dur="1" fill="hold">
                                          <p:stCondLst>
                                            <p:cond delay="0"/>
                                          </p:stCondLst>
                                        </p:cTn>
                                        <p:tgtEl>
                                          <p:spTgt spid="43"/>
                                        </p:tgtEl>
                                        <p:attrNameLst>
                                          <p:attrName>style.visibility</p:attrName>
                                        </p:attrNameLst>
                                      </p:cBhvr>
                                      <p:to>
                                        <p:strVal val="visible"/>
                                      </p:to>
                                    </p:set>
                                    <p:anim calcmode="lin" valueType="num">
                                      <p:cBhvr>
                                        <p:cTn id="270" dur="500" fill="hold"/>
                                        <p:tgtEl>
                                          <p:spTgt spid="43"/>
                                        </p:tgtEl>
                                        <p:attrNameLst>
                                          <p:attrName>ppt_w</p:attrName>
                                        </p:attrNameLst>
                                      </p:cBhvr>
                                      <p:tavLst>
                                        <p:tav tm="0">
                                          <p:val>
                                            <p:fltVal val="0"/>
                                          </p:val>
                                        </p:tav>
                                        <p:tav tm="100000">
                                          <p:val>
                                            <p:strVal val="#ppt_w"/>
                                          </p:val>
                                        </p:tav>
                                      </p:tavLst>
                                    </p:anim>
                                    <p:anim calcmode="lin" valueType="num">
                                      <p:cBhvr>
                                        <p:cTn id="271" dur="500" fill="hold"/>
                                        <p:tgtEl>
                                          <p:spTgt spid="43"/>
                                        </p:tgtEl>
                                        <p:attrNameLst>
                                          <p:attrName>ppt_h</p:attrName>
                                        </p:attrNameLst>
                                      </p:cBhvr>
                                      <p:tavLst>
                                        <p:tav tm="0">
                                          <p:val>
                                            <p:fltVal val="0"/>
                                          </p:val>
                                        </p:tav>
                                        <p:tav tm="100000">
                                          <p:val>
                                            <p:strVal val="#ppt_h"/>
                                          </p:val>
                                        </p:tav>
                                      </p:tavLst>
                                    </p:anim>
                                    <p:animEffect transition="in" filter="fade">
                                      <p:cBhvr>
                                        <p:cTn id="27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2305"/>
        <p:cNvGrpSpPr/>
        <p:nvPr/>
      </p:nvGrpSpPr>
      <p:grpSpPr>
        <a:xfrm>
          <a:off x="0" y="0"/>
          <a:ext cx="0" cy="0"/>
          <a:chOff x="0" y="0"/>
          <a:chExt cx="0" cy="0"/>
        </a:xfrm>
      </p:grpSpPr>
      <p:grpSp>
        <p:nvGrpSpPr>
          <p:cNvPr id="2312" name="Google Shape;2312;p40"/>
          <p:cNvGrpSpPr/>
          <p:nvPr/>
        </p:nvGrpSpPr>
        <p:grpSpPr>
          <a:xfrm rot="-3780534">
            <a:off x="1877378" y="511082"/>
            <a:ext cx="804234" cy="959346"/>
            <a:chOff x="7663650" y="-223800"/>
            <a:chExt cx="1364498" cy="1627668"/>
          </a:xfrm>
        </p:grpSpPr>
        <p:sp>
          <p:nvSpPr>
            <p:cNvPr id="2313" name="Google Shape;2313;p40"/>
            <p:cNvSpPr/>
            <p:nvPr/>
          </p:nvSpPr>
          <p:spPr>
            <a:xfrm>
              <a:off x="7740403" y="-153961"/>
              <a:ext cx="1277105" cy="1463009"/>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4" name="Google Shape;2314;p40"/>
            <p:cNvSpPr/>
            <p:nvPr/>
          </p:nvSpPr>
          <p:spPr>
            <a:xfrm>
              <a:off x="7663650" y="-223800"/>
              <a:ext cx="1359258" cy="1627668"/>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5" name="Google Shape;2315;p40"/>
            <p:cNvSpPr/>
            <p:nvPr/>
          </p:nvSpPr>
          <p:spPr>
            <a:xfrm>
              <a:off x="8213836" y="535551"/>
              <a:ext cx="469503" cy="627905"/>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6" name="Google Shape;2316;p40"/>
            <p:cNvSpPr/>
            <p:nvPr/>
          </p:nvSpPr>
          <p:spPr>
            <a:xfrm>
              <a:off x="7954159" y="297926"/>
              <a:ext cx="631235" cy="704002"/>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7" name="Google Shape;2317;p40"/>
            <p:cNvSpPr/>
            <p:nvPr/>
          </p:nvSpPr>
          <p:spPr>
            <a:xfrm>
              <a:off x="7750646" y="202654"/>
              <a:ext cx="572144" cy="601463"/>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8" name="Google Shape;2318;p40"/>
            <p:cNvSpPr/>
            <p:nvPr/>
          </p:nvSpPr>
          <p:spPr>
            <a:xfrm>
              <a:off x="7854547" y="348741"/>
              <a:ext cx="71556" cy="91287"/>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9" name="Google Shape;2319;p40"/>
            <p:cNvSpPr/>
            <p:nvPr/>
          </p:nvSpPr>
          <p:spPr>
            <a:xfrm>
              <a:off x="7866961" y="350154"/>
              <a:ext cx="178234" cy="177779"/>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0" name="Google Shape;2320;p40"/>
            <p:cNvSpPr/>
            <p:nvPr/>
          </p:nvSpPr>
          <p:spPr>
            <a:xfrm>
              <a:off x="8510754" y="876269"/>
              <a:ext cx="98705" cy="98705"/>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1" name="Google Shape;2321;p40"/>
            <p:cNvSpPr/>
            <p:nvPr/>
          </p:nvSpPr>
          <p:spPr>
            <a:xfrm>
              <a:off x="8413312" y="800022"/>
              <a:ext cx="178789" cy="165921"/>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2" name="Google Shape;2322;p40"/>
            <p:cNvSpPr/>
            <p:nvPr/>
          </p:nvSpPr>
          <p:spPr>
            <a:xfrm>
              <a:off x="8318746" y="-147502"/>
              <a:ext cx="709402" cy="618014"/>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3" name="Google Shape;2323;p40"/>
            <p:cNvSpPr/>
            <p:nvPr/>
          </p:nvSpPr>
          <p:spPr>
            <a:xfrm>
              <a:off x="8038531" y="81848"/>
              <a:ext cx="733472" cy="672009"/>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4" name="Google Shape;2324;p40"/>
            <p:cNvSpPr/>
            <p:nvPr/>
          </p:nvSpPr>
          <p:spPr>
            <a:xfrm>
              <a:off x="8056345" y="-27251"/>
              <a:ext cx="788779" cy="767535"/>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5" name="Google Shape;2325;p40"/>
            <p:cNvSpPr/>
            <p:nvPr/>
          </p:nvSpPr>
          <p:spPr>
            <a:xfrm>
              <a:off x="8138093" y="-62625"/>
              <a:ext cx="749923" cy="738367"/>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6" name="Google Shape;2326;p40"/>
            <p:cNvSpPr/>
            <p:nvPr/>
          </p:nvSpPr>
          <p:spPr>
            <a:xfrm>
              <a:off x="7750646" y="763336"/>
              <a:ext cx="492817" cy="552110"/>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7" name="Google Shape;2327;p40"/>
            <p:cNvSpPr/>
            <p:nvPr/>
          </p:nvSpPr>
          <p:spPr>
            <a:xfrm>
              <a:off x="7759225" y="1130547"/>
              <a:ext cx="181413" cy="18489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8" name="Google Shape;2328;p40"/>
            <p:cNvSpPr/>
            <p:nvPr/>
          </p:nvSpPr>
          <p:spPr>
            <a:xfrm>
              <a:off x="8024705" y="261543"/>
              <a:ext cx="209722" cy="197561"/>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rgbClr val="1F264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9" name="Google Shape;2329;p40"/>
            <p:cNvSpPr/>
            <p:nvPr/>
          </p:nvSpPr>
          <p:spPr>
            <a:xfrm>
              <a:off x="8430923" y="631075"/>
              <a:ext cx="221429" cy="18186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rgbClr val="1F264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0" name="Google Shape;2330;p40"/>
            <p:cNvSpPr/>
            <p:nvPr/>
          </p:nvSpPr>
          <p:spPr>
            <a:xfrm>
              <a:off x="7953200" y="501893"/>
              <a:ext cx="581076" cy="457897"/>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1" name="Google Shape;2331;p40"/>
            <p:cNvSpPr/>
            <p:nvPr/>
          </p:nvSpPr>
          <p:spPr>
            <a:xfrm>
              <a:off x="7953200" y="557703"/>
              <a:ext cx="137763" cy="13443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rgbClr val="1E224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2" name="Google Shape;2332;p40"/>
            <p:cNvSpPr/>
            <p:nvPr/>
          </p:nvSpPr>
          <p:spPr>
            <a:xfrm>
              <a:off x="8249159" y="834083"/>
              <a:ext cx="195138" cy="114903"/>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rgbClr val="1E224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333" name="Google Shape;2333;p40"/>
          <p:cNvGrpSpPr/>
          <p:nvPr/>
        </p:nvGrpSpPr>
        <p:grpSpPr>
          <a:xfrm rot="-872953">
            <a:off x="9658776" y="5626990"/>
            <a:ext cx="1277208" cy="1034110"/>
            <a:chOff x="8196023" y="1954943"/>
            <a:chExt cx="1556011" cy="1259847"/>
          </a:xfrm>
        </p:grpSpPr>
        <p:sp>
          <p:nvSpPr>
            <p:cNvPr id="2334" name="Google Shape;2334;p40"/>
            <p:cNvSpPr/>
            <p:nvPr/>
          </p:nvSpPr>
          <p:spPr>
            <a:xfrm>
              <a:off x="8196023" y="1954943"/>
              <a:ext cx="1551015" cy="1259847"/>
            </a:xfrm>
            <a:custGeom>
              <a:avLst/>
              <a:gdLst/>
              <a:ahLst/>
              <a:cxnLst/>
              <a:rect l="l" t="t" r="r" b="b"/>
              <a:pathLst>
                <a:path w="30736" h="24966" extrusionOk="0">
                  <a:moveTo>
                    <a:pt x="10341" y="0"/>
                  </a:moveTo>
                  <a:cubicBezTo>
                    <a:pt x="8287" y="0"/>
                    <a:pt x="7101" y="817"/>
                    <a:pt x="6469" y="1507"/>
                  </a:cubicBezTo>
                  <a:cubicBezTo>
                    <a:pt x="6120" y="1885"/>
                    <a:pt x="5865" y="2290"/>
                    <a:pt x="5680" y="2692"/>
                  </a:cubicBezTo>
                  <a:cubicBezTo>
                    <a:pt x="5114" y="2414"/>
                    <a:pt x="4462" y="2210"/>
                    <a:pt x="3792" y="2210"/>
                  </a:cubicBezTo>
                  <a:cubicBezTo>
                    <a:pt x="2937" y="2210"/>
                    <a:pt x="1389" y="2550"/>
                    <a:pt x="581" y="4816"/>
                  </a:cubicBezTo>
                  <a:cubicBezTo>
                    <a:pt x="0" y="6460"/>
                    <a:pt x="430" y="7632"/>
                    <a:pt x="892" y="8321"/>
                  </a:cubicBezTo>
                  <a:cubicBezTo>
                    <a:pt x="1696" y="9515"/>
                    <a:pt x="3135" y="10096"/>
                    <a:pt x="4288" y="10375"/>
                  </a:cubicBezTo>
                  <a:cubicBezTo>
                    <a:pt x="4070" y="12500"/>
                    <a:pt x="4708" y="15545"/>
                    <a:pt x="7985" y="18086"/>
                  </a:cubicBezTo>
                  <a:cubicBezTo>
                    <a:pt x="9708" y="19426"/>
                    <a:pt x="11560" y="20106"/>
                    <a:pt x="13476" y="20106"/>
                  </a:cubicBezTo>
                  <a:cubicBezTo>
                    <a:pt x="14406" y="20106"/>
                    <a:pt x="15243" y="19941"/>
                    <a:pt x="15951" y="19714"/>
                  </a:cubicBezTo>
                  <a:cubicBezTo>
                    <a:pt x="16073" y="20111"/>
                    <a:pt x="16258" y="20512"/>
                    <a:pt x="16498" y="20904"/>
                  </a:cubicBezTo>
                  <a:cubicBezTo>
                    <a:pt x="17906" y="23218"/>
                    <a:pt x="21097" y="24966"/>
                    <a:pt x="23917" y="24966"/>
                  </a:cubicBezTo>
                  <a:cubicBezTo>
                    <a:pt x="26669" y="24966"/>
                    <a:pt x="28799" y="23402"/>
                    <a:pt x="29762" y="20678"/>
                  </a:cubicBezTo>
                  <a:cubicBezTo>
                    <a:pt x="30736" y="17925"/>
                    <a:pt x="30651" y="15711"/>
                    <a:pt x="29498" y="14087"/>
                  </a:cubicBezTo>
                  <a:cubicBezTo>
                    <a:pt x="28809" y="13104"/>
                    <a:pt x="27859" y="12537"/>
                    <a:pt x="26968" y="12202"/>
                  </a:cubicBezTo>
                  <a:cubicBezTo>
                    <a:pt x="27907" y="10696"/>
                    <a:pt x="28903" y="8495"/>
                    <a:pt x="28624" y="6243"/>
                  </a:cubicBezTo>
                  <a:cubicBezTo>
                    <a:pt x="28389" y="4326"/>
                    <a:pt x="27317" y="2735"/>
                    <a:pt x="25447" y="1516"/>
                  </a:cubicBezTo>
                  <a:cubicBezTo>
                    <a:pt x="23983" y="562"/>
                    <a:pt x="22491" y="76"/>
                    <a:pt x="21012" y="76"/>
                  </a:cubicBezTo>
                  <a:cubicBezTo>
                    <a:pt x="18614" y="76"/>
                    <a:pt x="16762" y="1342"/>
                    <a:pt x="15535" y="2560"/>
                  </a:cubicBezTo>
                  <a:cubicBezTo>
                    <a:pt x="14676" y="1252"/>
                    <a:pt x="13160" y="95"/>
                    <a:pt x="10649" y="6"/>
                  </a:cubicBezTo>
                  <a:cubicBezTo>
                    <a:pt x="10544" y="0"/>
                    <a:pt x="10440" y="0"/>
                    <a:pt x="10341" y="0"/>
                  </a:cubicBezTo>
                  <a:close/>
                </a:path>
              </a:pathLst>
            </a:custGeom>
            <a:solidFill>
              <a:srgbClr val="FFFFFF"/>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5" name="Google Shape;2335;p40"/>
            <p:cNvSpPr/>
            <p:nvPr/>
          </p:nvSpPr>
          <p:spPr>
            <a:xfrm>
              <a:off x="8229378" y="2027608"/>
              <a:ext cx="1522655" cy="1114313"/>
            </a:xfrm>
            <a:custGeom>
              <a:avLst/>
              <a:gdLst/>
              <a:ahLst/>
              <a:cxnLst/>
              <a:rect l="l" t="t" r="r" b="b"/>
              <a:pathLst>
                <a:path w="30174" h="22082" extrusionOk="0">
                  <a:moveTo>
                    <a:pt x="9689" y="0"/>
                  </a:moveTo>
                  <a:cubicBezTo>
                    <a:pt x="5683" y="0"/>
                    <a:pt x="5978" y="3712"/>
                    <a:pt x="5978" y="3712"/>
                  </a:cubicBezTo>
                  <a:cubicBezTo>
                    <a:pt x="5978" y="3712"/>
                    <a:pt x="4504" y="2214"/>
                    <a:pt x="3129" y="2214"/>
                  </a:cubicBezTo>
                  <a:cubicBezTo>
                    <a:pt x="2411" y="2214"/>
                    <a:pt x="1720" y="2622"/>
                    <a:pt x="1280" y="3864"/>
                  </a:cubicBezTo>
                  <a:cubicBezTo>
                    <a:pt x="0" y="7480"/>
                    <a:pt x="5379" y="7754"/>
                    <a:pt x="5379" y="7754"/>
                  </a:cubicBezTo>
                  <a:cubicBezTo>
                    <a:pt x="5379" y="7754"/>
                    <a:pt x="3574" y="11914"/>
                    <a:pt x="8207" y="15508"/>
                  </a:cubicBezTo>
                  <a:cubicBezTo>
                    <a:pt x="9883" y="16807"/>
                    <a:pt x="11470" y="17221"/>
                    <a:pt x="12814" y="17221"/>
                  </a:cubicBezTo>
                  <a:cubicBezTo>
                    <a:pt x="15187" y="17221"/>
                    <a:pt x="16800" y="15928"/>
                    <a:pt x="16801" y="15927"/>
                  </a:cubicBezTo>
                  <a:lnTo>
                    <a:pt x="16801" y="15927"/>
                  </a:lnTo>
                  <a:cubicBezTo>
                    <a:pt x="15443" y="18553"/>
                    <a:pt x="19579" y="22081"/>
                    <a:pt x="23259" y="22081"/>
                  </a:cubicBezTo>
                  <a:cubicBezTo>
                    <a:pt x="25132" y="22081"/>
                    <a:pt x="26888" y="21167"/>
                    <a:pt x="27741" y="18756"/>
                  </a:cubicBezTo>
                  <a:cubicBezTo>
                    <a:pt x="30174" y="11884"/>
                    <a:pt x="24275" y="11749"/>
                    <a:pt x="23808" y="11749"/>
                  </a:cubicBezTo>
                  <a:cubicBezTo>
                    <a:pt x="23789" y="11749"/>
                    <a:pt x="23779" y="11749"/>
                    <a:pt x="23779" y="11749"/>
                  </a:cubicBezTo>
                  <a:cubicBezTo>
                    <a:pt x="23779" y="11749"/>
                    <a:pt x="29905" y="5133"/>
                    <a:pt x="23997" y="1286"/>
                  </a:cubicBezTo>
                  <a:cubicBezTo>
                    <a:pt x="22664" y="417"/>
                    <a:pt x="21443" y="81"/>
                    <a:pt x="20353" y="81"/>
                  </a:cubicBezTo>
                  <a:cubicBezTo>
                    <a:pt x="16611" y="81"/>
                    <a:pt x="14397" y="4038"/>
                    <a:pt x="14397" y="4038"/>
                  </a:cubicBezTo>
                  <a:cubicBezTo>
                    <a:pt x="14397" y="4038"/>
                    <a:pt x="14199" y="166"/>
                    <a:pt x="9935" y="5"/>
                  </a:cubicBezTo>
                  <a:cubicBezTo>
                    <a:pt x="9851" y="2"/>
                    <a:pt x="9769" y="0"/>
                    <a:pt x="9689"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6" name="Google Shape;2336;p40"/>
            <p:cNvSpPr/>
            <p:nvPr/>
          </p:nvSpPr>
          <p:spPr>
            <a:xfrm>
              <a:off x="9113118" y="2417426"/>
              <a:ext cx="132565" cy="155879"/>
            </a:xfrm>
            <a:custGeom>
              <a:avLst/>
              <a:gdLst/>
              <a:ahLst/>
              <a:cxnLst/>
              <a:rect l="l" t="t" r="r" b="b"/>
              <a:pathLst>
                <a:path w="2627" h="3089" extrusionOk="0">
                  <a:moveTo>
                    <a:pt x="1940" y="0"/>
                  </a:moveTo>
                  <a:cubicBezTo>
                    <a:pt x="1519" y="0"/>
                    <a:pt x="955" y="424"/>
                    <a:pt x="554" y="1087"/>
                  </a:cubicBezTo>
                  <a:cubicBezTo>
                    <a:pt x="62" y="1899"/>
                    <a:pt x="1" y="2763"/>
                    <a:pt x="421" y="3018"/>
                  </a:cubicBezTo>
                  <a:cubicBezTo>
                    <a:pt x="499" y="3066"/>
                    <a:pt x="590" y="3089"/>
                    <a:pt x="687" y="3089"/>
                  </a:cubicBezTo>
                  <a:cubicBezTo>
                    <a:pt x="1108" y="3089"/>
                    <a:pt x="1671" y="2665"/>
                    <a:pt x="2073" y="2003"/>
                  </a:cubicBezTo>
                  <a:cubicBezTo>
                    <a:pt x="2565" y="1191"/>
                    <a:pt x="2626" y="326"/>
                    <a:pt x="2206" y="71"/>
                  </a:cubicBezTo>
                  <a:cubicBezTo>
                    <a:pt x="2127" y="23"/>
                    <a:pt x="2037" y="0"/>
                    <a:pt x="194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7" name="Google Shape;2337;p40"/>
            <p:cNvSpPr/>
            <p:nvPr/>
          </p:nvSpPr>
          <p:spPr>
            <a:xfrm>
              <a:off x="8732584" y="2214923"/>
              <a:ext cx="132363" cy="155879"/>
            </a:xfrm>
            <a:custGeom>
              <a:avLst/>
              <a:gdLst/>
              <a:ahLst/>
              <a:cxnLst/>
              <a:rect l="l" t="t" r="r" b="b"/>
              <a:pathLst>
                <a:path w="2623" h="3089" extrusionOk="0">
                  <a:moveTo>
                    <a:pt x="1938" y="0"/>
                  </a:moveTo>
                  <a:cubicBezTo>
                    <a:pt x="1516" y="0"/>
                    <a:pt x="956" y="424"/>
                    <a:pt x="554" y="1087"/>
                  </a:cubicBezTo>
                  <a:cubicBezTo>
                    <a:pt x="62" y="1898"/>
                    <a:pt x="1" y="2763"/>
                    <a:pt x="417" y="3018"/>
                  </a:cubicBezTo>
                  <a:cubicBezTo>
                    <a:pt x="496" y="3066"/>
                    <a:pt x="587" y="3089"/>
                    <a:pt x="685" y="3089"/>
                  </a:cubicBezTo>
                  <a:cubicBezTo>
                    <a:pt x="1108" y="3089"/>
                    <a:pt x="1671" y="2665"/>
                    <a:pt x="2069" y="2002"/>
                  </a:cubicBezTo>
                  <a:cubicBezTo>
                    <a:pt x="2565" y="1190"/>
                    <a:pt x="2622" y="326"/>
                    <a:pt x="2206" y="71"/>
                  </a:cubicBezTo>
                  <a:cubicBezTo>
                    <a:pt x="2127" y="23"/>
                    <a:pt x="2036" y="0"/>
                    <a:pt x="193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8" name="Google Shape;2338;p40"/>
            <p:cNvSpPr/>
            <p:nvPr/>
          </p:nvSpPr>
          <p:spPr>
            <a:xfrm>
              <a:off x="8492890" y="2299699"/>
              <a:ext cx="216181" cy="166930"/>
            </a:xfrm>
            <a:custGeom>
              <a:avLst/>
              <a:gdLst/>
              <a:ahLst/>
              <a:cxnLst/>
              <a:rect l="l" t="t" r="r" b="b"/>
              <a:pathLst>
                <a:path w="4284" h="3308" extrusionOk="0">
                  <a:moveTo>
                    <a:pt x="1424" y="0"/>
                  </a:moveTo>
                  <a:cubicBezTo>
                    <a:pt x="1007" y="0"/>
                    <a:pt x="651" y="143"/>
                    <a:pt x="444" y="431"/>
                  </a:cubicBezTo>
                  <a:cubicBezTo>
                    <a:pt x="0" y="1050"/>
                    <a:pt x="407" y="2093"/>
                    <a:pt x="1342" y="2768"/>
                  </a:cubicBezTo>
                  <a:cubicBezTo>
                    <a:pt x="1840" y="3126"/>
                    <a:pt x="2389" y="3308"/>
                    <a:pt x="2860" y="3308"/>
                  </a:cubicBezTo>
                  <a:cubicBezTo>
                    <a:pt x="3278" y="3308"/>
                    <a:pt x="3636" y="3165"/>
                    <a:pt x="3844" y="2877"/>
                  </a:cubicBezTo>
                  <a:cubicBezTo>
                    <a:pt x="4284" y="2258"/>
                    <a:pt x="3882" y="1214"/>
                    <a:pt x="2942" y="540"/>
                  </a:cubicBezTo>
                  <a:cubicBezTo>
                    <a:pt x="2444" y="182"/>
                    <a:pt x="1895" y="0"/>
                    <a:pt x="14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9" name="Google Shape;2339;p40"/>
            <p:cNvSpPr/>
            <p:nvPr/>
          </p:nvSpPr>
          <p:spPr>
            <a:xfrm>
              <a:off x="9049738" y="2627298"/>
              <a:ext cx="216181" cy="166728"/>
            </a:xfrm>
            <a:custGeom>
              <a:avLst/>
              <a:gdLst/>
              <a:ahLst/>
              <a:cxnLst/>
              <a:rect l="l" t="t" r="r" b="b"/>
              <a:pathLst>
                <a:path w="4284" h="3304" extrusionOk="0">
                  <a:moveTo>
                    <a:pt x="1425" y="1"/>
                  </a:moveTo>
                  <a:cubicBezTo>
                    <a:pt x="1007" y="1"/>
                    <a:pt x="651" y="143"/>
                    <a:pt x="445" y="432"/>
                  </a:cubicBezTo>
                  <a:cubicBezTo>
                    <a:pt x="1" y="1046"/>
                    <a:pt x="407" y="2094"/>
                    <a:pt x="1342" y="2764"/>
                  </a:cubicBezTo>
                  <a:cubicBezTo>
                    <a:pt x="1840" y="3122"/>
                    <a:pt x="2389" y="3304"/>
                    <a:pt x="2861" y="3304"/>
                  </a:cubicBezTo>
                  <a:cubicBezTo>
                    <a:pt x="3279" y="3304"/>
                    <a:pt x="3636" y="3161"/>
                    <a:pt x="3845" y="2873"/>
                  </a:cubicBezTo>
                  <a:cubicBezTo>
                    <a:pt x="4283" y="2258"/>
                    <a:pt x="3882" y="1216"/>
                    <a:pt x="2943" y="540"/>
                  </a:cubicBezTo>
                  <a:cubicBezTo>
                    <a:pt x="2445" y="182"/>
                    <a:pt x="1896" y="1"/>
                    <a:pt x="142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40" name="Google Shape;2340;p40"/>
            <p:cNvSpPr/>
            <p:nvPr/>
          </p:nvSpPr>
          <p:spPr>
            <a:xfrm>
              <a:off x="8686160" y="2475962"/>
              <a:ext cx="326947" cy="240353"/>
            </a:xfrm>
            <a:custGeom>
              <a:avLst/>
              <a:gdLst/>
              <a:ahLst/>
              <a:cxnLst/>
              <a:rect l="l" t="t" r="r" b="b"/>
              <a:pathLst>
                <a:path w="6479" h="4763" extrusionOk="0">
                  <a:moveTo>
                    <a:pt x="2083" y="1"/>
                  </a:moveTo>
                  <a:cubicBezTo>
                    <a:pt x="2070" y="1"/>
                    <a:pt x="2058" y="1"/>
                    <a:pt x="2045" y="3"/>
                  </a:cubicBezTo>
                  <a:cubicBezTo>
                    <a:pt x="1903" y="22"/>
                    <a:pt x="652" y="214"/>
                    <a:pt x="232" y="1008"/>
                  </a:cubicBezTo>
                  <a:cubicBezTo>
                    <a:pt x="99" y="1263"/>
                    <a:pt x="1" y="1679"/>
                    <a:pt x="278" y="2232"/>
                  </a:cubicBezTo>
                  <a:cubicBezTo>
                    <a:pt x="620" y="2923"/>
                    <a:pt x="1210" y="3320"/>
                    <a:pt x="1886" y="3320"/>
                  </a:cubicBezTo>
                  <a:cubicBezTo>
                    <a:pt x="1920" y="3320"/>
                    <a:pt x="1954" y="3319"/>
                    <a:pt x="1988" y="3317"/>
                  </a:cubicBezTo>
                  <a:cubicBezTo>
                    <a:pt x="2295" y="3303"/>
                    <a:pt x="2592" y="3209"/>
                    <a:pt x="2843" y="3067"/>
                  </a:cubicBezTo>
                  <a:cubicBezTo>
                    <a:pt x="2909" y="3516"/>
                    <a:pt x="3069" y="4049"/>
                    <a:pt x="3447" y="4394"/>
                  </a:cubicBezTo>
                  <a:cubicBezTo>
                    <a:pt x="3641" y="4573"/>
                    <a:pt x="3957" y="4762"/>
                    <a:pt x="4434" y="4762"/>
                  </a:cubicBezTo>
                  <a:cubicBezTo>
                    <a:pt x="4534" y="4762"/>
                    <a:pt x="4641" y="4753"/>
                    <a:pt x="4755" y="4734"/>
                  </a:cubicBezTo>
                  <a:cubicBezTo>
                    <a:pt x="5270" y="4653"/>
                    <a:pt x="5657" y="4408"/>
                    <a:pt x="5907" y="4006"/>
                  </a:cubicBezTo>
                  <a:cubicBezTo>
                    <a:pt x="6478" y="3095"/>
                    <a:pt x="6068" y="1693"/>
                    <a:pt x="6049" y="1637"/>
                  </a:cubicBezTo>
                  <a:cubicBezTo>
                    <a:pt x="6005" y="1486"/>
                    <a:pt x="5867" y="1393"/>
                    <a:pt x="5718" y="1393"/>
                  </a:cubicBezTo>
                  <a:cubicBezTo>
                    <a:pt x="5689" y="1393"/>
                    <a:pt x="5658" y="1397"/>
                    <a:pt x="5628" y="1404"/>
                  </a:cubicBezTo>
                  <a:cubicBezTo>
                    <a:pt x="5449" y="1461"/>
                    <a:pt x="5345" y="1650"/>
                    <a:pt x="5402" y="1829"/>
                  </a:cubicBezTo>
                  <a:cubicBezTo>
                    <a:pt x="5497" y="2151"/>
                    <a:pt x="5671" y="3110"/>
                    <a:pt x="5331" y="3648"/>
                  </a:cubicBezTo>
                  <a:cubicBezTo>
                    <a:pt x="5190" y="3879"/>
                    <a:pt x="4963" y="4017"/>
                    <a:pt x="4647" y="4063"/>
                  </a:cubicBezTo>
                  <a:cubicBezTo>
                    <a:pt x="4566" y="4077"/>
                    <a:pt x="4490" y="4084"/>
                    <a:pt x="4419" y="4084"/>
                  </a:cubicBezTo>
                  <a:cubicBezTo>
                    <a:pt x="4208" y="4084"/>
                    <a:pt x="4040" y="4021"/>
                    <a:pt x="3905" y="3898"/>
                  </a:cubicBezTo>
                  <a:cubicBezTo>
                    <a:pt x="3490" y="3516"/>
                    <a:pt x="3462" y="2614"/>
                    <a:pt x="3485" y="2297"/>
                  </a:cubicBezTo>
                  <a:cubicBezTo>
                    <a:pt x="3494" y="2132"/>
                    <a:pt x="3381" y="1977"/>
                    <a:pt x="3220" y="1943"/>
                  </a:cubicBezTo>
                  <a:cubicBezTo>
                    <a:pt x="3194" y="1937"/>
                    <a:pt x="3168" y="1934"/>
                    <a:pt x="3143" y="1934"/>
                  </a:cubicBezTo>
                  <a:cubicBezTo>
                    <a:pt x="3002" y="1934"/>
                    <a:pt x="2876" y="2019"/>
                    <a:pt x="2828" y="2151"/>
                  </a:cubicBezTo>
                  <a:cubicBezTo>
                    <a:pt x="2743" y="2368"/>
                    <a:pt x="2375" y="2618"/>
                    <a:pt x="1955" y="2637"/>
                  </a:cubicBezTo>
                  <a:cubicBezTo>
                    <a:pt x="1933" y="2639"/>
                    <a:pt x="1911" y="2639"/>
                    <a:pt x="1888" y="2639"/>
                  </a:cubicBezTo>
                  <a:cubicBezTo>
                    <a:pt x="1567" y="2639"/>
                    <a:pt x="1170" y="2502"/>
                    <a:pt x="883" y="1929"/>
                  </a:cubicBezTo>
                  <a:cubicBezTo>
                    <a:pt x="703" y="1570"/>
                    <a:pt x="798" y="1386"/>
                    <a:pt x="831" y="1330"/>
                  </a:cubicBezTo>
                  <a:cubicBezTo>
                    <a:pt x="1049" y="914"/>
                    <a:pt x="1870" y="715"/>
                    <a:pt x="2139" y="673"/>
                  </a:cubicBezTo>
                  <a:cubicBezTo>
                    <a:pt x="2324" y="650"/>
                    <a:pt x="2455" y="480"/>
                    <a:pt x="2427" y="290"/>
                  </a:cubicBezTo>
                  <a:cubicBezTo>
                    <a:pt x="2405" y="119"/>
                    <a:pt x="2252" y="1"/>
                    <a:pt x="208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7" name="Rectangle 14"/>
          <p:cNvSpPr>
            <a:spLocks noChangeArrowheads="1"/>
          </p:cNvSpPr>
          <p:nvPr/>
        </p:nvSpPr>
        <p:spPr bwMode="auto">
          <a:xfrm>
            <a:off x="2184895" y="1885553"/>
            <a:ext cx="8782514"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defTabSz="914400" rtl="0" eaLnBrk="0" fontAlgn="base" latinLnBrk="0" hangingPunct="0">
              <a:lnSpc>
                <a:spcPct val="100000"/>
              </a:lnSpc>
              <a:spcBef>
                <a:spcPct val="0"/>
              </a:spcBef>
              <a:spcAft>
                <a:spcPct val="0"/>
              </a:spcAft>
              <a:buClrTx/>
              <a:buSzTx/>
              <a:tabLst/>
            </a:pPr>
            <a:r>
              <a:rPr kumimoji="0" lang="vi-VN" sz="3200" b="0" i="0" u="none" strike="noStrike" cap="none" normalizeH="0" baseline="0">
                <a:ln>
                  <a:noFill/>
                </a:ln>
                <a:effectLst/>
                <a:latin typeface="Arial" panose="020B0604020202020204" pitchFamily="34" charset="0"/>
                <a:ea typeface="Times New Roman" panose="02020603050405020304" pitchFamily="18" charset="0"/>
                <a:cs typeface="Arial" panose="020B0604020202020204" pitchFamily="34" charset="0"/>
              </a:rPr>
              <a:t>- Xem lại các bài tập đã làm trong tiết học.</a:t>
            </a:r>
            <a:endParaRPr kumimoji="0" lang="en-US" sz="3200" b="0" i="0" u="none" strike="noStrike" cap="none" normalizeH="0" baseline="0">
              <a:ln>
                <a:noFill/>
              </a:ln>
              <a:effectLst/>
              <a:latin typeface="Arial" panose="020B0604020202020204" pitchFamily="34" charset="0"/>
              <a:cs typeface="Arial" panose="020B0604020202020204" pitchFamily="34" charset="0"/>
            </a:endParaRPr>
          </a:p>
          <a:p>
            <a:pPr marR="0" lvl="0"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a:ln>
                  <a:noFill/>
                </a:ln>
                <a:effectLst/>
                <a:latin typeface="Arial" panose="020B0604020202020204" pitchFamily="34" charset="0"/>
                <a:ea typeface="Times New Roman" panose="02020603050405020304" pitchFamily="18" charset="0"/>
                <a:cs typeface="Arial" panose="020B0604020202020204" pitchFamily="34" charset="0"/>
              </a:rPr>
              <a:t>- </a:t>
            </a:r>
            <a:r>
              <a:rPr kumimoji="0" lang="vi-VN" sz="3200" b="0" i="0" u="none" strike="noStrike" cap="none" normalizeH="0" baseline="0">
                <a:ln>
                  <a:noFill/>
                </a:ln>
                <a:effectLst/>
                <a:latin typeface="Arial" panose="020B0604020202020204" pitchFamily="34" charset="0"/>
                <a:ea typeface="Times New Roman" panose="02020603050405020304" pitchFamily="18" charset="0"/>
                <a:cs typeface="Arial" panose="020B0604020202020204" pitchFamily="34" charset="0"/>
              </a:rPr>
              <a:t>Học thuộc: khái niệm </a:t>
            </a:r>
            <a:r>
              <a:rPr kumimoji="0" lang="en-US" sz="3200" b="0" i="0" u="none" strike="noStrike" cap="none" normalizeH="0" baseline="0">
                <a:ln>
                  <a:noFill/>
                </a:ln>
                <a:effectLst/>
                <a:latin typeface="Arial" panose="020B0604020202020204" pitchFamily="34" charset="0"/>
                <a:ea typeface="Times New Roman" panose="02020603050405020304" pitchFamily="18" charset="0"/>
                <a:cs typeface="Arial" panose="020B0604020202020204" pitchFamily="34" charset="0"/>
              </a:rPr>
              <a:t>số nguyên tố, hợp số, ước nguyên tố của số</a:t>
            </a:r>
            <a:r>
              <a:rPr kumimoji="0" lang="en-US" sz="3200" b="0" i="0" u="none" strike="noStrike" cap="none" normalizeH="0">
                <a:ln>
                  <a:noFill/>
                </a:ln>
                <a:effectLst/>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cap="none" normalizeH="0" baseline="0">
                <a:ln>
                  <a:noFill/>
                </a:ln>
                <a:effectLst/>
                <a:latin typeface="Arial" panose="020B0604020202020204" pitchFamily="34" charset="0"/>
                <a:ea typeface="Times New Roman" panose="02020603050405020304" pitchFamily="18" charset="0"/>
                <a:cs typeface="Arial" panose="020B0604020202020204" pitchFamily="34" charset="0"/>
              </a:rPr>
              <a:t>tự nhiên cùng</a:t>
            </a:r>
            <a:r>
              <a:rPr kumimoji="0" lang="en-US" sz="3200" b="0" i="0" u="none" strike="noStrike" cap="none" normalizeH="0">
                <a:ln>
                  <a:noFill/>
                </a:ln>
                <a:effectLst/>
                <a:latin typeface="Arial" panose="020B0604020202020204" pitchFamily="34" charset="0"/>
                <a:ea typeface="Times New Roman" panose="02020603050405020304" pitchFamily="18" charset="0"/>
                <a:cs typeface="Arial" panose="020B0604020202020204" pitchFamily="34" charset="0"/>
              </a:rPr>
              <a:t> các chú ý</a:t>
            </a:r>
          </a:p>
          <a:p>
            <a:pPr lvl="0" eaLnBrk="0" fontAlgn="base" hangingPunct="0">
              <a:spcBef>
                <a:spcPct val="0"/>
              </a:spcBef>
              <a:spcAft>
                <a:spcPct val="0"/>
              </a:spcAft>
            </a:pPr>
            <a:r>
              <a:rPr lang="vi-VN" sz="3200">
                <a:latin typeface="Arial" panose="020B0604020202020204" pitchFamily="34" charset="0"/>
                <a:ea typeface="Times New Roman" panose="02020603050405020304" pitchFamily="18" charset="0"/>
                <a:cs typeface="Arial" panose="020B0604020202020204" pitchFamily="34" charset="0"/>
              </a:rPr>
              <a:t>-</a:t>
            </a:r>
            <a:r>
              <a:rPr lang="en-US" sz="3200">
                <a:latin typeface="Arial" panose="020B0604020202020204" pitchFamily="34" charset="0"/>
                <a:ea typeface="Times New Roman" panose="02020603050405020304" pitchFamily="18" charset="0"/>
                <a:cs typeface="Arial" panose="020B0604020202020204" pitchFamily="34" charset="0"/>
              </a:rPr>
              <a:t> </a:t>
            </a:r>
            <a:r>
              <a:rPr lang="vi-VN" sz="3200">
                <a:latin typeface="Arial" panose="020B0604020202020204" pitchFamily="34" charset="0"/>
                <a:ea typeface="Times New Roman" panose="02020603050405020304" pitchFamily="18" charset="0"/>
                <a:cs typeface="Arial" panose="020B0604020202020204" pitchFamily="34" charset="0"/>
              </a:rPr>
              <a:t>Làm các bài tập còn lại trong SGK: bài tập 6 sgk trang 43</a:t>
            </a:r>
            <a:endParaRPr lang="en-US" sz="320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vi-VN" sz="3200">
                <a:latin typeface="Arial" panose="020B0604020202020204" pitchFamily="34" charset="0"/>
                <a:ea typeface="Times New Roman" panose="02020603050405020304" pitchFamily="18" charset="0"/>
                <a:cs typeface="Arial" panose="020B0604020202020204" pitchFamily="34" charset="0"/>
              </a:rPr>
              <a:t>- Chuẩn bị giờ sau: các em hãy </a:t>
            </a:r>
            <a:r>
              <a:rPr lang="en-US" sz="3200">
                <a:latin typeface="Arial" panose="020B0604020202020204" pitchFamily="34" charset="0"/>
                <a:ea typeface="Times New Roman" panose="02020603050405020304" pitchFamily="18" charset="0"/>
                <a:cs typeface="Arial" panose="020B0604020202020204" pitchFamily="34" charset="0"/>
              </a:rPr>
              <a:t>đọc trước nội dung bài 11- Phân tích một số ra thừa số nguyên tố sách giáo khoa trang 44</a:t>
            </a:r>
            <a:r>
              <a:rPr lang="vi-VN" sz="3200">
                <a:latin typeface="Arial" panose="020B0604020202020204" pitchFamily="34" charset="0"/>
                <a:ea typeface="Times New Roman" panose="02020603050405020304" pitchFamily="18" charset="0"/>
                <a:cs typeface="Arial" panose="020B0604020202020204" pitchFamily="34" charset="0"/>
              </a:rPr>
              <a:t>.</a:t>
            </a:r>
            <a:r>
              <a:rPr kumimoji="0" lang="en-US" sz="3200" b="0" i="0" u="none" strike="noStrike" cap="none" normalizeH="0" baseline="0">
                <a:ln>
                  <a:noFill/>
                </a:ln>
                <a:effectLst/>
                <a:latin typeface="Arial" panose="020B0604020202020204" pitchFamily="34" charset="0"/>
                <a:ea typeface="Times New Roman" panose="02020603050405020304" pitchFamily="18" charset="0"/>
                <a:cs typeface="Arial" panose="020B0604020202020204" pitchFamily="34" charset="0"/>
              </a:rPr>
              <a:t> </a:t>
            </a:r>
            <a:endParaRPr kumimoji="0" lang="en-US" sz="3200" b="0" i="0" u="none" strike="noStrike" cap="none" normalizeH="0" baseline="0">
              <a:ln>
                <a:noFill/>
              </a:ln>
              <a:effectLst/>
              <a:latin typeface="Arial" panose="020B0604020202020204" pitchFamily="34" charset="0"/>
              <a:cs typeface="Arial" panose="020B0604020202020204" pitchFamily="34" charset="0"/>
            </a:endParaRPr>
          </a:p>
        </p:txBody>
      </p:sp>
      <p:graphicFrame>
        <p:nvGraphicFramePr>
          <p:cNvPr id="18" name="Object 17"/>
          <p:cNvGraphicFramePr>
            <a:graphicFrameLocks noChangeAspect="1"/>
          </p:cNvGraphicFramePr>
          <p:nvPr/>
        </p:nvGraphicFramePr>
        <p:xfrm>
          <a:off x="0" y="457200"/>
          <a:ext cx="142875" cy="142875"/>
        </p:xfrm>
        <a:graphic>
          <a:graphicData uri="http://schemas.openxmlformats.org/presentationml/2006/ole">
            <mc:AlternateContent xmlns:mc="http://schemas.openxmlformats.org/markup-compatibility/2006">
              <mc:Choice xmlns:v="urn:schemas-microsoft-com:vml" Requires="v">
                <p:oleObj name="Equation" r:id="rId3" imgW="139700" imgH="139700" progId="Equation.DSMT4">
                  <p:embed/>
                </p:oleObj>
              </mc:Choice>
              <mc:Fallback>
                <p:oleObj name="Equation" r:id="rId3" imgW="139700" imgH="139700" progId="Equation.DSMT4">
                  <p:embed/>
                  <p:pic>
                    <p:nvPicPr>
                      <p:cNvPr id="18"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42875" cy="14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 name="Picture 18" descr="How to Make Homework Fun With These Fun Ways | Horizon Tesol"/>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3823" y="270933"/>
            <a:ext cx="4821176" cy="161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626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40" y="1253"/>
            <a:ext cx="12204640" cy="6855495"/>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0325"/>
            <a:ext cx="11841480" cy="7624167"/>
          </a:xfrm>
          <a:prstGeom prst="rect">
            <a:avLst/>
          </a:prstGeom>
        </p:spPr>
      </p:pic>
      <p:sp>
        <p:nvSpPr>
          <p:cNvPr id="8" name="AutoShape 5"/>
          <p:cNvSpPr>
            <a:spLocks noChangeAspect="1" noChangeArrowheads="1" noTextEdit="1"/>
          </p:cNvSpPr>
          <p:nvPr/>
        </p:nvSpPr>
        <p:spPr bwMode="auto">
          <a:xfrm>
            <a:off x="-12640" y="4317365"/>
            <a:ext cx="12192000" cy="256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12" name="矩形 11"/>
          <p:cNvSpPr/>
          <p:nvPr/>
        </p:nvSpPr>
        <p:spPr>
          <a:xfrm>
            <a:off x="2313432" y="1717466"/>
            <a:ext cx="7498080" cy="2965171"/>
          </a:xfrm>
          <a:prstGeom prst="rect">
            <a:avLst/>
          </a:prstGeom>
        </p:spPr>
        <p:txBody>
          <a:bodyPr wrap="square">
            <a:spAutoFit/>
          </a:bodyPr>
          <a:lstStyle/>
          <a:p>
            <a:pPr algn="ctr">
              <a:lnSpc>
                <a:spcPct val="150000"/>
              </a:lnSpc>
            </a:pPr>
            <a:r>
              <a:rPr lang="en-US" sz="7200" dirty="0" err="1">
                <a:solidFill>
                  <a:schemeClr val="bg1"/>
                </a:solidFill>
                <a:latin typeface="Cambria" panose="02040503050406030204" pitchFamily="18" charset="0"/>
                <a:ea typeface="Cambria" panose="02040503050406030204" pitchFamily="18" charset="0"/>
                <a:cs typeface="Calibri" panose="020F0502020204030204" pitchFamily="34" charset="0"/>
              </a:rPr>
              <a:t>Luyện</a:t>
            </a:r>
            <a:r>
              <a:rPr lang="en-US" sz="7200" dirty="0">
                <a:solidFill>
                  <a:schemeClr val="bg1"/>
                </a:solidFill>
                <a:latin typeface="Cambria" panose="02040503050406030204" pitchFamily="18" charset="0"/>
                <a:ea typeface="Cambria" panose="02040503050406030204" pitchFamily="18" charset="0"/>
                <a:cs typeface="Calibri" panose="020F0502020204030204" pitchFamily="34" charset="0"/>
              </a:rPr>
              <a:t> </a:t>
            </a:r>
            <a:r>
              <a:rPr lang="en-US" sz="7200" dirty="0" err="1">
                <a:solidFill>
                  <a:schemeClr val="bg1"/>
                </a:solidFill>
                <a:latin typeface="Cambria" panose="02040503050406030204" pitchFamily="18" charset="0"/>
                <a:ea typeface="Cambria" panose="02040503050406030204" pitchFamily="18" charset="0"/>
                <a:cs typeface="Calibri" panose="020F0502020204030204" pitchFamily="34" charset="0"/>
              </a:rPr>
              <a:t>tập</a:t>
            </a:r>
            <a:endParaRPr lang="en-US" sz="7200" dirty="0">
              <a:solidFill>
                <a:schemeClr val="bg1"/>
              </a:solidFill>
              <a:latin typeface="Cambria" panose="02040503050406030204" pitchFamily="18" charset="0"/>
              <a:ea typeface="Cambria" panose="02040503050406030204" pitchFamily="18" charset="0"/>
              <a:cs typeface="Calibri" panose="020F0502020204030204" pitchFamily="34" charset="0"/>
            </a:endParaRPr>
          </a:p>
          <a:p>
            <a:pPr>
              <a:lnSpc>
                <a:spcPct val="150000"/>
              </a:lnSpc>
            </a:pPr>
            <a:r>
              <a:rPr lang="en-US" sz="6000" dirty="0">
                <a:solidFill>
                  <a:schemeClr val="bg1"/>
                </a:solidFill>
                <a:latin typeface="Cambria" panose="02040503050406030204" pitchFamily="18" charset="0"/>
                <a:ea typeface="Cambria" panose="02040503050406030204" pitchFamily="18" charset="0"/>
                <a:cs typeface="Calibri" panose="020F0502020204030204" pitchFamily="34" charset="0"/>
              </a:rPr>
              <a:t>S</a:t>
            </a:r>
            <a:r>
              <a:rPr lang="en" sz="6000" dirty="0">
                <a:solidFill>
                  <a:schemeClr val="bg1"/>
                </a:solidFill>
                <a:latin typeface="Cambria" panose="02040503050406030204" pitchFamily="18" charset="0"/>
                <a:ea typeface="Cambria" panose="02040503050406030204" pitchFamily="18" charset="0"/>
                <a:cs typeface="Calibri" panose="020F0502020204030204" pitchFamily="34" charset="0"/>
              </a:rPr>
              <a:t>ố nguyên tố. Hợp số</a:t>
            </a:r>
            <a:endParaRPr lang="zh-CN" altLang="en-US" sz="6000" dirty="0">
              <a:solidFill>
                <a:schemeClr val="bg1"/>
              </a:solidFill>
              <a:latin typeface="Impact" pitchFamily="34" charset="0"/>
            </a:endParaRPr>
          </a:p>
        </p:txBody>
      </p:sp>
    </p:spTree>
    <p:extLst>
      <p:ext uri="{BB962C8B-B14F-4D97-AF65-F5344CB8AC3E}">
        <p14:creationId xmlns:p14="http://schemas.microsoft.com/office/powerpoint/2010/main" val="339978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528" fill="hold" grpId="0" nodeType="after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 calcmode="lin" valueType="num">
                                      <p:cBhvr>
                                        <p:cTn id="15" dur="500" fill="hold"/>
                                        <p:tgtEl>
                                          <p:spTgt spid="12"/>
                                        </p:tgtEl>
                                        <p:attrNameLst>
                                          <p:attrName>ppt_x</p:attrName>
                                        </p:attrNameLst>
                                      </p:cBhvr>
                                      <p:tavLst>
                                        <p:tav tm="0">
                                          <p:val>
                                            <p:fltVal val="0.5"/>
                                          </p:val>
                                        </p:tav>
                                        <p:tav tm="100000">
                                          <p:val>
                                            <p:strVal val="#ppt_x"/>
                                          </p:val>
                                        </p:tav>
                                      </p:tavLst>
                                    </p:anim>
                                    <p:anim calcmode="lin" valueType="num">
                                      <p:cBhvr>
                                        <p:cTn id="16"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ình nền Powerpoint thank you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834" y="857250"/>
            <a:ext cx="8397551" cy="498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100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157047" y="1198894"/>
            <a:ext cx="3557954" cy="2051960"/>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chemeClr val="accent1"/>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3" name="Freeform 2"/>
          <p:cNvSpPr/>
          <p:nvPr/>
        </p:nvSpPr>
        <p:spPr>
          <a:xfrm>
            <a:off x="6218022" y="1198894"/>
            <a:ext cx="4449979" cy="1900838"/>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chemeClr val="accent3"/>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6" name="Freeform 5"/>
          <p:cNvSpPr/>
          <p:nvPr/>
        </p:nvSpPr>
        <p:spPr>
          <a:xfrm>
            <a:off x="1659053" y="3375655"/>
            <a:ext cx="3731880" cy="2075404"/>
          </a:xfrm>
          <a:custGeom>
            <a:avLst/>
            <a:gdLst>
              <a:gd name="connsiteX0" fmla="*/ 257175 w 2320925"/>
              <a:gd name="connsiteY0" fmla="*/ 1203325 h 1203325"/>
              <a:gd name="connsiteX1" fmla="*/ 2070100 w 2320925"/>
              <a:gd name="connsiteY1" fmla="*/ 1203325 h 1203325"/>
              <a:gd name="connsiteX2" fmla="*/ 2320925 w 2320925"/>
              <a:gd name="connsiteY2" fmla="*/ 508000 h 1203325"/>
              <a:gd name="connsiteX3" fmla="*/ 2089150 w 2320925"/>
              <a:gd name="connsiteY3" fmla="*/ 349250 h 1203325"/>
              <a:gd name="connsiteX4" fmla="*/ 1863725 w 2320925"/>
              <a:gd name="connsiteY4" fmla="*/ 123825 h 1203325"/>
              <a:gd name="connsiteX5" fmla="*/ 1435100 w 2320925"/>
              <a:gd name="connsiteY5" fmla="*/ 0 h 1203325"/>
              <a:gd name="connsiteX6" fmla="*/ 936625 w 2320925"/>
              <a:gd name="connsiteY6" fmla="*/ 31750 h 1203325"/>
              <a:gd name="connsiteX7" fmla="*/ 650875 w 2320925"/>
              <a:gd name="connsiteY7" fmla="*/ 177800 h 1203325"/>
              <a:gd name="connsiteX8" fmla="*/ 0 w 2320925"/>
              <a:gd name="connsiteY8" fmla="*/ 415925 h 1203325"/>
              <a:gd name="connsiteX9" fmla="*/ 82550 w 2320925"/>
              <a:gd name="connsiteY9" fmla="*/ 1111250 h 1203325"/>
              <a:gd name="connsiteX10" fmla="*/ 257175 w 2320925"/>
              <a:gd name="connsiteY10" fmla="*/ 1203325 h 1203325"/>
              <a:gd name="connsiteX0" fmla="*/ 366911 w 2430661"/>
              <a:gd name="connsiteY0" fmla="*/ 1203325 h 1203325"/>
              <a:gd name="connsiteX1" fmla="*/ 2179836 w 2430661"/>
              <a:gd name="connsiteY1" fmla="*/ 1203325 h 1203325"/>
              <a:gd name="connsiteX2" fmla="*/ 2430661 w 2430661"/>
              <a:gd name="connsiteY2" fmla="*/ 508000 h 1203325"/>
              <a:gd name="connsiteX3" fmla="*/ 2198886 w 2430661"/>
              <a:gd name="connsiteY3" fmla="*/ 349250 h 1203325"/>
              <a:gd name="connsiteX4" fmla="*/ 1973461 w 2430661"/>
              <a:gd name="connsiteY4" fmla="*/ 123825 h 1203325"/>
              <a:gd name="connsiteX5" fmla="*/ 1544836 w 2430661"/>
              <a:gd name="connsiteY5" fmla="*/ 0 h 1203325"/>
              <a:gd name="connsiteX6" fmla="*/ 1046361 w 2430661"/>
              <a:gd name="connsiteY6" fmla="*/ 31750 h 1203325"/>
              <a:gd name="connsiteX7" fmla="*/ 760611 w 2430661"/>
              <a:gd name="connsiteY7" fmla="*/ 177800 h 1203325"/>
              <a:gd name="connsiteX8" fmla="*/ 109736 w 2430661"/>
              <a:gd name="connsiteY8" fmla="*/ 415925 h 1203325"/>
              <a:gd name="connsiteX9" fmla="*/ 192286 w 2430661"/>
              <a:gd name="connsiteY9" fmla="*/ 1111250 h 1203325"/>
              <a:gd name="connsiteX10" fmla="*/ 366911 w 2430661"/>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23825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10965 h 1210965"/>
              <a:gd name="connsiteX1" fmla="*/ 2236737 w 2487562"/>
              <a:gd name="connsiteY1" fmla="*/ 1210965 h 1210965"/>
              <a:gd name="connsiteX2" fmla="*/ 2487562 w 2487562"/>
              <a:gd name="connsiteY2" fmla="*/ 515640 h 1210965"/>
              <a:gd name="connsiteX3" fmla="*/ 2255787 w 2487562"/>
              <a:gd name="connsiteY3" fmla="*/ 356890 h 1210965"/>
              <a:gd name="connsiteX4" fmla="*/ 2030362 w 2487562"/>
              <a:gd name="connsiteY4" fmla="*/ 131465 h 1210965"/>
              <a:gd name="connsiteX5" fmla="*/ 1601737 w 2487562"/>
              <a:gd name="connsiteY5" fmla="*/ 7640 h 1210965"/>
              <a:gd name="connsiteX6" fmla="*/ 1103262 w 2487562"/>
              <a:gd name="connsiteY6" fmla="*/ 39390 h 1210965"/>
              <a:gd name="connsiteX7" fmla="*/ 817512 w 2487562"/>
              <a:gd name="connsiteY7" fmla="*/ 131465 h 1210965"/>
              <a:gd name="connsiteX8" fmla="*/ 166637 w 2487562"/>
              <a:gd name="connsiteY8" fmla="*/ 423565 h 1210965"/>
              <a:gd name="connsiteX9" fmla="*/ 249187 w 2487562"/>
              <a:gd name="connsiteY9" fmla="*/ 1118890 h 1210965"/>
              <a:gd name="connsiteX10" fmla="*/ 423812 w 2487562"/>
              <a:gd name="connsiteY10" fmla="*/ 1210965 h 1210965"/>
              <a:gd name="connsiteX0" fmla="*/ 423812 w 2487562"/>
              <a:gd name="connsiteY0" fmla="*/ 1224763 h 1224763"/>
              <a:gd name="connsiteX1" fmla="*/ 2236737 w 2487562"/>
              <a:gd name="connsiteY1" fmla="*/ 1224763 h 1224763"/>
              <a:gd name="connsiteX2" fmla="*/ 2487562 w 2487562"/>
              <a:gd name="connsiteY2" fmla="*/ 529438 h 1224763"/>
              <a:gd name="connsiteX3" fmla="*/ 2255787 w 2487562"/>
              <a:gd name="connsiteY3" fmla="*/ 370688 h 1224763"/>
              <a:gd name="connsiteX4" fmla="*/ 2030362 w 2487562"/>
              <a:gd name="connsiteY4" fmla="*/ 145263 h 1224763"/>
              <a:gd name="connsiteX5" fmla="*/ 1601737 w 2487562"/>
              <a:gd name="connsiteY5" fmla="*/ 21438 h 1224763"/>
              <a:gd name="connsiteX6" fmla="*/ 1112787 w 2487562"/>
              <a:gd name="connsiteY6" fmla="*/ 30963 h 1224763"/>
              <a:gd name="connsiteX7" fmla="*/ 817512 w 2487562"/>
              <a:gd name="connsiteY7" fmla="*/ 145263 h 1224763"/>
              <a:gd name="connsiteX8" fmla="*/ 166637 w 2487562"/>
              <a:gd name="connsiteY8" fmla="*/ 437363 h 1224763"/>
              <a:gd name="connsiteX9" fmla="*/ 249187 w 2487562"/>
              <a:gd name="connsiteY9" fmla="*/ 1132688 h 1224763"/>
              <a:gd name="connsiteX10" fmla="*/ 423812 w 2487562"/>
              <a:gd name="connsiteY10" fmla="*/ 1224763 h 1224763"/>
              <a:gd name="connsiteX0" fmla="*/ 423812 w 2487562"/>
              <a:gd name="connsiteY0" fmla="*/ 1276040 h 1276040"/>
              <a:gd name="connsiteX1" fmla="*/ 2236737 w 2487562"/>
              <a:gd name="connsiteY1" fmla="*/ 1276040 h 1276040"/>
              <a:gd name="connsiteX2" fmla="*/ 2487562 w 2487562"/>
              <a:gd name="connsiteY2" fmla="*/ 580715 h 1276040"/>
              <a:gd name="connsiteX3" fmla="*/ 2255787 w 2487562"/>
              <a:gd name="connsiteY3" fmla="*/ 421965 h 1276040"/>
              <a:gd name="connsiteX4" fmla="*/ 2030362 w 2487562"/>
              <a:gd name="connsiteY4" fmla="*/ 196540 h 1276040"/>
              <a:gd name="connsiteX5" fmla="*/ 1601737 w 2487562"/>
              <a:gd name="connsiteY5" fmla="*/ 72715 h 1276040"/>
              <a:gd name="connsiteX6" fmla="*/ 1112787 w 2487562"/>
              <a:gd name="connsiteY6" fmla="*/ 82240 h 1276040"/>
              <a:gd name="connsiteX7" fmla="*/ 817512 w 2487562"/>
              <a:gd name="connsiteY7" fmla="*/ 196540 h 1276040"/>
              <a:gd name="connsiteX8" fmla="*/ 166637 w 2487562"/>
              <a:gd name="connsiteY8" fmla="*/ 488640 h 1276040"/>
              <a:gd name="connsiteX9" fmla="*/ 249187 w 2487562"/>
              <a:gd name="connsiteY9" fmla="*/ 1183965 h 1276040"/>
              <a:gd name="connsiteX10" fmla="*/ 423812 w 2487562"/>
              <a:gd name="connsiteY10" fmla="*/ 1276040 h 1276040"/>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8256"/>
              <a:gd name="connsiteY0" fmla="*/ 1359584 h 1359584"/>
              <a:gd name="connsiteX1" fmla="*/ 2236737 w 2488256"/>
              <a:gd name="connsiteY1" fmla="*/ 1359584 h 1359584"/>
              <a:gd name="connsiteX2" fmla="*/ 2487562 w 2488256"/>
              <a:gd name="connsiteY2" fmla="*/ 664259 h 1359584"/>
              <a:gd name="connsiteX3" fmla="*/ 2255787 w 2488256"/>
              <a:gd name="connsiteY3" fmla="*/ 505509 h 1359584"/>
              <a:gd name="connsiteX4" fmla="*/ 2030362 w 2488256"/>
              <a:gd name="connsiteY4" fmla="*/ 280084 h 1359584"/>
              <a:gd name="connsiteX5" fmla="*/ 1601737 w 2488256"/>
              <a:gd name="connsiteY5" fmla="*/ 156259 h 1359584"/>
              <a:gd name="connsiteX6" fmla="*/ 1112787 w 2488256"/>
              <a:gd name="connsiteY6" fmla="*/ 165784 h 1359584"/>
              <a:gd name="connsiteX7" fmla="*/ 817512 w 2488256"/>
              <a:gd name="connsiteY7" fmla="*/ 280084 h 1359584"/>
              <a:gd name="connsiteX8" fmla="*/ 166637 w 2488256"/>
              <a:gd name="connsiteY8" fmla="*/ 572184 h 1359584"/>
              <a:gd name="connsiteX9" fmla="*/ 249187 w 2488256"/>
              <a:gd name="connsiteY9" fmla="*/ 1267509 h 1359584"/>
              <a:gd name="connsiteX10" fmla="*/ 423812 w 2488256"/>
              <a:gd name="connsiteY10" fmla="*/ 1359584 h 1359584"/>
              <a:gd name="connsiteX0" fmla="*/ 423812 w 2613718"/>
              <a:gd name="connsiteY0" fmla="*/ 1359584 h 1359584"/>
              <a:gd name="connsiteX1" fmla="*/ 2236737 w 2613718"/>
              <a:gd name="connsiteY1" fmla="*/ 1359584 h 1359584"/>
              <a:gd name="connsiteX2" fmla="*/ 2487562 w 2613718"/>
              <a:gd name="connsiteY2" fmla="*/ 664259 h 1359584"/>
              <a:gd name="connsiteX3" fmla="*/ 2255787 w 2613718"/>
              <a:gd name="connsiteY3" fmla="*/ 505509 h 1359584"/>
              <a:gd name="connsiteX4" fmla="*/ 2030362 w 2613718"/>
              <a:gd name="connsiteY4" fmla="*/ 280084 h 1359584"/>
              <a:gd name="connsiteX5" fmla="*/ 1601737 w 2613718"/>
              <a:gd name="connsiteY5" fmla="*/ 156259 h 1359584"/>
              <a:gd name="connsiteX6" fmla="*/ 1112787 w 2613718"/>
              <a:gd name="connsiteY6" fmla="*/ 165784 h 1359584"/>
              <a:gd name="connsiteX7" fmla="*/ 817512 w 2613718"/>
              <a:gd name="connsiteY7" fmla="*/ 280084 h 1359584"/>
              <a:gd name="connsiteX8" fmla="*/ 166637 w 2613718"/>
              <a:gd name="connsiteY8" fmla="*/ 572184 h 1359584"/>
              <a:gd name="connsiteX9" fmla="*/ 249187 w 2613718"/>
              <a:gd name="connsiteY9" fmla="*/ 1267509 h 1359584"/>
              <a:gd name="connsiteX10" fmla="*/ 423812 w 2613718"/>
              <a:gd name="connsiteY10" fmla="*/ 1359584 h 1359584"/>
              <a:gd name="connsiteX0" fmla="*/ 423812 w 2679088"/>
              <a:gd name="connsiteY0" fmla="*/ 1359584 h 1359584"/>
              <a:gd name="connsiteX1" fmla="*/ 2236737 w 2679088"/>
              <a:gd name="connsiteY1" fmla="*/ 1359584 h 1359584"/>
              <a:gd name="connsiteX2" fmla="*/ 2487562 w 2679088"/>
              <a:gd name="connsiteY2" fmla="*/ 664259 h 1359584"/>
              <a:gd name="connsiteX3" fmla="*/ 2255787 w 2679088"/>
              <a:gd name="connsiteY3" fmla="*/ 505509 h 1359584"/>
              <a:gd name="connsiteX4" fmla="*/ 2030362 w 2679088"/>
              <a:gd name="connsiteY4" fmla="*/ 280084 h 1359584"/>
              <a:gd name="connsiteX5" fmla="*/ 1601737 w 2679088"/>
              <a:gd name="connsiteY5" fmla="*/ 156259 h 1359584"/>
              <a:gd name="connsiteX6" fmla="*/ 1112787 w 2679088"/>
              <a:gd name="connsiteY6" fmla="*/ 165784 h 1359584"/>
              <a:gd name="connsiteX7" fmla="*/ 817512 w 2679088"/>
              <a:gd name="connsiteY7" fmla="*/ 280084 h 1359584"/>
              <a:gd name="connsiteX8" fmla="*/ 166637 w 2679088"/>
              <a:gd name="connsiteY8" fmla="*/ 572184 h 1359584"/>
              <a:gd name="connsiteX9" fmla="*/ 249187 w 2679088"/>
              <a:gd name="connsiteY9" fmla="*/ 1267509 h 1359584"/>
              <a:gd name="connsiteX10" fmla="*/ 423812 w 2679088"/>
              <a:gd name="connsiteY10" fmla="*/ 1359584 h 13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088" h="1359584">
                <a:moveTo>
                  <a:pt x="423812" y="1359584"/>
                </a:moveTo>
                <a:lnTo>
                  <a:pt x="2236737" y="1359584"/>
                </a:lnTo>
                <a:cubicBezTo>
                  <a:pt x="2656895" y="1356409"/>
                  <a:pt x="2851629" y="896034"/>
                  <a:pt x="2487562" y="664259"/>
                </a:cubicBezTo>
                <a:cubicBezTo>
                  <a:pt x="2492854" y="595467"/>
                  <a:pt x="2472745" y="428251"/>
                  <a:pt x="2255787" y="505509"/>
                </a:cubicBezTo>
                <a:cubicBezTo>
                  <a:pt x="2253670" y="392267"/>
                  <a:pt x="2242029" y="279026"/>
                  <a:pt x="2030362" y="280084"/>
                </a:cubicBezTo>
                <a:cubicBezTo>
                  <a:pt x="2004962" y="137209"/>
                  <a:pt x="1795412" y="-21541"/>
                  <a:pt x="1601737" y="156259"/>
                </a:cubicBezTo>
                <a:cubicBezTo>
                  <a:pt x="1470504" y="-88216"/>
                  <a:pt x="1209095" y="-15191"/>
                  <a:pt x="1112787" y="165784"/>
                </a:cubicBezTo>
                <a:cubicBezTo>
                  <a:pt x="1008012" y="122392"/>
                  <a:pt x="865137" y="98051"/>
                  <a:pt x="817512" y="280084"/>
                </a:cubicBezTo>
                <a:cubicBezTo>
                  <a:pt x="568804" y="70534"/>
                  <a:pt x="53395" y="245159"/>
                  <a:pt x="166637" y="572184"/>
                </a:cubicBezTo>
                <a:cubicBezTo>
                  <a:pt x="-110646" y="775384"/>
                  <a:pt x="-13280" y="1102409"/>
                  <a:pt x="249187" y="1267509"/>
                </a:cubicBezTo>
                <a:cubicBezTo>
                  <a:pt x="288345" y="1352176"/>
                  <a:pt x="346554" y="1357467"/>
                  <a:pt x="423812" y="1359584"/>
                </a:cubicBezTo>
                <a:close/>
              </a:path>
            </a:pathLst>
          </a:custGeom>
          <a:solidFill>
            <a:schemeClr val="accent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7" name="Freeform 6"/>
          <p:cNvSpPr/>
          <p:nvPr/>
        </p:nvSpPr>
        <p:spPr>
          <a:xfrm>
            <a:off x="5715001" y="3215093"/>
            <a:ext cx="4817076" cy="2555802"/>
          </a:xfrm>
          <a:custGeom>
            <a:avLst/>
            <a:gdLst>
              <a:gd name="connsiteX0" fmla="*/ 171450 w 2209800"/>
              <a:gd name="connsiteY0" fmla="*/ 1162050 h 1162050"/>
              <a:gd name="connsiteX1" fmla="*/ 2076450 w 2209800"/>
              <a:gd name="connsiteY1" fmla="*/ 1162050 h 1162050"/>
              <a:gd name="connsiteX2" fmla="*/ 2209800 w 2209800"/>
              <a:gd name="connsiteY2" fmla="*/ 476250 h 1162050"/>
              <a:gd name="connsiteX3" fmla="*/ 1701800 w 2209800"/>
              <a:gd name="connsiteY3" fmla="*/ 0 h 1162050"/>
              <a:gd name="connsiteX4" fmla="*/ 1235075 w 2209800"/>
              <a:gd name="connsiteY4" fmla="*/ 63500 h 1162050"/>
              <a:gd name="connsiteX5" fmla="*/ 720725 w 2209800"/>
              <a:gd name="connsiteY5" fmla="*/ 79375 h 1162050"/>
              <a:gd name="connsiteX6" fmla="*/ 177800 w 2209800"/>
              <a:gd name="connsiteY6" fmla="*/ 320675 h 1162050"/>
              <a:gd name="connsiteX7" fmla="*/ 6350 w 2209800"/>
              <a:gd name="connsiteY7" fmla="*/ 552450 h 1162050"/>
              <a:gd name="connsiteX8" fmla="*/ 0 w 2209800"/>
              <a:gd name="connsiteY8" fmla="*/ 790575 h 1162050"/>
              <a:gd name="connsiteX9" fmla="*/ 171450 w 2209800"/>
              <a:gd name="connsiteY9" fmla="*/ 1162050 h 1162050"/>
              <a:gd name="connsiteX0" fmla="*/ 171450 w 2273864"/>
              <a:gd name="connsiteY0" fmla="*/ 1162050 h 1162050"/>
              <a:gd name="connsiteX1" fmla="*/ 2076450 w 2273864"/>
              <a:gd name="connsiteY1" fmla="*/ 1162050 h 1162050"/>
              <a:gd name="connsiteX2" fmla="*/ 2209800 w 2273864"/>
              <a:gd name="connsiteY2" fmla="*/ 476250 h 1162050"/>
              <a:gd name="connsiteX3" fmla="*/ 1701800 w 2273864"/>
              <a:gd name="connsiteY3" fmla="*/ 0 h 1162050"/>
              <a:gd name="connsiteX4" fmla="*/ 1235075 w 2273864"/>
              <a:gd name="connsiteY4" fmla="*/ 63500 h 1162050"/>
              <a:gd name="connsiteX5" fmla="*/ 720725 w 2273864"/>
              <a:gd name="connsiteY5" fmla="*/ 79375 h 1162050"/>
              <a:gd name="connsiteX6" fmla="*/ 177800 w 2273864"/>
              <a:gd name="connsiteY6" fmla="*/ 320675 h 1162050"/>
              <a:gd name="connsiteX7" fmla="*/ 6350 w 2273864"/>
              <a:gd name="connsiteY7" fmla="*/ 552450 h 1162050"/>
              <a:gd name="connsiteX8" fmla="*/ 0 w 2273864"/>
              <a:gd name="connsiteY8" fmla="*/ 790575 h 1162050"/>
              <a:gd name="connsiteX9" fmla="*/ 171450 w 2273864"/>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39825 h 1139825"/>
              <a:gd name="connsiteX1" fmla="*/ 2076450 w 2413593"/>
              <a:gd name="connsiteY1" fmla="*/ 1139825 h 1139825"/>
              <a:gd name="connsiteX2" fmla="*/ 2209800 w 2413593"/>
              <a:gd name="connsiteY2" fmla="*/ 454025 h 1139825"/>
              <a:gd name="connsiteX3" fmla="*/ 1704975 w 2413593"/>
              <a:gd name="connsiteY3" fmla="*/ 0 h 1139825"/>
              <a:gd name="connsiteX4" fmla="*/ 1235075 w 2413593"/>
              <a:gd name="connsiteY4" fmla="*/ 41275 h 1139825"/>
              <a:gd name="connsiteX5" fmla="*/ 720725 w 2413593"/>
              <a:gd name="connsiteY5" fmla="*/ 57150 h 1139825"/>
              <a:gd name="connsiteX6" fmla="*/ 177800 w 2413593"/>
              <a:gd name="connsiteY6" fmla="*/ 298450 h 1139825"/>
              <a:gd name="connsiteX7" fmla="*/ 6350 w 2413593"/>
              <a:gd name="connsiteY7" fmla="*/ 530225 h 1139825"/>
              <a:gd name="connsiteX8" fmla="*/ 0 w 2413593"/>
              <a:gd name="connsiteY8" fmla="*/ 768350 h 1139825"/>
              <a:gd name="connsiteX9" fmla="*/ 171450 w 2413593"/>
              <a:gd name="connsiteY9" fmla="*/ 1139825 h 1139825"/>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6648 w 2468791"/>
              <a:gd name="connsiteY0" fmla="*/ 1319019 h 1319019"/>
              <a:gd name="connsiteX1" fmla="*/ 2131648 w 2468791"/>
              <a:gd name="connsiteY1" fmla="*/ 1319019 h 1319019"/>
              <a:gd name="connsiteX2" fmla="*/ 2264998 w 2468791"/>
              <a:gd name="connsiteY2" fmla="*/ 633219 h 1319019"/>
              <a:gd name="connsiteX3" fmla="*/ 1760173 w 2468791"/>
              <a:gd name="connsiteY3" fmla="*/ 179194 h 1319019"/>
              <a:gd name="connsiteX4" fmla="*/ 1290273 w 2468791"/>
              <a:gd name="connsiteY4" fmla="*/ 220469 h 1319019"/>
              <a:gd name="connsiteX5" fmla="*/ 775923 w 2468791"/>
              <a:gd name="connsiteY5" fmla="*/ 236344 h 1319019"/>
              <a:gd name="connsiteX6" fmla="*/ 232998 w 2468791"/>
              <a:gd name="connsiteY6" fmla="*/ 477644 h 1319019"/>
              <a:gd name="connsiteX7" fmla="*/ 61548 w 2468791"/>
              <a:gd name="connsiteY7" fmla="*/ 709419 h 1319019"/>
              <a:gd name="connsiteX8" fmla="*/ 55198 w 2468791"/>
              <a:gd name="connsiteY8" fmla="*/ 947544 h 1319019"/>
              <a:gd name="connsiteX9" fmla="*/ 226648 w 2468791"/>
              <a:gd name="connsiteY9" fmla="*/ 1319019 h 1319019"/>
              <a:gd name="connsiteX0" fmla="*/ 282836 w 2524979"/>
              <a:gd name="connsiteY0" fmla="*/ 1319019 h 1319019"/>
              <a:gd name="connsiteX1" fmla="*/ 2187836 w 2524979"/>
              <a:gd name="connsiteY1" fmla="*/ 1319019 h 1319019"/>
              <a:gd name="connsiteX2" fmla="*/ 2321186 w 2524979"/>
              <a:gd name="connsiteY2" fmla="*/ 633219 h 1319019"/>
              <a:gd name="connsiteX3" fmla="*/ 1816361 w 2524979"/>
              <a:gd name="connsiteY3" fmla="*/ 179194 h 1319019"/>
              <a:gd name="connsiteX4" fmla="*/ 1346461 w 2524979"/>
              <a:gd name="connsiteY4" fmla="*/ 220469 h 1319019"/>
              <a:gd name="connsiteX5" fmla="*/ 832111 w 2524979"/>
              <a:gd name="connsiteY5" fmla="*/ 236344 h 1319019"/>
              <a:gd name="connsiteX6" fmla="*/ 289186 w 2524979"/>
              <a:gd name="connsiteY6" fmla="*/ 477644 h 1319019"/>
              <a:gd name="connsiteX7" fmla="*/ 117736 w 2524979"/>
              <a:gd name="connsiteY7" fmla="*/ 709419 h 1319019"/>
              <a:gd name="connsiteX8" fmla="*/ 111386 w 2524979"/>
              <a:gd name="connsiteY8" fmla="*/ 947544 h 1319019"/>
              <a:gd name="connsiteX9" fmla="*/ 282836 w 2524979"/>
              <a:gd name="connsiteY9" fmla="*/ 1319019 h 1319019"/>
              <a:gd name="connsiteX0" fmla="*/ 336258 w 2578401"/>
              <a:gd name="connsiteY0" fmla="*/ 1319019 h 1319019"/>
              <a:gd name="connsiteX1" fmla="*/ 2241258 w 2578401"/>
              <a:gd name="connsiteY1" fmla="*/ 1319019 h 1319019"/>
              <a:gd name="connsiteX2" fmla="*/ 2374608 w 2578401"/>
              <a:gd name="connsiteY2" fmla="*/ 633219 h 1319019"/>
              <a:gd name="connsiteX3" fmla="*/ 1869783 w 2578401"/>
              <a:gd name="connsiteY3" fmla="*/ 179194 h 1319019"/>
              <a:gd name="connsiteX4" fmla="*/ 1399883 w 2578401"/>
              <a:gd name="connsiteY4" fmla="*/ 220469 h 1319019"/>
              <a:gd name="connsiteX5" fmla="*/ 885533 w 2578401"/>
              <a:gd name="connsiteY5" fmla="*/ 236344 h 1319019"/>
              <a:gd name="connsiteX6" fmla="*/ 342608 w 2578401"/>
              <a:gd name="connsiteY6" fmla="*/ 477644 h 1319019"/>
              <a:gd name="connsiteX7" fmla="*/ 171158 w 2578401"/>
              <a:gd name="connsiteY7" fmla="*/ 709419 h 1319019"/>
              <a:gd name="connsiteX8" fmla="*/ 164808 w 2578401"/>
              <a:gd name="connsiteY8" fmla="*/ 947544 h 1319019"/>
              <a:gd name="connsiteX9" fmla="*/ 336258 w 2578401"/>
              <a:gd name="connsiteY9" fmla="*/ 1319019 h 1319019"/>
              <a:gd name="connsiteX0" fmla="*/ 323711 w 2565854"/>
              <a:gd name="connsiteY0" fmla="*/ 1319019 h 1319019"/>
              <a:gd name="connsiteX1" fmla="*/ 2228711 w 2565854"/>
              <a:gd name="connsiteY1" fmla="*/ 1319019 h 1319019"/>
              <a:gd name="connsiteX2" fmla="*/ 2362061 w 2565854"/>
              <a:gd name="connsiteY2" fmla="*/ 633219 h 1319019"/>
              <a:gd name="connsiteX3" fmla="*/ 1857236 w 2565854"/>
              <a:gd name="connsiteY3" fmla="*/ 179194 h 1319019"/>
              <a:gd name="connsiteX4" fmla="*/ 1387336 w 2565854"/>
              <a:gd name="connsiteY4" fmla="*/ 220469 h 1319019"/>
              <a:gd name="connsiteX5" fmla="*/ 872986 w 2565854"/>
              <a:gd name="connsiteY5" fmla="*/ 236344 h 1319019"/>
              <a:gd name="connsiteX6" fmla="*/ 330061 w 2565854"/>
              <a:gd name="connsiteY6" fmla="*/ 477644 h 1319019"/>
              <a:gd name="connsiteX7" fmla="*/ 158611 w 2565854"/>
              <a:gd name="connsiteY7" fmla="*/ 709419 h 1319019"/>
              <a:gd name="connsiteX8" fmla="*/ 152261 w 2565854"/>
              <a:gd name="connsiteY8" fmla="*/ 947544 h 1319019"/>
              <a:gd name="connsiteX9" fmla="*/ 323711 w 2565854"/>
              <a:gd name="connsiteY9" fmla="*/ 1319019 h 131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5854" h="1319019">
                <a:moveTo>
                  <a:pt x="323711" y="1319019"/>
                </a:moveTo>
                <a:lnTo>
                  <a:pt x="2228711" y="1319019"/>
                </a:lnTo>
                <a:cubicBezTo>
                  <a:pt x="2606536" y="1287269"/>
                  <a:pt x="2689086" y="814194"/>
                  <a:pt x="2362061" y="633219"/>
                </a:cubicBezTo>
                <a:cubicBezTo>
                  <a:pt x="2659453" y="331594"/>
                  <a:pt x="2283744" y="-176406"/>
                  <a:pt x="1857236" y="179194"/>
                </a:cubicBezTo>
                <a:cubicBezTo>
                  <a:pt x="1719653" y="50077"/>
                  <a:pt x="1540794" y="32086"/>
                  <a:pt x="1387336" y="220469"/>
                </a:cubicBezTo>
                <a:cubicBezTo>
                  <a:pt x="1247636" y="-148889"/>
                  <a:pt x="936486" y="8802"/>
                  <a:pt x="872986" y="236344"/>
                </a:cubicBezTo>
                <a:cubicBezTo>
                  <a:pt x="609461" y="94527"/>
                  <a:pt x="301486" y="241636"/>
                  <a:pt x="330061" y="477644"/>
                </a:cubicBezTo>
                <a:cubicBezTo>
                  <a:pt x="104636" y="466002"/>
                  <a:pt x="41136" y="613111"/>
                  <a:pt x="158611" y="709419"/>
                </a:cubicBezTo>
                <a:cubicBezTo>
                  <a:pt x="70769" y="788794"/>
                  <a:pt x="84528" y="880869"/>
                  <a:pt x="152261" y="947544"/>
                </a:cubicBezTo>
                <a:cubicBezTo>
                  <a:pt x="-127139" y="1033269"/>
                  <a:pt x="6211" y="1299969"/>
                  <a:pt x="323711" y="1319019"/>
                </a:cubicBezTo>
                <a:close/>
              </a:path>
            </a:pathLst>
          </a:custGeom>
          <a:solidFill>
            <a:schemeClr val="tx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kern="0">
                <a:solidFill>
                  <a:prstClr val="white"/>
                </a:solidFill>
                <a:latin typeface="Times New Roman" panose="02020603050405020304" pitchFamily="18" charset="0"/>
                <a:cs typeface="Times New Roman" panose="02020603050405020304" pitchFamily="18" charset="0"/>
                <a:sym typeface="Arial"/>
              </a:rPr>
              <a:t>           </a:t>
            </a:r>
            <a:endParaRPr lang="en-US" sz="1400">
              <a:solidFill>
                <a:prstClr val="white"/>
              </a:solidFill>
              <a:sym typeface="Arial"/>
            </a:endParaRPr>
          </a:p>
        </p:txBody>
      </p:sp>
      <p:grpSp>
        <p:nvGrpSpPr>
          <p:cNvPr id="8199" name="Group 11"/>
          <p:cNvGrpSpPr>
            <a:grpSpLocks/>
          </p:cNvGrpSpPr>
          <p:nvPr/>
        </p:nvGrpSpPr>
        <p:grpSpPr bwMode="auto">
          <a:xfrm>
            <a:off x="5715000" y="2063053"/>
            <a:ext cx="277416" cy="680148"/>
            <a:chOff x="2057400" y="2332412"/>
            <a:chExt cx="324766" cy="568896"/>
          </a:xfrm>
        </p:grpSpPr>
        <p:sp>
          <p:nvSpPr>
            <p:cNvPr id="11" name="Oval 10"/>
            <p:cNvSpPr/>
            <p:nvPr/>
          </p:nvSpPr>
          <p:spPr>
            <a:xfrm>
              <a:off x="2057400" y="2743747"/>
              <a:ext cx="157505" cy="157561"/>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46" name="Oval 45"/>
            <p:cNvSpPr/>
            <p:nvPr/>
          </p:nvSpPr>
          <p:spPr>
            <a:xfrm>
              <a:off x="2214905" y="2562481"/>
              <a:ext cx="158898" cy="157561"/>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47" name="Oval 46"/>
            <p:cNvSpPr/>
            <p:nvPr/>
          </p:nvSpPr>
          <p:spPr>
            <a:xfrm>
              <a:off x="2224661" y="2332412"/>
              <a:ext cx="157505" cy="157562"/>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grpSp>
      <p:grpSp>
        <p:nvGrpSpPr>
          <p:cNvPr id="63" name="Group 62"/>
          <p:cNvGrpSpPr/>
          <p:nvPr/>
        </p:nvGrpSpPr>
        <p:grpSpPr>
          <a:xfrm rot="20620448">
            <a:off x="10376524" y="1317076"/>
            <a:ext cx="277352" cy="775652"/>
            <a:chOff x="2057400" y="2332412"/>
            <a:chExt cx="324766" cy="568896"/>
          </a:xfrm>
          <a:solidFill>
            <a:schemeClr val="accent3"/>
          </a:solidFill>
        </p:grpSpPr>
        <p:sp>
          <p:nvSpPr>
            <p:cNvPr id="64" name="Oval 63"/>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68" name="Oval 67"/>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69" name="Oval 68"/>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grpSp>
      <p:grpSp>
        <p:nvGrpSpPr>
          <p:cNvPr id="74" name="Group 73"/>
          <p:cNvGrpSpPr/>
          <p:nvPr/>
        </p:nvGrpSpPr>
        <p:grpSpPr>
          <a:xfrm rot="20620448">
            <a:off x="10366098" y="3993889"/>
            <a:ext cx="277352" cy="485839"/>
            <a:chOff x="2057400" y="2332412"/>
            <a:chExt cx="324766" cy="568896"/>
          </a:xfrm>
          <a:solidFill>
            <a:schemeClr val="tx2"/>
          </a:solidFill>
        </p:grpSpPr>
        <p:sp>
          <p:nvSpPr>
            <p:cNvPr id="79" name="Oval 78"/>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82" name="Oval 81"/>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85" name="Oval 84"/>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grpSp>
      <p:grpSp>
        <p:nvGrpSpPr>
          <p:cNvPr id="86" name="Group 85"/>
          <p:cNvGrpSpPr/>
          <p:nvPr/>
        </p:nvGrpSpPr>
        <p:grpSpPr>
          <a:xfrm rot="21164505">
            <a:off x="5227962" y="3747909"/>
            <a:ext cx="348772" cy="649575"/>
            <a:chOff x="2057400" y="2332412"/>
            <a:chExt cx="324766" cy="568896"/>
          </a:xfrm>
          <a:solidFill>
            <a:schemeClr val="accent2"/>
          </a:solidFill>
        </p:grpSpPr>
        <p:sp>
          <p:nvSpPr>
            <p:cNvPr id="87" name="Oval 86"/>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88" name="Oval 87"/>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89" name="Oval 88"/>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grpSp>
      <p:sp>
        <p:nvSpPr>
          <p:cNvPr id="8203" name="Rectangle 31"/>
          <p:cNvSpPr>
            <a:spLocks noChangeArrowheads="1"/>
          </p:cNvSpPr>
          <p:nvPr/>
        </p:nvSpPr>
        <p:spPr bwMode="auto">
          <a:xfrm>
            <a:off x="2419025" y="1799593"/>
            <a:ext cx="3417553" cy="1384995"/>
          </a:xfrm>
          <a:prstGeom prst="rect">
            <a:avLst/>
          </a:prstGeom>
          <a:noFill/>
          <a:ln w="9525">
            <a:noFill/>
            <a:miter lim="800000"/>
            <a:headEnd/>
            <a:tailEnd/>
          </a:ln>
        </p:spPr>
        <p:txBody>
          <a:bodyPr wrap="square" anchor="ctr">
            <a:spAutoFit/>
          </a:bodyPr>
          <a:lstStyle/>
          <a:p>
            <a:pPr fontAlgn="base">
              <a:spcBef>
                <a:spcPct val="0"/>
              </a:spcBef>
              <a:spcAft>
                <a:spcPct val="0"/>
              </a:spcAft>
            </a:pPr>
            <a:r>
              <a:rPr lang="nl-NL" sz="2800" kern="0">
                <a:solidFill>
                  <a:prstClr val="white"/>
                </a:solidFill>
                <a:latin typeface="Arial" panose="020B0604020202020204" pitchFamily="34" charset="0"/>
                <a:cs typeface="Arial" panose="020B0604020202020204" pitchFamily="34" charset="0"/>
                <a:sym typeface="Arial"/>
              </a:rPr>
              <a:t> Phát biểu được khái niệm số nguyên tố, hợp số.</a:t>
            </a:r>
            <a:endParaRPr lang="en-US" sz="2800" b="1">
              <a:solidFill>
                <a:prstClr val="white"/>
              </a:solidFill>
              <a:latin typeface="Arial" panose="020B0604020202020204" pitchFamily="34" charset="0"/>
              <a:cs typeface="Arial" panose="020B0604020202020204" pitchFamily="34" charset="0"/>
              <a:sym typeface="Arial"/>
            </a:endParaRPr>
          </a:p>
        </p:txBody>
      </p:sp>
      <p:sp>
        <p:nvSpPr>
          <p:cNvPr id="8204" name="Rectangle 31"/>
          <p:cNvSpPr>
            <a:spLocks noChangeArrowheads="1"/>
          </p:cNvSpPr>
          <p:nvPr/>
        </p:nvSpPr>
        <p:spPr bwMode="auto">
          <a:xfrm>
            <a:off x="6562522" y="1685349"/>
            <a:ext cx="3768203" cy="1384995"/>
          </a:xfrm>
          <a:prstGeom prst="rect">
            <a:avLst/>
          </a:prstGeom>
          <a:noFill/>
          <a:ln w="9525">
            <a:noFill/>
            <a:miter lim="800000"/>
            <a:headEnd/>
            <a:tailEnd/>
          </a:ln>
        </p:spPr>
        <p:txBody>
          <a:bodyPr wrap="square" anchor="ctr">
            <a:spAutoFit/>
          </a:bodyPr>
          <a:lstStyle/>
          <a:p>
            <a:pPr algn="ctr" fontAlgn="base">
              <a:spcBef>
                <a:spcPct val="0"/>
              </a:spcBef>
              <a:spcAft>
                <a:spcPct val="0"/>
              </a:spcAft>
            </a:pPr>
            <a:r>
              <a:rPr lang="nl-NL" sz="2800" kern="0">
                <a:solidFill>
                  <a:prstClr val="white"/>
                </a:solidFill>
                <a:latin typeface="Arial" panose="020B0604020202020204" pitchFamily="34" charset="0"/>
                <a:cs typeface="Arial" panose="020B0604020202020204" pitchFamily="34" charset="0"/>
                <a:sym typeface="Arial"/>
              </a:rPr>
              <a:t>Xác định được một số là số nguyên tố hay hợp số</a:t>
            </a:r>
            <a:endParaRPr lang="en-US" sz="2800">
              <a:solidFill>
                <a:prstClr val="white"/>
              </a:solidFill>
              <a:latin typeface="Arial" panose="020B0604020202020204" pitchFamily="34" charset="0"/>
              <a:cs typeface="Arial" panose="020B0604020202020204" pitchFamily="34" charset="0"/>
              <a:sym typeface="Arial"/>
            </a:endParaRPr>
          </a:p>
        </p:txBody>
      </p:sp>
      <p:sp>
        <p:nvSpPr>
          <p:cNvPr id="8206" name="Rectangle 31"/>
          <p:cNvSpPr>
            <a:spLocks noChangeArrowheads="1"/>
          </p:cNvSpPr>
          <p:nvPr/>
        </p:nvSpPr>
        <p:spPr bwMode="auto">
          <a:xfrm>
            <a:off x="1875694" y="3964702"/>
            <a:ext cx="2953839" cy="1384995"/>
          </a:xfrm>
          <a:prstGeom prst="rect">
            <a:avLst/>
          </a:prstGeom>
          <a:noFill/>
          <a:ln w="9525">
            <a:noFill/>
            <a:miter lim="800000"/>
            <a:headEnd/>
            <a:tailEnd/>
          </a:ln>
        </p:spPr>
        <p:txBody>
          <a:bodyPr wrap="square" anchor="ctr">
            <a:spAutoFit/>
          </a:bodyPr>
          <a:lstStyle/>
          <a:p>
            <a:pPr algn="ctr" fontAlgn="base">
              <a:spcBef>
                <a:spcPct val="0"/>
              </a:spcBef>
              <a:spcAft>
                <a:spcPct val="0"/>
              </a:spcAft>
            </a:pPr>
            <a:r>
              <a:rPr lang="en-US" sz="2800" kern="0">
                <a:solidFill>
                  <a:prstClr val="white"/>
                </a:solidFill>
                <a:latin typeface="Arial" panose="020B0604020202020204" pitchFamily="34" charset="0"/>
                <a:cs typeface="Arial" panose="020B0604020202020204" pitchFamily="34" charset="0"/>
                <a:sym typeface="Arial"/>
              </a:rPr>
              <a:t>Xác định được ước nguyên tố của số tự nhiên a</a:t>
            </a:r>
            <a:endParaRPr lang="en-US" sz="2800" b="1">
              <a:solidFill>
                <a:prstClr val="white"/>
              </a:solidFill>
              <a:latin typeface="Arial" panose="020B0604020202020204" pitchFamily="34" charset="0"/>
              <a:cs typeface="Arial" panose="020B0604020202020204" pitchFamily="34" charset="0"/>
              <a:sym typeface="Arial"/>
            </a:endParaRPr>
          </a:p>
        </p:txBody>
      </p:sp>
      <p:sp>
        <p:nvSpPr>
          <p:cNvPr id="4" name="TextBox 3"/>
          <p:cNvSpPr txBox="1"/>
          <p:nvPr/>
        </p:nvSpPr>
        <p:spPr>
          <a:xfrm>
            <a:off x="4699281" y="3464767"/>
            <a:ext cx="346891" cy="307777"/>
          </a:xfrm>
          <a:prstGeom prst="rect">
            <a:avLst/>
          </a:prstGeom>
          <a:noFill/>
        </p:spPr>
        <p:txBody>
          <a:bodyPr wrap="square" rtlCol="0">
            <a:spAutoFit/>
          </a:bodyPr>
          <a:lstStyle/>
          <a:p>
            <a:pPr>
              <a:buClr>
                <a:srgbClr val="000000"/>
              </a:buClr>
              <a:buFont typeface="Arial"/>
              <a:buNone/>
            </a:pPr>
            <a:endParaRPr lang="en-US" sz="1400" kern="0">
              <a:solidFill>
                <a:srgbClr val="000000"/>
              </a:solidFill>
              <a:latin typeface="Arial"/>
              <a:cs typeface="Arial"/>
              <a:sym typeface="Arial"/>
            </a:endParaRPr>
          </a:p>
        </p:txBody>
      </p:sp>
      <p:sp>
        <p:nvSpPr>
          <p:cNvPr id="28" name="Rectangle 27"/>
          <p:cNvSpPr/>
          <p:nvPr/>
        </p:nvSpPr>
        <p:spPr>
          <a:xfrm>
            <a:off x="6374404" y="3556797"/>
            <a:ext cx="4035281" cy="2246769"/>
          </a:xfrm>
          <a:prstGeom prst="rect">
            <a:avLst/>
          </a:prstGeom>
        </p:spPr>
        <p:txBody>
          <a:bodyPr wrap="square">
            <a:spAutoFit/>
          </a:bodyPr>
          <a:lstStyle/>
          <a:p>
            <a:r>
              <a:rPr lang="en-US" sz="2800" kern="0">
                <a:solidFill>
                  <a:prstClr val="white"/>
                </a:solidFill>
                <a:latin typeface="Arial" panose="020B0604020202020204" pitchFamily="34" charset="0"/>
                <a:ea typeface="Times New Roman" panose="02020603050405020304" pitchFamily="18" charset="0"/>
                <a:cs typeface="Arial" panose="020B0604020202020204" pitchFamily="34" charset="0"/>
                <a:sym typeface="Arial"/>
              </a:rPr>
              <a:t>Vận dụng được các kiến thức trên để giải quyết một số bài tập có nội dung gắn với thực tiễn ở mức độ đơn giản.</a:t>
            </a:r>
            <a:endParaRPr lang="en-US" sz="2800" kern="0">
              <a:solidFill>
                <a:prstClr val="white"/>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1358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62000"/>
            <a:lum/>
          </a:blip>
          <a:srcRect/>
          <a:stretch>
            <a:fillRect/>
          </a:stretch>
        </a:blipFill>
        <a:effectLst/>
      </p:bgPr>
    </p:bg>
    <p:spTree>
      <p:nvGrpSpPr>
        <p:cNvPr id="1" name=""/>
        <p:cNvGrpSpPr/>
        <p:nvPr/>
      </p:nvGrpSpPr>
      <p:grpSpPr>
        <a:xfrm>
          <a:off x="0" y="0"/>
          <a:ext cx="0" cy="0"/>
          <a:chOff x="0" y="0"/>
          <a:chExt cx="0" cy="0"/>
        </a:xfrm>
      </p:grpSpPr>
      <p:grpSp>
        <p:nvGrpSpPr>
          <p:cNvPr id="22" name="vong quay"/>
          <p:cNvGrpSpPr/>
          <p:nvPr/>
        </p:nvGrpSpPr>
        <p:grpSpPr>
          <a:xfrm>
            <a:off x="5584839" y="933973"/>
            <a:ext cx="4320207" cy="4327958"/>
            <a:chOff x="5440479" y="283098"/>
            <a:chExt cx="5834378" cy="582828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0479" y="283098"/>
              <a:ext cx="5834378" cy="5828280"/>
            </a:xfrm>
            <a:prstGeom prst="rect">
              <a:avLst/>
            </a:prstGeom>
          </p:spPr>
        </p:pic>
        <p:sp>
          <p:nvSpPr>
            <p:cNvPr id="9" name="TextBox 8"/>
            <p:cNvSpPr txBox="1"/>
            <p:nvPr/>
          </p:nvSpPr>
          <p:spPr>
            <a:xfrm rot="14394928">
              <a:off x="6689232" y="755208"/>
              <a:ext cx="1941060" cy="1371638"/>
            </a:xfrm>
            <a:prstGeom prst="rect">
              <a:avLst/>
            </a:prstGeom>
            <a:noFill/>
          </p:spPr>
          <p:txBody>
            <a:bodyPr wrap="square" rtlCol="0">
              <a:spAutoFit/>
            </a:bodyPr>
            <a:lstStyle/>
            <a:p>
              <a:pPr algn="ctr" defTabSz="685783">
                <a:defRPr/>
              </a:pPr>
              <a:r>
                <a:rPr lang="en-US" sz="1500" b="1">
                  <a:solidFill>
                    <a:prstClr val="white"/>
                  </a:solidFill>
                  <a:latin typeface="Tahoma" panose="020B0604030504040204" pitchFamily="34" charset="0"/>
                  <a:ea typeface="Tahoma" panose="020B0604030504040204" pitchFamily="34" charset="0"/>
                  <a:cs typeface="Tahoma" panose="020B0604030504040204" pitchFamily="34" charset="0"/>
                </a:rPr>
                <a:t>Bạn được lựa chọn một phần quà</a:t>
              </a:r>
              <a:endParaRPr lang="vi-VN"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665689" y="1774075"/>
              <a:ext cx="2025648" cy="1243410"/>
            </a:xfrm>
            <a:prstGeom prst="rect">
              <a:avLst/>
            </a:prstGeom>
            <a:noFill/>
          </p:spPr>
          <p:txBody>
            <a:bodyPr wrap="square" rtlCol="0">
              <a:spAutoFit/>
            </a:bodyPr>
            <a:lstStyle/>
            <a:p>
              <a:pPr algn="ctr" defTabSz="685783">
                <a:defRPr/>
              </a:pPr>
              <a:r>
                <a:rPr lang="en-US" sz="1350" b="1">
                  <a:solidFill>
                    <a:prstClr val="white"/>
                  </a:solidFill>
                  <a:latin typeface="Tahoma" panose="020B0604030504040204" pitchFamily="34" charset="0"/>
                  <a:ea typeface="Tahoma" panose="020B0604030504040204" pitchFamily="34" charset="0"/>
                  <a:cs typeface="Tahoma" panose="020B0604030504040204" pitchFamily="34" charset="0"/>
                </a:rPr>
                <a:t>Bạn nhận được một cái bắt tay của bạn bên cạnh.</a:t>
              </a:r>
              <a:endParaRPr lang="vi-VN" sz="135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6859370">
              <a:off x="8118304" y="776730"/>
              <a:ext cx="2081033" cy="1371638"/>
            </a:xfrm>
            <a:prstGeom prst="rect">
              <a:avLst/>
            </a:prstGeom>
            <a:noFill/>
          </p:spPr>
          <p:txBody>
            <a:bodyPr wrap="square" rtlCol="0">
              <a:spAutoFit/>
            </a:bodyPr>
            <a:lstStyle/>
            <a:p>
              <a:pPr algn="ctr" defTabSz="685783">
                <a:defRPr/>
              </a:pPr>
              <a:r>
                <a:rPr lang="en-US" sz="1500" b="1">
                  <a:solidFill>
                    <a:srgbClr val="4472C4">
                      <a:lumMod val="50000"/>
                    </a:srgbClr>
                  </a:solidFill>
                  <a:latin typeface="Tahoma" panose="020B0604030504040204" pitchFamily="34" charset="0"/>
                  <a:ea typeface="Tahoma" panose="020B0604030504040204" pitchFamily="34" charset="0"/>
                  <a:cs typeface="Tahoma" panose="020B0604030504040204" pitchFamily="34" charset="0"/>
                </a:rPr>
                <a:t>Bạn nhận được một tràng pháo tay!!</a:t>
              </a:r>
              <a:endParaRPr lang="vi-VN" sz="1500" b="1" dirty="0">
                <a:solidFill>
                  <a:srgbClr val="4472C4">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19209149">
              <a:off x="9045351" y="2041236"/>
              <a:ext cx="2025648" cy="746046"/>
            </a:xfrm>
            <a:prstGeom prst="rect">
              <a:avLst/>
            </a:prstGeom>
            <a:noFill/>
          </p:spPr>
          <p:txBody>
            <a:bodyPr wrap="square" rtlCol="0">
              <a:spAutoFit/>
            </a:bodyPr>
            <a:lstStyle/>
            <a:p>
              <a:pPr algn="ctr" defTabSz="685783">
                <a:defRPr/>
              </a:pPr>
              <a:r>
                <a:rPr lang="en-GB" sz="1500" b="1">
                  <a:solidFill>
                    <a:prstClr val="black"/>
                  </a:solidFill>
                  <a:latin typeface="Tahoma" panose="020B0604030504040204" pitchFamily="34" charset="0"/>
                  <a:ea typeface="Tahoma" panose="020B0604030504040204" pitchFamily="34" charset="0"/>
                  <a:cs typeface="Tahoma" panose="020B0604030504040204" pitchFamily="34" charset="0"/>
                </a:rPr>
                <a:t>Bạn được một điểm 9</a:t>
              </a:r>
              <a:endParaRPr lang="vi-VN" sz="1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529797" y="3113240"/>
              <a:ext cx="2025648" cy="1367751"/>
            </a:xfrm>
            <a:prstGeom prst="rect">
              <a:avLst/>
            </a:prstGeom>
            <a:noFill/>
          </p:spPr>
          <p:txBody>
            <a:bodyPr wrap="square" rtlCol="0">
              <a:spAutoFit/>
            </a:bodyPr>
            <a:lstStyle/>
            <a:p>
              <a:pPr algn="ctr" defTabSz="685783">
                <a:defRPr/>
              </a:pPr>
              <a:r>
                <a:rPr lang="en-US" sz="1500" b="1">
                  <a:solidFill>
                    <a:prstClr val="white"/>
                  </a:solidFill>
                  <a:latin typeface="Tahoma" panose="020B0604030504040204" pitchFamily="34" charset="0"/>
                  <a:ea typeface="Tahoma" panose="020B0604030504040204" pitchFamily="34" charset="0"/>
                  <a:cs typeface="Tahoma" panose="020B0604030504040204" pitchFamily="34" charset="0"/>
                </a:rPr>
                <a:t>Bạn được lựa chọn một phần quà</a:t>
              </a:r>
              <a:endParaRPr lang="vi-VN" sz="1500" b="1">
                <a:solidFill>
                  <a:prstClr val="white"/>
                </a:solidFill>
                <a:latin typeface="Tahoma" panose="020B0604030504040204" pitchFamily="34" charset="0"/>
                <a:ea typeface="Tahoma" panose="020B0604030504040204" pitchFamily="34" charset="0"/>
                <a:cs typeface="Tahoma" panose="020B0604030504040204" pitchFamily="34" charset="0"/>
              </a:endParaRPr>
            </a:p>
            <a:p>
              <a:pPr algn="ctr" defTabSz="685783">
                <a:defRPr/>
              </a:pPr>
              <a:endParaRPr lang="vi-VN" sz="1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816358" y="4398816"/>
              <a:ext cx="1708754" cy="1059902"/>
            </a:xfrm>
            <a:prstGeom prst="rect">
              <a:avLst/>
            </a:prstGeom>
            <a:noFill/>
          </p:spPr>
          <p:txBody>
            <a:bodyPr wrap="square" rtlCol="0">
              <a:spAutoFit/>
            </a:bodyPr>
            <a:lstStyle/>
            <a:p>
              <a:pPr algn="ctr" defTabSz="685783">
                <a:defRPr/>
              </a:pPr>
              <a:r>
                <a:rPr lang="en-GB" sz="1500" b="1">
                  <a:solidFill>
                    <a:prstClr val="white"/>
                  </a:solidFill>
                  <a:latin typeface="Tahoma" panose="020B0604030504040204" pitchFamily="34" charset="0"/>
                  <a:ea typeface="Tahoma" panose="020B0604030504040204" pitchFamily="34" charset="0"/>
                  <a:cs typeface="Tahoma" panose="020B0604030504040204" pitchFamily="34" charset="0"/>
                </a:rPr>
                <a:t>Chúc bạn may mắn lần sau</a:t>
              </a:r>
              <a:r>
                <a:rPr lang="en-GB" sz="1500" b="1">
                  <a:solidFill>
                    <a:prstClr val="white"/>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endParaRPr lang="vi-VN"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3" y="4448896"/>
              <a:ext cx="2025649" cy="779340"/>
            </a:xfrm>
            <a:prstGeom prst="rect">
              <a:avLst/>
            </a:prstGeom>
            <a:noFill/>
          </p:spPr>
          <p:txBody>
            <a:bodyPr wrap="square" rtlCol="0">
              <a:spAutoFit/>
            </a:bodyPr>
            <a:lstStyle/>
            <a:p>
              <a:pPr algn="ctr" defTabSz="685783">
                <a:defRPr/>
              </a:pPr>
              <a:r>
                <a:rPr lang="en-GB" sz="1575" b="1">
                  <a:solidFill>
                    <a:srgbClr val="4472C4">
                      <a:lumMod val="50000"/>
                    </a:srgbClr>
                  </a:solidFill>
                  <a:latin typeface="Tahoma" panose="020B0604030504040204" pitchFamily="34" charset="0"/>
                  <a:ea typeface="Tahoma" panose="020B0604030504040204" pitchFamily="34" charset="0"/>
                  <a:cs typeface="Tahoma" panose="020B0604030504040204" pitchFamily="34" charset="0"/>
                </a:rPr>
                <a:t>Bạn được một điểm 10</a:t>
              </a:r>
              <a:endParaRPr lang="vi-VN" sz="1575" b="1" dirty="0">
                <a:solidFill>
                  <a:srgbClr val="4472C4">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72757" y="3301619"/>
              <a:ext cx="2025648" cy="1056898"/>
            </a:xfrm>
            <a:prstGeom prst="rect">
              <a:avLst/>
            </a:prstGeom>
            <a:noFill/>
          </p:spPr>
          <p:txBody>
            <a:bodyPr wrap="square" rtlCol="0">
              <a:spAutoFit/>
            </a:bodyPr>
            <a:lstStyle/>
            <a:p>
              <a:pPr algn="ctr" defTabSz="685783">
                <a:defRPr/>
              </a:pPr>
              <a:r>
                <a:rPr lang="en-GB" sz="1500" b="1">
                  <a:solidFill>
                    <a:prstClr val="white"/>
                  </a:solidFill>
                  <a:latin typeface="Tahoma" panose="020B0604030504040204" pitchFamily="34" charset="0"/>
                  <a:ea typeface="Tahoma" panose="020B0604030504040204" pitchFamily="34" charset="0"/>
                  <a:cs typeface="Tahoma" panose="020B0604030504040204" pitchFamily="34" charset="0"/>
                </a:rPr>
                <a:t>Bạn được tặng một phần quà</a:t>
              </a:r>
              <a:endParaRPr lang="vi-VN"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67606" y="1491400"/>
            <a:ext cx="371475" cy="328613"/>
          </a:xfrm>
          <a:prstGeom prst="rect">
            <a:avLst/>
          </a:prstGeom>
        </p:spPr>
      </p:pic>
      <p:pic>
        <p:nvPicPr>
          <p:cNvPr id="45" name="Picture 4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6305" y="1762856"/>
            <a:ext cx="371475" cy="328613"/>
          </a:xfrm>
          <a:prstGeom prst="rect">
            <a:avLst/>
          </a:prstGeom>
        </p:spPr>
      </p:pic>
      <p:pic>
        <p:nvPicPr>
          <p:cNvPr id="46" name="Picture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3364" y="1367460"/>
            <a:ext cx="371475" cy="328613"/>
          </a:xfrm>
          <a:prstGeom prst="rect">
            <a:avLst/>
          </a:prstGeom>
        </p:spPr>
      </p:pic>
      <p:pic>
        <p:nvPicPr>
          <p:cNvPr id="47" name="Picture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57875" y="1216133"/>
            <a:ext cx="535781" cy="892969"/>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58303" y="2604759"/>
            <a:ext cx="1183998" cy="975905"/>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809614" y="-520300"/>
            <a:ext cx="457200" cy="457200"/>
          </a:xfrm>
          <a:prstGeom prst="rect">
            <a:avLst/>
          </a:prstGeom>
        </p:spPr>
      </p:pic>
      <p:sp>
        <p:nvSpPr>
          <p:cNvPr id="31" name="Isosceles Triangle 30"/>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32" name="Isosceles Triangle 31"/>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33" name="Isosceles Triangle 32"/>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34" name="Isosceles Triangle 33"/>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42" name="Isosceles Triangle 41"/>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43" name="Isosceles Triangle 42"/>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48" name="Isosceles Triangle 47"/>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49" name="Isosceles Triangle 48"/>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0" name="Isosceles Triangle 49"/>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1" name="Isosceles Triangle 50"/>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2" name="Isosceles Triangle 51"/>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3" name="Isosceles Triangle 52"/>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4" name="Isosceles Triangle 53"/>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5" name="Isosceles Triangle 54"/>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6" name="Isosceles Triangle 55"/>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7" name="Isosceles Triangle 56"/>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8" name="Isosceles Triangle 57"/>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9" name="Isosceles Triangle 58"/>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60" name="Isosceles Triangle 59"/>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61" name="Isosceles Triangle 60"/>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24" name="Heart 23">
            <a:hlinkClick r:id="" action="ppaction://noaction"/>
          </p:cNvPr>
          <p:cNvSpPr/>
          <p:nvPr/>
        </p:nvSpPr>
        <p:spPr>
          <a:xfrm rot="5400000">
            <a:off x="10037718" y="2797087"/>
            <a:ext cx="587829" cy="587828"/>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81" name="Rectangle 80">
            <a:extLst>
              <a:ext uri="{FF2B5EF4-FFF2-40B4-BE49-F238E27FC236}">
                <a16:creationId xmlns:a16="http://schemas.microsoft.com/office/drawing/2014/main" id="{C1F8A346-A9B6-4B06-BBDB-07948843C8E4}"/>
              </a:ext>
            </a:extLst>
          </p:cNvPr>
          <p:cNvSpPr/>
          <p:nvPr/>
        </p:nvSpPr>
        <p:spPr>
          <a:xfrm>
            <a:off x="2288724" y="1092890"/>
            <a:ext cx="3833422" cy="1454244"/>
          </a:xfrm>
          <a:prstGeom prst="rect">
            <a:avLst/>
          </a:prstGeom>
          <a:noFill/>
        </p:spPr>
        <p:txBody>
          <a:bodyPr wrap="none" lIns="68580" tIns="34290" rIns="68580" bIns="34290">
            <a:spAutoFit/>
          </a:bodyPr>
          <a:lstStyle/>
          <a:p>
            <a:pPr algn="ctr" defTabSz="685783">
              <a:defRPr/>
            </a:pPr>
            <a:r>
              <a:rPr lang="en-US" sz="45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VÒNG QUAY </a:t>
            </a:r>
          </a:p>
          <a:p>
            <a:pPr algn="ctr" defTabSz="685783">
              <a:defRPr/>
            </a:pPr>
            <a:r>
              <a:rPr lang="en-US" sz="45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MAY MẮN</a:t>
            </a:r>
          </a:p>
        </p:txBody>
      </p:sp>
    </p:spTree>
    <p:extLst>
      <p:ext uri="{BB962C8B-B14F-4D97-AF65-F5344CB8AC3E}">
        <p14:creationId xmlns:p14="http://schemas.microsoft.com/office/powerpoint/2010/main" val="1748907714"/>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846311" y="2108040"/>
            <a:ext cx="8540880" cy="2246769"/>
          </a:xfrm>
          <a:prstGeom prst="rect">
            <a:avLst/>
          </a:prstGeom>
        </p:spPr>
        <p:txBody>
          <a:bodyPr wrap="square">
            <a:spAutoFit/>
          </a:bodyPr>
          <a:lstStyle/>
          <a:p>
            <a:pPr algn="just" eaLnBrk="0" fontAlgn="base" hangingPunct="0">
              <a:spcBef>
                <a:spcPct val="0"/>
              </a:spcBef>
              <a:spcAft>
                <a:spcPct val="0"/>
              </a:spcAft>
            </a:pPr>
            <a:r>
              <a:rPr lang="en-US" sz="2800" b="1">
                <a:solidFill>
                  <a:srgbClr val="FF0000"/>
                </a:solidFill>
                <a:latin typeface="Arial" panose="020B0604020202020204" pitchFamily="34" charset="0"/>
                <a:cs typeface="Arial" panose="020B0604020202020204" pitchFamily="34" charset="0"/>
              </a:rPr>
              <a:t>- Người chơi chọn 1 câu hỏi để trả lời, trả lời đúng sẽ được tham gia vòng quay may mắn nhận quà</a:t>
            </a:r>
            <a:endParaRPr lang="en-US" sz="2800" b="1" dirty="0">
              <a:solidFill>
                <a:srgbClr val="FF0000"/>
              </a:solidFill>
              <a:latin typeface="Arial" panose="020B0604020202020204" pitchFamily="34" charset="0"/>
              <a:cs typeface="Arial" panose="020B0604020202020204" pitchFamily="34" charset="0"/>
            </a:endParaRPr>
          </a:p>
          <a:p>
            <a:pPr marL="257168" indent="-257168" algn="just" eaLnBrk="0" fontAlgn="base" hangingPunct="0">
              <a:spcBef>
                <a:spcPct val="0"/>
              </a:spcBef>
              <a:spcAft>
                <a:spcPct val="0"/>
              </a:spcAft>
              <a:buFontTx/>
              <a:buChar char="-"/>
            </a:pPr>
            <a:r>
              <a:rPr lang="en-US" sz="2800" b="1">
                <a:solidFill>
                  <a:srgbClr val="FF0000"/>
                </a:solidFill>
                <a:latin typeface="Arial" panose="020B0604020202020204" pitchFamily="34" charset="0"/>
                <a:cs typeface="Arial" panose="020B0604020202020204" pitchFamily="34" charset="0"/>
              </a:rPr>
              <a:t>Thời </a:t>
            </a:r>
            <a:r>
              <a:rPr lang="en-US" sz="2800" b="1" dirty="0" err="1">
                <a:solidFill>
                  <a:srgbClr val="FF0000"/>
                </a:solidFill>
                <a:latin typeface="Arial" panose="020B0604020202020204" pitchFamily="34" charset="0"/>
                <a:cs typeface="Arial" panose="020B0604020202020204" pitchFamily="34" charset="0"/>
              </a:rPr>
              <a:t>gian</a:t>
            </a:r>
            <a:r>
              <a:rPr lang="en-US" sz="2800" b="1" dirty="0">
                <a:solidFill>
                  <a:srgbClr val="FF0000"/>
                </a:solidFill>
                <a:latin typeface="Arial" panose="020B0604020202020204" pitchFamily="34" charset="0"/>
                <a:cs typeface="Arial" panose="020B0604020202020204" pitchFamily="34" charset="0"/>
              </a:rPr>
              <a:t> </a:t>
            </a:r>
            <a:r>
              <a:rPr lang="en-US" sz="2800" b="1" err="1">
                <a:solidFill>
                  <a:srgbClr val="FF0000"/>
                </a:solidFill>
                <a:latin typeface="Arial" panose="020B0604020202020204" pitchFamily="34" charset="0"/>
                <a:cs typeface="Arial" panose="020B0604020202020204" pitchFamily="34" charset="0"/>
              </a:rPr>
              <a:t>suy</a:t>
            </a:r>
            <a:r>
              <a:rPr lang="en-US" sz="2800" b="1">
                <a:solidFill>
                  <a:srgbClr val="FF0000"/>
                </a:solidFill>
                <a:latin typeface="Arial" panose="020B0604020202020204" pitchFamily="34" charset="0"/>
                <a:cs typeface="Arial" panose="020B0604020202020204" pitchFamily="34" charset="0"/>
              </a:rPr>
              <a:t> nghĩ mỗi câu </a:t>
            </a:r>
            <a:r>
              <a:rPr lang="en-US" sz="2800" b="1" err="1">
                <a:solidFill>
                  <a:srgbClr val="FF0000"/>
                </a:solidFill>
                <a:latin typeface="Arial" panose="020B0604020202020204" pitchFamily="34" charset="0"/>
                <a:cs typeface="Arial" panose="020B0604020202020204" pitchFamily="34" charset="0"/>
              </a:rPr>
              <a:t>là</a:t>
            </a:r>
            <a:r>
              <a:rPr lang="en-US" sz="2800" b="1">
                <a:solidFill>
                  <a:srgbClr val="FF0000"/>
                </a:solidFill>
                <a:latin typeface="Arial" panose="020B0604020202020204" pitchFamily="34" charset="0"/>
                <a:cs typeface="Arial" panose="020B0604020202020204" pitchFamily="34" charset="0"/>
              </a:rPr>
              <a:t> 10 giây</a:t>
            </a:r>
            <a:endParaRPr lang="en-US" sz="2800" b="1" dirty="0">
              <a:solidFill>
                <a:srgbClr val="FF0000"/>
              </a:solidFill>
              <a:latin typeface="Arial" panose="020B0604020202020204" pitchFamily="34" charset="0"/>
              <a:cs typeface="Arial" panose="020B0604020202020204" pitchFamily="34" charset="0"/>
            </a:endParaRPr>
          </a:p>
          <a:p>
            <a:pPr marL="257168" indent="-257168" algn="just" eaLnBrk="0" fontAlgn="base" hangingPunct="0">
              <a:spcBef>
                <a:spcPct val="0"/>
              </a:spcBef>
              <a:spcAft>
                <a:spcPct val="0"/>
              </a:spcAft>
              <a:buFontTx/>
              <a:buChar char="-"/>
            </a:pPr>
            <a:r>
              <a:rPr lang="en-US" sz="2800" b="1" dirty="0" err="1">
                <a:solidFill>
                  <a:srgbClr val="FF0000"/>
                </a:solidFill>
                <a:latin typeface="Arial" panose="020B0604020202020204" pitchFamily="34" charset="0"/>
                <a:cs typeface="Arial" panose="020B0604020202020204" pitchFamily="34" charset="0"/>
              </a:rPr>
              <a:t>Chúc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các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bạn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thành</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công</a:t>
            </a:r>
            <a:r>
              <a:rPr lang="en-US" sz="2800" b="1" dirty="0">
                <a:solidFill>
                  <a:srgbClr val="FF0000"/>
                </a:solidFill>
                <a:latin typeface="Arial" panose="020B0604020202020204" pitchFamily="34" charset="0"/>
                <a:cs typeface="Arial" panose="020B0604020202020204" pitchFamily="34" charset="0"/>
              </a:rPr>
              <a:t>.</a:t>
            </a:r>
          </a:p>
        </p:txBody>
      </p:sp>
      <p:sp>
        <p:nvSpPr>
          <p:cNvPr id="5" name="Rounded Rectangle 4"/>
          <p:cNvSpPr/>
          <p:nvPr/>
        </p:nvSpPr>
        <p:spPr>
          <a:xfrm>
            <a:off x="2180774" y="1284952"/>
            <a:ext cx="6037943" cy="582678"/>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eaLnBrk="0" fontAlgn="base" hangingPunct="0">
              <a:spcBef>
                <a:spcPct val="0"/>
              </a:spcBef>
              <a:spcAft>
                <a:spcPct val="0"/>
              </a:spcAft>
            </a:pPr>
            <a:r>
              <a:rPr lang="en-US" sz="2700" b="1" dirty="0">
                <a:solidFill>
                  <a:srgbClr val="FF0000"/>
                </a:solidFill>
                <a:latin typeface="Arial" panose="020B0604020202020204" pitchFamily="34" charset="0"/>
                <a:cs typeface="Arial" panose="020B0604020202020204" pitchFamily="34" charset="0"/>
              </a:rPr>
              <a:t>CÁCH CH</a:t>
            </a:r>
            <a:r>
              <a:rPr lang="vi-VN" sz="2700" b="1" dirty="0">
                <a:solidFill>
                  <a:srgbClr val="FF0000"/>
                </a:solidFill>
                <a:latin typeface="Arial" panose="020B0604020202020204" pitchFamily="34" charset="0"/>
                <a:cs typeface="Arial" panose="020B0604020202020204" pitchFamily="34" charset="0"/>
              </a:rPr>
              <a:t>ƠI</a:t>
            </a:r>
            <a:endParaRPr lang="en-US" sz="2700" b="1" dirty="0">
              <a:solidFill>
                <a:srgbClr val="FF0000"/>
              </a:solidFill>
              <a:latin typeface="Arial" panose="020B0604020202020204" pitchFamily="34" charset="0"/>
              <a:cs typeface="Arial" panose="020B0604020202020204" pitchFamily="34" charset="0"/>
            </a:endParaRPr>
          </a:p>
        </p:txBody>
      </p:sp>
      <p:pic>
        <p:nvPicPr>
          <p:cNvPr id="11266" name="Picture 2" descr="Kết quả hình ảnh cho start png">
            <a:hlinkClick r:id="rId2" action="ppaction://hlinksldjump"/>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75248" y="5057606"/>
            <a:ext cx="2919414" cy="12640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ết quả hình ảnh cho địa cầu 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01100" y="904779"/>
            <a:ext cx="1866900" cy="1343026"/>
          </a:xfrm>
          <a:prstGeom prst="rect">
            <a:avLst/>
          </a:prstGeom>
          <a:noFill/>
          <a:extLst>
            <a:ext uri="{909E8E84-426E-40DD-AFC4-6F175D3DCCD1}">
              <a14:hiddenFill xmlns:a14="http://schemas.microsoft.com/office/drawing/2010/main">
                <a:solidFill>
                  <a:srgbClr val="FFFFFF"/>
                </a:solidFill>
              </a14:hiddenFill>
            </a:ext>
          </a:extLst>
        </p:spPr>
      </p:pic>
      <p:sp>
        <p:nvSpPr>
          <p:cNvPr id="7" name="!!4">
            <a:extLst>
              <a:ext uri="{FF2B5EF4-FFF2-40B4-BE49-F238E27FC236}">
                <a16:creationId xmlns:a16="http://schemas.microsoft.com/office/drawing/2014/main" id="{58E6D429-DC53-47C4-8036-1E9D12B8E28B}"/>
              </a:ext>
            </a:extLst>
          </p:cNvPr>
          <p:cNvSpPr/>
          <p:nvPr/>
        </p:nvSpPr>
        <p:spPr>
          <a:xfrm>
            <a:off x="303566" y="151268"/>
            <a:ext cx="5717294" cy="493723"/>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defRPr/>
            </a:pPr>
            <a:r>
              <a:rPr lang="en-US" sz="2800" b="1" kern="0">
                <a:solidFill>
                  <a:prstClr val="white"/>
                </a:solidFill>
                <a:latin typeface="Arial" panose="020B0604020202020204" pitchFamily="34" charset="0"/>
                <a:cs typeface="Arial" panose="020B0604020202020204" pitchFamily="34" charset="0"/>
              </a:rPr>
              <a:t>HOẠT ĐỘNG MỞ ĐẦU</a:t>
            </a:r>
          </a:p>
        </p:txBody>
      </p:sp>
    </p:spTree>
    <p:extLst>
      <p:ext uri="{BB962C8B-B14F-4D97-AF65-F5344CB8AC3E}">
        <p14:creationId xmlns:p14="http://schemas.microsoft.com/office/powerpoint/2010/main" val="843539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62000"/>
            <a:lum/>
          </a:blip>
          <a:srcRect/>
          <a:stretch>
            <a:fillRect/>
          </a:stretch>
        </a:blipFill>
        <a:effectLst/>
      </p:bgPr>
    </p:bg>
    <p:spTree>
      <p:nvGrpSpPr>
        <p:cNvPr id="1" name=""/>
        <p:cNvGrpSpPr/>
        <p:nvPr/>
      </p:nvGrpSpPr>
      <p:grpSpPr>
        <a:xfrm>
          <a:off x="0" y="0"/>
          <a:ext cx="0" cy="0"/>
          <a:chOff x="0" y="0"/>
          <a:chExt cx="0" cy="0"/>
        </a:xfrm>
      </p:grpSpPr>
      <p:grpSp>
        <p:nvGrpSpPr>
          <p:cNvPr id="22" name="vong quay"/>
          <p:cNvGrpSpPr/>
          <p:nvPr/>
        </p:nvGrpSpPr>
        <p:grpSpPr>
          <a:xfrm>
            <a:off x="5584839" y="933973"/>
            <a:ext cx="4320207" cy="4327958"/>
            <a:chOff x="5440479" y="283098"/>
            <a:chExt cx="5834378" cy="582828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0479" y="283098"/>
              <a:ext cx="5834378" cy="5828280"/>
            </a:xfrm>
            <a:prstGeom prst="rect">
              <a:avLst/>
            </a:prstGeom>
          </p:spPr>
        </p:pic>
        <p:sp>
          <p:nvSpPr>
            <p:cNvPr id="9" name="TextBox 8"/>
            <p:cNvSpPr txBox="1"/>
            <p:nvPr/>
          </p:nvSpPr>
          <p:spPr>
            <a:xfrm rot="14394928">
              <a:off x="6689232" y="755208"/>
              <a:ext cx="1941060" cy="1371638"/>
            </a:xfrm>
            <a:prstGeom prst="rect">
              <a:avLst/>
            </a:prstGeom>
            <a:noFill/>
          </p:spPr>
          <p:txBody>
            <a:bodyPr wrap="square" rtlCol="0">
              <a:spAutoFit/>
            </a:bodyPr>
            <a:lstStyle/>
            <a:p>
              <a:pPr algn="ctr" defTabSz="685783">
                <a:defRPr/>
              </a:pPr>
              <a:r>
                <a:rPr lang="en-US" sz="1500" b="1">
                  <a:solidFill>
                    <a:prstClr val="white"/>
                  </a:solidFill>
                  <a:latin typeface="Tahoma" panose="020B0604030504040204" pitchFamily="34" charset="0"/>
                  <a:ea typeface="Tahoma" panose="020B0604030504040204" pitchFamily="34" charset="0"/>
                  <a:cs typeface="Tahoma" panose="020B0604030504040204" pitchFamily="34" charset="0"/>
                </a:rPr>
                <a:t>Bạn được lựa chọn một phần quà</a:t>
              </a:r>
              <a:endParaRPr lang="vi-VN"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665689" y="1774075"/>
              <a:ext cx="2025648" cy="1243410"/>
            </a:xfrm>
            <a:prstGeom prst="rect">
              <a:avLst/>
            </a:prstGeom>
            <a:noFill/>
          </p:spPr>
          <p:txBody>
            <a:bodyPr wrap="square" rtlCol="0">
              <a:spAutoFit/>
            </a:bodyPr>
            <a:lstStyle/>
            <a:p>
              <a:pPr algn="ctr" defTabSz="685783">
                <a:defRPr/>
              </a:pPr>
              <a:r>
                <a:rPr lang="en-US" sz="1350" b="1">
                  <a:solidFill>
                    <a:prstClr val="white"/>
                  </a:solidFill>
                  <a:latin typeface="Tahoma" panose="020B0604030504040204" pitchFamily="34" charset="0"/>
                  <a:ea typeface="Tahoma" panose="020B0604030504040204" pitchFamily="34" charset="0"/>
                  <a:cs typeface="Tahoma" panose="020B0604030504040204" pitchFamily="34" charset="0"/>
                </a:rPr>
                <a:t>Bạn nhận được một cái bắt tay của bạn bên cạnh.</a:t>
              </a:r>
              <a:endParaRPr lang="vi-VN" sz="135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6859370">
              <a:off x="8118304" y="776730"/>
              <a:ext cx="2081033" cy="1371638"/>
            </a:xfrm>
            <a:prstGeom prst="rect">
              <a:avLst/>
            </a:prstGeom>
            <a:noFill/>
          </p:spPr>
          <p:txBody>
            <a:bodyPr wrap="square" rtlCol="0">
              <a:spAutoFit/>
            </a:bodyPr>
            <a:lstStyle/>
            <a:p>
              <a:pPr algn="ctr" defTabSz="685783">
                <a:defRPr/>
              </a:pPr>
              <a:r>
                <a:rPr lang="en-US" sz="1500" b="1">
                  <a:solidFill>
                    <a:srgbClr val="4472C4">
                      <a:lumMod val="50000"/>
                    </a:srgbClr>
                  </a:solidFill>
                  <a:latin typeface="Tahoma" panose="020B0604030504040204" pitchFamily="34" charset="0"/>
                  <a:ea typeface="Tahoma" panose="020B0604030504040204" pitchFamily="34" charset="0"/>
                  <a:cs typeface="Tahoma" panose="020B0604030504040204" pitchFamily="34" charset="0"/>
                </a:rPr>
                <a:t>Bạn nhận được một tràng pháo tay!!</a:t>
              </a:r>
              <a:endParaRPr lang="vi-VN" sz="1500" b="1" dirty="0">
                <a:solidFill>
                  <a:srgbClr val="4472C4">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19209149">
              <a:off x="9045351" y="2041236"/>
              <a:ext cx="2025648" cy="746046"/>
            </a:xfrm>
            <a:prstGeom prst="rect">
              <a:avLst/>
            </a:prstGeom>
            <a:noFill/>
          </p:spPr>
          <p:txBody>
            <a:bodyPr wrap="square" rtlCol="0">
              <a:spAutoFit/>
            </a:bodyPr>
            <a:lstStyle/>
            <a:p>
              <a:pPr algn="ctr" defTabSz="685783">
                <a:defRPr/>
              </a:pPr>
              <a:r>
                <a:rPr lang="en-GB" sz="1500" b="1">
                  <a:solidFill>
                    <a:prstClr val="black"/>
                  </a:solidFill>
                  <a:latin typeface="Tahoma" panose="020B0604030504040204" pitchFamily="34" charset="0"/>
                  <a:ea typeface="Tahoma" panose="020B0604030504040204" pitchFamily="34" charset="0"/>
                  <a:cs typeface="Tahoma" panose="020B0604030504040204" pitchFamily="34" charset="0"/>
                </a:rPr>
                <a:t>Bạn được một điểm 9</a:t>
              </a:r>
              <a:endParaRPr lang="vi-VN" sz="1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529797" y="3113240"/>
              <a:ext cx="2025648" cy="1367751"/>
            </a:xfrm>
            <a:prstGeom prst="rect">
              <a:avLst/>
            </a:prstGeom>
            <a:noFill/>
          </p:spPr>
          <p:txBody>
            <a:bodyPr wrap="square" rtlCol="0">
              <a:spAutoFit/>
            </a:bodyPr>
            <a:lstStyle/>
            <a:p>
              <a:pPr algn="ctr" defTabSz="685783">
                <a:defRPr/>
              </a:pPr>
              <a:r>
                <a:rPr lang="en-US" sz="1500" b="1">
                  <a:solidFill>
                    <a:prstClr val="white"/>
                  </a:solidFill>
                  <a:latin typeface="Tahoma" panose="020B0604030504040204" pitchFamily="34" charset="0"/>
                  <a:ea typeface="Tahoma" panose="020B0604030504040204" pitchFamily="34" charset="0"/>
                  <a:cs typeface="Tahoma" panose="020B0604030504040204" pitchFamily="34" charset="0"/>
                </a:rPr>
                <a:t>Bạn được lựa chọn một phần quà</a:t>
              </a:r>
              <a:endParaRPr lang="vi-VN" sz="1500" b="1">
                <a:solidFill>
                  <a:prstClr val="white"/>
                </a:solidFill>
                <a:latin typeface="Tahoma" panose="020B0604030504040204" pitchFamily="34" charset="0"/>
                <a:ea typeface="Tahoma" panose="020B0604030504040204" pitchFamily="34" charset="0"/>
                <a:cs typeface="Tahoma" panose="020B0604030504040204" pitchFamily="34" charset="0"/>
              </a:endParaRPr>
            </a:p>
            <a:p>
              <a:pPr algn="ctr" defTabSz="685783">
                <a:defRPr/>
              </a:pPr>
              <a:endParaRPr lang="vi-VN" sz="1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816358" y="4398816"/>
              <a:ext cx="1708754" cy="1059902"/>
            </a:xfrm>
            <a:prstGeom prst="rect">
              <a:avLst/>
            </a:prstGeom>
            <a:noFill/>
          </p:spPr>
          <p:txBody>
            <a:bodyPr wrap="square" rtlCol="0">
              <a:spAutoFit/>
            </a:bodyPr>
            <a:lstStyle/>
            <a:p>
              <a:pPr algn="ctr" defTabSz="685783">
                <a:defRPr/>
              </a:pPr>
              <a:r>
                <a:rPr lang="en-GB" sz="1500" b="1">
                  <a:solidFill>
                    <a:prstClr val="white"/>
                  </a:solidFill>
                  <a:latin typeface="Tahoma" panose="020B0604030504040204" pitchFamily="34" charset="0"/>
                  <a:ea typeface="Tahoma" panose="020B0604030504040204" pitchFamily="34" charset="0"/>
                  <a:cs typeface="Tahoma" panose="020B0604030504040204" pitchFamily="34" charset="0"/>
                </a:rPr>
                <a:t>Chúc bạn may mắn lần sau</a:t>
              </a:r>
              <a:r>
                <a:rPr lang="en-GB" sz="1500" b="1">
                  <a:solidFill>
                    <a:prstClr val="white"/>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endParaRPr lang="vi-VN"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3" y="4448896"/>
              <a:ext cx="2025649" cy="779340"/>
            </a:xfrm>
            <a:prstGeom prst="rect">
              <a:avLst/>
            </a:prstGeom>
            <a:noFill/>
          </p:spPr>
          <p:txBody>
            <a:bodyPr wrap="square" rtlCol="0">
              <a:spAutoFit/>
            </a:bodyPr>
            <a:lstStyle/>
            <a:p>
              <a:pPr algn="ctr" defTabSz="685783">
                <a:defRPr/>
              </a:pPr>
              <a:r>
                <a:rPr lang="en-GB" sz="1575" b="1">
                  <a:solidFill>
                    <a:srgbClr val="4472C4">
                      <a:lumMod val="50000"/>
                    </a:srgbClr>
                  </a:solidFill>
                  <a:latin typeface="Tahoma" panose="020B0604030504040204" pitchFamily="34" charset="0"/>
                  <a:ea typeface="Tahoma" panose="020B0604030504040204" pitchFamily="34" charset="0"/>
                  <a:cs typeface="Tahoma" panose="020B0604030504040204" pitchFamily="34" charset="0"/>
                </a:rPr>
                <a:t>Bạn được một điểm 10</a:t>
              </a:r>
              <a:endParaRPr lang="vi-VN" sz="1575" b="1" dirty="0">
                <a:solidFill>
                  <a:srgbClr val="4472C4">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72757" y="3301619"/>
              <a:ext cx="2025648" cy="1056898"/>
            </a:xfrm>
            <a:prstGeom prst="rect">
              <a:avLst/>
            </a:prstGeom>
            <a:noFill/>
          </p:spPr>
          <p:txBody>
            <a:bodyPr wrap="square" rtlCol="0">
              <a:spAutoFit/>
            </a:bodyPr>
            <a:lstStyle/>
            <a:p>
              <a:pPr algn="ctr" defTabSz="685783">
                <a:defRPr/>
              </a:pPr>
              <a:r>
                <a:rPr lang="en-GB" sz="1500" b="1">
                  <a:solidFill>
                    <a:prstClr val="white"/>
                  </a:solidFill>
                  <a:latin typeface="Tahoma" panose="020B0604030504040204" pitchFamily="34" charset="0"/>
                  <a:ea typeface="Tahoma" panose="020B0604030504040204" pitchFamily="34" charset="0"/>
                  <a:cs typeface="Tahoma" panose="020B0604030504040204" pitchFamily="34" charset="0"/>
                </a:rPr>
                <a:t>Bạn được tặng một phần quà</a:t>
              </a:r>
              <a:endParaRPr lang="vi-VN"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25" name="quay dung"/>
          <p:cNvSpPr/>
          <p:nvPr/>
        </p:nvSpPr>
        <p:spPr>
          <a:xfrm>
            <a:off x="8489769" y="5265966"/>
            <a:ext cx="2028009" cy="636814"/>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1350" b="1" dirty="0">
                <a:solidFill>
                  <a:prstClr val="white"/>
                </a:solidFill>
                <a:latin typeface="Tahoma" panose="020B0604030504040204" pitchFamily="34" charset="0"/>
                <a:ea typeface="Tahoma" panose="020B0604030504040204" pitchFamily="34" charset="0"/>
                <a:cs typeface="Tahoma" panose="020B0604030504040204" pitchFamily="34" charset="0"/>
              </a:rPr>
              <a:t>QUAY</a:t>
            </a:r>
            <a:endParaRPr lang="vi-VN" sz="135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7" action="ppaction://hlinksldjump"/>
          </p:cNvPr>
          <p:cNvSpPr/>
          <p:nvPr/>
        </p:nvSpPr>
        <p:spPr>
          <a:xfrm>
            <a:off x="2025613" y="2541227"/>
            <a:ext cx="1003266" cy="1003266"/>
          </a:xfrm>
          <a:prstGeom prst="roundRect">
            <a:avLst/>
          </a:prstGeom>
          <a:solidFill>
            <a:schemeClr val="accent1">
              <a:lumMod val="75000"/>
            </a:schemeClr>
          </a:solidFill>
          <a:ln w="57150">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685783">
              <a:defRPr/>
            </a:pPr>
            <a:r>
              <a:rPr lang="en-GB" sz="3300" b="1" dirty="0">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vi-VN" sz="33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8" action="ppaction://hlinksldjump"/>
          </p:cNvPr>
          <p:cNvSpPr/>
          <p:nvPr/>
        </p:nvSpPr>
        <p:spPr>
          <a:xfrm>
            <a:off x="3241560" y="3500748"/>
            <a:ext cx="1003266" cy="1003266"/>
          </a:xfrm>
          <a:prstGeom prst="roundRect">
            <a:avLst/>
          </a:prstGeom>
          <a:solidFill>
            <a:srgbClr val="FF0000"/>
          </a:solidFill>
          <a:ln w="7620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783">
              <a:defRPr/>
            </a:pPr>
            <a:r>
              <a:rPr lang="en-GB" sz="3300" b="1" dirty="0">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vi-VN" sz="33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9" action="ppaction://hlinksldjump"/>
          </p:cNvPr>
          <p:cNvSpPr/>
          <p:nvPr/>
        </p:nvSpPr>
        <p:spPr>
          <a:xfrm>
            <a:off x="4395834" y="4471905"/>
            <a:ext cx="1003266" cy="1003266"/>
          </a:xfrm>
          <a:prstGeom prst="roundRect">
            <a:avLst/>
          </a:prstGeom>
          <a:solidFill>
            <a:srgbClr val="00B050"/>
          </a:solidFill>
          <a:ln w="762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783">
              <a:defRPr/>
            </a:pPr>
            <a:r>
              <a:rPr lang="en-GB" sz="3300" b="1" dirty="0">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vi-VN" sz="33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67606" y="1491400"/>
            <a:ext cx="371475" cy="328613"/>
          </a:xfrm>
          <a:prstGeom prst="rect">
            <a:avLst/>
          </a:prstGeom>
        </p:spPr>
      </p:pic>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46305" y="1762856"/>
            <a:ext cx="371475" cy="328613"/>
          </a:xfrm>
          <a:prstGeom prst="rect">
            <a:avLst/>
          </a:prstGeom>
        </p:spPr>
      </p:pic>
      <p:pic>
        <p:nvPicPr>
          <p:cNvPr id="46" name="Picture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13364" y="1367460"/>
            <a:ext cx="371475" cy="328613"/>
          </a:xfrm>
          <a:prstGeom prst="rect">
            <a:avLst/>
          </a:prstGeom>
        </p:spPr>
      </p:pic>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57875" y="1216133"/>
            <a:ext cx="535781" cy="892969"/>
          </a:xfrm>
          <a:prstGeom prst="rect">
            <a:avLst/>
          </a:prstGeom>
        </p:spPr>
      </p:pic>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58303" y="2604759"/>
            <a:ext cx="1183998" cy="975905"/>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8809614" y="-520300"/>
            <a:ext cx="457200" cy="457200"/>
          </a:xfrm>
          <a:prstGeom prst="rect">
            <a:avLst/>
          </a:prstGeom>
        </p:spPr>
      </p:pic>
      <p:sp>
        <p:nvSpPr>
          <p:cNvPr id="31" name="Isosceles Triangle 30"/>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32" name="Isosceles Triangle 31"/>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33" name="Isosceles Triangle 32"/>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34" name="Isosceles Triangle 33"/>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42" name="Isosceles Triangle 41"/>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43" name="Isosceles Triangle 42"/>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48" name="Isosceles Triangle 47"/>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49" name="Isosceles Triangle 48"/>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0" name="Isosceles Triangle 49"/>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1" name="Isosceles Triangle 50"/>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2" name="Isosceles Triangle 51"/>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3" name="Isosceles Triangle 52"/>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4" name="Isosceles Triangle 53"/>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5" name="Isosceles Triangle 54"/>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6" name="Isosceles Triangle 55"/>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7" name="Isosceles Triangle 56"/>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8" name="Isosceles Triangle 57"/>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9" name="Isosceles Triangle 58"/>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60" name="Isosceles Triangle 59"/>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61" name="Isosceles Triangle 60"/>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24" name="Heart 23">
            <a:hlinkClick r:id="" action="ppaction://noaction"/>
          </p:cNvPr>
          <p:cNvSpPr/>
          <p:nvPr/>
        </p:nvSpPr>
        <p:spPr>
          <a:xfrm rot="5400000">
            <a:off x="10037718" y="2797087"/>
            <a:ext cx="587829" cy="587828"/>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81" name="Rectangle 80">
            <a:extLst>
              <a:ext uri="{FF2B5EF4-FFF2-40B4-BE49-F238E27FC236}">
                <a16:creationId xmlns:a16="http://schemas.microsoft.com/office/drawing/2014/main" id="{C1F8A346-A9B6-4B06-BBDB-07948843C8E4}"/>
              </a:ext>
            </a:extLst>
          </p:cNvPr>
          <p:cNvSpPr/>
          <p:nvPr/>
        </p:nvSpPr>
        <p:spPr>
          <a:xfrm>
            <a:off x="2288724" y="1092890"/>
            <a:ext cx="3833422" cy="1454244"/>
          </a:xfrm>
          <a:prstGeom prst="rect">
            <a:avLst/>
          </a:prstGeom>
          <a:noFill/>
        </p:spPr>
        <p:txBody>
          <a:bodyPr wrap="none" lIns="68580" tIns="34290" rIns="68580" bIns="34290">
            <a:spAutoFit/>
          </a:bodyPr>
          <a:lstStyle/>
          <a:p>
            <a:pPr algn="ctr" defTabSz="685783">
              <a:defRPr/>
            </a:pPr>
            <a:r>
              <a:rPr lang="en-US" sz="45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VÒNG QUAY </a:t>
            </a:r>
          </a:p>
          <a:p>
            <a:pPr algn="ctr" defTabSz="685783">
              <a:defRPr/>
            </a:pPr>
            <a:r>
              <a:rPr lang="en-US" sz="45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MAY MẮN</a:t>
            </a:r>
          </a:p>
        </p:txBody>
      </p:sp>
      <p:sp>
        <p:nvSpPr>
          <p:cNvPr id="5" name="TextBox 4">
            <a:hlinkClick r:id="rId14" action="ppaction://hlinksldjump"/>
          </p:cNvPr>
          <p:cNvSpPr txBox="1"/>
          <p:nvPr/>
        </p:nvSpPr>
        <p:spPr>
          <a:xfrm>
            <a:off x="9647725" y="1396209"/>
            <a:ext cx="143570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solidFill>
                  <a:prstClr val="black"/>
                </a:solidFill>
                <a:latin typeface="Times New Roman" panose="02020603050405020304" pitchFamily="18" charset="0"/>
                <a:cs typeface="Times New Roman" panose="02020603050405020304" pitchFamily="18" charset="0"/>
              </a:rPr>
              <a:t>Sơ  đồ tư duy</a:t>
            </a:r>
          </a:p>
        </p:txBody>
      </p:sp>
    </p:spTree>
    <p:extLst>
      <p:ext uri="{BB962C8B-B14F-4D97-AF65-F5344CB8AC3E}">
        <p14:creationId xmlns:p14="http://schemas.microsoft.com/office/powerpoint/2010/main" val="392387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par>
                                <p:cTn id="8" presetID="3" presetClass="mediacall" presetSubtype="0" fill="hold" nodeType="withEffect">
                                  <p:stCondLst>
                                    <p:cond delay="0"/>
                                  </p:stCondLst>
                                  <p:childTnLst>
                                    <p:cmd type="call" cmd="stop">
                                      <p:cBhvr>
                                        <p:cTn id="9" dur="1" fill="hold"/>
                                        <p:tgtEl>
                                          <p:spTgt spid="3"/>
                                        </p:tgtEl>
                                      </p:cBhvr>
                                    </p:cmd>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32"/>
                                        </p:tgtEl>
                                      </p:cBhvr>
                                    </p:animEffect>
                                    <p:set>
                                      <p:cBhvr>
                                        <p:cTn id="14" dur="1" fill="hold">
                                          <p:stCondLst>
                                            <p:cond delay="499"/>
                                          </p:stCondLst>
                                        </p:cTn>
                                        <p:tgtEl>
                                          <p:spTgt spid="32"/>
                                        </p:tgtEl>
                                        <p:attrNameLst>
                                          <p:attrName>style.visibility</p:attrName>
                                        </p:attrNameLst>
                                      </p:cBhvr>
                                      <p:to>
                                        <p:strVal val="hidden"/>
                                      </p:to>
                                    </p:set>
                                  </p:childTnLst>
                                </p:cTn>
                              </p:par>
                              <p:par>
                                <p:cTn id="15" presetID="3" presetClass="mediacall" presetSubtype="0" fill="hold" nodeType="withEffect">
                                  <p:stCondLst>
                                    <p:cond delay="0"/>
                                  </p:stCondLst>
                                  <p:childTnLst>
                                    <p:cmd type="call" cmd="stop">
                                      <p:cBhvr>
                                        <p:cTn id="16" dur="1" fill="hold"/>
                                        <p:tgtEl>
                                          <p:spTgt spid="3"/>
                                        </p:tgtEl>
                                      </p:cBhvr>
                                    </p:cmd>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33"/>
                                        </p:tgtEl>
                                      </p:cBhvr>
                                    </p:animEffect>
                                    <p:set>
                                      <p:cBhvr>
                                        <p:cTn id="21" dur="1" fill="hold">
                                          <p:stCondLst>
                                            <p:cond delay="499"/>
                                          </p:stCondLst>
                                        </p:cTn>
                                        <p:tgtEl>
                                          <p:spTgt spid="33"/>
                                        </p:tgtEl>
                                        <p:attrNameLst>
                                          <p:attrName>style.visibility</p:attrName>
                                        </p:attrNameLst>
                                      </p:cBhvr>
                                      <p:to>
                                        <p:strVal val="hidden"/>
                                      </p:to>
                                    </p:set>
                                  </p:childTnLst>
                                </p:cTn>
                              </p:par>
                              <p:par>
                                <p:cTn id="22" presetID="3" presetClass="mediacall" presetSubtype="0" fill="hold" nodeType="withEffect">
                                  <p:stCondLst>
                                    <p:cond delay="0"/>
                                  </p:stCondLst>
                                  <p:childTnLst>
                                    <p:cmd type="call" cmd="stop">
                                      <p:cBhvr>
                                        <p:cTn id="23" dur="1" fill="hold"/>
                                        <p:tgtEl>
                                          <p:spTgt spid="3"/>
                                        </p:tgtEl>
                                      </p:cBhvr>
                                    </p:cmd>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par>
                                <p:cTn id="29" presetID="3" presetClass="mediacall" presetSubtype="0" fill="hold" nodeType="withEffect">
                                  <p:stCondLst>
                                    <p:cond delay="0"/>
                                  </p:stCondLst>
                                  <p:childTnLst>
                                    <p:cmd type="call" cmd="stop">
                                      <p:cBhvr>
                                        <p:cTn id="30" dur="1" fill="hold"/>
                                        <p:tgtEl>
                                          <p:spTgt spid="3"/>
                                        </p:tgtEl>
                                      </p:cBhvr>
                                    </p:cmd>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par>
                                <p:cTn id="36" presetID="3" presetClass="mediacall" presetSubtype="0" fill="hold" nodeType="withEffect">
                                  <p:stCondLst>
                                    <p:cond delay="0"/>
                                  </p:stCondLst>
                                  <p:childTnLst>
                                    <p:cmd type="call" cmd="stop">
                                      <p:cBhvr>
                                        <p:cTn id="37" dur="1" fill="hold"/>
                                        <p:tgtEl>
                                          <p:spTgt spid="3"/>
                                        </p:tgtEl>
                                      </p:cBhvr>
                                    </p:cmd>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43"/>
                                        </p:tgtEl>
                                      </p:cBhvr>
                                    </p:animEffect>
                                    <p:set>
                                      <p:cBhvr>
                                        <p:cTn id="42" dur="1" fill="hold">
                                          <p:stCondLst>
                                            <p:cond delay="499"/>
                                          </p:stCondLst>
                                        </p:cTn>
                                        <p:tgtEl>
                                          <p:spTgt spid="43"/>
                                        </p:tgtEl>
                                        <p:attrNameLst>
                                          <p:attrName>style.visibility</p:attrName>
                                        </p:attrNameLst>
                                      </p:cBhvr>
                                      <p:to>
                                        <p:strVal val="hidden"/>
                                      </p:to>
                                    </p:set>
                                  </p:childTnLst>
                                </p:cTn>
                              </p:par>
                              <p:par>
                                <p:cTn id="43" presetID="3" presetClass="mediacall" presetSubtype="0" fill="hold" nodeType="withEffect">
                                  <p:stCondLst>
                                    <p:cond delay="0"/>
                                  </p:stCondLst>
                                  <p:childTnLst>
                                    <p:cmd type="call" cmd="stop">
                                      <p:cBhvr>
                                        <p:cTn id="44" dur="1" fill="hold"/>
                                        <p:tgtEl>
                                          <p:spTgt spid="3"/>
                                        </p:tgtEl>
                                      </p:cBhvr>
                                    </p:cmd>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8"/>
                                        </p:tgtEl>
                                      </p:cBhvr>
                                    </p:animEffect>
                                    <p:set>
                                      <p:cBhvr>
                                        <p:cTn id="49" dur="1" fill="hold">
                                          <p:stCondLst>
                                            <p:cond delay="499"/>
                                          </p:stCondLst>
                                        </p:cTn>
                                        <p:tgtEl>
                                          <p:spTgt spid="48"/>
                                        </p:tgtEl>
                                        <p:attrNameLst>
                                          <p:attrName>style.visibility</p:attrName>
                                        </p:attrNameLst>
                                      </p:cBhvr>
                                      <p:to>
                                        <p:strVal val="hidden"/>
                                      </p:to>
                                    </p:set>
                                  </p:childTnLst>
                                </p:cTn>
                              </p:par>
                              <p:par>
                                <p:cTn id="50" presetID="3" presetClass="mediacall" presetSubtype="0" fill="hold" nodeType="withEffect">
                                  <p:stCondLst>
                                    <p:cond delay="0"/>
                                  </p:stCondLst>
                                  <p:childTnLst>
                                    <p:cmd type="call" cmd="stop">
                                      <p:cBhvr>
                                        <p:cTn id="51" dur="1" fill="hold"/>
                                        <p:tgtEl>
                                          <p:spTgt spid="3"/>
                                        </p:tgtEl>
                                      </p:cBhvr>
                                    </p:cmd>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49"/>
                                        </p:tgtEl>
                                      </p:cBhvr>
                                    </p:animEffect>
                                    <p:set>
                                      <p:cBhvr>
                                        <p:cTn id="56" dur="1" fill="hold">
                                          <p:stCondLst>
                                            <p:cond delay="499"/>
                                          </p:stCondLst>
                                        </p:cTn>
                                        <p:tgtEl>
                                          <p:spTgt spid="49"/>
                                        </p:tgtEl>
                                        <p:attrNameLst>
                                          <p:attrName>style.visibility</p:attrName>
                                        </p:attrNameLst>
                                      </p:cBhvr>
                                      <p:to>
                                        <p:strVal val="hidden"/>
                                      </p:to>
                                    </p:set>
                                  </p:childTnLst>
                                </p:cTn>
                              </p:par>
                              <p:par>
                                <p:cTn id="57" presetID="3" presetClass="mediacall" presetSubtype="0" fill="hold" nodeType="withEffect">
                                  <p:stCondLst>
                                    <p:cond delay="0"/>
                                  </p:stCondLst>
                                  <p:childTnLst>
                                    <p:cmd type="call" cmd="stop">
                                      <p:cBhvr>
                                        <p:cTn id="58" dur="1" fill="hold"/>
                                        <p:tgtEl>
                                          <p:spTgt spid="3"/>
                                        </p:tgtEl>
                                      </p:cBhvr>
                                    </p:cmd>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50"/>
                                        </p:tgtEl>
                                      </p:cBhvr>
                                    </p:animEffect>
                                    <p:set>
                                      <p:cBhvr>
                                        <p:cTn id="63" dur="1" fill="hold">
                                          <p:stCondLst>
                                            <p:cond delay="499"/>
                                          </p:stCondLst>
                                        </p:cTn>
                                        <p:tgtEl>
                                          <p:spTgt spid="50"/>
                                        </p:tgtEl>
                                        <p:attrNameLst>
                                          <p:attrName>style.visibility</p:attrName>
                                        </p:attrNameLst>
                                      </p:cBhvr>
                                      <p:to>
                                        <p:strVal val="hidden"/>
                                      </p:to>
                                    </p:set>
                                  </p:childTnLst>
                                </p:cTn>
                              </p:par>
                              <p:par>
                                <p:cTn id="64" presetID="3" presetClass="mediacall" presetSubtype="0" fill="hold" nodeType="withEffect">
                                  <p:stCondLst>
                                    <p:cond delay="0"/>
                                  </p:stCondLst>
                                  <p:childTnLst>
                                    <p:cmd type="call" cmd="stop">
                                      <p:cBhvr>
                                        <p:cTn id="65" dur="1" fill="hold"/>
                                        <p:tgtEl>
                                          <p:spTgt spid="3"/>
                                        </p:tgtEl>
                                      </p:cBhvr>
                                    </p:cmd>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51"/>
                                        </p:tgtEl>
                                      </p:cBhvr>
                                    </p:animEffect>
                                    <p:set>
                                      <p:cBhvr>
                                        <p:cTn id="70" dur="1" fill="hold">
                                          <p:stCondLst>
                                            <p:cond delay="499"/>
                                          </p:stCondLst>
                                        </p:cTn>
                                        <p:tgtEl>
                                          <p:spTgt spid="51"/>
                                        </p:tgtEl>
                                        <p:attrNameLst>
                                          <p:attrName>style.visibility</p:attrName>
                                        </p:attrNameLst>
                                      </p:cBhvr>
                                      <p:to>
                                        <p:strVal val="hidden"/>
                                      </p:to>
                                    </p:set>
                                  </p:childTnLst>
                                </p:cTn>
                              </p:par>
                              <p:par>
                                <p:cTn id="71" presetID="3" presetClass="mediacall" presetSubtype="0" fill="hold" nodeType="withEffect">
                                  <p:stCondLst>
                                    <p:cond delay="0"/>
                                  </p:stCondLst>
                                  <p:childTnLst>
                                    <p:cmd type="call" cmd="stop">
                                      <p:cBhvr>
                                        <p:cTn id="72" dur="1" fill="hold"/>
                                        <p:tgtEl>
                                          <p:spTgt spid="3"/>
                                        </p:tgtEl>
                                      </p:cBhvr>
                                    </p:cmd>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52"/>
                                        </p:tgtEl>
                                      </p:cBhvr>
                                    </p:animEffect>
                                    <p:set>
                                      <p:cBhvr>
                                        <p:cTn id="77" dur="1" fill="hold">
                                          <p:stCondLst>
                                            <p:cond delay="499"/>
                                          </p:stCondLst>
                                        </p:cTn>
                                        <p:tgtEl>
                                          <p:spTgt spid="52"/>
                                        </p:tgtEl>
                                        <p:attrNameLst>
                                          <p:attrName>style.visibility</p:attrName>
                                        </p:attrNameLst>
                                      </p:cBhvr>
                                      <p:to>
                                        <p:strVal val="hidden"/>
                                      </p:to>
                                    </p:set>
                                  </p:childTnLst>
                                </p:cTn>
                              </p:par>
                              <p:par>
                                <p:cTn id="78" presetID="3" presetClass="mediacall" presetSubtype="0" fill="hold" nodeType="withEffect">
                                  <p:stCondLst>
                                    <p:cond delay="0"/>
                                  </p:stCondLst>
                                  <p:childTnLst>
                                    <p:cmd type="call" cmd="stop">
                                      <p:cBhvr>
                                        <p:cTn id="79" dur="1" fill="hold"/>
                                        <p:tgtEl>
                                          <p:spTgt spid="3"/>
                                        </p:tgtEl>
                                      </p:cBhvr>
                                    </p:cmd>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0" nodeType="clickEffect">
                                  <p:stCondLst>
                                    <p:cond delay="0"/>
                                  </p:stCondLst>
                                  <p:childTnLst>
                                    <p:animEffect transition="out" filter="fade">
                                      <p:cBhvr>
                                        <p:cTn id="83" dur="500"/>
                                        <p:tgtEl>
                                          <p:spTgt spid="53"/>
                                        </p:tgtEl>
                                      </p:cBhvr>
                                    </p:animEffect>
                                    <p:set>
                                      <p:cBhvr>
                                        <p:cTn id="84" dur="1" fill="hold">
                                          <p:stCondLst>
                                            <p:cond delay="499"/>
                                          </p:stCondLst>
                                        </p:cTn>
                                        <p:tgtEl>
                                          <p:spTgt spid="53"/>
                                        </p:tgtEl>
                                        <p:attrNameLst>
                                          <p:attrName>style.visibility</p:attrName>
                                        </p:attrNameLst>
                                      </p:cBhvr>
                                      <p:to>
                                        <p:strVal val="hidden"/>
                                      </p:to>
                                    </p:set>
                                  </p:childTnLst>
                                </p:cTn>
                              </p:par>
                              <p:par>
                                <p:cTn id="85" presetID="3" presetClass="mediacall" presetSubtype="0" fill="hold" nodeType="withEffect">
                                  <p:stCondLst>
                                    <p:cond delay="0"/>
                                  </p:stCondLst>
                                  <p:childTnLst>
                                    <p:cmd type="call" cmd="stop">
                                      <p:cBhvr>
                                        <p:cTn id="86" dur="1" fill="hold"/>
                                        <p:tgtEl>
                                          <p:spTgt spid="3"/>
                                        </p:tgtEl>
                                      </p:cBhvr>
                                    </p:cmd>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54"/>
                                        </p:tgtEl>
                                      </p:cBhvr>
                                    </p:animEffect>
                                    <p:set>
                                      <p:cBhvr>
                                        <p:cTn id="91" dur="1" fill="hold">
                                          <p:stCondLst>
                                            <p:cond delay="499"/>
                                          </p:stCondLst>
                                        </p:cTn>
                                        <p:tgtEl>
                                          <p:spTgt spid="54"/>
                                        </p:tgtEl>
                                        <p:attrNameLst>
                                          <p:attrName>style.visibility</p:attrName>
                                        </p:attrNameLst>
                                      </p:cBhvr>
                                      <p:to>
                                        <p:strVal val="hidden"/>
                                      </p:to>
                                    </p:set>
                                  </p:childTnLst>
                                </p:cTn>
                              </p:par>
                              <p:par>
                                <p:cTn id="92" presetID="3" presetClass="mediacall" presetSubtype="0" fill="hold" nodeType="withEffect">
                                  <p:stCondLst>
                                    <p:cond delay="0"/>
                                  </p:stCondLst>
                                  <p:childTnLst>
                                    <p:cmd type="call" cmd="stop">
                                      <p:cBhvr>
                                        <p:cTn id="93" dur="1" fill="hold"/>
                                        <p:tgtEl>
                                          <p:spTgt spid="3"/>
                                        </p:tgtEl>
                                      </p:cBhvr>
                                    </p:cmd>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0" nodeType="clickEffect">
                                  <p:stCondLst>
                                    <p:cond delay="0"/>
                                  </p:stCondLst>
                                  <p:childTnLst>
                                    <p:animEffect transition="out" filter="fade">
                                      <p:cBhvr>
                                        <p:cTn id="97" dur="500"/>
                                        <p:tgtEl>
                                          <p:spTgt spid="55"/>
                                        </p:tgtEl>
                                      </p:cBhvr>
                                    </p:animEffect>
                                    <p:set>
                                      <p:cBhvr>
                                        <p:cTn id="98" dur="1" fill="hold">
                                          <p:stCondLst>
                                            <p:cond delay="499"/>
                                          </p:stCondLst>
                                        </p:cTn>
                                        <p:tgtEl>
                                          <p:spTgt spid="55"/>
                                        </p:tgtEl>
                                        <p:attrNameLst>
                                          <p:attrName>style.visibility</p:attrName>
                                        </p:attrNameLst>
                                      </p:cBhvr>
                                      <p:to>
                                        <p:strVal val="hidden"/>
                                      </p:to>
                                    </p:set>
                                  </p:childTnLst>
                                </p:cTn>
                              </p:par>
                              <p:par>
                                <p:cTn id="99" presetID="3" presetClass="mediacall" presetSubtype="0" fill="hold" nodeType="withEffect">
                                  <p:stCondLst>
                                    <p:cond delay="0"/>
                                  </p:stCondLst>
                                  <p:childTnLst>
                                    <p:cmd type="call" cmd="stop">
                                      <p:cBhvr>
                                        <p:cTn id="100" dur="1" fill="hold"/>
                                        <p:tgtEl>
                                          <p:spTgt spid="3"/>
                                        </p:tgtEl>
                                      </p:cBhvr>
                                    </p:cmd>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0" nodeType="clickEffect">
                                  <p:stCondLst>
                                    <p:cond delay="0"/>
                                  </p:stCondLst>
                                  <p:childTnLst>
                                    <p:animEffect transition="out" filter="fade">
                                      <p:cBhvr>
                                        <p:cTn id="104" dur="500"/>
                                        <p:tgtEl>
                                          <p:spTgt spid="56"/>
                                        </p:tgtEl>
                                      </p:cBhvr>
                                    </p:animEffect>
                                    <p:set>
                                      <p:cBhvr>
                                        <p:cTn id="105" dur="1" fill="hold">
                                          <p:stCondLst>
                                            <p:cond delay="499"/>
                                          </p:stCondLst>
                                        </p:cTn>
                                        <p:tgtEl>
                                          <p:spTgt spid="56"/>
                                        </p:tgtEl>
                                        <p:attrNameLst>
                                          <p:attrName>style.visibility</p:attrName>
                                        </p:attrNameLst>
                                      </p:cBhvr>
                                      <p:to>
                                        <p:strVal val="hidden"/>
                                      </p:to>
                                    </p:set>
                                  </p:childTnLst>
                                </p:cTn>
                              </p:par>
                              <p:par>
                                <p:cTn id="106" presetID="3" presetClass="mediacall" presetSubtype="0" fill="hold" nodeType="withEffect">
                                  <p:stCondLst>
                                    <p:cond delay="0"/>
                                  </p:stCondLst>
                                  <p:childTnLst>
                                    <p:cmd type="call" cmd="stop">
                                      <p:cBhvr>
                                        <p:cTn id="107" dur="1" fill="hold"/>
                                        <p:tgtEl>
                                          <p:spTgt spid="3"/>
                                        </p:tgtEl>
                                      </p:cBhvr>
                                    </p:cmd>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0" nodeType="clickEffect">
                                  <p:stCondLst>
                                    <p:cond delay="0"/>
                                  </p:stCondLst>
                                  <p:childTnLst>
                                    <p:animEffect transition="out" filter="fade">
                                      <p:cBhvr>
                                        <p:cTn id="111" dur="500"/>
                                        <p:tgtEl>
                                          <p:spTgt spid="57"/>
                                        </p:tgtEl>
                                      </p:cBhvr>
                                    </p:animEffect>
                                    <p:set>
                                      <p:cBhvr>
                                        <p:cTn id="112" dur="1" fill="hold">
                                          <p:stCondLst>
                                            <p:cond delay="499"/>
                                          </p:stCondLst>
                                        </p:cTn>
                                        <p:tgtEl>
                                          <p:spTgt spid="57"/>
                                        </p:tgtEl>
                                        <p:attrNameLst>
                                          <p:attrName>style.visibility</p:attrName>
                                        </p:attrNameLst>
                                      </p:cBhvr>
                                      <p:to>
                                        <p:strVal val="hidden"/>
                                      </p:to>
                                    </p:set>
                                  </p:childTnLst>
                                </p:cTn>
                              </p:par>
                              <p:par>
                                <p:cTn id="113" presetID="3" presetClass="mediacall" presetSubtype="0" fill="hold" nodeType="withEffect">
                                  <p:stCondLst>
                                    <p:cond delay="0"/>
                                  </p:stCondLst>
                                  <p:childTnLst>
                                    <p:cmd type="call" cmd="stop">
                                      <p:cBhvr>
                                        <p:cTn id="114" dur="1" fill="hold"/>
                                        <p:tgtEl>
                                          <p:spTgt spid="3"/>
                                        </p:tgtEl>
                                      </p:cBhvr>
                                    </p:cmd>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0" nodeType="clickEffect">
                                  <p:stCondLst>
                                    <p:cond delay="0"/>
                                  </p:stCondLst>
                                  <p:childTnLst>
                                    <p:animEffect transition="out" filter="fade">
                                      <p:cBhvr>
                                        <p:cTn id="118" dur="500"/>
                                        <p:tgtEl>
                                          <p:spTgt spid="58"/>
                                        </p:tgtEl>
                                      </p:cBhvr>
                                    </p:animEffect>
                                    <p:set>
                                      <p:cBhvr>
                                        <p:cTn id="119" dur="1" fill="hold">
                                          <p:stCondLst>
                                            <p:cond delay="499"/>
                                          </p:stCondLst>
                                        </p:cTn>
                                        <p:tgtEl>
                                          <p:spTgt spid="58"/>
                                        </p:tgtEl>
                                        <p:attrNameLst>
                                          <p:attrName>style.visibility</p:attrName>
                                        </p:attrNameLst>
                                      </p:cBhvr>
                                      <p:to>
                                        <p:strVal val="hidden"/>
                                      </p:to>
                                    </p:set>
                                  </p:childTnLst>
                                </p:cTn>
                              </p:par>
                              <p:par>
                                <p:cTn id="120" presetID="3" presetClass="mediacall" presetSubtype="0" fill="hold" nodeType="withEffect">
                                  <p:stCondLst>
                                    <p:cond delay="0"/>
                                  </p:stCondLst>
                                  <p:childTnLst>
                                    <p:cmd type="call" cmd="stop">
                                      <p:cBhvr>
                                        <p:cTn id="121" dur="1" fill="hold"/>
                                        <p:tgtEl>
                                          <p:spTgt spid="3"/>
                                        </p:tgtEl>
                                      </p:cBhvr>
                                    </p:cmd>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0" nodeType="clickEffect">
                                  <p:stCondLst>
                                    <p:cond delay="0"/>
                                  </p:stCondLst>
                                  <p:childTnLst>
                                    <p:animEffect transition="out" filter="fade">
                                      <p:cBhvr>
                                        <p:cTn id="125" dur="500"/>
                                        <p:tgtEl>
                                          <p:spTgt spid="59"/>
                                        </p:tgtEl>
                                      </p:cBhvr>
                                    </p:animEffect>
                                    <p:set>
                                      <p:cBhvr>
                                        <p:cTn id="126" dur="1" fill="hold">
                                          <p:stCondLst>
                                            <p:cond delay="499"/>
                                          </p:stCondLst>
                                        </p:cTn>
                                        <p:tgtEl>
                                          <p:spTgt spid="59"/>
                                        </p:tgtEl>
                                        <p:attrNameLst>
                                          <p:attrName>style.visibility</p:attrName>
                                        </p:attrNameLst>
                                      </p:cBhvr>
                                      <p:to>
                                        <p:strVal val="hidden"/>
                                      </p:to>
                                    </p:set>
                                  </p:childTnLst>
                                </p:cTn>
                              </p:par>
                              <p:par>
                                <p:cTn id="127" presetID="3" presetClass="mediacall" presetSubtype="0" fill="hold" nodeType="withEffect">
                                  <p:stCondLst>
                                    <p:cond delay="0"/>
                                  </p:stCondLst>
                                  <p:childTnLst>
                                    <p:cmd type="call" cmd="stop">
                                      <p:cBhvr>
                                        <p:cTn id="128" dur="1" fill="hold"/>
                                        <p:tgtEl>
                                          <p:spTgt spid="3"/>
                                        </p:tgtEl>
                                      </p:cBhvr>
                                    </p:cmd>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60"/>
                                        </p:tgtEl>
                                      </p:cBhvr>
                                    </p:animEffect>
                                    <p:set>
                                      <p:cBhvr>
                                        <p:cTn id="133" dur="1" fill="hold">
                                          <p:stCondLst>
                                            <p:cond delay="499"/>
                                          </p:stCondLst>
                                        </p:cTn>
                                        <p:tgtEl>
                                          <p:spTgt spid="60"/>
                                        </p:tgtEl>
                                        <p:attrNameLst>
                                          <p:attrName>style.visibility</p:attrName>
                                        </p:attrNameLst>
                                      </p:cBhvr>
                                      <p:to>
                                        <p:strVal val="hidden"/>
                                      </p:to>
                                    </p:set>
                                  </p:childTnLst>
                                </p:cTn>
                              </p:par>
                              <p:par>
                                <p:cTn id="134" presetID="3" presetClass="mediacall" presetSubtype="0" fill="hold" nodeType="withEffect">
                                  <p:stCondLst>
                                    <p:cond delay="0"/>
                                  </p:stCondLst>
                                  <p:childTnLst>
                                    <p:cmd type="call" cmd="stop">
                                      <p:cBhvr>
                                        <p:cTn id="135" dur="1" fill="hold"/>
                                        <p:tgtEl>
                                          <p:spTgt spid="3"/>
                                        </p:tgtEl>
                                      </p:cBhvr>
                                    </p:cmd>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0" nodeType="clickEffect">
                                  <p:stCondLst>
                                    <p:cond delay="0"/>
                                  </p:stCondLst>
                                  <p:childTnLst>
                                    <p:animEffect transition="out" filter="fade">
                                      <p:cBhvr>
                                        <p:cTn id="139" dur="500"/>
                                        <p:tgtEl>
                                          <p:spTgt spid="61"/>
                                        </p:tgtEl>
                                      </p:cBhvr>
                                    </p:animEffect>
                                    <p:set>
                                      <p:cBhvr>
                                        <p:cTn id="140" dur="1" fill="hold">
                                          <p:stCondLst>
                                            <p:cond delay="499"/>
                                          </p:stCondLst>
                                        </p:cTn>
                                        <p:tgtEl>
                                          <p:spTgt spid="61"/>
                                        </p:tgtEl>
                                        <p:attrNameLst>
                                          <p:attrName>style.visibility</p:attrName>
                                        </p:attrNameLst>
                                      </p:cBhvr>
                                      <p:to>
                                        <p:strVal val="hidden"/>
                                      </p:to>
                                    </p:set>
                                  </p:childTnLst>
                                </p:cTn>
                              </p:par>
                              <p:par>
                                <p:cTn id="141" presetID="3" presetClass="mediacall" presetSubtype="0" fill="hold" nodeType="withEffect">
                                  <p:stCondLst>
                                    <p:cond delay="0"/>
                                  </p:stCondLst>
                                  <p:childTnLst>
                                    <p:cmd type="call" cmd="stop">
                                      <p:cBhvr>
                                        <p:cTn id="142" dur="1" fill="hold"/>
                                        <p:tgtEl>
                                          <p:spTgt spid="3"/>
                                        </p:tgtEl>
                                      </p:cBhvr>
                                    </p:cmd>
                                  </p:childTnLst>
                                </p:cTn>
                              </p:par>
                              <p:par>
                                <p:cTn id="143"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144" dur="250" accel="50000" decel="50000" autoRev="1" fill="hold">
                                          <p:stCondLst>
                                            <p:cond delay="0"/>
                                          </p:stCondLst>
                                        </p:cTn>
                                        <p:tgtEl>
                                          <p:spTgt spid="81"/>
                                        </p:tgtEl>
                                        <p:attrNameLst>
                                          <p:attrName>ppt_x</p:attrName>
                                          <p:attrName>ppt_y</p:attrName>
                                        </p:attrNameLst>
                                      </p:cBhvr>
                                      <p:rCtr x="0" y="-1204"/>
                                    </p:animMotion>
                                    <p:animRot by="1500000">
                                      <p:cBhvr>
                                        <p:cTn id="145" dur="125" fill="hold">
                                          <p:stCondLst>
                                            <p:cond delay="0"/>
                                          </p:stCondLst>
                                        </p:cTn>
                                        <p:tgtEl>
                                          <p:spTgt spid="81"/>
                                        </p:tgtEl>
                                        <p:attrNameLst>
                                          <p:attrName>r</p:attrName>
                                        </p:attrNameLst>
                                      </p:cBhvr>
                                    </p:animRot>
                                    <p:animRot by="-1500000">
                                      <p:cBhvr>
                                        <p:cTn id="146" dur="125" fill="hold">
                                          <p:stCondLst>
                                            <p:cond delay="125"/>
                                          </p:stCondLst>
                                        </p:cTn>
                                        <p:tgtEl>
                                          <p:spTgt spid="81"/>
                                        </p:tgtEl>
                                        <p:attrNameLst>
                                          <p:attrName>r</p:attrName>
                                        </p:attrNameLst>
                                      </p:cBhvr>
                                    </p:animRot>
                                    <p:animRot by="-1500000">
                                      <p:cBhvr>
                                        <p:cTn id="147" dur="125" fill="hold">
                                          <p:stCondLst>
                                            <p:cond delay="250"/>
                                          </p:stCondLst>
                                        </p:cTn>
                                        <p:tgtEl>
                                          <p:spTgt spid="81"/>
                                        </p:tgtEl>
                                        <p:attrNameLst>
                                          <p:attrName>r</p:attrName>
                                        </p:attrNameLst>
                                      </p:cBhvr>
                                    </p:animRot>
                                    <p:animRot by="1500000">
                                      <p:cBhvr>
                                        <p:cTn id="148" dur="125" fill="hold">
                                          <p:stCondLst>
                                            <p:cond delay="375"/>
                                          </p:stCondLst>
                                        </p:cTn>
                                        <p:tgtEl>
                                          <p:spTgt spid="8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9" restart="whenNotActive" fill="hold" evtFilter="cancelBubble" nodeType="interactiveSeq">
                <p:stCondLst>
                  <p:cond evt="onClick" delay="0">
                    <p:tgtEl>
                      <p:spTgt spid="25"/>
                    </p:tgtEl>
                  </p:cond>
                </p:stCondLst>
                <p:endSync evt="end" delay="0">
                  <p:rtn val="all"/>
                </p:endSync>
                <p:childTnLst>
                  <p:par>
                    <p:cTn id="150" fill="hold">
                      <p:stCondLst>
                        <p:cond delay="0"/>
                      </p:stCondLst>
                      <p:childTnLst>
                        <p:par>
                          <p:cTn id="151" fill="hold">
                            <p:stCondLst>
                              <p:cond delay="0"/>
                            </p:stCondLst>
                            <p:childTnLst>
                              <p:par>
                                <p:cTn id="152" presetID="8" presetClass="emph" presetSubtype="0" repeatCount="indefinite" fill="hold" nodeType="clickEffect">
                                  <p:stCondLst>
                                    <p:cond delay="0"/>
                                  </p:stCondLst>
                                  <p:endCondLst>
                                    <p:cond evt="onNext" delay="0">
                                      <p:tgtEl>
                                        <p:sldTgt/>
                                      </p:tgtEl>
                                    </p:cond>
                                  </p:endCondLst>
                                  <p:childTnLst>
                                    <p:animRot by="21600000">
                                      <p:cBhvr>
                                        <p:cTn id="153" dur="500" fill="hold"/>
                                        <p:tgtEl>
                                          <p:spTgt spid="22"/>
                                        </p:tgtEl>
                                        <p:attrNameLst>
                                          <p:attrName>r</p:attrName>
                                        </p:attrNameLst>
                                      </p:cBhvr>
                                    </p:animRot>
                                  </p:childTnLst>
                                </p:cTn>
                              </p:par>
                              <p:par>
                                <p:cTn id="154" presetID="1" presetClass="mediacall" presetSubtype="0" fill="hold" nodeType="withEffect">
                                  <p:stCondLst>
                                    <p:cond delay="0"/>
                                  </p:stCondLst>
                                  <p:childTnLst>
                                    <p:cmd type="call" cmd="playFrom(0.0)">
                                      <p:cBhvr>
                                        <p:cTn id="155" dur="30406" fill="hold"/>
                                        <p:tgtEl>
                                          <p:spTgt spid="3"/>
                                        </p:tgtEl>
                                      </p:cBhvr>
                                    </p:cmd>
                                  </p:childTnLst>
                                </p:cTn>
                              </p:par>
                            </p:childTnLst>
                          </p:cTn>
                        </p:par>
                      </p:childTnLst>
                    </p:cTn>
                  </p:par>
                </p:childTnLst>
              </p:cTn>
              <p:nextCondLst>
                <p:cond evt="onClick" delay="0">
                  <p:tgtEl>
                    <p:spTgt spid="25"/>
                  </p:tgtEl>
                </p:cond>
              </p:nextCondLst>
            </p:seq>
            <p:seq concurrent="1" nextAc="seek">
              <p:cTn id="156" restart="whenNotActive" fill="hold" evtFilter="cancelBubble" nodeType="interactiveSeq">
                <p:stCondLst>
                  <p:cond evt="onClick" delay="0">
                    <p:tgtEl>
                      <p:spTgt spid="26"/>
                    </p:tgtEl>
                  </p:cond>
                </p:stCondLst>
                <p:endSync evt="end" delay="0">
                  <p:rtn val="all"/>
                </p:endSync>
                <p:childTnLst>
                  <p:par>
                    <p:cTn id="157" fill="hold">
                      <p:stCondLst>
                        <p:cond delay="0"/>
                      </p:stCondLst>
                      <p:childTnLst>
                        <p:par>
                          <p:cTn id="158" fill="hold">
                            <p:stCondLst>
                              <p:cond delay="0"/>
                            </p:stCondLst>
                            <p:childTnLst>
                              <p:par>
                                <p:cTn id="159" presetID="1" presetClass="emph" presetSubtype="2" fill="hold" nodeType="clickEffect">
                                  <p:stCondLst>
                                    <p:cond delay="0"/>
                                  </p:stCondLst>
                                  <p:childTnLst>
                                    <p:animClr clrSpc="rgb" dir="cw">
                                      <p:cBhvr>
                                        <p:cTn id="160" dur="500" fill="hold"/>
                                        <p:tgtEl>
                                          <p:spTgt spid="26"/>
                                        </p:tgtEl>
                                        <p:attrNameLst>
                                          <p:attrName>fillcolor</p:attrName>
                                        </p:attrNameLst>
                                      </p:cBhvr>
                                      <p:to>
                                        <a:srgbClr val="000000"/>
                                      </p:to>
                                    </p:animClr>
                                    <p:set>
                                      <p:cBhvr>
                                        <p:cTn id="161" dur="500" fill="hold"/>
                                        <p:tgtEl>
                                          <p:spTgt spid="26"/>
                                        </p:tgtEl>
                                        <p:attrNameLst>
                                          <p:attrName>fill.type</p:attrName>
                                        </p:attrNameLst>
                                      </p:cBhvr>
                                      <p:to>
                                        <p:strVal val="solid"/>
                                      </p:to>
                                    </p:set>
                                    <p:set>
                                      <p:cBhvr>
                                        <p:cTn id="162"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3" restart="whenNotActive" fill="hold" evtFilter="cancelBubble" nodeType="interactiveSeq">
                <p:stCondLst>
                  <p:cond evt="onClick" delay="0">
                    <p:tgtEl>
                      <p:spTgt spid="27"/>
                    </p:tgtEl>
                  </p:cond>
                </p:stCondLst>
                <p:endSync evt="end" delay="0">
                  <p:rtn val="all"/>
                </p:endSync>
                <p:childTnLst>
                  <p:par>
                    <p:cTn id="164" fill="hold">
                      <p:stCondLst>
                        <p:cond delay="0"/>
                      </p:stCondLst>
                      <p:childTnLst>
                        <p:par>
                          <p:cTn id="165" fill="hold">
                            <p:stCondLst>
                              <p:cond delay="0"/>
                            </p:stCondLst>
                            <p:childTnLst>
                              <p:par>
                                <p:cTn id="166" presetID="1" presetClass="emph" presetSubtype="2" fill="hold" nodeType="clickEffect">
                                  <p:stCondLst>
                                    <p:cond delay="0"/>
                                  </p:stCondLst>
                                  <p:childTnLst>
                                    <p:animClr clrSpc="rgb" dir="cw">
                                      <p:cBhvr>
                                        <p:cTn id="167" dur="500" fill="hold"/>
                                        <p:tgtEl>
                                          <p:spTgt spid="27"/>
                                        </p:tgtEl>
                                        <p:attrNameLst>
                                          <p:attrName>fillcolor</p:attrName>
                                        </p:attrNameLst>
                                      </p:cBhvr>
                                      <p:to>
                                        <a:srgbClr val="000000"/>
                                      </p:to>
                                    </p:animClr>
                                    <p:set>
                                      <p:cBhvr>
                                        <p:cTn id="168" dur="500" fill="hold"/>
                                        <p:tgtEl>
                                          <p:spTgt spid="27"/>
                                        </p:tgtEl>
                                        <p:attrNameLst>
                                          <p:attrName>fill.type</p:attrName>
                                        </p:attrNameLst>
                                      </p:cBhvr>
                                      <p:to>
                                        <p:strVal val="solid"/>
                                      </p:to>
                                    </p:set>
                                    <p:set>
                                      <p:cBhvr>
                                        <p:cTn id="169"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0" restart="whenNotActive" fill="hold" evtFilter="cancelBubble" nodeType="interactiveSeq">
                <p:stCondLst>
                  <p:cond evt="onClick" delay="0">
                    <p:tgtEl>
                      <p:spTgt spid="28"/>
                    </p:tgtEl>
                  </p:cond>
                </p:stCondLst>
                <p:endSync evt="end" delay="0">
                  <p:rtn val="all"/>
                </p:endSync>
                <p:childTnLst>
                  <p:par>
                    <p:cTn id="171" fill="hold">
                      <p:stCondLst>
                        <p:cond delay="0"/>
                      </p:stCondLst>
                      <p:childTnLst>
                        <p:par>
                          <p:cTn id="172" fill="hold">
                            <p:stCondLst>
                              <p:cond delay="0"/>
                            </p:stCondLst>
                            <p:childTnLst>
                              <p:par>
                                <p:cTn id="173" presetID="1" presetClass="emph" presetSubtype="2" fill="hold" nodeType="clickEffect">
                                  <p:stCondLst>
                                    <p:cond delay="0"/>
                                  </p:stCondLst>
                                  <p:childTnLst>
                                    <p:animClr clrSpc="rgb" dir="cw">
                                      <p:cBhvr>
                                        <p:cTn id="174" dur="500" fill="hold"/>
                                        <p:tgtEl>
                                          <p:spTgt spid="28"/>
                                        </p:tgtEl>
                                        <p:attrNameLst>
                                          <p:attrName>fillcolor</p:attrName>
                                        </p:attrNameLst>
                                      </p:cBhvr>
                                      <p:to>
                                        <a:srgbClr val="000000"/>
                                      </p:to>
                                    </p:animClr>
                                    <p:set>
                                      <p:cBhvr>
                                        <p:cTn id="175" dur="500" fill="hold"/>
                                        <p:tgtEl>
                                          <p:spTgt spid="28"/>
                                        </p:tgtEl>
                                        <p:attrNameLst>
                                          <p:attrName>fill.type</p:attrName>
                                        </p:attrNameLst>
                                      </p:cBhvr>
                                      <p:to>
                                        <p:strVal val="solid"/>
                                      </p:to>
                                    </p:set>
                                    <p:set>
                                      <p:cBhvr>
                                        <p:cTn id="176"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audio>
              <p:cMediaNode vol="80000">
                <p:cTn id="177" fill="hold" display="0">
                  <p:stCondLst>
                    <p:cond delay="indefinite"/>
                  </p:stCondLst>
                  <p:endCondLst>
                    <p:cond evt="onStopAudio" delay="0">
                      <p:tgtEl>
                        <p:sldTgt/>
                      </p:tgtEl>
                    </p:cond>
                  </p:endCondLst>
                </p:cTn>
                <p:tgtEl>
                  <p:spTgt spid="3"/>
                </p:tgtEl>
              </p:cMediaNode>
            </p:audio>
          </p:childTnLst>
        </p:cTn>
      </p:par>
    </p:tnLst>
    <p:bldLst>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1590261" y="792271"/>
            <a:ext cx="9117496" cy="1618088"/>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3200" b="1" dirty="0">
                <a:solidFill>
                  <a:srgbClr val="7030A0"/>
                </a:solidFill>
                <a:latin typeface="Arial" panose="020B0604020202020204" pitchFamily="34" charset="0"/>
                <a:ea typeface="Tahoma" panose="020B0604030504040204" pitchFamily="34" charset="0"/>
                <a:cs typeface="Arial" panose="020B0604020202020204" pitchFamily="34" charset="0"/>
              </a:rPr>
              <a:t>CÂU </a:t>
            </a:r>
            <a:r>
              <a:rPr lang="en-US" sz="3200" b="1">
                <a:solidFill>
                  <a:srgbClr val="7030A0"/>
                </a:solidFill>
                <a:latin typeface="Arial" panose="020B0604020202020204" pitchFamily="34" charset="0"/>
                <a:ea typeface="Tahoma" panose="020B0604030504040204" pitchFamily="34" charset="0"/>
                <a:cs typeface="Arial" panose="020B0604020202020204" pitchFamily="34" charset="0"/>
              </a:rPr>
              <a:t>HỎI 1: </a:t>
            </a:r>
            <a:r>
              <a:rPr lang="en-US" sz="3600" b="1">
                <a:solidFill>
                  <a:srgbClr val="7030A0"/>
                </a:solidFill>
                <a:latin typeface="Arial" panose="020B0604020202020204" pitchFamily="34" charset="0"/>
                <a:ea typeface="Tahoma" panose="020B0604030504040204" pitchFamily="34" charset="0"/>
                <a:cs typeface="Arial" panose="020B0604020202020204" pitchFamily="34" charset="0"/>
              </a:rPr>
              <a:t>Số nguyên tố là số tự nhiên lớn hơn 1, có nhiều hơn hai ước ?</a:t>
            </a:r>
            <a:endParaRPr lang="en-US" sz="3600">
              <a:solidFill>
                <a:srgbClr val="7030A0"/>
              </a:solidFill>
              <a:latin typeface="Arial" panose="020B0604020202020204" pitchFamily="34" charset="0"/>
              <a:ea typeface="Tahoma" panose="020B0604030504040204" pitchFamily="34" charset="0"/>
              <a:cs typeface="Arial" panose="020B0604020202020204" pitchFamily="34" charset="0"/>
            </a:endParaRPr>
          </a:p>
        </p:txBody>
      </p:sp>
      <p:sp>
        <p:nvSpPr>
          <p:cNvPr id="5" name="Snip Diagonal Corner Rectangle 4"/>
          <p:cNvSpPr/>
          <p:nvPr/>
        </p:nvSpPr>
        <p:spPr>
          <a:xfrm>
            <a:off x="2133840" y="2697816"/>
            <a:ext cx="7534106" cy="3037157"/>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47684" defTabSz="685783">
              <a:defRPr/>
            </a:pPr>
            <a:r>
              <a:rPr lang="en-US" sz="3600" b="1">
                <a:solidFill>
                  <a:prstClr val="white"/>
                </a:solidFill>
                <a:latin typeface="Arial" panose="020B0604020202020204" pitchFamily="34" charset="0"/>
                <a:cs typeface="Arial" panose="020B0604020202020204" pitchFamily="34" charset="0"/>
              </a:rPr>
              <a:t>A.  Sai.</a:t>
            </a:r>
          </a:p>
          <a:p>
            <a:pPr marL="647684" defTabSz="685783">
              <a:defRPr/>
            </a:pPr>
            <a:endParaRPr lang="en-US" sz="3600" b="1">
              <a:solidFill>
                <a:prstClr val="white"/>
              </a:solidFill>
              <a:latin typeface="Arial" panose="020B0604020202020204" pitchFamily="34" charset="0"/>
              <a:cs typeface="Arial" panose="020B0604020202020204" pitchFamily="34" charset="0"/>
            </a:endParaRPr>
          </a:p>
          <a:p>
            <a:pPr marL="647684" defTabSz="685783">
              <a:defRPr/>
            </a:pPr>
            <a:endParaRPr lang="en-US" sz="3600" b="1">
              <a:solidFill>
                <a:prstClr val="white"/>
              </a:solidFill>
              <a:latin typeface="Arial" panose="020B0604020202020204" pitchFamily="34" charset="0"/>
              <a:cs typeface="Arial" panose="020B0604020202020204" pitchFamily="34" charset="0"/>
            </a:endParaRPr>
          </a:p>
          <a:p>
            <a:pPr marL="647684" defTabSz="685783">
              <a:defRPr/>
            </a:pPr>
            <a:r>
              <a:rPr lang="en-US" sz="3600" b="1">
                <a:solidFill>
                  <a:prstClr val="white"/>
                </a:solidFill>
                <a:latin typeface="Arial" panose="020B0604020202020204" pitchFamily="34" charset="0"/>
                <a:cs typeface="Arial" panose="020B0604020202020204" pitchFamily="34" charset="0"/>
              </a:rPr>
              <a:t>B.  Đúng</a:t>
            </a:r>
            <a:r>
              <a:rPr lang="en-US" sz="3200" b="1">
                <a:solidFill>
                  <a:prstClr val="white"/>
                </a:solidFill>
                <a:latin typeface="Arial" panose="020B0604020202020204" pitchFamily="34" charset="0"/>
                <a:cs typeface="Arial" panose="020B0604020202020204" pitchFamily="34" charset="0"/>
              </a:rPr>
              <a:t>.</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737" y="855009"/>
            <a:ext cx="1277080" cy="1492612"/>
          </a:xfrm>
          <a:prstGeom prst="rect">
            <a:avLst/>
          </a:prstGeom>
        </p:spPr>
      </p:pic>
      <p:sp>
        <p:nvSpPr>
          <p:cNvPr id="8" name="Pentagon 7">
            <a:hlinkClick r:id="rId7" action="ppaction://hlinksldjump"/>
          </p:cNvPr>
          <p:cNvSpPr/>
          <p:nvPr/>
        </p:nvSpPr>
        <p:spPr>
          <a:xfrm flipH="1">
            <a:off x="8851104" y="5507919"/>
            <a:ext cx="1844506" cy="427042"/>
          </a:xfrm>
          <a:prstGeom prst="homePlate">
            <a:avLst/>
          </a:prstGeom>
          <a:ln w="381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783">
              <a:defRPr/>
            </a:pPr>
            <a:r>
              <a:rPr lang="en-US" sz="2400" b="1" dirty="0">
                <a:solidFill>
                  <a:prstClr val="white"/>
                </a:solidFill>
                <a:latin typeface="Arial" panose="020B0604020202020204" pitchFamily="34" charset="0"/>
                <a:ea typeface="Tahoma" panose="020B0604030504040204" pitchFamily="34" charset="0"/>
                <a:cs typeface="Arial" panose="020B0604020202020204" pitchFamily="34" charset="0"/>
              </a:rPr>
              <a:t>QUAY VỀ</a:t>
            </a:r>
            <a:endParaRPr lang="vi-VN" sz="2400" b="1"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6" name="Oval 5"/>
          <p:cNvSpPr/>
          <p:nvPr/>
        </p:nvSpPr>
        <p:spPr>
          <a:xfrm flipH="1" flipV="1">
            <a:off x="3030175" y="3065172"/>
            <a:ext cx="643467" cy="764256"/>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latin typeface="Arial" panose="020B0604020202020204" pitchFamily="34" charset="0"/>
              <a:cs typeface="Arial" panose="020B0604020202020204" pitchFamily="34" charset="0"/>
            </a:endParaRPr>
          </a:p>
        </p:txBody>
      </p:sp>
      <p:grpSp>
        <p:nvGrpSpPr>
          <p:cNvPr id="9" name="Group 34"/>
          <p:cNvGrpSpPr>
            <a:grpSpLocks/>
          </p:cNvGrpSpPr>
          <p:nvPr/>
        </p:nvGrpSpPr>
        <p:grpSpPr bwMode="auto">
          <a:xfrm>
            <a:off x="11853220" y="514211"/>
            <a:ext cx="100675" cy="65619"/>
            <a:chOff x="2455863" y="2411803"/>
            <a:chExt cx="566738" cy="566738"/>
          </a:xfrm>
        </p:grpSpPr>
        <p:sp>
          <p:nvSpPr>
            <p:cNvPr id="1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3"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15" name="Group 40"/>
          <p:cNvGrpSpPr>
            <a:grpSpLocks/>
          </p:cNvGrpSpPr>
          <p:nvPr/>
        </p:nvGrpSpPr>
        <p:grpSpPr bwMode="auto">
          <a:xfrm>
            <a:off x="11855335" y="1249444"/>
            <a:ext cx="100677" cy="66987"/>
            <a:chOff x="2455863" y="2411803"/>
            <a:chExt cx="566738" cy="566738"/>
          </a:xfrm>
        </p:grpSpPr>
        <p:sp>
          <p:nvSpPr>
            <p:cNvPr id="1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8"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9"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1" name="Group 54"/>
          <p:cNvGrpSpPr>
            <a:grpSpLocks/>
          </p:cNvGrpSpPr>
          <p:nvPr/>
        </p:nvGrpSpPr>
        <p:grpSpPr bwMode="auto">
          <a:xfrm>
            <a:off x="12251153" y="903677"/>
            <a:ext cx="100675" cy="65619"/>
            <a:chOff x="2455863" y="2411803"/>
            <a:chExt cx="566738" cy="566738"/>
          </a:xfrm>
        </p:grpSpPr>
        <p:sp>
          <p:nvSpPr>
            <p:cNvPr id="2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4"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5"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7" name="Group 61"/>
          <p:cNvGrpSpPr>
            <a:grpSpLocks/>
          </p:cNvGrpSpPr>
          <p:nvPr/>
        </p:nvGrpSpPr>
        <p:grpSpPr bwMode="auto">
          <a:xfrm>
            <a:off x="11491268" y="937544"/>
            <a:ext cx="100677" cy="65619"/>
            <a:chOff x="2455863" y="2411803"/>
            <a:chExt cx="566738" cy="566738"/>
          </a:xfrm>
        </p:grpSpPr>
        <p:sp>
          <p:nvSpPr>
            <p:cNvPr id="2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0"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1"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33" name="Oval 107"/>
          <p:cNvSpPr>
            <a:spLocks noChangeArrowheads="1"/>
          </p:cNvSpPr>
          <p:nvPr/>
        </p:nvSpPr>
        <p:spPr bwMode="auto">
          <a:xfrm>
            <a:off x="11868036" y="890448"/>
            <a:ext cx="75949" cy="4921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nvGrpSpPr>
          <p:cNvPr id="34" name="Group 38"/>
          <p:cNvGrpSpPr>
            <a:grpSpLocks/>
          </p:cNvGrpSpPr>
          <p:nvPr/>
        </p:nvGrpSpPr>
        <p:grpSpPr bwMode="auto">
          <a:xfrm>
            <a:off x="11730862" y="585026"/>
            <a:ext cx="100675" cy="65619"/>
            <a:chOff x="2455863" y="2411803"/>
            <a:chExt cx="566738" cy="566738"/>
          </a:xfrm>
        </p:grpSpPr>
        <p:sp>
          <p:nvSpPr>
            <p:cNvPr id="3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7"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8"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40" name="Group 48"/>
          <p:cNvGrpSpPr>
            <a:grpSpLocks/>
          </p:cNvGrpSpPr>
          <p:nvPr/>
        </p:nvGrpSpPr>
        <p:grpSpPr bwMode="auto">
          <a:xfrm>
            <a:off x="11732977" y="1320259"/>
            <a:ext cx="100677" cy="66987"/>
            <a:chOff x="2455863" y="2411803"/>
            <a:chExt cx="566738" cy="566738"/>
          </a:xfrm>
        </p:grpSpPr>
        <p:sp>
          <p:nvSpPr>
            <p:cNvPr id="4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3"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4"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46" name="Group 54"/>
          <p:cNvGrpSpPr>
            <a:grpSpLocks/>
          </p:cNvGrpSpPr>
          <p:nvPr/>
        </p:nvGrpSpPr>
        <p:grpSpPr bwMode="auto">
          <a:xfrm>
            <a:off x="12128795" y="974492"/>
            <a:ext cx="100675" cy="65619"/>
            <a:chOff x="2455863" y="2411803"/>
            <a:chExt cx="566738" cy="566738"/>
          </a:xfrm>
        </p:grpSpPr>
        <p:sp>
          <p:nvSpPr>
            <p:cNvPr id="4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9"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0"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52" name="Group 60"/>
          <p:cNvGrpSpPr>
            <a:grpSpLocks/>
          </p:cNvGrpSpPr>
          <p:nvPr/>
        </p:nvGrpSpPr>
        <p:grpSpPr bwMode="auto">
          <a:xfrm>
            <a:off x="11368910" y="1008359"/>
            <a:ext cx="100677" cy="65619"/>
            <a:chOff x="2455863" y="2411803"/>
            <a:chExt cx="566738" cy="566738"/>
          </a:xfrm>
        </p:grpSpPr>
        <p:sp>
          <p:nvSpPr>
            <p:cNvPr id="5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5"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6"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58" name="Oval 107"/>
          <p:cNvSpPr>
            <a:spLocks noChangeArrowheads="1"/>
          </p:cNvSpPr>
          <p:nvPr/>
        </p:nvSpPr>
        <p:spPr bwMode="auto">
          <a:xfrm>
            <a:off x="11745678" y="961263"/>
            <a:ext cx="75949" cy="4921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9" name="Oval 12"/>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0</a:t>
            </a:r>
          </a:p>
        </p:txBody>
      </p:sp>
      <p:sp>
        <p:nvSpPr>
          <p:cNvPr id="60" name="Oval 13"/>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1</a:t>
            </a:r>
          </a:p>
        </p:txBody>
      </p:sp>
      <p:sp>
        <p:nvSpPr>
          <p:cNvPr id="61" name="Oval 14"/>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2</a:t>
            </a:r>
          </a:p>
        </p:txBody>
      </p:sp>
      <p:sp>
        <p:nvSpPr>
          <p:cNvPr id="62" name="Oval 15"/>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3</a:t>
            </a:r>
          </a:p>
        </p:txBody>
      </p:sp>
      <p:sp>
        <p:nvSpPr>
          <p:cNvPr id="63" name="Oval 16"/>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4</a:t>
            </a:r>
          </a:p>
        </p:txBody>
      </p:sp>
      <p:sp>
        <p:nvSpPr>
          <p:cNvPr id="64" name="Oval 17"/>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5</a:t>
            </a:r>
          </a:p>
        </p:txBody>
      </p:sp>
      <p:sp>
        <p:nvSpPr>
          <p:cNvPr id="65" name="Oval 18"/>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6</a:t>
            </a:r>
          </a:p>
        </p:txBody>
      </p:sp>
      <p:sp>
        <p:nvSpPr>
          <p:cNvPr id="66" name="Oval 19"/>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7</a:t>
            </a:r>
          </a:p>
        </p:txBody>
      </p:sp>
      <p:sp>
        <p:nvSpPr>
          <p:cNvPr id="67" name="Oval 20"/>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8</a:t>
            </a:r>
          </a:p>
        </p:txBody>
      </p:sp>
      <p:sp>
        <p:nvSpPr>
          <p:cNvPr id="68" name="Oval 21"/>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9</a:t>
            </a:r>
          </a:p>
        </p:txBody>
      </p:sp>
      <p:sp>
        <p:nvSpPr>
          <p:cNvPr id="69" name="Oval 22"/>
          <p:cNvSpPr>
            <a:spLocks noChangeArrowheads="1"/>
          </p:cNvSpPr>
          <p:nvPr/>
        </p:nvSpPr>
        <p:spPr bwMode="auto">
          <a:xfrm>
            <a:off x="10612702" y="367271"/>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217422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900" decel="100000" fill="hold"/>
                                        <p:tgtEl>
                                          <p:spTgt spid="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60"/>
                                        </p:tgtEl>
                                      </p:cBhvr>
                                    </p:animEffect>
                                    <p:set>
                                      <p:cBhvr>
                                        <p:cTn id="29" dur="1" fill="hold">
                                          <p:stCondLst>
                                            <p:cond delay="499"/>
                                          </p:stCondLst>
                                        </p:cTn>
                                        <p:tgtEl>
                                          <p:spTgt spid="60"/>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drumroll.wav"/>
                                        </p:tgtEl>
                                      </p:cMediaNode>
                                    </p:audio>
                                  </p:subTnLst>
                                </p:cTn>
                              </p:par>
                              <p:par>
                                <p:cTn id="30" presetID="4" presetClass="exit" presetSubtype="16" fill="hold" grpId="0" nodeType="withEffect">
                                  <p:stCondLst>
                                    <p:cond delay="9000"/>
                                  </p:stCondLst>
                                  <p:childTnLst>
                                    <p:animEffect transition="out" filter="box(in)">
                                      <p:cBhvr>
                                        <p:cTn id="31" dur="500"/>
                                        <p:tgtEl>
                                          <p:spTgt spid="61"/>
                                        </p:tgtEl>
                                      </p:cBhvr>
                                    </p:animEffect>
                                    <p:set>
                                      <p:cBhvr>
                                        <p:cTn id="32" dur="1" fill="hold">
                                          <p:stCondLst>
                                            <p:cond delay="499"/>
                                          </p:stCondLst>
                                        </p:cTn>
                                        <p:tgtEl>
                                          <p:spTgt spid="61"/>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4" name="hammer.wav"/>
                                        </p:tgtEl>
                                      </p:cMediaNode>
                                    </p:audio>
                                  </p:subTnLst>
                                </p:cTn>
                              </p:par>
                              <p:par>
                                <p:cTn id="33" presetID="4" presetClass="exit" presetSubtype="16" fill="hold" grpId="0" nodeType="withEffect">
                                  <p:stCondLst>
                                    <p:cond delay="8000"/>
                                  </p:stCondLst>
                                  <p:childTnLst>
                                    <p:animEffect transition="out" filter="box(in)">
                                      <p:cBhvr>
                                        <p:cTn id="34" dur="500"/>
                                        <p:tgtEl>
                                          <p:spTgt spid="62"/>
                                        </p:tgtEl>
                                      </p:cBhvr>
                                    </p:animEffect>
                                    <p:set>
                                      <p:cBhvr>
                                        <p:cTn id="35" dur="1" fill="hold">
                                          <p:stCondLst>
                                            <p:cond delay="499"/>
                                          </p:stCondLst>
                                        </p:cTn>
                                        <p:tgtEl>
                                          <p:spTgt spid="6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hammer.wav"/>
                                        </p:tgtEl>
                                      </p:cMediaNode>
                                    </p:audio>
                                  </p:subTnLst>
                                </p:cTn>
                              </p:par>
                              <p:par>
                                <p:cTn id="36" presetID="4" presetClass="exit" presetSubtype="16" fill="hold" grpId="0" nodeType="withEffect">
                                  <p:stCondLst>
                                    <p:cond delay="7000"/>
                                  </p:stCondLst>
                                  <p:childTnLst>
                                    <p:animEffect transition="out" filter="box(in)">
                                      <p:cBhvr>
                                        <p:cTn id="37" dur="500"/>
                                        <p:tgtEl>
                                          <p:spTgt spid="63"/>
                                        </p:tgtEl>
                                      </p:cBhvr>
                                    </p:animEffect>
                                    <p:set>
                                      <p:cBhvr>
                                        <p:cTn id="38" dur="1" fill="hold">
                                          <p:stCondLst>
                                            <p:cond delay="499"/>
                                          </p:stCondLst>
                                        </p:cTn>
                                        <p:tgtEl>
                                          <p:spTgt spid="63"/>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4" name="hammer.wav"/>
                                        </p:tgtEl>
                                      </p:cMediaNode>
                                    </p:audio>
                                  </p:subTnLst>
                                </p:cTn>
                              </p:par>
                              <p:par>
                                <p:cTn id="39" presetID="4" presetClass="exit" presetSubtype="16" fill="hold" grpId="0" nodeType="withEffect">
                                  <p:stCondLst>
                                    <p:cond delay="6000"/>
                                  </p:stCondLst>
                                  <p:childTnLst>
                                    <p:animEffect transition="out" filter="box(in)">
                                      <p:cBhvr>
                                        <p:cTn id="40" dur="500"/>
                                        <p:tgtEl>
                                          <p:spTgt spid="64"/>
                                        </p:tgtEl>
                                      </p:cBhvr>
                                    </p:animEffect>
                                    <p:set>
                                      <p:cBhvr>
                                        <p:cTn id="41" dur="1" fill="hold">
                                          <p:stCondLst>
                                            <p:cond delay="499"/>
                                          </p:stCondLst>
                                        </p:cTn>
                                        <p:tgtEl>
                                          <p:spTgt spid="64"/>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4" name="hammer.wav"/>
                                        </p:tgtEl>
                                      </p:cMediaNode>
                                    </p:audio>
                                  </p:subTnLst>
                                </p:cTn>
                              </p:par>
                              <p:par>
                                <p:cTn id="42" presetID="4" presetClass="exit" presetSubtype="16" fill="hold" grpId="0" nodeType="withEffect">
                                  <p:stCondLst>
                                    <p:cond delay="5000"/>
                                  </p:stCondLst>
                                  <p:childTnLst>
                                    <p:animEffect transition="out" filter="box(in)">
                                      <p:cBhvr>
                                        <p:cTn id="43" dur="500"/>
                                        <p:tgtEl>
                                          <p:spTgt spid="65"/>
                                        </p:tgtEl>
                                      </p:cBhvr>
                                    </p:animEffect>
                                    <p:set>
                                      <p:cBhvr>
                                        <p:cTn id="44" dur="1" fill="hold">
                                          <p:stCondLst>
                                            <p:cond delay="499"/>
                                          </p:stCondLst>
                                        </p:cTn>
                                        <p:tgtEl>
                                          <p:spTgt spid="65"/>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4" name="hammer.wav"/>
                                        </p:tgtEl>
                                      </p:cMediaNode>
                                    </p:audio>
                                  </p:subTnLst>
                                </p:cTn>
                              </p:par>
                              <p:par>
                                <p:cTn id="45" presetID="4" presetClass="exit" presetSubtype="16" fill="hold" grpId="0" nodeType="withEffect">
                                  <p:stCondLst>
                                    <p:cond delay="4000"/>
                                  </p:stCondLst>
                                  <p:childTnLst>
                                    <p:animEffect transition="out" filter="box(in)">
                                      <p:cBhvr>
                                        <p:cTn id="46" dur="500"/>
                                        <p:tgtEl>
                                          <p:spTgt spid="66"/>
                                        </p:tgtEl>
                                      </p:cBhvr>
                                    </p:animEffect>
                                    <p:set>
                                      <p:cBhvr>
                                        <p:cTn id="47" dur="1" fill="hold">
                                          <p:stCondLst>
                                            <p:cond delay="499"/>
                                          </p:stCondLst>
                                        </p:cTn>
                                        <p:tgtEl>
                                          <p:spTgt spid="6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hammer.wav"/>
                                        </p:tgtEl>
                                      </p:cMediaNode>
                                    </p:audio>
                                  </p:subTnLst>
                                </p:cTn>
                              </p:par>
                              <p:par>
                                <p:cTn id="48" presetID="4" presetClass="exit" presetSubtype="16" fill="hold" grpId="0" nodeType="withEffect">
                                  <p:stCondLst>
                                    <p:cond delay="3000"/>
                                  </p:stCondLst>
                                  <p:childTnLst>
                                    <p:animEffect transition="out" filter="box(in)">
                                      <p:cBhvr>
                                        <p:cTn id="49" dur="500"/>
                                        <p:tgtEl>
                                          <p:spTgt spid="67"/>
                                        </p:tgtEl>
                                      </p:cBhvr>
                                    </p:animEffect>
                                    <p:set>
                                      <p:cBhvr>
                                        <p:cTn id="50" dur="1" fill="hold">
                                          <p:stCondLst>
                                            <p:cond delay="499"/>
                                          </p:stCondLst>
                                        </p:cTn>
                                        <p:tgtEl>
                                          <p:spTgt spid="67"/>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4" name="hammer.wav"/>
                                        </p:tgtEl>
                                      </p:cMediaNode>
                                    </p:audio>
                                  </p:subTnLst>
                                </p:cTn>
                              </p:par>
                              <p:par>
                                <p:cTn id="51" presetID="4" presetClass="exit" presetSubtype="16" fill="hold" grpId="0" nodeType="withEffect">
                                  <p:stCondLst>
                                    <p:cond delay="2000"/>
                                  </p:stCondLst>
                                  <p:childTnLst>
                                    <p:animEffect transition="out" filter="box(in)">
                                      <p:cBhvr>
                                        <p:cTn id="52" dur="500"/>
                                        <p:tgtEl>
                                          <p:spTgt spid="68"/>
                                        </p:tgtEl>
                                      </p:cBhvr>
                                    </p:animEffect>
                                    <p:set>
                                      <p:cBhvr>
                                        <p:cTn id="53" dur="1" fill="hold">
                                          <p:stCondLst>
                                            <p:cond delay="499"/>
                                          </p:stCondLst>
                                        </p:cTn>
                                        <p:tgtEl>
                                          <p:spTgt spid="68"/>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4" name="hammer.wav"/>
                                        </p:tgtEl>
                                      </p:cMediaNode>
                                    </p:audio>
                                  </p:subTnLst>
                                </p:cTn>
                              </p:par>
                              <p:par>
                                <p:cTn id="54" presetID="4" presetClass="exit" presetSubtype="16" fill="hold" grpId="0" nodeType="withEffect">
                                  <p:stCondLst>
                                    <p:cond delay="1000"/>
                                  </p:stCondLst>
                                  <p:childTnLst>
                                    <p:animEffect transition="out" filter="box(in)">
                                      <p:cBhvr>
                                        <p:cTn id="55" dur="500"/>
                                        <p:tgtEl>
                                          <p:spTgt spid="69"/>
                                        </p:tgtEl>
                                      </p:cBhvr>
                                    </p:animEffect>
                                    <p:set>
                                      <p:cBhvr>
                                        <p:cTn id="56" dur="1" fill="hold">
                                          <p:stCondLst>
                                            <p:cond delay="499"/>
                                          </p:stCondLst>
                                        </p:cTn>
                                        <p:tgtEl>
                                          <p:spTgt spid="69"/>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4" name="hammer.wav"/>
                                        </p:tgtEl>
                                      </p:cMediaNode>
                                    </p:audio>
                                  </p:subTnLst>
                                </p:cTn>
                              </p:par>
                              <p:par>
                                <p:cTn id="57" presetID="4" presetClass="exit" presetSubtype="16" fill="hold" grpId="0" nodeType="withEffect">
                                  <p:stCondLst>
                                    <p:cond delay="0"/>
                                  </p:stCondLst>
                                  <p:childTnLst>
                                    <p:animEffect transition="out" filter="box(in)">
                                      <p:cBhvr>
                                        <p:cTn id="58" dur="500"/>
                                        <p:tgtEl>
                                          <p:spTgt spid="59"/>
                                        </p:tgtEl>
                                      </p:cBhvr>
                                    </p:animEffect>
                                    <p:set>
                                      <p:cBhvr>
                                        <p:cTn id="59" dur="1" fill="hold">
                                          <p:stCondLst>
                                            <p:cond delay="499"/>
                                          </p:stCondLst>
                                        </p:cTn>
                                        <p:tgtEl>
                                          <p:spTgt spid="59"/>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5" name="push.wav"/>
                                        </p:tgtEl>
                                      </p:cMediaNode>
                                    </p:audio>
                                  </p:sub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6"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2271958" y="491322"/>
            <a:ext cx="8397254" cy="2085381"/>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3600" b="1">
                <a:solidFill>
                  <a:srgbClr val="7030A0"/>
                </a:solidFill>
                <a:latin typeface="Arial" panose="020B0604020202020204" pitchFamily="34" charset="0"/>
                <a:ea typeface="Tahoma" panose="020B0604030504040204" pitchFamily="34" charset="0"/>
                <a:cs typeface="Arial" panose="020B0604020202020204" pitchFamily="34" charset="0"/>
              </a:rPr>
              <a:t>CÂU HỎI 2: Trong các số sau: 15; 22; 23; 29; 81, các số nào là số nguyên tố? </a:t>
            </a:r>
            <a:endParaRPr lang="en-US" sz="3600">
              <a:solidFill>
                <a:srgbClr val="7030A0"/>
              </a:solidFill>
              <a:latin typeface="Arial" panose="020B0604020202020204" pitchFamily="34" charset="0"/>
              <a:ea typeface="Tahoma" panose="020B0604030504040204" pitchFamily="34" charset="0"/>
              <a:cs typeface="Arial" panose="020B0604020202020204" pitchFamily="34" charset="0"/>
            </a:endParaRPr>
          </a:p>
          <a:p>
            <a:pPr algn="ctr" defTabSz="685783">
              <a:defRPr/>
            </a:pPr>
            <a:endParaRPr lang="vi-VN" sz="3600" b="1" dirty="0">
              <a:solidFill>
                <a:srgbClr val="7030A0"/>
              </a:solidFill>
              <a:latin typeface="Arial" panose="020B0604020202020204" pitchFamily="34" charset="0"/>
              <a:ea typeface="Tahoma" panose="020B0604030504040204" pitchFamily="34" charset="0"/>
              <a:cs typeface="Arial" panose="020B0604020202020204" pitchFamily="34" charset="0"/>
            </a:endParaRPr>
          </a:p>
        </p:txBody>
      </p:sp>
      <p:sp>
        <p:nvSpPr>
          <p:cNvPr id="5" name="Snip Diagonal Corner Rectangle 4"/>
          <p:cNvSpPr/>
          <p:nvPr/>
        </p:nvSpPr>
        <p:spPr>
          <a:xfrm>
            <a:off x="1765305" y="2576703"/>
            <a:ext cx="8661392" cy="2689364"/>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3598" indent="-253598" defTabSz="685783">
              <a:lnSpc>
                <a:spcPct val="150000"/>
              </a:lnSpc>
              <a:defRPr/>
            </a:pPr>
            <a:r>
              <a:rPr lang="en-US" sz="3200" b="1">
                <a:solidFill>
                  <a:prstClr val="white"/>
                </a:solidFill>
                <a:latin typeface="Arial" panose="020B0604020202020204" pitchFamily="34" charset="0"/>
                <a:ea typeface="Tahoma" panose="020B0604030504040204" pitchFamily="34" charset="0"/>
                <a:cs typeface="Arial" panose="020B0604020202020204" pitchFamily="34" charset="0"/>
              </a:rPr>
              <a:t>A. 15; 22.</a:t>
            </a:r>
          </a:p>
          <a:p>
            <a:pPr marL="253598" indent="-253598" defTabSz="685783">
              <a:lnSpc>
                <a:spcPct val="150000"/>
              </a:lnSpc>
              <a:defRPr/>
            </a:pPr>
            <a:r>
              <a:rPr lang="en-US" sz="3200" b="1">
                <a:solidFill>
                  <a:prstClr val="white"/>
                </a:solidFill>
                <a:latin typeface="Arial" panose="020B0604020202020204" pitchFamily="34" charset="0"/>
                <a:ea typeface="Tahoma" panose="020B0604030504040204" pitchFamily="34" charset="0"/>
                <a:cs typeface="Arial" panose="020B0604020202020204" pitchFamily="34" charset="0"/>
              </a:rPr>
              <a:t>B. 22; 23.</a:t>
            </a:r>
          </a:p>
          <a:p>
            <a:pPr marL="253598" indent="-253598" defTabSz="685783">
              <a:lnSpc>
                <a:spcPct val="150000"/>
              </a:lnSpc>
              <a:defRPr/>
            </a:pPr>
            <a:r>
              <a:rPr lang="en-US" sz="3200" b="1">
                <a:solidFill>
                  <a:prstClr val="white"/>
                </a:solidFill>
                <a:latin typeface="Arial" panose="020B0604020202020204" pitchFamily="34" charset="0"/>
                <a:ea typeface="Tahoma" panose="020B0604030504040204" pitchFamily="34" charset="0"/>
                <a:cs typeface="Arial" panose="020B0604020202020204" pitchFamily="34" charset="0"/>
              </a:rPr>
              <a:t>C. 23; 29.</a:t>
            </a:r>
          </a:p>
          <a:p>
            <a:pPr marL="253598" indent="-253598" defTabSz="685783">
              <a:lnSpc>
                <a:spcPct val="150000"/>
              </a:lnSpc>
              <a:defRPr/>
            </a:pPr>
            <a:r>
              <a:rPr lang="en-US" sz="3200" b="1">
                <a:solidFill>
                  <a:prstClr val="white"/>
                </a:solidFill>
                <a:latin typeface="Arial" panose="020B0604020202020204" pitchFamily="34" charset="0"/>
                <a:ea typeface="Tahoma" panose="020B0604030504040204" pitchFamily="34" charset="0"/>
                <a:cs typeface="Arial" panose="020B0604020202020204" pitchFamily="34" charset="0"/>
              </a:rPr>
              <a:t>D. 29; 81.</a:t>
            </a:r>
          </a:p>
        </p:txBody>
      </p:sp>
      <p:sp>
        <p:nvSpPr>
          <p:cNvPr id="6" name="Pentagon 5">
            <a:hlinkClick r:id="rId6" action="ppaction://hlinksldjump"/>
          </p:cNvPr>
          <p:cNvSpPr/>
          <p:nvPr/>
        </p:nvSpPr>
        <p:spPr>
          <a:xfrm flipH="1">
            <a:off x="8748594" y="5440252"/>
            <a:ext cx="1787788" cy="430475"/>
          </a:xfrm>
          <a:prstGeom prst="homePlate">
            <a:avLst/>
          </a:prstGeom>
          <a:ln w="381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783">
              <a:defRPr/>
            </a:pPr>
            <a:r>
              <a:rPr lang="en-US" sz="2100" b="1" dirty="0">
                <a:solidFill>
                  <a:prstClr val="white"/>
                </a:solidFill>
                <a:latin typeface="Arial" panose="020B0604020202020204" pitchFamily="34" charset="0"/>
                <a:ea typeface="Tahoma" panose="020B0604030504040204" pitchFamily="34" charset="0"/>
                <a:cs typeface="Arial" panose="020B0604020202020204" pitchFamily="34" charset="0"/>
              </a:rPr>
              <a:t>QUAY VỀ</a:t>
            </a:r>
            <a:endParaRPr lang="vi-VN" sz="2100" b="1"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7761" y="664391"/>
            <a:ext cx="1219677" cy="1492612"/>
          </a:xfrm>
          <a:prstGeom prst="rect">
            <a:avLst/>
          </a:prstGeom>
        </p:spPr>
      </p:pic>
      <p:sp>
        <p:nvSpPr>
          <p:cNvPr id="10" name="Oval 9"/>
          <p:cNvSpPr/>
          <p:nvPr/>
        </p:nvSpPr>
        <p:spPr>
          <a:xfrm>
            <a:off x="2010817" y="4012135"/>
            <a:ext cx="487455" cy="662896"/>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latin typeface="Arial" panose="020B0604020202020204" pitchFamily="34" charset="0"/>
              <a:cs typeface="Arial" panose="020B0604020202020204" pitchFamily="34" charset="0"/>
            </a:endParaRPr>
          </a:p>
        </p:txBody>
      </p:sp>
      <p:grpSp>
        <p:nvGrpSpPr>
          <p:cNvPr id="7" name="Group 34"/>
          <p:cNvGrpSpPr>
            <a:grpSpLocks/>
          </p:cNvGrpSpPr>
          <p:nvPr/>
        </p:nvGrpSpPr>
        <p:grpSpPr bwMode="auto">
          <a:xfrm>
            <a:off x="11909731" y="425703"/>
            <a:ext cx="96150" cy="65619"/>
            <a:chOff x="2455863" y="2411803"/>
            <a:chExt cx="566738" cy="566738"/>
          </a:xfrm>
        </p:grpSpPr>
        <p:sp>
          <p:nvSpPr>
            <p:cNvPr id="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14" name="Group 40"/>
          <p:cNvGrpSpPr>
            <a:grpSpLocks/>
          </p:cNvGrpSpPr>
          <p:nvPr/>
        </p:nvGrpSpPr>
        <p:grpSpPr bwMode="auto">
          <a:xfrm>
            <a:off x="11911846" y="1160936"/>
            <a:ext cx="96152" cy="66987"/>
            <a:chOff x="2455863" y="2411803"/>
            <a:chExt cx="566738" cy="566738"/>
          </a:xfrm>
        </p:grpSpPr>
        <p:sp>
          <p:nvSpPr>
            <p:cNvPr id="1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7"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8"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0" name="Group 54"/>
          <p:cNvGrpSpPr>
            <a:grpSpLocks/>
          </p:cNvGrpSpPr>
          <p:nvPr/>
        </p:nvGrpSpPr>
        <p:grpSpPr bwMode="auto">
          <a:xfrm>
            <a:off x="12307664" y="815169"/>
            <a:ext cx="96150" cy="65619"/>
            <a:chOff x="2455863" y="2411803"/>
            <a:chExt cx="566738" cy="566738"/>
          </a:xfrm>
        </p:grpSpPr>
        <p:sp>
          <p:nvSpPr>
            <p:cNvPr id="2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3"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4"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6" name="Group 61"/>
          <p:cNvGrpSpPr>
            <a:grpSpLocks/>
          </p:cNvGrpSpPr>
          <p:nvPr/>
        </p:nvGrpSpPr>
        <p:grpSpPr bwMode="auto">
          <a:xfrm>
            <a:off x="11547779" y="849036"/>
            <a:ext cx="96152" cy="65619"/>
            <a:chOff x="2455863" y="2411803"/>
            <a:chExt cx="566738" cy="566738"/>
          </a:xfrm>
        </p:grpSpPr>
        <p:sp>
          <p:nvSpPr>
            <p:cNvPr id="2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9"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0"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32" name="Oval 107"/>
          <p:cNvSpPr>
            <a:spLocks noChangeArrowheads="1"/>
          </p:cNvSpPr>
          <p:nvPr/>
        </p:nvSpPr>
        <p:spPr bwMode="auto">
          <a:xfrm>
            <a:off x="11924546" y="801940"/>
            <a:ext cx="72535" cy="4921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nvGrpSpPr>
          <p:cNvPr id="33" name="Group 38"/>
          <p:cNvGrpSpPr>
            <a:grpSpLocks/>
          </p:cNvGrpSpPr>
          <p:nvPr/>
        </p:nvGrpSpPr>
        <p:grpSpPr bwMode="auto">
          <a:xfrm>
            <a:off x="11787373" y="496518"/>
            <a:ext cx="96150" cy="65619"/>
            <a:chOff x="2455863" y="2411803"/>
            <a:chExt cx="566738" cy="566738"/>
          </a:xfrm>
        </p:grpSpPr>
        <p:sp>
          <p:nvSpPr>
            <p:cNvPr id="34"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5"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6"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7"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8"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9" name="Group 48"/>
          <p:cNvGrpSpPr>
            <a:grpSpLocks/>
          </p:cNvGrpSpPr>
          <p:nvPr/>
        </p:nvGrpSpPr>
        <p:grpSpPr bwMode="auto">
          <a:xfrm>
            <a:off x="11789488" y="1231751"/>
            <a:ext cx="96152" cy="66987"/>
            <a:chOff x="2455863" y="2411803"/>
            <a:chExt cx="566738" cy="566738"/>
          </a:xfrm>
        </p:grpSpPr>
        <p:sp>
          <p:nvSpPr>
            <p:cNvPr id="4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2"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3"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45" name="Group 54"/>
          <p:cNvGrpSpPr>
            <a:grpSpLocks/>
          </p:cNvGrpSpPr>
          <p:nvPr/>
        </p:nvGrpSpPr>
        <p:grpSpPr bwMode="auto">
          <a:xfrm>
            <a:off x="12185306" y="885984"/>
            <a:ext cx="96150" cy="65619"/>
            <a:chOff x="2455863" y="2411803"/>
            <a:chExt cx="566738" cy="566738"/>
          </a:xfrm>
        </p:grpSpPr>
        <p:sp>
          <p:nvSpPr>
            <p:cNvPr id="4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8"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9"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51" name="Group 60"/>
          <p:cNvGrpSpPr>
            <a:grpSpLocks/>
          </p:cNvGrpSpPr>
          <p:nvPr/>
        </p:nvGrpSpPr>
        <p:grpSpPr bwMode="auto">
          <a:xfrm>
            <a:off x="11425421" y="919851"/>
            <a:ext cx="96152" cy="65619"/>
            <a:chOff x="2455863" y="2411803"/>
            <a:chExt cx="566738" cy="566738"/>
          </a:xfrm>
        </p:grpSpPr>
        <p:sp>
          <p:nvSpPr>
            <p:cNvPr id="5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4"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5"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57" name="Oval 107"/>
          <p:cNvSpPr>
            <a:spLocks noChangeArrowheads="1"/>
          </p:cNvSpPr>
          <p:nvPr/>
        </p:nvSpPr>
        <p:spPr bwMode="auto">
          <a:xfrm>
            <a:off x="11802188" y="872755"/>
            <a:ext cx="72535" cy="4921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8" name="Oval 12"/>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0</a:t>
            </a:r>
          </a:p>
        </p:txBody>
      </p:sp>
      <p:sp>
        <p:nvSpPr>
          <p:cNvPr id="59" name="Oval 13"/>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1</a:t>
            </a:r>
          </a:p>
        </p:txBody>
      </p:sp>
      <p:sp>
        <p:nvSpPr>
          <p:cNvPr id="60" name="Oval 14"/>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2</a:t>
            </a:r>
          </a:p>
        </p:txBody>
      </p:sp>
      <p:sp>
        <p:nvSpPr>
          <p:cNvPr id="61" name="Oval 15"/>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3</a:t>
            </a:r>
          </a:p>
        </p:txBody>
      </p:sp>
      <p:sp>
        <p:nvSpPr>
          <p:cNvPr id="62" name="Oval 16"/>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4</a:t>
            </a:r>
          </a:p>
        </p:txBody>
      </p:sp>
      <p:sp>
        <p:nvSpPr>
          <p:cNvPr id="63" name="Oval 17"/>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5</a:t>
            </a:r>
          </a:p>
        </p:txBody>
      </p:sp>
      <p:sp>
        <p:nvSpPr>
          <p:cNvPr id="64" name="Oval 18"/>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6</a:t>
            </a:r>
          </a:p>
        </p:txBody>
      </p:sp>
      <p:sp>
        <p:nvSpPr>
          <p:cNvPr id="65" name="Oval 19"/>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7</a:t>
            </a:r>
          </a:p>
        </p:txBody>
      </p:sp>
      <p:sp>
        <p:nvSpPr>
          <p:cNvPr id="66" name="Oval 20"/>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8</a:t>
            </a:r>
          </a:p>
        </p:txBody>
      </p:sp>
      <p:sp>
        <p:nvSpPr>
          <p:cNvPr id="67" name="Oval 21"/>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9</a:t>
            </a:r>
          </a:p>
        </p:txBody>
      </p:sp>
      <p:sp>
        <p:nvSpPr>
          <p:cNvPr id="68" name="Oval 22"/>
          <p:cNvSpPr>
            <a:spLocks noChangeArrowheads="1"/>
          </p:cNvSpPr>
          <p:nvPr/>
        </p:nvSpPr>
        <p:spPr bwMode="auto">
          <a:xfrm>
            <a:off x="10669212" y="278763"/>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656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900" decel="100000" fill="hold"/>
                                        <p:tgtEl>
                                          <p:spTgt spid="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22" fill="hold">
                      <p:stCondLst>
                        <p:cond delay="indefinite"/>
                      </p:stCondLst>
                      <p:childTnLst>
                        <p:par>
                          <p:cTn id="23" fill="hold">
                            <p:stCondLst>
                              <p:cond delay="0"/>
                            </p:stCondLst>
                            <p:childTnLst>
                              <p:par>
                                <p:cTn id="24" presetID="4" presetClass="exit" presetSubtype="16" fill="hold" grpId="0" nodeType="clickEffect">
                                  <p:stCondLst>
                                    <p:cond delay="0"/>
                                  </p:stCondLst>
                                  <p:childTnLst>
                                    <p:animEffect transition="out" filter="box(in)">
                                      <p:cBhvr>
                                        <p:cTn id="25" dur="500"/>
                                        <p:tgtEl>
                                          <p:spTgt spid="59"/>
                                        </p:tgtEl>
                                      </p:cBhvr>
                                    </p:animEffect>
                                    <p:set>
                                      <p:cBhvr>
                                        <p:cTn id="26" dur="1" fill="hold">
                                          <p:stCondLst>
                                            <p:cond delay="499"/>
                                          </p:stCondLst>
                                        </p:cTn>
                                        <p:tgtEl>
                                          <p:spTgt spid="59"/>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drumroll.wav"/>
                                        </p:tgtEl>
                                      </p:cMediaNode>
                                    </p:audio>
                                  </p:subTnLst>
                                </p:cTn>
                              </p:par>
                              <p:par>
                                <p:cTn id="27" presetID="4" presetClass="exit" presetSubtype="16" fill="hold" grpId="0" nodeType="withEffect">
                                  <p:stCondLst>
                                    <p:cond delay="9000"/>
                                  </p:stCondLst>
                                  <p:childTnLst>
                                    <p:animEffect transition="out" filter="box(in)">
                                      <p:cBhvr>
                                        <p:cTn id="28" dur="500"/>
                                        <p:tgtEl>
                                          <p:spTgt spid="60"/>
                                        </p:tgtEl>
                                      </p:cBhvr>
                                    </p:animEffect>
                                    <p:set>
                                      <p:cBhvr>
                                        <p:cTn id="29" dur="1" fill="hold">
                                          <p:stCondLst>
                                            <p:cond delay="499"/>
                                          </p:stCondLst>
                                        </p:cTn>
                                        <p:tgtEl>
                                          <p:spTgt spid="60"/>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hammer.wav"/>
                                        </p:tgtEl>
                                      </p:cMediaNode>
                                    </p:audio>
                                  </p:subTnLst>
                                </p:cTn>
                              </p:par>
                              <p:par>
                                <p:cTn id="30" presetID="4" presetClass="exit" presetSubtype="16" fill="hold" grpId="0" nodeType="withEffect">
                                  <p:stCondLst>
                                    <p:cond delay="8000"/>
                                  </p:stCondLst>
                                  <p:childTnLst>
                                    <p:animEffect transition="out" filter="box(in)">
                                      <p:cBhvr>
                                        <p:cTn id="31" dur="500"/>
                                        <p:tgtEl>
                                          <p:spTgt spid="61"/>
                                        </p:tgtEl>
                                      </p:cBhvr>
                                    </p:animEffect>
                                    <p:set>
                                      <p:cBhvr>
                                        <p:cTn id="32" dur="1" fill="hold">
                                          <p:stCondLst>
                                            <p:cond delay="499"/>
                                          </p:stCondLst>
                                        </p:cTn>
                                        <p:tgtEl>
                                          <p:spTgt spid="61"/>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4" name="hammer.wav"/>
                                        </p:tgtEl>
                                      </p:cMediaNode>
                                    </p:audio>
                                  </p:subTnLst>
                                </p:cTn>
                              </p:par>
                              <p:par>
                                <p:cTn id="33" presetID="4" presetClass="exit" presetSubtype="16" fill="hold" grpId="0" nodeType="withEffect">
                                  <p:stCondLst>
                                    <p:cond delay="7000"/>
                                  </p:stCondLst>
                                  <p:childTnLst>
                                    <p:animEffect transition="out" filter="box(in)">
                                      <p:cBhvr>
                                        <p:cTn id="34" dur="500"/>
                                        <p:tgtEl>
                                          <p:spTgt spid="62"/>
                                        </p:tgtEl>
                                      </p:cBhvr>
                                    </p:animEffect>
                                    <p:set>
                                      <p:cBhvr>
                                        <p:cTn id="35" dur="1" fill="hold">
                                          <p:stCondLst>
                                            <p:cond delay="499"/>
                                          </p:stCondLst>
                                        </p:cTn>
                                        <p:tgtEl>
                                          <p:spTgt spid="6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hammer.wav"/>
                                        </p:tgtEl>
                                      </p:cMediaNode>
                                    </p:audio>
                                  </p:subTnLst>
                                </p:cTn>
                              </p:par>
                              <p:par>
                                <p:cTn id="36" presetID="4" presetClass="exit" presetSubtype="16" fill="hold" grpId="0" nodeType="withEffect">
                                  <p:stCondLst>
                                    <p:cond delay="6000"/>
                                  </p:stCondLst>
                                  <p:childTnLst>
                                    <p:animEffect transition="out" filter="box(in)">
                                      <p:cBhvr>
                                        <p:cTn id="37" dur="500"/>
                                        <p:tgtEl>
                                          <p:spTgt spid="63"/>
                                        </p:tgtEl>
                                      </p:cBhvr>
                                    </p:animEffect>
                                    <p:set>
                                      <p:cBhvr>
                                        <p:cTn id="38" dur="1" fill="hold">
                                          <p:stCondLst>
                                            <p:cond delay="499"/>
                                          </p:stCondLst>
                                        </p:cTn>
                                        <p:tgtEl>
                                          <p:spTgt spid="63"/>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4" name="hammer.wav"/>
                                        </p:tgtEl>
                                      </p:cMediaNode>
                                    </p:audio>
                                  </p:subTnLst>
                                </p:cTn>
                              </p:par>
                              <p:par>
                                <p:cTn id="39" presetID="4" presetClass="exit" presetSubtype="16" fill="hold" grpId="0" nodeType="withEffect">
                                  <p:stCondLst>
                                    <p:cond delay="5000"/>
                                  </p:stCondLst>
                                  <p:childTnLst>
                                    <p:animEffect transition="out" filter="box(in)">
                                      <p:cBhvr>
                                        <p:cTn id="40" dur="500"/>
                                        <p:tgtEl>
                                          <p:spTgt spid="64"/>
                                        </p:tgtEl>
                                      </p:cBhvr>
                                    </p:animEffect>
                                    <p:set>
                                      <p:cBhvr>
                                        <p:cTn id="41" dur="1" fill="hold">
                                          <p:stCondLst>
                                            <p:cond delay="499"/>
                                          </p:stCondLst>
                                        </p:cTn>
                                        <p:tgtEl>
                                          <p:spTgt spid="64"/>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4" name="hammer.wav"/>
                                        </p:tgtEl>
                                      </p:cMediaNode>
                                    </p:audio>
                                  </p:subTnLst>
                                </p:cTn>
                              </p:par>
                              <p:par>
                                <p:cTn id="42" presetID="4" presetClass="exit" presetSubtype="16" fill="hold" grpId="0" nodeType="withEffect">
                                  <p:stCondLst>
                                    <p:cond delay="4000"/>
                                  </p:stCondLst>
                                  <p:childTnLst>
                                    <p:animEffect transition="out" filter="box(in)">
                                      <p:cBhvr>
                                        <p:cTn id="43" dur="500"/>
                                        <p:tgtEl>
                                          <p:spTgt spid="65"/>
                                        </p:tgtEl>
                                      </p:cBhvr>
                                    </p:animEffect>
                                    <p:set>
                                      <p:cBhvr>
                                        <p:cTn id="44" dur="1" fill="hold">
                                          <p:stCondLst>
                                            <p:cond delay="499"/>
                                          </p:stCondLst>
                                        </p:cTn>
                                        <p:tgtEl>
                                          <p:spTgt spid="65"/>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4" name="hammer.wav"/>
                                        </p:tgtEl>
                                      </p:cMediaNode>
                                    </p:audio>
                                  </p:subTnLst>
                                </p:cTn>
                              </p:par>
                              <p:par>
                                <p:cTn id="45" presetID="4" presetClass="exit" presetSubtype="16" fill="hold" grpId="0" nodeType="withEffect">
                                  <p:stCondLst>
                                    <p:cond delay="3000"/>
                                  </p:stCondLst>
                                  <p:childTnLst>
                                    <p:animEffect transition="out" filter="box(in)">
                                      <p:cBhvr>
                                        <p:cTn id="46" dur="500"/>
                                        <p:tgtEl>
                                          <p:spTgt spid="66"/>
                                        </p:tgtEl>
                                      </p:cBhvr>
                                    </p:animEffect>
                                    <p:set>
                                      <p:cBhvr>
                                        <p:cTn id="47" dur="1" fill="hold">
                                          <p:stCondLst>
                                            <p:cond delay="499"/>
                                          </p:stCondLst>
                                        </p:cTn>
                                        <p:tgtEl>
                                          <p:spTgt spid="6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hammer.wav"/>
                                        </p:tgtEl>
                                      </p:cMediaNode>
                                    </p:audio>
                                  </p:subTnLst>
                                </p:cTn>
                              </p:par>
                              <p:par>
                                <p:cTn id="48" presetID="4" presetClass="exit" presetSubtype="16" fill="hold" grpId="0" nodeType="withEffect">
                                  <p:stCondLst>
                                    <p:cond delay="2000"/>
                                  </p:stCondLst>
                                  <p:childTnLst>
                                    <p:animEffect transition="out" filter="box(in)">
                                      <p:cBhvr>
                                        <p:cTn id="49" dur="500"/>
                                        <p:tgtEl>
                                          <p:spTgt spid="67"/>
                                        </p:tgtEl>
                                      </p:cBhvr>
                                    </p:animEffect>
                                    <p:set>
                                      <p:cBhvr>
                                        <p:cTn id="50" dur="1" fill="hold">
                                          <p:stCondLst>
                                            <p:cond delay="499"/>
                                          </p:stCondLst>
                                        </p:cTn>
                                        <p:tgtEl>
                                          <p:spTgt spid="67"/>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4" name="hammer.wav"/>
                                        </p:tgtEl>
                                      </p:cMediaNode>
                                    </p:audio>
                                  </p:subTnLst>
                                </p:cTn>
                              </p:par>
                              <p:par>
                                <p:cTn id="51" presetID="4" presetClass="exit" presetSubtype="16" fill="hold" grpId="0" nodeType="withEffect">
                                  <p:stCondLst>
                                    <p:cond delay="1000"/>
                                  </p:stCondLst>
                                  <p:childTnLst>
                                    <p:animEffect transition="out" filter="box(in)">
                                      <p:cBhvr>
                                        <p:cTn id="52" dur="500"/>
                                        <p:tgtEl>
                                          <p:spTgt spid="68"/>
                                        </p:tgtEl>
                                      </p:cBhvr>
                                    </p:animEffect>
                                    <p:set>
                                      <p:cBhvr>
                                        <p:cTn id="53" dur="1" fill="hold">
                                          <p:stCondLst>
                                            <p:cond delay="499"/>
                                          </p:stCondLst>
                                        </p:cTn>
                                        <p:tgtEl>
                                          <p:spTgt spid="68"/>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4" name="hammer.wav"/>
                                        </p:tgtEl>
                                      </p:cMediaNode>
                                    </p:audio>
                                  </p:subTnLst>
                                </p:cTn>
                              </p:par>
                              <p:par>
                                <p:cTn id="54" presetID="4" presetClass="exit" presetSubtype="16" fill="hold" grpId="0" nodeType="withEffect">
                                  <p:stCondLst>
                                    <p:cond delay="0"/>
                                  </p:stCondLst>
                                  <p:childTnLst>
                                    <p:animEffect transition="out" filter="box(in)">
                                      <p:cBhvr>
                                        <p:cTn id="55" dur="500"/>
                                        <p:tgtEl>
                                          <p:spTgt spid="58"/>
                                        </p:tgtEl>
                                      </p:cBhvr>
                                    </p:animEffect>
                                    <p:set>
                                      <p:cBhvr>
                                        <p:cTn id="56" dur="1" fill="hold">
                                          <p:stCondLst>
                                            <p:cond delay="499"/>
                                          </p:stCondLst>
                                        </p:cTn>
                                        <p:tgtEl>
                                          <p:spTgt spid="58"/>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5" name="push.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1444488" y="1106562"/>
            <a:ext cx="9618464" cy="1578428"/>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3600" b="1">
                <a:solidFill>
                  <a:srgbClr val="7030A0"/>
                </a:solidFill>
                <a:latin typeface="Arial" panose="020B0604020202020204" pitchFamily="34" charset="0"/>
                <a:ea typeface="Tahoma" panose="020B0604030504040204" pitchFamily="34" charset="0"/>
                <a:cs typeface="Arial" panose="020B0604020202020204" pitchFamily="34" charset="0"/>
              </a:rPr>
              <a:t>CÂU HỎI 3: Các ước nguyên tố của 20 là?</a:t>
            </a:r>
            <a:endParaRPr lang="en-US" sz="3600">
              <a:solidFill>
                <a:srgbClr val="7030A0"/>
              </a:solidFill>
              <a:latin typeface="Arial" panose="020B0604020202020204" pitchFamily="34" charset="0"/>
              <a:ea typeface="Tahoma" panose="020B0604030504040204" pitchFamily="34" charset="0"/>
              <a:cs typeface="Arial" panose="020B0604020202020204" pitchFamily="34" charset="0"/>
            </a:endParaRPr>
          </a:p>
        </p:txBody>
      </p:sp>
      <p:sp>
        <p:nvSpPr>
          <p:cNvPr id="5" name="Snip Diagonal Corner Rectangle 4"/>
          <p:cNvSpPr/>
          <p:nvPr/>
        </p:nvSpPr>
        <p:spPr>
          <a:xfrm>
            <a:off x="3443513" y="3175837"/>
            <a:ext cx="5709558" cy="2242457"/>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25163" indent="-558390" defTabSz="685783">
              <a:buFontTx/>
              <a:buAutoNum type="alphaUcPeriod"/>
              <a:defRPr/>
            </a:pPr>
            <a:r>
              <a:rPr lang="en-US" sz="3600" b="1">
                <a:solidFill>
                  <a:prstClr val="white"/>
                </a:solidFill>
                <a:latin typeface="Arial" panose="020B0604020202020204" pitchFamily="34" charset="0"/>
                <a:cs typeface="Arial" panose="020B0604020202020204" pitchFamily="34" charset="0"/>
              </a:rPr>
              <a:t>1; 5                      </a:t>
            </a:r>
          </a:p>
          <a:p>
            <a:pPr marL="1625163" indent="-558390" defTabSz="685783">
              <a:buFontTx/>
              <a:buAutoNum type="alphaUcPeriod"/>
              <a:defRPr/>
            </a:pPr>
            <a:r>
              <a:rPr lang="en-US" sz="3600" b="1">
                <a:solidFill>
                  <a:prstClr val="white"/>
                </a:solidFill>
                <a:latin typeface="Arial" panose="020B0604020202020204" pitchFamily="34" charset="0"/>
                <a:cs typeface="Arial" panose="020B0604020202020204" pitchFamily="34" charset="0"/>
              </a:rPr>
              <a:t>2; 4; 5; 10                       </a:t>
            </a:r>
          </a:p>
          <a:p>
            <a:pPr marL="1625163" indent="-558390" defTabSz="685783">
              <a:buFontTx/>
              <a:buAutoNum type="alphaUcPeriod"/>
              <a:defRPr/>
            </a:pPr>
            <a:r>
              <a:rPr lang="en-US" sz="3600" b="1">
                <a:solidFill>
                  <a:prstClr val="white"/>
                </a:solidFill>
                <a:latin typeface="Arial" panose="020B0604020202020204" pitchFamily="34" charset="0"/>
                <a:cs typeface="Arial" panose="020B0604020202020204" pitchFamily="34" charset="0"/>
              </a:rPr>
              <a:t>4; 5; 10                     </a:t>
            </a:r>
          </a:p>
          <a:p>
            <a:pPr marL="1625163" indent="-558390" defTabSz="685783">
              <a:buFontTx/>
              <a:buAutoNum type="alphaUcPeriod"/>
              <a:defRPr/>
            </a:pPr>
            <a:r>
              <a:rPr lang="en-US" sz="3600" b="1">
                <a:solidFill>
                  <a:prstClr val="white"/>
                </a:solidFill>
                <a:latin typeface="Arial" panose="020B0604020202020204" pitchFamily="34" charset="0"/>
                <a:cs typeface="Arial" panose="020B0604020202020204" pitchFamily="34" charset="0"/>
              </a:rPr>
              <a:t>2; 5</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632" y="1106562"/>
            <a:ext cx="1219677" cy="1492612"/>
          </a:xfrm>
          <a:prstGeom prst="rect">
            <a:avLst/>
          </a:prstGeom>
        </p:spPr>
      </p:pic>
      <p:sp>
        <p:nvSpPr>
          <p:cNvPr id="8" name="Pentagon 7">
            <a:hlinkClick r:id="rId7" action="ppaction://hlinksldjump"/>
          </p:cNvPr>
          <p:cNvSpPr/>
          <p:nvPr/>
        </p:nvSpPr>
        <p:spPr>
          <a:xfrm flipH="1">
            <a:off x="8555182" y="5418294"/>
            <a:ext cx="1991096" cy="490847"/>
          </a:xfrm>
          <a:prstGeom prst="homePlate">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2400" b="1" dirty="0">
                <a:solidFill>
                  <a:prstClr val="white"/>
                </a:solidFill>
                <a:latin typeface="Arial" panose="020B0604020202020204" pitchFamily="34" charset="0"/>
                <a:ea typeface="Tahoma" panose="020B0604030504040204" pitchFamily="34" charset="0"/>
                <a:cs typeface="Arial" panose="020B0604020202020204" pitchFamily="34" charset="0"/>
              </a:rPr>
              <a:t>QUAY VỀ</a:t>
            </a:r>
            <a:endParaRPr lang="vi-VN" sz="2400" b="1"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6" name="Oval 5"/>
          <p:cNvSpPr/>
          <p:nvPr/>
        </p:nvSpPr>
        <p:spPr>
          <a:xfrm>
            <a:off x="4618075" y="4750376"/>
            <a:ext cx="649384" cy="667917"/>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latin typeface="Arial" panose="020B0604020202020204" pitchFamily="34" charset="0"/>
              <a:cs typeface="Arial" panose="020B0604020202020204" pitchFamily="34" charset="0"/>
            </a:endParaRPr>
          </a:p>
        </p:txBody>
      </p:sp>
      <p:grpSp>
        <p:nvGrpSpPr>
          <p:cNvPr id="9" name="Group 34"/>
          <p:cNvGrpSpPr>
            <a:grpSpLocks/>
          </p:cNvGrpSpPr>
          <p:nvPr/>
        </p:nvGrpSpPr>
        <p:grpSpPr bwMode="auto">
          <a:xfrm>
            <a:off x="11786797" y="435956"/>
            <a:ext cx="96150" cy="65619"/>
            <a:chOff x="2455863" y="2411803"/>
            <a:chExt cx="566738" cy="566738"/>
          </a:xfrm>
        </p:grpSpPr>
        <p:sp>
          <p:nvSpPr>
            <p:cNvPr id="1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3"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15" name="Group 40"/>
          <p:cNvGrpSpPr>
            <a:grpSpLocks/>
          </p:cNvGrpSpPr>
          <p:nvPr/>
        </p:nvGrpSpPr>
        <p:grpSpPr bwMode="auto">
          <a:xfrm>
            <a:off x="11788912" y="1171189"/>
            <a:ext cx="96152" cy="66987"/>
            <a:chOff x="2455863" y="2411803"/>
            <a:chExt cx="566738" cy="566738"/>
          </a:xfrm>
        </p:grpSpPr>
        <p:sp>
          <p:nvSpPr>
            <p:cNvPr id="1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8"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9"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1" name="Group 54"/>
          <p:cNvGrpSpPr>
            <a:grpSpLocks/>
          </p:cNvGrpSpPr>
          <p:nvPr/>
        </p:nvGrpSpPr>
        <p:grpSpPr bwMode="auto">
          <a:xfrm>
            <a:off x="12184730" y="825422"/>
            <a:ext cx="96150" cy="65619"/>
            <a:chOff x="2455863" y="2411803"/>
            <a:chExt cx="566738" cy="566738"/>
          </a:xfrm>
        </p:grpSpPr>
        <p:sp>
          <p:nvSpPr>
            <p:cNvPr id="2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4"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5"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7" name="Group 61"/>
          <p:cNvGrpSpPr>
            <a:grpSpLocks/>
          </p:cNvGrpSpPr>
          <p:nvPr/>
        </p:nvGrpSpPr>
        <p:grpSpPr bwMode="auto">
          <a:xfrm>
            <a:off x="11424845" y="859289"/>
            <a:ext cx="96152" cy="65619"/>
            <a:chOff x="2455863" y="2411803"/>
            <a:chExt cx="566738" cy="566738"/>
          </a:xfrm>
        </p:grpSpPr>
        <p:sp>
          <p:nvSpPr>
            <p:cNvPr id="2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0"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1"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33" name="Oval 107"/>
          <p:cNvSpPr>
            <a:spLocks noChangeArrowheads="1"/>
          </p:cNvSpPr>
          <p:nvPr/>
        </p:nvSpPr>
        <p:spPr bwMode="auto">
          <a:xfrm>
            <a:off x="11801612" y="812193"/>
            <a:ext cx="72535" cy="4921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nvGrpSpPr>
          <p:cNvPr id="34" name="Group 38"/>
          <p:cNvGrpSpPr>
            <a:grpSpLocks/>
          </p:cNvGrpSpPr>
          <p:nvPr/>
        </p:nvGrpSpPr>
        <p:grpSpPr bwMode="auto">
          <a:xfrm>
            <a:off x="11664439" y="506771"/>
            <a:ext cx="96150" cy="65619"/>
            <a:chOff x="2455863" y="2411803"/>
            <a:chExt cx="566738" cy="566738"/>
          </a:xfrm>
        </p:grpSpPr>
        <p:sp>
          <p:nvSpPr>
            <p:cNvPr id="3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7"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8"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40" name="Group 48"/>
          <p:cNvGrpSpPr>
            <a:grpSpLocks/>
          </p:cNvGrpSpPr>
          <p:nvPr/>
        </p:nvGrpSpPr>
        <p:grpSpPr bwMode="auto">
          <a:xfrm>
            <a:off x="11666554" y="1242004"/>
            <a:ext cx="96152" cy="66987"/>
            <a:chOff x="2455863" y="2411803"/>
            <a:chExt cx="566738" cy="566738"/>
          </a:xfrm>
        </p:grpSpPr>
        <p:sp>
          <p:nvSpPr>
            <p:cNvPr id="4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3"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4"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46" name="Group 54"/>
          <p:cNvGrpSpPr>
            <a:grpSpLocks/>
          </p:cNvGrpSpPr>
          <p:nvPr/>
        </p:nvGrpSpPr>
        <p:grpSpPr bwMode="auto">
          <a:xfrm>
            <a:off x="12062372" y="896237"/>
            <a:ext cx="96150" cy="65619"/>
            <a:chOff x="2455863" y="2411803"/>
            <a:chExt cx="566738" cy="566738"/>
          </a:xfrm>
        </p:grpSpPr>
        <p:sp>
          <p:nvSpPr>
            <p:cNvPr id="4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9"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0"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52" name="Group 60"/>
          <p:cNvGrpSpPr>
            <a:grpSpLocks/>
          </p:cNvGrpSpPr>
          <p:nvPr/>
        </p:nvGrpSpPr>
        <p:grpSpPr bwMode="auto">
          <a:xfrm>
            <a:off x="11302487" y="930104"/>
            <a:ext cx="96152" cy="65619"/>
            <a:chOff x="2455863" y="2411803"/>
            <a:chExt cx="566738" cy="566738"/>
          </a:xfrm>
        </p:grpSpPr>
        <p:sp>
          <p:nvSpPr>
            <p:cNvPr id="5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5"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6"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58" name="Oval 107"/>
          <p:cNvSpPr>
            <a:spLocks noChangeArrowheads="1"/>
          </p:cNvSpPr>
          <p:nvPr/>
        </p:nvSpPr>
        <p:spPr bwMode="auto">
          <a:xfrm>
            <a:off x="11679254" y="883008"/>
            <a:ext cx="72535" cy="4921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9" name="Oval 12"/>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0</a:t>
            </a:r>
          </a:p>
        </p:txBody>
      </p:sp>
      <p:sp>
        <p:nvSpPr>
          <p:cNvPr id="60" name="Oval 13"/>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1</a:t>
            </a:r>
          </a:p>
        </p:txBody>
      </p:sp>
      <p:sp>
        <p:nvSpPr>
          <p:cNvPr id="61" name="Oval 14"/>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2</a:t>
            </a:r>
          </a:p>
        </p:txBody>
      </p:sp>
      <p:sp>
        <p:nvSpPr>
          <p:cNvPr id="62" name="Oval 15"/>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3</a:t>
            </a:r>
          </a:p>
        </p:txBody>
      </p:sp>
      <p:sp>
        <p:nvSpPr>
          <p:cNvPr id="63" name="Oval 16"/>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4</a:t>
            </a:r>
          </a:p>
        </p:txBody>
      </p:sp>
      <p:sp>
        <p:nvSpPr>
          <p:cNvPr id="64" name="Oval 17"/>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5</a:t>
            </a:r>
          </a:p>
        </p:txBody>
      </p:sp>
      <p:sp>
        <p:nvSpPr>
          <p:cNvPr id="65" name="Oval 18"/>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6</a:t>
            </a:r>
          </a:p>
        </p:txBody>
      </p:sp>
      <p:sp>
        <p:nvSpPr>
          <p:cNvPr id="66" name="Oval 19"/>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7</a:t>
            </a:r>
          </a:p>
        </p:txBody>
      </p:sp>
      <p:sp>
        <p:nvSpPr>
          <p:cNvPr id="67" name="Oval 20"/>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8</a:t>
            </a:r>
          </a:p>
        </p:txBody>
      </p:sp>
      <p:sp>
        <p:nvSpPr>
          <p:cNvPr id="68" name="Oval 21"/>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9</a:t>
            </a:r>
          </a:p>
        </p:txBody>
      </p:sp>
      <p:sp>
        <p:nvSpPr>
          <p:cNvPr id="69" name="Oval 22"/>
          <p:cNvSpPr>
            <a:spLocks noChangeArrowheads="1"/>
          </p:cNvSpPr>
          <p:nvPr/>
        </p:nvSpPr>
        <p:spPr bwMode="auto">
          <a:xfrm>
            <a:off x="10546278" y="289016"/>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a:solidFill>
                  <a:srgbClr val="FF3300"/>
                </a:solidFill>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288684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900" decel="100000" fill="hold"/>
                                        <p:tgtEl>
                                          <p:spTgt spid="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22" fill="hold">
                      <p:stCondLst>
                        <p:cond delay="indefinite"/>
                      </p:stCondLst>
                      <p:childTnLst>
                        <p:par>
                          <p:cTn id="23" fill="hold">
                            <p:stCondLst>
                              <p:cond delay="0"/>
                            </p:stCondLst>
                            <p:childTnLst>
                              <p:par>
                                <p:cTn id="24" presetID="4" presetClass="exit" presetSubtype="16" fill="hold" grpId="0" nodeType="clickEffect">
                                  <p:stCondLst>
                                    <p:cond delay="0"/>
                                  </p:stCondLst>
                                  <p:childTnLst>
                                    <p:animEffect transition="out" filter="box(in)">
                                      <p:cBhvr>
                                        <p:cTn id="25" dur="500"/>
                                        <p:tgtEl>
                                          <p:spTgt spid="60"/>
                                        </p:tgtEl>
                                      </p:cBhvr>
                                    </p:animEffect>
                                    <p:set>
                                      <p:cBhvr>
                                        <p:cTn id="26" dur="1" fill="hold">
                                          <p:stCondLst>
                                            <p:cond delay="499"/>
                                          </p:stCondLst>
                                        </p:cTn>
                                        <p:tgtEl>
                                          <p:spTgt spid="60"/>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drumroll.wav"/>
                                        </p:tgtEl>
                                      </p:cMediaNode>
                                    </p:audio>
                                  </p:subTnLst>
                                </p:cTn>
                              </p:par>
                              <p:par>
                                <p:cTn id="27" presetID="4" presetClass="exit" presetSubtype="16" fill="hold" grpId="0" nodeType="withEffect">
                                  <p:stCondLst>
                                    <p:cond delay="9000"/>
                                  </p:stCondLst>
                                  <p:childTnLst>
                                    <p:animEffect transition="out" filter="box(in)">
                                      <p:cBhvr>
                                        <p:cTn id="28" dur="500"/>
                                        <p:tgtEl>
                                          <p:spTgt spid="61"/>
                                        </p:tgtEl>
                                      </p:cBhvr>
                                    </p:animEffect>
                                    <p:set>
                                      <p:cBhvr>
                                        <p:cTn id="29" dur="1" fill="hold">
                                          <p:stCondLst>
                                            <p:cond delay="499"/>
                                          </p:stCondLst>
                                        </p:cTn>
                                        <p:tgtEl>
                                          <p:spTgt spid="61"/>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hammer.wav"/>
                                        </p:tgtEl>
                                      </p:cMediaNode>
                                    </p:audio>
                                  </p:subTnLst>
                                </p:cTn>
                              </p:par>
                              <p:par>
                                <p:cTn id="30" presetID="4" presetClass="exit" presetSubtype="16" fill="hold" grpId="0" nodeType="withEffect">
                                  <p:stCondLst>
                                    <p:cond delay="8000"/>
                                  </p:stCondLst>
                                  <p:childTnLst>
                                    <p:animEffect transition="out" filter="box(in)">
                                      <p:cBhvr>
                                        <p:cTn id="31" dur="500"/>
                                        <p:tgtEl>
                                          <p:spTgt spid="62"/>
                                        </p:tgtEl>
                                      </p:cBhvr>
                                    </p:animEffect>
                                    <p:set>
                                      <p:cBhvr>
                                        <p:cTn id="32" dur="1" fill="hold">
                                          <p:stCondLst>
                                            <p:cond delay="499"/>
                                          </p:stCondLst>
                                        </p:cTn>
                                        <p:tgtEl>
                                          <p:spTgt spid="62"/>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4" name="hammer.wav"/>
                                        </p:tgtEl>
                                      </p:cMediaNode>
                                    </p:audio>
                                  </p:subTnLst>
                                </p:cTn>
                              </p:par>
                              <p:par>
                                <p:cTn id="33" presetID="4" presetClass="exit" presetSubtype="16" fill="hold" grpId="0" nodeType="withEffect">
                                  <p:stCondLst>
                                    <p:cond delay="7000"/>
                                  </p:stCondLst>
                                  <p:childTnLst>
                                    <p:animEffect transition="out" filter="box(in)">
                                      <p:cBhvr>
                                        <p:cTn id="34" dur="500"/>
                                        <p:tgtEl>
                                          <p:spTgt spid="63"/>
                                        </p:tgtEl>
                                      </p:cBhvr>
                                    </p:animEffect>
                                    <p:set>
                                      <p:cBhvr>
                                        <p:cTn id="35" dur="1" fill="hold">
                                          <p:stCondLst>
                                            <p:cond delay="499"/>
                                          </p:stCondLst>
                                        </p:cTn>
                                        <p:tgtEl>
                                          <p:spTgt spid="6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hammer.wav"/>
                                        </p:tgtEl>
                                      </p:cMediaNode>
                                    </p:audio>
                                  </p:subTnLst>
                                </p:cTn>
                              </p:par>
                              <p:par>
                                <p:cTn id="36" presetID="4" presetClass="exit" presetSubtype="16" fill="hold" grpId="0" nodeType="withEffect">
                                  <p:stCondLst>
                                    <p:cond delay="6000"/>
                                  </p:stCondLst>
                                  <p:childTnLst>
                                    <p:animEffect transition="out" filter="box(in)">
                                      <p:cBhvr>
                                        <p:cTn id="37" dur="500"/>
                                        <p:tgtEl>
                                          <p:spTgt spid="64"/>
                                        </p:tgtEl>
                                      </p:cBhvr>
                                    </p:animEffect>
                                    <p:set>
                                      <p:cBhvr>
                                        <p:cTn id="38" dur="1" fill="hold">
                                          <p:stCondLst>
                                            <p:cond delay="499"/>
                                          </p:stCondLst>
                                        </p:cTn>
                                        <p:tgtEl>
                                          <p:spTgt spid="64"/>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4" name="hammer.wav"/>
                                        </p:tgtEl>
                                      </p:cMediaNode>
                                    </p:audio>
                                  </p:subTnLst>
                                </p:cTn>
                              </p:par>
                              <p:par>
                                <p:cTn id="39" presetID="4" presetClass="exit" presetSubtype="16" fill="hold" grpId="0" nodeType="withEffect">
                                  <p:stCondLst>
                                    <p:cond delay="5000"/>
                                  </p:stCondLst>
                                  <p:childTnLst>
                                    <p:animEffect transition="out" filter="box(in)">
                                      <p:cBhvr>
                                        <p:cTn id="40" dur="500"/>
                                        <p:tgtEl>
                                          <p:spTgt spid="65"/>
                                        </p:tgtEl>
                                      </p:cBhvr>
                                    </p:animEffect>
                                    <p:set>
                                      <p:cBhvr>
                                        <p:cTn id="41" dur="1" fill="hold">
                                          <p:stCondLst>
                                            <p:cond delay="499"/>
                                          </p:stCondLst>
                                        </p:cTn>
                                        <p:tgtEl>
                                          <p:spTgt spid="65"/>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4" name="hammer.wav"/>
                                        </p:tgtEl>
                                      </p:cMediaNode>
                                    </p:audio>
                                  </p:subTnLst>
                                </p:cTn>
                              </p:par>
                              <p:par>
                                <p:cTn id="42" presetID="4" presetClass="exit" presetSubtype="16" fill="hold" grpId="0" nodeType="withEffect">
                                  <p:stCondLst>
                                    <p:cond delay="4000"/>
                                  </p:stCondLst>
                                  <p:childTnLst>
                                    <p:animEffect transition="out" filter="box(in)">
                                      <p:cBhvr>
                                        <p:cTn id="43" dur="500"/>
                                        <p:tgtEl>
                                          <p:spTgt spid="66"/>
                                        </p:tgtEl>
                                      </p:cBhvr>
                                    </p:animEffect>
                                    <p:set>
                                      <p:cBhvr>
                                        <p:cTn id="44" dur="1" fill="hold">
                                          <p:stCondLst>
                                            <p:cond delay="499"/>
                                          </p:stCondLst>
                                        </p:cTn>
                                        <p:tgtEl>
                                          <p:spTgt spid="66"/>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4" name="hammer.wav"/>
                                        </p:tgtEl>
                                      </p:cMediaNode>
                                    </p:audio>
                                  </p:subTnLst>
                                </p:cTn>
                              </p:par>
                              <p:par>
                                <p:cTn id="45" presetID="4" presetClass="exit" presetSubtype="16" fill="hold" grpId="0" nodeType="withEffect">
                                  <p:stCondLst>
                                    <p:cond delay="3000"/>
                                  </p:stCondLst>
                                  <p:childTnLst>
                                    <p:animEffect transition="out" filter="box(in)">
                                      <p:cBhvr>
                                        <p:cTn id="46" dur="500"/>
                                        <p:tgtEl>
                                          <p:spTgt spid="67"/>
                                        </p:tgtEl>
                                      </p:cBhvr>
                                    </p:animEffect>
                                    <p:set>
                                      <p:cBhvr>
                                        <p:cTn id="47" dur="1" fill="hold">
                                          <p:stCondLst>
                                            <p:cond delay="499"/>
                                          </p:stCondLst>
                                        </p:cTn>
                                        <p:tgtEl>
                                          <p:spTgt spid="67"/>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hammer.wav"/>
                                        </p:tgtEl>
                                      </p:cMediaNode>
                                    </p:audio>
                                  </p:subTnLst>
                                </p:cTn>
                              </p:par>
                              <p:par>
                                <p:cTn id="48" presetID="4" presetClass="exit" presetSubtype="16" fill="hold" grpId="0" nodeType="withEffect">
                                  <p:stCondLst>
                                    <p:cond delay="2000"/>
                                  </p:stCondLst>
                                  <p:childTnLst>
                                    <p:animEffect transition="out" filter="box(in)">
                                      <p:cBhvr>
                                        <p:cTn id="49" dur="500"/>
                                        <p:tgtEl>
                                          <p:spTgt spid="68"/>
                                        </p:tgtEl>
                                      </p:cBhvr>
                                    </p:animEffect>
                                    <p:set>
                                      <p:cBhvr>
                                        <p:cTn id="50" dur="1" fill="hold">
                                          <p:stCondLst>
                                            <p:cond delay="499"/>
                                          </p:stCondLst>
                                        </p:cTn>
                                        <p:tgtEl>
                                          <p:spTgt spid="6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4" name="hammer.wav"/>
                                        </p:tgtEl>
                                      </p:cMediaNode>
                                    </p:audio>
                                  </p:subTnLst>
                                </p:cTn>
                              </p:par>
                              <p:par>
                                <p:cTn id="51" presetID="4" presetClass="exit" presetSubtype="16" fill="hold" grpId="0" nodeType="withEffect">
                                  <p:stCondLst>
                                    <p:cond delay="1000"/>
                                  </p:stCondLst>
                                  <p:childTnLst>
                                    <p:animEffect transition="out" filter="box(in)">
                                      <p:cBhvr>
                                        <p:cTn id="52" dur="500"/>
                                        <p:tgtEl>
                                          <p:spTgt spid="69"/>
                                        </p:tgtEl>
                                      </p:cBhvr>
                                    </p:animEffect>
                                    <p:set>
                                      <p:cBhvr>
                                        <p:cTn id="53" dur="1" fill="hold">
                                          <p:stCondLst>
                                            <p:cond delay="499"/>
                                          </p:stCondLst>
                                        </p:cTn>
                                        <p:tgtEl>
                                          <p:spTgt spid="69"/>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4" name="hammer.wav"/>
                                        </p:tgtEl>
                                      </p:cMediaNode>
                                    </p:audio>
                                  </p:subTnLst>
                                </p:cTn>
                              </p:par>
                              <p:par>
                                <p:cTn id="54" presetID="4" presetClass="exit" presetSubtype="16" fill="hold" grpId="0" nodeType="withEffect">
                                  <p:stCondLst>
                                    <p:cond delay="0"/>
                                  </p:stCondLst>
                                  <p:childTnLst>
                                    <p:animEffect transition="out" filter="box(in)">
                                      <p:cBhvr>
                                        <p:cTn id="55" dur="500"/>
                                        <p:tgtEl>
                                          <p:spTgt spid="59"/>
                                        </p:tgtEl>
                                      </p:cBhvr>
                                    </p:animEffect>
                                    <p:set>
                                      <p:cBhvr>
                                        <p:cTn id="56" dur="1" fill="hold">
                                          <p:stCondLst>
                                            <p:cond delay="499"/>
                                          </p:stCondLst>
                                        </p:cTn>
                                        <p:tgtEl>
                                          <p:spTgt spid="59"/>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5" name="push.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657</TotalTime>
  <Words>1249</Words>
  <Application>Microsoft Office PowerPoint</Application>
  <PresentationFormat>Widescreen</PresentationFormat>
  <Paragraphs>191</Paragraphs>
  <Slides>20</Slides>
  <Notes>6</Notes>
  <HiddenSlides>0</HiddenSlides>
  <MMClips>2</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Abel</vt:lpstr>
      <vt:lpstr>Arial</vt:lpstr>
      <vt:lpstr>Calibri</vt:lpstr>
      <vt:lpstr>Cambria</vt:lpstr>
      <vt:lpstr>Impact</vt:lpstr>
      <vt:lpstr>Odibee Sans</vt:lpstr>
      <vt:lpstr>Tahoma</vt:lpstr>
      <vt:lpstr>Times New Roman</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Dạng 1: Nhận biết số nguyên tố, hợp số:</vt:lpstr>
      <vt:lpstr>Dạng 2: Xác định số nguyên tố, hợp số thỏa mãn điều kiện cho trước </vt:lpstr>
      <vt:lpstr>PowerPoint Presentation</vt:lpstr>
      <vt:lpstr>Dạng 3: Tìm các ước nguyên tố của một số cho trước </vt:lpstr>
      <vt:lpstr> Dạng 4: Tìm một số biết các ước nguyên tố của nó Bài tập 5 SGK trang 42 Hãy viết 3 số: a) Chỉ có ước nguyên tố là 2 b) Chỉ có ước nguyên tố là 5 </vt:lpstr>
      <vt:lpstr>Dạng 5: Bài toán thực tế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Diu Bui</cp:lastModifiedBy>
  <cp:revision>42</cp:revision>
  <dcterms:created xsi:type="dcterms:W3CDTF">2021-07-14T10:42:15Z</dcterms:created>
  <dcterms:modified xsi:type="dcterms:W3CDTF">2022-10-31T13:34:17Z</dcterms:modified>
</cp:coreProperties>
</file>