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29" r:id="rId3"/>
    <p:sldId id="279" r:id="rId4"/>
    <p:sldId id="281" r:id="rId5"/>
    <p:sldId id="282" r:id="rId6"/>
    <p:sldId id="283" r:id="rId7"/>
    <p:sldId id="284" r:id="rId8"/>
    <p:sldId id="289" r:id="rId9"/>
    <p:sldId id="291" r:id="rId10"/>
    <p:sldId id="286" r:id="rId11"/>
    <p:sldId id="290" r:id="rId12"/>
    <p:sldId id="293" r:id="rId13"/>
    <p:sldId id="295" r:id="rId14"/>
    <p:sldId id="296" r:id="rId15"/>
    <p:sldId id="325" r:id="rId16"/>
    <p:sldId id="327" r:id="rId17"/>
    <p:sldId id="324" r:id="rId18"/>
    <p:sldId id="328" r:id="rId19"/>
    <p:sldId id="326" r:id="rId2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7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h Tâm Phan" userId="38b063effe298c48" providerId="LiveId" clId="{E001CC48-203B-42EE-8865-03D0E06FBDFB}"/>
    <pc:docChg chg="custSel addSld modSld sldOrd">
      <pc:chgData name="Thanh Tâm Phan" userId="38b063effe298c48" providerId="LiveId" clId="{E001CC48-203B-42EE-8865-03D0E06FBDFB}" dt="2021-10-07T07:04:58.110" v="1005" actId="113"/>
      <pc:docMkLst>
        <pc:docMk/>
      </pc:docMkLst>
      <pc:sldChg chg="addSp modSp">
        <pc:chgData name="Thanh Tâm Phan" userId="38b063effe298c48" providerId="LiveId" clId="{E001CC48-203B-42EE-8865-03D0E06FBDFB}" dt="2021-10-06T08:11:38.790" v="2" actId="1076"/>
        <pc:sldMkLst>
          <pc:docMk/>
          <pc:sldMk cId="3346943359" sldId="256"/>
        </pc:sldMkLst>
        <pc:picChg chg="add mod">
          <ac:chgData name="Thanh Tâm Phan" userId="38b063effe298c48" providerId="LiveId" clId="{E001CC48-203B-42EE-8865-03D0E06FBDFB}" dt="2021-10-06T08:11:38.790" v="2" actId="1076"/>
          <ac:picMkLst>
            <pc:docMk/>
            <pc:sldMk cId="3346943359" sldId="256"/>
            <ac:picMk id="1026" creationId="{A54556FF-EB89-4481-8E3F-E13EFAA643AD}"/>
          </ac:picMkLst>
        </pc:picChg>
      </pc:sldChg>
      <pc:sldChg chg="addSp delSp modSp new mod">
        <pc:chgData name="Thanh Tâm Phan" userId="38b063effe298c48" providerId="LiveId" clId="{E001CC48-203B-42EE-8865-03D0E06FBDFB}" dt="2021-10-06T08:14:40.946" v="14" actId="14100"/>
        <pc:sldMkLst>
          <pc:docMk/>
          <pc:sldMk cId="4216270786" sldId="257"/>
        </pc:sldMkLst>
        <pc:spChg chg="del">
          <ac:chgData name="Thanh Tâm Phan" userId="38b063effe298c48" providerId="LiveId" clId="{E001CC48-203B-42EE-8865-03D0E06FBDFB}" dt="2021-10-06T08:11:45.663" v="4" actId="478"/>
          <ac:spMkLst>
            <pc:docMk/>
            <pc:sldMk cId="4216270786" sldId="257"/>
            <ac:spMk id="2" creationId="{3AA018C6-D68A-4D41-9BA3-50441B6C825F}"/>
          </ac:spMkLst>
        </pc:spChg>
        <pc:spChg chg="add mod">
          <ac:chgData name="Thanh Tâm Phan" userId="38b063effe298c48" providerId="LiveId" clId="{E001CC48-203B-42EE-8865-03D0E06FBDFB}" dt="2021-10-06T08:14:40.946" v="14" actId="14100"/>
          <ac:spMkLst>
            <pc:docMk/>
            <pc:sldMk cId="4216270786" sldId="257"/>
            <ac:spMk id="4" creationId="{7C9B2D11-BFCC-429F-ACB5-E026DB4EEFDC}"/>
          </ac:spMkLst>
        </pc:spChg>
      </pc:sldChg>
      <pc:sldChg chg="addSp delSp modSp new mod modAnim">
        <pc:chgData name="Thanh Tâm Phan" userId="38b063effe298c48" providerId="LiveId" clId="{E001CC48-203B-42EE-8865-03D0E06FBDFB}" dt="2021-10-06T08:16:11.388" v="24"/>
        <pc:sldMkLst>
          <pc:docMk/>
          <pc:sldMk cId="2326715138" sldId="258"/>
        </pc:sldMkLst>
        <pc:spChg chg="del">
          <ac:chgData name="Thanh Tâm Phan" userId="38b063effe298c48" providerId="LiveId" clId="{E001CC48-203B-42EE-8865-03D0E06FBDFB}" dt="2021-10-06T08:14:45.845" v="16" actId="478"/>
          <ac:spMkLst>
            <pc:docMk/>
            <pc:sldMk cId="2326715138" sldId="258"/>
            <ac:spMk id="2" creationId="{59C6AB46-4310-4D30-8C24-1E527E2BD116}"/>
          </ac:spMkLst>
        </pc:spChg>
        <pc:spChg chg="add mod">
          <ac:chgData name="Thanh Tâm Phan" userId="38b063effe298c48" providerId="LiveId" clId="{E001CC48-203B-42EE-8865-03D0E06FBDFB}" dt="2021-10-06T08:16:06.082" v="23" actId="113"/>
          <ac:spMkLst>
            <pc:docMk/>
            <pc:sldMk cId="2326715138" sldId="258"/>
            <ac:spMk id="4" creationId="{421D9FF7-6F06-4AAD-8B33-AB5847F3C3DA}"/>
          </ac:spMkLst>
        </pc:spChg>
      </pc:sldChg>
      <pc:sldChg chg="addSp delSp modSp new mod modAnim">
        <pc:chgData name="Thanh Tâm Phan" userId="38b063effe298c48" providerId="LiveId" clId="{E001CC48-203B-42EE-8865-03D0E06FBDFB}" dt="2021-10-06T08:20:15.813" v="99" actId="255"/>
        <pc:sldMkLst>
          <pc:docMk/>
          <pc:sldMk cId="280522676" sldId="259"/>
        </pc:sldMkLst>
        <pc:spChg chg="del">
          <ac:chgData name="Thanh Tâm Phan" userId="38b063effe298c48" providerId="LiveId" clId="{E001CC48-203B-42EE-8865-03D0E06FBDFB}" dt="2021-10-06T08:17:22.155" v="26" actId="478"/>
          <ac:spMkLst>
            <pc:docMk/>
            <pc:sldMk cId="280522676" sldId="259"/>
            <ac:spMk id="2" creationId="{21D7F958-8F11-4B4D-AF76-1EAB866F182A}"/>
          </ac:spMkLst>
        </pc:spChg>
        <pc:spChg chg="add mod">
          <ac:chgData name="Thanh Tâm Phan" userId="38b063effe298c48" providerId="LiveId" clId="{E001CC48-203B-42EE-8865-03D0E06FBDFB}" dt="2021-10-06T08:18:33.246" v="88" actId="255"/>
          <ac:spMkLst>
            <pc:docMk/>
            <pc:sldMk cId="280522676" sldId="259"/>
            <ac:spMk id="3" creationId="{A252A0E9-831E-48A3-BA84-33C5D2861884}"/>
          </ac:spMkLst>
        </pc:spChg>
        <pc:spChg chg="add mod">
          <ac:chgData name="Thanh Tâm Phan" userId="38b063effe298c48" providerId="LiveId" clId="{E001CC48-203B-42EE-8865-03D0E06FBDFB}" dt="2021-10-06T08:18:41.558" v="90" actId="113"/>
          <ac:spMkLst>
            <pc:docMk/>
            <pc:sldMk cId="280522676" sldId="259"/>
            <ac:spMk id="4" creationId="{CDC359C7-9D35-40C8-8584-07F975D1B2C0}"/>
          </ac:spMkLst>
        </pc:spChg>
        <pc:spChg chg="add mod">
          <ac:chgData name="Thanh Tâm Phan" userId="38b063effe298c48" providerId="LiveId" clId="{E001CC48-203B-42EE-8865-03D0E06FBDFB}" dt="2021-10-06T08:20:15.813" v="99" actId="255"/>
          <ac:spMkLst>
            <pc:docMk/>
            <pc:sldMk cId="280522676" sldId="259"/>
            <ac:spMk id="7" creationId="{72AF6D59-5012-4CEB-B472-273480842A87}"/>
          </ac:spMkLst>
        </pc:spChg>
        <pc:picChg chg="add del">
          <ac:chgData name="Thanh Tâm Phan" userId="38b063effe298c48" providerId="LiveId" clId="{E001CC48-203B-42EE-8865-03D0E06FBDFB}" dt="2021-10-06T08:19:34.523" v="92" actId="478"/>
          <ac:picMkLst>
            <pc:docMk/>
            <pc:sldMk cId="280522676" sldId="259"/>
            <ac:picMk id="2050" creationId="{045333B7-251E-4214-83C8-3568E69FA975}"/>
          </ac:picMkLst>
        </pc:picChg>
      </pc:sldChg>
      <pc:sldChg chg="addSp delSp modSp new mod">
        <pc:chgData name="Thanh Tâm Phan" userId="38b063effe298c48" providerId="LiveId" clId="{E001CC48-203B-42EE-8865-03D0E06FBDFB}" dt="2021-10-06T08:20:52.591" v="105" actId="255"/>
        <pc:sldMkLst>
          <pc:docMk/>
          <pc:sldMk cId="3049924204" sldId="260"/>
        </pc:sldMkLst>
        <pc:spChg chg="del">
          <ac:chgData name="Thanh Tâm Phan" userId="38b063effe298c48" providerId="LiveId" clId="{E001CC48-203B-42EE-8865-03D0E06FBDFB}" dt="2021-10-06T08:20:32.056" v="101" actId="478"/>
          <ac:spMkLst>
            <pc:docMk/>
            <pc:sldMk cId="3049924204" sldId="260"/>
            <ac:spMk id="2" creationId="{79AB9D92-ABC2-450B-B4BC-29A1F3C2AF8D}"/>
          </ac:spMkLst>
        </pc:spChg>
        <pc:spChg chg="add mod">
          <ac:chgData name="Thanh Tâm Phan" userId="38b063effe298c48" providerId="LiveId" clId="{E001CC48-203B-42EE-8865-03D0E06FBDFB}" dt="2021-10-06T08:20:52.591" v="105" actId="255"/>
          <ac:spMkLst>
            <pc:docMk/>
            <pc:sldMk cId="3049924204" sldId="260"/>
            <ac:spMk id="4" creationId="{BFC7CE69-48E0-484F-A261-299E62CAD2F1}"/>
          </ac:spMkLst>
        </pc:spChg>
      </pc:sldChg>
      <pc:sldChg chg="addSp delSp modSp new mod">
        <pc:chgData name="Thanh Tâm Phan" userId="38b063effe298c48" providerId="LiveId" clId="{E001CC48-203B-42EE-8865-03D0E06FBDFB}" dt="2021-10-06T08:21:39.345" v="111" actId="1076"/>
        <pc:sldMkLst>
          <pc:docMk/>
          <pc:sldMk cId="3359845491" sldId="261"/>
        </pc:sldMkLst>
        <pc:spChg chg="del">
          <ac:chgData name="Thanh Tâm Phan" userId="38b063effe298c48" providerId="LiveId" clId="{E001CC48-203B-42EE-8865-03D0E06FBDFB}" dt="2021-10-06T08:21:05.172" v="107" actId="478"/>
          <ac:spMkLst>
            <pc:docMk/>
            <pc:sldMk cId="3359845491" sldId="261"/>
            <ac:spMk id="2" creationId="{6EA0662D-8E33-4739-B7F1-CFE297DA2FFD}"/>
          </ac:spMkLst>
        </pc:spChg>
        <pc:picChg chg="add mod">
          <ac:chgData name="Thanh Tâm Phan" userId="38b063effe298c48" providerId="LiveId" clId="{E001CC48-203B-42EE-8865-03D0E06FBDFB}" dt="2021-10-06T08:21:39.345" v="111" actId="1076"/>
          <ac:picMkLst>
            <pc:docMk/>
            <pc:sldMk cId="3359845491" sldId="261"/>
            <ac:picMk id="3" creationId="{3A81EEA4-537E-4FE9-95B1-053528D45FD2}"/>
          </ac:picMkLst>
        </pc:picChg>
      </pc:sldChg>
      <pc:sldChg chg="addSp delSp modSp new mod">
        <pc:chgData name="Thanh Tâm Phan" userId="38b063effe298c48" providerId="LiveId" clId="{E001CC48-203B-42EE-8865-03D0E06FBDFB}" dt="2021-10-06T08:22:22.399" v="118" actId="1076"/>
        <pc:sldMkLst>
          <pc:docMk/>
          <pc:sldMk cId="3702105081" sldId="262"/>
        </pc:sldMkLst>
        <pc:spChg chg="del">
          <ac:chgData name="Thanh Tâm Phan" userId="38b063effe298c48" providerId="LiveId" clId="{E001CC48-203B-42EE-8865-03D0E06FBDFB}" dt="2021-10-06T08:21:47.852" v="113" actId="478"/>
          <ac:spMkLst>
            <pc:docMk/>
            <pc:sldMk cId="3702105081" sldId="262"/>
            <ac:spMk id="2" creationId="{BC022021-4E50-4F06-B5D5-F7700C4EE909}"/>
          </ac:spMkLst>
        </pc:spChg>
        <pc:picChg chg="add mod">
          <ac:chgData name="Thanh Tâm Phan" userId="38b063effe298c48" providerId="LiveId" clId="{E001CC48-203B-42EE-8865-03D0E06FBDFB}" dt="2021-10-06T08:22:22.399" v="118" actId="1076"/>
          <ac:picMkLst>
            <pc:docMk/>
            <pc:sldMk cId="3702105081" sldId="262"/>
            <ac:picMk id="3" creationId="{2764988D-D6D2-47C1-A02D-7C4E0A883B85}"/>
          </ac:picMkLst>
        </pc:picChg>
      </pc:sldChg>
      <pc:sldChg chg="addSp delSp modSp new mod modAnim">
        <pc:chgData name="Thanh Tâm Phan" userId="38b063effe298c48" providerId="LiveId" clId="{E001CC48-203B-42EE-8865-03D0E06FBDFB}" dt="2021-10-06T08:23:35.371" v="125"/>
        <pc:sldMkLst>
          <pc:docMk/>
          <pc:sldMk cId="121068293" sldId="263"/>
        </pc:sldMkLst>
        <pc:spChg chg="del">
          <ac:chgData name="Thanh Tâm Phan" userId="38b063effe298c48" providerId="LiveId" clId="{E001CC48-203B-42EE-8865-03D0E06FBDFB}" dt="2021-10-06T08:22:33.372" v="120" actId="478"/>
          <ac:spMkLst>
            <pc:docMk/>
            <pc:sldMk cId="121068293" sldId="263"/>
            <ac:spMk id="2" creationId="{1D92F5EB-74D5-49E3-B26F-621E94B2F2A7}"/>
          </ac:spMkLst>
        </pc:spChg>
        <pc:picChg chg="add mod">
          <ac:chgData name="Thanh Tâm Phan" userId="38b063effe298c48" providerId="LiveId" clId="{E001CC48-203B-42EE-8865-03D0E06FBDFB}" dt="2021-10-06T08:23:10.415" v="122" actId="1076"/>
          <ac:picMkLst>
            <pc:docMk/>
            <pc:sldMk cId="121068293" sldId="263"/>
            <ac:picMk id="3" creationId="{A5CA67F6-49DD-4968-AB27-9040E1B1BDA5}"/>
          </ac:picMkLst>
        </pc:picChg>
        <pc:picChg chg="add mod">
          <ac:chgData name="Thanh Tâm Phan" userId="38b063effe298c48" providerId="LiveId" clId="{E001CC48-203B-42EE-8865-03D0E06FBDFB}" dt="2021-10-06T08:23:32.439" v="124" actId="1076"/>
          <ac:picMkLst>
            <pc:docMk/>
            <pc:sldMk cId="121068293" sldId="263"/>
            <ac:picMk id="4" creationId="{481DCDF9-98F3-41AC-B954-6D4DD60ABC23}"/>
          </ac:picMkLst>
        </pc:picChg>
      </pc:sldChg>
      <pc:sldChg chg="addSp delSp modSp new mod">
        <pc:chgData name="Thanh Tâm Phan" userId="38b063effe298c48" providerId="LiveId" clId="{E001CC48-203B-42EE-8865-03D0E06FBDFB}" dt="2021-10-06T08:27:30.585" v="141" actId="478"/>
        <pc:sldMkLst>
          <pc:docMk/>
          <pc:sldMk cId="3964612522" sldId="264"/>
        </pc:sldMkLst>
        <pc:spChg chg="del">
          <ac:chgData name="Thanh Tâm Phan" userId="38b063effe298c48" providerId="LiveId" clId="{E001CC48-203B-42EE-8865-03D0E06FBDFB}" dt="2021-10-06T08:23:43.983" v="127" actId="478"/>
          <ac:spMkLst>
            <pc:docMk/>
            <pc:sldMk cId="3964612522" sldId="264"/>
            <ac:spMk id="2" creationId="{0A81051E-1AA1-4C07-93E6-21201ACDD8E9}"/>
          </ac:spMkLst>
        </pc:spChg>
        <pc:spChg chg="add mod">
          <ac:chgData name="Thanh Tâm Phan" userId="38b063effe298c48" providerId="LiveId" clId="{E001CC48-203B-42EE-8865-03D0E06FBDFB}" dt="2021-10-06T08:24:16.070" v="132" actId="255"/>
          <ac:spMkLst>
            <pc:docMk/>
            <pc:sldMk cId="3964612522" sldId="264"/>
            <ac:spMk id="4" creationId="{3A671DFD-9C9D-4B0F-AA43-132F63C0C79B}"/>
          </ac:spMkLst>
        </pc:spChg>
        <pc:picChg chg="add del mod">
          <ac:chgData name="Thanh Tâm Phan" userId="38b063effe298c48" providerId="LiveId" clId="{E001CC48-203B-42EE-8865-03D0E06FBDFB}" dt="2021-10-06T08:27:30.585" v="141" actId="478"/>
          <ac:picMkLst>
            <pc:docMk/>
            <pc:sldMk cId="3964612522" sldId="264"/>
            <ac:picMk id="3074" creationId="{6ACF17E9-34F4-42ED-ABAD-9199902A9316}"/>
          </ac:picMkLst>
        </pc:picChg>
      </pc:sldChg>
      <pc:sldChg chg="addSp delSp modSp new mod">
        <pc:chgData name="Thanh Tâm Phan" userId="38b063effe298c48" providerId="LiveId" clId="{E001CC48-203B-42EE-8865-03D0E06FBDFB}" dt="2021-10-06T08:26:58.030" v="140" actId="255"/>
        <pc:sldMkLst>
          <pc:docMk/>
          <pc:sldMk cId="2337814034" sldId="265"/>
        </pc:sldMkLst>
        <pc:spChg chg="del">
          <ac:chgData name="Thanh Tâm Phan" userId="38b063effe298c48" providerId="LiveId" clId="{E001CC48-203B-42EE-8865-03D0E06FBDFB}" dt="2021-10-06T08:25:42.807" v="136" actId="478"/>
          <ac:spMkLst>
            <pc:docMk/>
            <pc:sldMk cId="2337814034" sldId="265"/>
            <ac:spMk id="2" creationId="{D752B6D4-9BBC-43BC-854A-696A2897D371}"/>
          </ac:spMkLst>
        </pc:spChg>
        <pc:spChg chg="add mod">
          <ac:chgData name="Thanh Tâm Phan" userId="38b063effe298c48" providerId="LiveId" clId="{E001CC48-203B-42EE-8865-03D0E06FBDFB}" dt="2021-10-06T08:26:58.030" v="140" actId="255"/>
          <ac:spMkLst>
            <pc:docMk/>
            <pc:sldMk cId="2337814034" sldId="265"/>
            <ac:spMk id="4" creationId="{1C9CB26F-8707-4D3E-A7A2-D974C2F616F5}"/>
          </ac:spMkLst>
        </pc:spChg>
      </pc:sldChg>
      <pc:sldChg chg="addSp delSp modSp new mod modAnim">
        <pc:chgData name="Thanh Tâm Phan" userId="38b063effe298c48" providerId="LiveId" clId="{E001CC48-203B-42EE-8865-03D0E06FBDFB}" dt="2021-10-06T08:28:27.294" v="149"/>
        <pc:sldMkLst>
          <pc:docMk/>
          <pc:sldMk cId="499705616" sldId="266"/>
        </pc:sldMkLst>
        <pc:spChg chg="del">
          <ac:chgData name="Thanh Tâm Phan" userId="38b063effe298c48" providerId="LiveId" clId="{E001CC48-203B-42EE-8865-03D0E06FBDFB}" dt="2021-10-06T08:27:36.693" v="143" actId="478"/>
          <ac:spMkLst>
            <pc:docMk/>
            <pc:sldMk cId="499705616" sldId="266"/>
            <ac:spMk id="2" creationId="{E4D6A005-E63F-4024-867E-1CB4D47CCFEA}"/>
          </ac:spMkLst>
        </pc:spChg>
        <pc:picChg chg="add mod">
          <ac:chgData name="Thanh Tâm Phan" userId="38b063effe298c48" providerId="LiveId" clId="{E001CC48-203B-42EE-8865-03D0E06FBDFB}" dt="2021-10-06T08:28:02.735" v="146" actId="1076"/>
          <ac:picMkLst>
            <pc:docMk/>
            <pc:sldMk cId="499705616" sldId="266"/>
            <ac:picMk id="3" creationId="{1EE4EADE-1C3D-4F13-9E0E-E7B1A4C09292}"/>
          </ac:picMkLst>
        </pc:picChg>
        <pc:picChg chg="add mod">
          <ac:chgData name="Thanh Tâm Phan" userId="38b063effe298c48" providerId="LiveId" clId="{E001CC48-203B-42EE-8865-03D0E06FBDFB}" dt="2021-10-06T08:28:24.513" v="148" actId="1076"/>
          <ac:picMkLst>
            <pc:docMk/>
            <pc:sldMk cId="499705616" sldId="266"/>
            <ac:picMk id="4" creationId="{BB1910A9-9283-4F00-BA9F-80220C1CB5A1}"/>
          </ac:picMkLst>
        </pc:picChg>
      </pc:sldChg>
      <pc:sldChg chg="addSp delSp modSp new mod">
        <pc:chgData name="Thanh Tâm Phan" userId="38b063effe298c48" providerId="LiveId" clId="{E001CC48-203B-42EE-8865-03D0E06FBDFB}" dt="2021-10-06T08:29:02.081" v="154" actId="14100"/>
        <pc:sldMkLst>
          <pc:docMk/>
          <pc:sldMk cId="3855803279" sldId="267"/>
        </pc:sldMkLst>
        <pc:spChg chg="del">
          <ac:chgData name="Thanh Tâm Phan" userId="38b063effe298c48" providerId="LiveId" clId="{E001CC48-203B-42EE-8865-03D0E06FBDFB}" dt="2021-10-06T08:28:31.637" v="151" actId="478"/>
          <ac:spMkLst>
            <pc:docMk/>
            <pc:sldMk cId="3855803279" sldId="267"/>
            <ac:spMk id="2" creationId="{0C021FFC-81C7-4311-B0DE-50C9BEDAEE27}"/>
          </ac:spMkLst>
        </pc:spChg>
        <pc:picChg chg="add mod">
          <ac:chgData name="Thanh Tâm Phan" userId="38b063effe298c48" providerId="LiveId" clId="{E001CC48-203B-42EE-8865-03D0E06FBDFB}" dt="2021-10-06T08:29:02.081" v="154" actId="14100"/>
          <ac:picMkLst>
            <pc:docMk/>
            <pc:sldMk cId="3855803279" sldId="267"/>
            <ac:picMk id="3" creationId="{28042AE9-45E3-4669-8602-D31846564A62}"/>
          </ac:picMkLst>
        </pc:picChg>
      </pc:sldChg>
      <pc:sldChg chg="addSp delSp modSp new mod">
        <pc:chgData name="Thanh Tâm Phan" userId="38b063effe298c48" providerId="LiveId" clId="{E001CC48-203B-42EE-8865-03D0E06FBDFB}" dt="2021-10-06T08:31:33.513" v="226" actId="14100"/>
        <pc:sldMkLst>
          <pc:docMk/>
          <pc:sldMk cId="3800739071" sldId="268"/>
        </pc:sldMkLst>
        <pc:spChg chg="del">
          <ac:chgData name="Thanh Tâm Phan" userId="38b063effe298c48" providerId="LiveId" clId="{E001CC48-203B-42EE-8865-03D0E06FBDFB}" dt="2021-10-06T08:29:13.491" v="156" actId="478"/>
          <ac:spMkLst>
            <pc:docMk/>
            <pc:sldMk cId="3800739071" sldId="268"/>
            <ac:spMk id="2" creationId="{30695C0D-8B25-441A-A388-F45E4D633E3C}"/>
          </ac:spMkLst>
        </pc:spChg>
        <pc:spChg chg="add mod">
          <ac:chgData name="Thanh Tâm Phan" userId="38b063effe298c48" providerId="LiveId" clId="{E001CC48-203B-42EE-8865-03D0E06FBDFB}" dt="2021-10-06T08:30:18.759" v="219" actId="255"/>
          <ac:spMkLst>
            <pc:docMk/>
            <pc:sldMk cId="3800739071" sldId="268"/>
            <ac:spMk id="3" creationId="{C4588EEF-1920-4A03-9E76-C11851166711}"/>
          </ac:spMkLst>
        </pc:spChg>
        <pc:spChg chg="add mod">
          <ac:chgData name="Thanh Tâm Phan" userId="38b063effe298c48" providerId="LiveId" clId="{E001CC48-203B-42EE-8865-03D0E06FBDFB}" dt="2021-10-06T08:31:33.513" v="226" actId="14100"/>
          <ac:spMkLst>
            <pc:docMk/>
            <pc:sldMk cId="3800739071" sldId="268"/>
            <ac:spMk id="5" creationId="{2F779BBA-DB4A-4106-B423-526CD516FAF3}"/>
          </ac:spMkLst>
        </pc:spChg>
      </pc:sldChg>
      <pc:sldChg chg="addSp delSp modSp new mod">
        <pc:chgData name="Thanh Tâm Phan" userId="38b063effe298c48" providerId="LiveId" clId="{E001CC48-203B-42EE-8865-03D0E06FBDFB}" dt="2021-10-06T08:32:07.317" v="233" actId="14100"/>
        <pc:sldMkLst>
          <pc:docMk/>
          <pc:sldMk cId="455495860" sldId="269"/>
        </pc:sldMkLst>
        <pc:spChg chg="del">
          <ac:chgData name="Thanh Tâm Phan" userId="38b063effe298c48" providerId="LiveId" clId="{E001CC48-203B-42EE-8865-03D0E06FBDFB}" dt="2021-10-06T08:31:42.763" v="228" actId="478"/>
          <ac:spMkLst>
            <pc:docMk/>
            <pc:sldMk cId="455495860" sldId="269"/>
            <ac:spMk id="2" creationId="{BBBB4E8D-1D33-4267-8DD7-81063C1BBD4A}"/>
          </ac:spMkLst>
        </pc:spChg>
        <pc:spChg chg="add mod">
          <ac:chgData name="Thanh Tâm Phan" userId="38b063effe298c48" providerId="LiveId" clId="{E001CC48-203B-42EE-8865-03D0E06FBDFB}" dt="2021-10-06T08:32:07.317" v="233" actId="14100"/>
          <ac:spMkLst>
            <pc:docMk/>
            <pc:sldMk cId="455495860" sldId="269"/>
            <ac:spMk id="4" creationId="{FB25E89C-4E34-4476-9A3F-20B18B3F4287}"/>
          </ac:spMkLst>
        </pc:spChg>
      </pc:sldChg>
      <pc:sldChg chg="addSp delSp modSp new mod">
        <pc:chgData name="Thanh Tâm Phan" userId="38b063effe298c48" providerId="LiveId" clId="{E001CC48-203B-42EE-8865-03D0E06FBDFB}" dt="2021-10-06T08:32:39.599" v="238" actId="1076"/>
        <pc:sldMkLst>
          <pc:docMk/>
          <pc:sldMk cId="2797299649" sldId="270"/>
        </pc:sldMkLst>
        <pc:spChg chg="del">
          <ac:chgData name="Thanh Tâm Phan" userId="38b063effe298c48" providerId="LiveId" clId="{E001CC48-203B-42EE-8865-03D0E06FBDFB}" dt="2021-10-06T08:32:13.750" v="235" actId="478"/>
          <ac:spMkLst>
            <pc:docMk/>
            <pc:sldMk cId="2797299649" sldId="270"/>
            <ac:spMk id="2" creationId="{150601D6-4ECA-4B03-99BD-9363E04EBB24}"/>
          </ac:spMkLst>
        </pc:spChg>
        <pc:picChg chg="add mod">
          <ac:chgData name="Thanh Tâm Phan" userId="38b063effe298c48" providerId="LiveId" clId="{E001CC48-203B-42EE-8865-03D0E06FBDFB}" dt="2021-10-06T08:32:39.599" v="238" actId="1076"/>
          <ac:picMkLst>
            <pc:docMk/>
            <pc:sldMk cId="2797299649" sldId="270"/>
            <ac:picMk id="3" creationId="{65B35A89-DE3B-45BB-944A-9C28CDCB6E03}"/>
          </ac:picMkLst>
        </pc:picChg>
      </pc:sldChg>
      <pc:sldChg chg="addSp delSp modSp new mod modAnim">
        <pc:chgData name="Thanh Tâm Phan" userId="38b063effe298c48" providerId="LiveId" clId="{E001CC48-203B-42EE-8865-03D0E06FBDFB}" dt="2021-10-06T08:33:28.568" v="245"/>
        <pc:sldMkLst>
          <pc:docMk/>
          <pc:sldMk cId="4060525530" sldId="271"/>
        </pc:sldMkLst>
        <pc:spChg chg="del">
          <ac:chgData name="Thanh Tâm Phan" userId="38b063effe298c48" providerId="LiveId" clId="{E001CC48-203B-42EE-8865-03D0E06FBDFB}" dt="2021-10-06T08:32:44.743" v="240" actId="478"/>
          <ac:spMkLst>
            <pc:docMk/>
            <pc:sldMk cId="4060525530" sldId="271"/>
            <ac:spMk id="2" creationId="{8B95D735-AFF4-49E1-95A9-31992FADCE2F}"/>
          </ac:spMkLst>
        </pc:spChg>
        <pc:picChg chg="add mod">
          <ac:chgData name="Thanh Tâm Phan" userId="38b063effe298c48" providerId="LiveId" clId="{E001CC48-203B-42EE-8865-03D0E06FBDFB}" dt="2021-10-06T08:33:08.960" v="242" actId="1076"/>
          <ac:picMkLst>
            <pc:docMk/>
            <pc:sldMk cId="4060525530" sldId="271"/>
            <ac:picMk id="3" creationId="{94D7432B-891A-4EDB-A09C-8469646EECF1}"/>
          </ac:picMkLst>
        </pc:picChg>
        <pc:picChg chg="add mod">
          <ac:chgData name="Thanh Tâm Phan" userId="38b063effe298c48" providerId="LiveId" clId="{E001CC48-203B-42EE-8865-03D0E06FBDFB}" dt="2021-10-06T08:33:26.474" v="244" actId="1076"/>
          <ac:picMkLst>
            <pc:docMk/>
            <pc:sldMk cId="4060525530" sldId="271"/>
            <ac:picMk id="4" creationId="{74A8CBF9-D92A-40BA-95A0-A08BE3D17711}"/>
          </ac:picMkLst>
        </pc:picChg>
      </pc:sldChg>
      <pc:sldChg chg="addSp delSp modSp new mod">
        <pc:chgData name="Thanh Tâm Phan" userId="38b063effe298c48" providerId="LiveId" clId="{E001CC48-203B-42EE-8865-03D0E06FBDFB}" dt="2021-10-06T08:34:14.312" v="251" actId="1076"/>
        <pc:sldMkLst>
          <pc:docMk/>
          <pc:sldMk cId="3634713366" sldId="272"/>
        </pc:sldMkLst>
        <pc:spChg chg="del">
          <ac:chgData name="Thanh Tâm Phan" userId="38b063effe298c48" providerId="LiveId" clId="{E001CC48-203B-42EE-8865-03D0E06FBDFB}" dt="2021-10-06T08:33:33.852" v="247" actId="478"/>
          <ac:spMkLst>
            <pc:docMk/>
            <pc:sldMk cId="3634713366" sldId="272"/>
            <ac:spMk id="2" creationId="{9C6A424A-CA8B-46F0-BFDD-A8F791C32F85}"/>
          </ac:spMkLst>
        </pc:spChg>
        <pc:picChg chg="add mod">
          <ac:chgData name="Thanh Tâm Phan" userId="38b063effe298c48" providerId="LiveId" clId="{E001CC48-203B-42EE-8865-03D0E06FBDFB}" dt="2021-10-06T08:34:14.312" v="251" actId="1076"/>
          <ac:picMkLst>
            <pc:docMk/>
            <pc:sldMk cId="3634713366" sldId="272"/>
            <ac:picMk id="3" creationId="{832C49A3-990B-48CD-9A53-5DCB0F684878}"/>
          </ac:picMkLst>
        </pc:picChg>
      </pc:sldChg>
      <pc:sldChg chg="addSp delSp modSp new mod">
        <pc:chgData name="Thanh Tâm Phan" userId="38b063effe298c48" providerId="LiveId" clId="{E001CC48-203B-42EE-8865-03D0E06FBDFB}" dt="2021-10-06T08:34:53.055" v="257" actId="1076"/>
        <pc:sldMkLst>
          <pc:docMk/>
          <pc:sldMk cId="167612683" sldId="273"/>
        </pc:sldMkLst>
        <pc:spChg chg="del">
          <ac:chgData name="Thanh Tâm Phan" userId="38b063effe298c48" providerId="LiveId" clId="{E001CC48-203B-42EE-8865-03D0E06FBDFB}" dt="2021-10-06T08:34:23.621" v="253" actId="478"/>
          <ac:spMkLst>
            <pc:docMk/>
            <pc:sldMk cId="167612683" sldId="273"/>
            <ac:spMk id="2" creationId="{45C19D6A-FE4E-49EE-A159-4B957BCEAB3A}"/>
          </ac:spMkLst>
        </pc:spChg>
        <pc:picChg chg="add mod">
          <ac:chgData name="Thanh Tâm Phan" userId="38b063effe298c48" providerId="LiveId" clId="{E001CC48-203B-42EE-8865-03D0E06FBDFB}" dt="2021-10-06T08:34:53.055" v="257" actId="1076"/>
          <ac:picMkLst>
            <pc:docMk/>
            <pc:sldMk cId="167612683" sldId="273"/>
            <ac:picMk id="3" creationId="{C4420E0E-42E9-42AB-907F-7AB3D713A140}"/>
          </ac:picMkLst>
        </pc:picChg>
      </pc:sldChg>
      <pc:sldChg chg="addSp delSp modSp new mod">
        <pc:chgData name="Thanh Tâm Phan" userId="38b063effe298c48" providerId="LiveId" clId="{E001CC48-203B-42EE-8865-03D0E06FBDFB}" dt="2021-10-06T08:36:01.574" v="262" actId="14100"/>
        <pc:sldMkLst>
          <pc:docMk/>
          <pc:sldMk cId="1290974117" sldId="274"/>
        </pc:sldMkLst>
        <pc:spChg chg="del">
          <ac:chgData name="Thanh Tâm Phan" userId="38b063effe298c48" providerId="LiveId" clId="{E001CC48-203B-42EE-8865-03D0E06FBDFB}" dt="2021-10-06T08:35:25.778" v="259" actId="478"/>
          <ac:spMkLst>
            <pc:docMk/>
            <pc:sldMk cId="1290974117" sldId="274"/>
            <ac:spMk id="2" creationId="{4A7A1394-E52E-4A7F-9CAB-F7A4BABC09B8}"/>
          </ac:spMkLst>
        </pc:spChg>
        <pc:picChg chg="add mod">
          <ac:chgData name="Thanh Tâm Phan" userId="38b063effe298c48" providerId="LiveId" clId="{E001CC48-203B-42EE-8865-03D0E06FBDFB}" dt="2021-10-06T08:36:01.574" v="262" actId="14100"/>
          <ac:picMkLst>
            <pc:docMk/>
            <pc:sldMk cId="1290974117" sldId="274"/>
            <ac:picMk id="3" creationId="{97257E37-323A-44B1-9B1F-5DD05A63E613}"/>
          </ac:picMkLst>
        </pc:picChg>
      </pc:sldChg>
      <pc:sldChg chg="addSp delSp modSp new mod modAnim">
        <pc:chgData name="Thanh Tâm Phan" userId="38b063effe298c48" providerId="LiveId" clId="{E001CC48-203B-42EE-8865-03D0E06FBDFB}" dt="2021-10-06T08:39:49.244" v="284" actId="1076"/>
        <pc:sldMkLst>
          <pc:docMk/>
          <pc:sldMk cId="672662084" sldId="275"/>
        </pc:sldMkLst>
        <pc:spChg chg="del">
          <ac:chgData name="Thanh Tâm Phan" userId="38b063effe298c48" providerId="LiveId" clId="{E001CC48-203B-42EE-8865-03D0E06FBDFB}" dt="2021-10-06T08:36:06.280" v="264" actId="478"/>
          <ac:spMkLst>
            <pc:docMk/>
            <pc:sldMk cId="672662084" sldId="275"/>
            <ac:spMk id="2" creationId="{E889CACB-CA6A-464E-9800-9C1AC0A7917E}"/>
          </ac:spMkLst>
        </pc:spChg>
        <pc:spChg chg="add mod">
          <ac:chgData name="Thanh Tâm Phan" userId="38b063effe298c48" providerId="LiveId" clId="{E001CC48-203B-42EE-8865-03D0E06FBDFB}" dt="2021-10-06T08:39:44.567" v="283" actId="1076"/>
          <ac:spMkLst>
            <pc:docMk/>
            <pc:sldMk cId="672662084" sldId="275"/>
            <ac:spMk id="4" creationId="{C74F4071-F330-4A49-9034-EB948820D144}"/>
          </ac:spMkLst>
        </pc:spChg>
        <pc:spChg chg="add mod">
          <ac:chgData name="Thanh Tâm Phan" userId="38b063effe298c48" providerId="LiveId" clId="{E001CC48-203B-42EE-8865-03D0E06FBDFB}" dt="2021-10-06T08:39:49.244" v="284" actId="1076"/>
          <ac:spMkLst>
            <pc:docMk/>
            <pc:sldMk cId="672662084" sldId="275"/>
            <ac:spMk id="6" creationId="{4C4A209A-F749-4456-A3DA-8B284DD25A41}"/>
          </ac:spMkLst>
        </pc:spChg>
        <pc:spChg chg="add mod">
          <ac:chgData name="Thanh Tâm Phan" userId="38b063effe298c48" providerId="LiveId" clId="{E001CC48-203B-42EE-8865-03D0E06FBDFB}" dt="2021-10-06T08:39:41.415" v="282" actId="255"/>
          <ac:spMkLst>
            <pc:docMk/>
            <pc:sldMk cId="672662084" sldId="275"/>
            <ac:spMk id="8" creationId="{C394DDAC-F75B-4AA6-A41B-254F972958A3}"/>
          </ac:spMkLst>
        </pc:spChg>
      </pc:sldChg>
      <pc:sldChg chg="addSp delSp modSp new mod">
        <pc:chgData name="Thanh Tâm Phan" userId="38b063effe298c48" providerId="LiveId" clId="{E001CC48-203B-42EE-8865-03D0E06FBDFB}" dt="2021-10-06T08:40:46.954" v="288" actId="1076"/>
        <pc:sldMkLst>
          <pc:docMk/>
          <pc:sldMk cId="3899487844" sldId="276"/>
        </pc:sldMkLst>
        <pc:spChg chg="del">
          <ac:chgData name="Thanh Tâm Phan" userId="38b063effe298c48" providerId="LiveId" clId="{E001CC48-203B-42EE-8865-03D0E06FBDFB}" dt="2021-10-06T08:40:43.161" v="286" actId="478"/>
          <ac:spMkLst>
            <pc:docMk/>
            <pc:sldMk cId="3899487844" sldId="276"/>
            <ac:spMk id="2" creationId="{EF106C79-5958-436C-B96D-ED8DAF74586D}"/>
          </ac:spMkLst>
        </pc:spChg>
        <pc:picChg chg="add mod">
          <ac:chgData name="Thanh Tâm Phan" userId="38b063effe298c48" providerId="LiveId" clId="{E001CC48-203B-42EE-8865-03D0E06FBDFB}" dt="2021-10-06T08:40:46.954" v="288" actId="1076"/>
          <ac:picMkLst>
            <pc:docMk/>
            <pc:sldMk cId="3899487844" sldId="276"/>
            <ac:picMk id="3" creationId="{BFDE3692-CEB9-44F2-AE59-E564910D32BE}"/>
          </ac:picMkLst>
        </pc:picChg>
      </pc:sldChg>
      <pc:sldChg chg="addSp delSp modSp new mod modAnim">
        <pc:chgData name="Thanh Tâm Phan" userId="38b063effe298c48" providerId="LiveId" clId="{E001CC48-203B-42EE-8865-03D0E06FBDFB}" dt="2021-10-06T08:42:11.144" v="295"/>
        <pc:sldMkLst>
          <pc:docMk/>
          <pc:sldMk cId="1282350955" sldId="277"/>
        </pc:sldMkLst>
        <pc:spChg chg="del">
          <ac:chgData name="Thanh Tâm Phan" userId="38b063effe298c48" providerId="LiveId" clId="{E001CC48-203B-42EE-8865-03D0E06FBDFB}" dt="2021-10-06T08:41:01.809" v="290" actId="478"/>
          <ac:spMkLst>
            <pc:docMk/>
            <pc:sldMk cId="1282350955" sldId="277"/>
            <ac:spMk id="2" creationId="{428D7F51-1A5A-45A4-948C-0B7EBB555A9E}"/>
          </ac:spMkLst>
        </pc:spChg>
        <pc:picChg chg="add mod">
          <ac:chgData name="Thanh Tâm Phan" userId="38b063effe298c48" providerId="LiveId" clId="{E001CC48-203B-42EE-8865-03D0E06FBDFB}" dt="2021-10-06T08:41:34.217" v="292" actId="1076"/>
          <ac:picMkLst>
            <pc:docMk/>
            <pc:sldMk cId="1282350955" sldId="277"/>
            <ac:picMk id="3" creationId="{6771F8FA-4717-4E5A-8D03-6435EF3EEC9F}"/>
          </ac:picMkLst>
        </pc:picChg>
        <pc:picChg chg="add mod">
          <ac:chgData name="Thanh Tâm Phan" userId="38b063effe298c48" providerId="LiveId" clId="{E001CC48-203B-42EE-8865-03D0E06FBDFB}" dt="2021-10-06T08:42:07.601" v="294" actId="1076"/>
          <ac:picMkLst>
            <pc:docMk/>
            <pc:sldMk cId="1282350955" sldId="277"/>
            <ac:picMk id="4" creationId="{8E26FB5A-B77F-4C9E-AE55-C6FC050A5300}"/>
          </ac:picMkLst>
        </pc:picChg>
      </pc:sldChg>
      <pc:sldChg chg="addSp delSp modSp new mod modAnim">
        <pc:chgData name="Thanh Tâm Phan" userId="38b063effe298c48" providerId="LiveId" clId="{E001CC48-203B-42EE-8865-03D0E06FBDFB}" dt="2021-10-06T08:43:19.073" v="309"/>
        <pc:sldMkLst>
          <pc:docMk/>
          <pc:sldMk cId="3363328193" sldId="278"/>
        </pc:sldMkLst>
        <pc:spChg chg="del">
          <ac:chgData name="Thanh Tâm Phan" userId="38b063effe298c48" providerId="LiveId" clId="{E001CC48-203B-42EE-8865-03D0E06FBDFB}" dt="2021-10-06T08:42:16.390" v="297" actId="478"/>
          <ac:spMkLst>
            <pc:docMk/>
            <pc:sldMk cId="3363328193" sldId="278"/>
            <ac:spMk id="2" creationId="{621A66CA-25A9-419D-AF57-60E6D08C0250}"/>
          </ac:spMkLst>
        </pc:spChg>
        <pc:spChg chg="add mod">
          <ac:chgData name="Thanh Tâm Phan" userId="38b063effe298c48" providerId="LiveId" clId="{E001CC48-203B-42EE-8865-03D0E06FBDFB}" dt="2021-10-06T08:42:50.177" v="303" actId="1076"/>
          <ac:spMkLst>
            <pc:docMk/>
            <pc:sldMk cId="3363328193" sldId="278"/>
            <ac:spMk id="4" creationId="{3055E5E1-266C-41F6-8361-FC89AD0FCB03}"/>
          </ac:spMkLst>
        </pc:spChg>
        <pc:spChg chg="add mod">
          <ac:chgData name="Thanh Tâm Phan" userId="38b063effe298c48" providerId="LiveId" clId="{E001CC48-203B-42EE-8865-03D0E06FBDFB}" dt="2021-10-06T08:43:14.965" v="308" actId="14100"/>
          <ac:spMkLst>
            <pc:docMk/>
            <pc:sldMk cId="3363328193" sldId="278"/>
            <ac:spMk id="6" creationId="{6484EA26-762E-4155-A1D2-E639B8CFFC09}"/>
          </ac:spMkLst>
        </pc:spChg>
      </pc:sldChg>
      <pc:sldChg chg="addSp delSp modSp new mod modAnim">
        <pc:chgData name="Thanh Tâm Phan" userId="38b063effe298c48" providerId="LiveId" clId="{E001CC48-203B-42EE-8865-03D0E06FBDFB}" dt="2021-10-06T08:51:09.498" v="479" actId="20577"/>
        <pc:sldMkLst>
          <pc:docMk/>
          <pc:sldMk cId="2859327850" sldId="279"/>
        </pc:sldMkLst>
        <pc:spChg chg="del">
          <ac:chgData name="Thanh Tâm Phan" userId="38b063effe298c48" providerId="LiveId" clId="{E001CC48-203B-42EE-8865-03D0E06FBDFB}" dt="2021-10-06T08:43:27.844" v="311" actId="478"/>
          <ac:spMkLst>
            <pc:docMk/>
            <pc:sldMk cId="2859327850" sldId="279"/>
            <ac:spMk id="2" creationId="{8A4FA030-4015-4AB0-956D-49003009D838}"/>
          </ac:spMkLst>
        </pc:spChg>
        <pc:spChg chg="add mod">
          <ac:chgData name="Thanh Tâm Phan" userId="38b063effe298c48" providerId="LiveId" clId="{E001CC48-203B-42EE-8865-03D0E06FBDFB}" dt="2021-10-06T08:44:36.259" v="368" actId="20577"/>
          <ac:spMkLst>
            <pc:docMk/>
            <pc:sldMk cId="2859327850" sldId="279"/>
            <ac:spMk id="3" creationId="{F9ACC7D2-CDA3-412C-8111-97EAA22DEB68}"/>
          </ac:spMkLst>
        </pc:spChg>
        <pc:spChg chg="add mod">
          <ac:chgData name="Thanh Tâm Phan" userId="38b063effe298c48" providerId="LiveId" clId="{E001CC48-203B-42EE-8865-03D0E06FBDFB}" dt="2021-10-06T08:51:09.498" v="479" actId="20577"/>
          <ac:spMkLst>
            <pc:docMk/>
            <pc:sldMk cId="2859327850" sldId="279"/>
            <ac:spMk id="4" creationId="{A4E21B33-7093-41AF-B136-B9F11174D031}"/>
          </ac:spMkLst>
        </pc:spChg>
        <pc:picChg chg="add mod">
          <ac:chgData name="Thanh Tâm Phan" userId="38b063effe298c48" providerId="LiveId" clId="{E001CC48-203B-42EE-8865-03D0E06FBDFB}" dt="2021-10-06T08:46:20.563" v="432" actId="1076"/>
          <ac:picMkLst>
            <pc:docMk/>
            <pc:sldMk cId="2859327850" sldId="279"/>
            <ac:picMk id="5" creationId="{84A2814E-FA6E-4A31-A19A-32A2E21554C9}"/>
          </ac:picMkLst>
        </pc:picChg>
      </pc:sldChg>
      <pc:sldChg chg="addSp delSp modSp new mod">
        <pc:chgData name="Thanh Tâm Phan" userId="38b063effe298c48" providerId="LiveId" clId="{E001CC48-203B-42EE-8865-03D0E06FBDFB}" dt="2021-10-06T08:47:16.315" v="439" actId="1076"/>
        <pc:sldMkLst>
          <pc:docMk/>
          <pc:sldMk cId="3429552142" sldId="280"/>
        </pc:sldMkLst>
        <pc:spChg chg="del">
          <ac:chgData name="Thanh Tâm Phan" userId="38b063effe298c48" providerId="LiveId" clId="{E001CC48-203B-42EE-8865-03D0E06FBDFB}" dt="2021-10-06T08:46:32.662" v="435" actId="478"/>
          <ac:spMkLst>
            <pc:docMk/>
            <pc:sldMk cId="3429552142" sldId="280"/>
            <ac:spMk id="2" creationId="{8971C393-487B-4D44-810B-1593D394A66B}"/>
          </ac:spMkLst>
        </pc:spChg>
        <pc:picChg chg="add mod">
          <ac:chgData name="Thanh Tâm Phan" userId="38b063effe298c48" providerId="LiveId" clId="{E001CC48-203B-42EE-8865-03D0E06FBDFB}" dt="2021-10-06T08:47:16.315" v="439" actId="1076"/>
          <ac:picMkLst>
            <pc:docMk/>
            <pc:sldMk cId="3429552142" sldId="280"/>
            <ac:picMk id="3" creationId="{043F09C3-D0B0-4B84-962C-23375A7B4C20}"/>
          </ac:picMkLst>
        </pc:picChg>
      </pc:sldChg>
      <pc:sldChg chg="addSp delSp modSp new mod">
        <pc:chgData name="Thanh Tâm Phan" userId="38b063effe298c48" providerId="LiveId" clId="{E001CC48-203B-42EE-8865-03D0E06FBDFB}" dt="2021-10-06T08:47:54.171" v="447" actId="14100"/>
        <pc:sldMkLst>
          <pc:docMk/>
          <pc:sldMk cId="810797565" sldId="281"/>
        </pc:sldMkLst>
        <pc:spChg chg="del">
          <ac:chgData name="Thanh Tâm Phan" userId="38b063effe298c48" providerId="LiveId" clId="{E001CC48-203B-42EE-8865-03D0E06FBDFB}" dt="2021-10-06T08:47:24.692" v="441" actId="478"/>
          <ac:spMkLst>
            <pc:docMk/>
            <pc:sldMk cId="810797565" sldId="281"/>
            <ac:spMk id="2" creationId="{505F859A-592D-4DBB-8E15-EDFC4D22DE67}"/>
          </ac:spMkLst>
        </pc:spChg>
        <pc:picChg chg="add mod">
          <ac:chgData name="Thanh Tâm Phan" userId="38b063effe298c48" providerId="LiveId" clId="{E001CC48-203B-42EE-8865-03D0E06FBDFB}" dt="2021-10-06T08:47:54.171" v="447" actId="14100"/>
          <ac:picMkLst>
            <pc:docMk/>
            <pc:sldMk cId="810797565" sldId="281"/>
            <ac:picMk id="3" creationId="{5E70346E-9665-48B6-9716-F9956A1419E5}"/>
          </ac:picMkLst>
        </pc:picChg>
      </pc:sldChg>
      <pc:sldChg chg="addSp delSp modSp new mod modAnim">
        <pc:chgData name="Thanh Tâm Phan" userId="38b063effe298c48" providerId="LiveId" clId="{E001CC48-203B-42EE-8865-03D0E06FBDFB}" dt="2021-10-06T08:48:43.599" v="454"/>
        <pc:sldMkLst>
          <pc:docMk/>
          <pc:sldMk cId="2613776484" sldId="282"/>
        </pc:sldMkLst>
        <pc:spChg chg="del">
          <ac:chgData name="Thanh Tâm Phan" userId="38b063effe298c48" providerId="LiveId" clId="{E001CC48-203B-42EE-8865-03D0E06FBDFB}" dt="2021-10-06T08:47:49.799" v="445" actId="478"/>
          <ac:spMkLst>
            <pc:docMk/>
            <pc:sldMk cId="2613776484" sldId="282"/>
            <ac:spMk id="2" creationId="{D25DA5A6-DC2E-47A8-9816-66A5FFFCA1B1}"/>
          </ac:spMkLst>
        </pc:spChg>
        <pc:picChg chg="add mod">
          <ac:chgData name="Thanh Tâm Phan" userId="38b063effe298c48" providerId="LiveId" clId="{E001CC48-203B-42EE-8865-03D0E06FBDFB}" dt="2021-10-06T08:48:18.394" v="449" actId="1076"/>
          <ac:picMkLst>
            <pc:docMk/>
            <pc:sldMk cId="2613776484" sldId="282"/>
            <ac:picMk id="3" creationId="{53683C94-7BB8-4DD4-B015-56B8A6004EAC}"/>
          </ac:picMkLst>
        </pc:picChg>
        <pc:picChg chg="add mod">
          <ac:chgData name="Thanh Tâm Phan" userId="38b063effe298c48" providerId="LiveId" clId="{E001CC48-203B-42EE-8865-03D0E06FBDFB}" dt="2021-10-06T08:48:42.614" v="453" actId="1076"/>
          <ac:picMkLst>
            <pc:docMk/>
            <pc:sldMk cId="2613776484" sldId="282"/>
            <ac:picMk id="4" creationId="{52C43CE8-3D89-4E09-92BC-F47634D186D5}"/>
          </ac:picMkLst>
        </pc:picChg>
      </pc:sldChg>
      <pc:sldChg chg="addSp delSp modSp new mod modAnim">
        <pc:chgData name="Thanh Tâm Phan" userId="38b063effe298c48" providerId="LiveId" clId="{E001CC48-203B-42EE-8865-03D0E06FBDFB}" dt="2021-10-06T08:50:24.176" v="468"/>
        <pc:sldMkLst>
          <pc:docMk/>
          <pc:sldMk cId="1663270484" sldId="283"/>
        </pc:sldMkLst>
        <pc:spChg chg="del">
          <ac:chgData name="Thanh Tâm Phan" userId="38b063effe298c48" providerId="LiveId" clId="{E001CC48-203B-42EE-8865-03D0E06FBDFB}" dt="2021-10-06T08:48:49.447" v="456" actId="478"/>
          <ac:spMkLst>
            <pc:docMk/>
            <pc:sldMk cId="1663270484" sldId="283"/>
            <ac:spMk id="2" creationId="{C75C35E0-B6D1-47C8-8271-0293795241B5}"/>
          </ac:spMkLst>
        </pc:spChg>
        <pc:spChg chg="add mod">
          <ac:chgData name="Thanh Tâm Phan" userId="38b063effe298c48" providerId="LiveId" clId="{E001CC48-203B-42EE-8865-03D0E06FBDFB}" dt="2021-10-06T08:49:28.856" v="462" actId="1076"/>
          <ac:spMkLst>
            <pc:docMk/>
            <pc:sldMk cId="1663270484" sldId="283"/>
            <ac:spMk id="4" creationId="{695FDC03-20AA-4801-BF65-543F31AA4E51}"/>
          </ac:spMkLst>
        </pc:spChg>
        <pc:spChg chg="add mod">
          <ac:chgData name="Thanh Tâm Phan" userId="38b063effe298c48" providerId="LiveId" clId="{E001CC48-203B-42EE-8865-03D0E06FBDFB}" dt="2021-10-06T08:50:12.143" v="467" actId="14100"/>
          <ac:spMkLst>
            <pc:docMk/>
            <pc:sldMk cId="1663270484" sldId="283"/>
            <ac:spMk id="6" creationId="{784FBDCD-E4D3-40A9-81E5-DA25C5842B38}"/>
          </ac:spMkLst>
        </pc:spChg>
      </pc:sldChg>
      <pc:sldChg chg="addSp delSp modSp new mod modAnim">
        <pc:chgData name="Thanh Tâm Phan" userId="38b063effe298c48" providerId="LiveId" clId="{E001CC48-203B-42EE-8865-03D0E06FBDFB}" dt="2021-10-06T08:52:21.840" v="502"/>
        <pc:sldMkLst>
          <pc:docMk/>
          <pc:sldMk cId="2746463583" sldId="284"/>
        </pc:sldMkLst>
        <pc:spChg chg="del">
          <ac:chgData name="Thanh Tâm Phan" userId="38b063effe298c48" providerId="LiveId" clId="{E001CC48-203B-42EE-8865-03D0E06FBDFB}" dt="2021-10-06T08:50:31.827" v="470" actId="478"/>
          <ac:spMkLst>
            <pc:docMk/>
            <pc:sldMk cId="2746463583" sldId="284"/>
            <ac:spMk id="2" creationId="{276BE6A0-52F2-420A-B1B1-DCC77CFFA2D2}"/>
          </ac:spMkLst>
        </pc:spChg>
        <pc:spChg chg="add del">
          <ac:chgData name="Thanh Tâm Phan" userId="38b063effe298c48" providerId="LiveId" clId="{E001CC48-203B-42EE-8865-03D0E06FBDFB}" dt="2021-10-06T08:51:01.726" v="478" actId="478"/>
          <ac:spMkLst>
            <pc:docMk/>
            <pc:sldMk cId="2746463583" sldId="284"/>
            <ac:spMk id="4" creationId="{4E718A68-83F5-443E-9CFD-E87AB304C292}"/>
          </ac:spMkLst>
        </pc:spChg>
        <pc:spChg chg="add mod">
          <ac:chgData name="Thanh Tâm Phan" userId="38b063effe298c48" providerId="LiveId" clId="{E001CC48-203B-42EE-8865-03D0E06FBDFB}" dt="2021-10-06T08:51:39.633" v="498" actId="1076"/>
          <ac:spMkLst>
            <pc:docMk/>
            <pc:sldMk cId="2746463583" sldId="284"/>
            <ac:spMk id="5" creationId="{EE6833BB-7583-4FFC-8852-2B5CFAD1B31D}"/>
          </ac:spMkLst>
        </pc:spChg>
        <pc:picChg chg="add mod">
          <ac:chgData name="Thanh Tâm Phan" userId="38b063effe298c48" providerId="LiveId" clId="{E001CC48-203B-42EE-8865-03D0E06FBDFB}" dt="2021-10-06T08:52:14.016" v="501" actId="14100"/>
          <ac:picMkLst>
            <pc:docMk/>
            <pc:sldMk cId="2746463583" sldId="284"/>
            <ac:picMk id="6" creationId="{BA50F1BB-1C69-4124-A073-1A60FF3F5D11}"/>
          </ac:picMkLst>
        </pc:picChg>
      </pc:sldChg>
      <pc:sldChg chg="addSp delSp modSp new mod">
        <pc:chgData name="Thanh Tâm Phan" userId="38b063effe298c48" providerId="LiveId" clId="{E001CC48-203B-42EE-8865-03D0E06FBDFB}" dt="2021-10-06T08:53:09.482" v="510" actId="14100"/>
        <pc:sldMkLst>
          <pc:docMk/>
          <pc:sldMk cId="2214453106" sldId="285"/>
        </pc:sldMkLst>
        <pc:spChg chg="del">
          <ac:chgData name="Thanh Tâm Phan" userId="38b063effe298c48" providerId="LiveId" clId="{E001CC48-203B-42EE-8865-03D0E06FBDFB}" dt="2021-10-06T08:52:32.004" v="504" actId="478"/>
          <ac:spMkLst>
            <pc:docMk/>
            <pc:sldMk cId="2214453106" sldId="285"/>
            <ac:spMk id="2" creationId="{0D1D0F25-D390-4D4C-903F-96AD8E6C884F}"/>
          </ac:spMkLst>
        </pc:spChg>
        <pc:picChg chg="add mod">
          <ac:chgData name="Thanh Tâm Phan" userId="38b063effe298c48" providerId="LiveId" clId="{E001CC48-203B-42EE-8865-03D0E06FBDFB}" dt="2021-10-06T08:53:09.482" v="510" actId="14100"/>
          <ac:picMkLst>
            <pc:docMk/>
            <pc:sldMk cId="2214453106" sldId="285"/>
            <ac:picMk id="3" creationId="{5C8F1EEB-9DBB-4DCD-AEB3-9304E17DA790}"/>
          </ac:picMkLst>
        </pc:picChg>
      </pc:sldChg>
      <pc:sldChg chg="addSp delSp modSp new mod ord modAnim">
        <pc:chgData name="Thanh Tâm Phan" userId="38b063effe298c48" providerId="LiveId" clId="{E001CC48-203B-42EE-8865-03D0E06FBDFB}" dt="2021-10-06T08:58:17.030" v="546"/>
        <pc:sldMkLst>
          <pc:docMk/>
          <pc:sldMk cId="1149399728" sldId="286"/>
        </pc:sldMkLst>
        <pc:spChg chg="del">
          <ac:chgData name="Thanh Tâm Phan" userId="38b063effe298c48" providerId="LiveId" clId="{E001CC48-203B-42EE-8865-03D0E06FBDFB}" dt="2021-10-06T08:54:23.633" v="512" actId="478"/>
          <ac:spMkLst>
            <pc:docMk/>
            <pc:sldMk cId="1149399728" sldId="286"/>
            <ac:spMk id="2" creationId="{32705E35-FAB7-41C2-9536-2A2D374AD771}"/>
          </ac:spMkLst>
        </pc:spChg>
        <pc:spChg chg="add mod">
          <ac:chgData name="Thanh Tâm Phan" userId="38b063effe298c48" providerId="LiveId" clId="{E001CC48-203B-42EE-8865-03D0E06FBDFB}" dt="2021-10-06T08:54:48.337" v="520" actId="1076"/>
          <ac:spMkLst>
            <pc:docMk/>
            <pc:sldMk cId="1149399728" sldId="286"/>
            <ac:spMk id="4" creationId="{1015EE7D-754B-4138-8E17-61E5AACC0AD0}"/>
          </ac:spMkLst>
        </pc:spChg>
        <pc:spChg chg="add mod">
          <ac:chgData name="Thanh Tâm Phan" userId="38b063effe298c48" providerId="LiveId" clId="{E001CC48-203B-42EE-8865-03D0E06FBDFB}" dt="2021-10-06T08:55:19.577" v="525" actId="1076"/>
          <ac:spMkLst>
            <pc:docMk/>
            <pc:sldMk cId="1149399728" sldId="286"/>
            <ac:spMk id="6" creationId="{AAD7196A-7264-44CB-BF63-50BC96B45DF8}"/>
          </ac:spMkLst>
        </pc:spChg>
      </pc:sldChg>
      <pc:sldChg chg="addSp delSp modSp new mod">
        <pc:chgData name="Thanh Tâm Phan" userId="38b063effe298c48" providerId="LiveId" clId="{E001CC48-203B-42EE-8865-03D0E06FBDFB}" dt="2021-10-06T08:58:12.450" v="544" actId="14100"/>
        <pc:sldMkLst>
          <pc:docMk/>
          <pc:sldMk cId="3588159341" sldId="287"/>
        </pc:sldMkLst>
        <pc:spChg chg="del">
          <ac:chgData name="Thanh Tâm Phan" userId="38b063effe298c48" providerId="LiveId" clId="{E001CC48-203B-42EE-8865-03D0E06FBDFB}" dt="2021-10-06T08:55:27.416" v="528" actId="478"/>
          <ac:spMkLst>
            <pc:docMk/>
            <pc:sldMk cId="3588159341" sldId="287"/>
            <ac:spMk id="2" creationId="{02D036E1-EB4B-4E95-A426-E5D5CB088EE8}"/>
          </ac:spMkLst>
        </pc:spChg>
        <pc:picChg chg="add mod">
          <ac:chgData name="Thanh Tâm Phan" userId="38b063effe298c48" providerId="LiveId" clId="{E001CC48-203B-42EE-8865-03D0E06FBDFB}" dt="2021-10-06T08:58:12.450" v="544" actId="14100"/>
          <ac:picMkLst>
            <pc:docMk/>
            <pc:sldMk cId="3588159341" sldId="287"/>
            <ac:picMk id="3" creationId="{4E591632-AE1A-4A6C-9ACA-17575D811E61}"/>
          </ac:picMkLst>
        </pc:picChg>
      </pc:sldChg>
      <pc:sldChg chg="addSp delSp modSp new mod">
        <pc:chgData name="Thanh Tâm Phan" userId="38b063effe298c48" providerId="LiveId" clId="{E001CC48-203B-42EE-8865-03D0E06FBDFB}" dt="2021-10-06T08:56:20.160" v="534" actId="1076"/>
        <pc:sldMkLst>
          <pc:docMk/>
          <pc:sldMk cId="4171389174" sldId="288"/>
        </pc:sldMkLst>
        <pc:spChg chg="del">
          <ac:chgData name="Thanh Tâm Phan" userId="38b063effe298c48" providerId="LiveId" clId="{E001CC48-203B-42EE-8865-03D0E06FBDFB}" dt="2021-10-06T08:55:55.865" v="530" actId="478"/>
          <ac:spMkLst>
            <pc:docMk/>
            <pc:sldMk cId="4171389174" sldId="288"/>
            <ac:spMk id="2" creationId="{0681B963-9FCB-4A02-A852-D23E492ECA52}"/>
          </ac:spMkLst>
        </pc:spChg>
        <pc:picChg chg="add mod">
          <ac:chgData name="Thanh Tâm Phan" userId="38b063effe298c48" providerId="LiveId" clId="{E001CC48-203B-42EE-8865-03D0E06FBDFB}" dt="2021-10-06T08:56:20.160" v="534" actId="1076"/>
          <ac:picMkLst>
            <pc:docMk/>
            <pc:sldMk cId="4171389174" sldId="288"/>
            <ac:picMk id="3" creationId="{5887D085-4216-4C19-AEB0-BF1A4B3232F0}"/>
          </ac:picMkLst>
        </pc:picChg>
      </pc:sldChg>
      <pc:sldChg chg="addSp delSp modSp new mod">
        <pc:chgData name="Thanh Tâm Phan" userId="38b063effe298c48" providerId="LiveId" clId="{E001CC48-203B-42EE-8865-03D0E06FBDFB}" dt="2021-10-06T08:57:37.784" v="539" actId="14100"/>
        <pc:sldMkLst>
          <pc:docMk/>
          <pc:sldMk cId="3113883636" sldId="289"/>
        </pc:sldMkLst>
        <pc:spChg chg="del">
          <ac:chgData name="Thanh Tâm Phan" userId="38b063effe298c48" providerId="LiveId" clId="{E001CC48-203B-42EE-8865-03D0E06FBDFB}" dt="2021-10-06T08:57:32.571" v="536" actId="478"/>
          <ac:spMkLst>
            <pc:docMk/>
            <pc:sldMk cId="3113883636" sldId="289"/>
            <ac:spMk id="2" creationId="{624776FF-9452-4CB3-9F42-A9066DF2CB2A}"/>
          </ac:spMkLst>
        </pc:spChg>
        <pc:picChg chg="add mod">
          <ac:chgData name="Thanh Tâm Phan" userId="38b063effe298c48" providerId="LiveId" clId="{E001CC48-203B-42EE-8865-03D0E06FBDFB}" dt="2021-10-06T08:57:37.784" v="539" actId="14100"/>
          <ac:picMkLst>
            <pc:docMk/>
            <pc:sldMk cId="3113883636" sldId="289"/>
            <ac:picMk id="3" creationId="{945D4500-257C-4B7D-B736-5353D061296E}"/>
          </ac:picMkLst>
        </pc:picChg>
      </pc:sldChg>
      <pc:sldChg chg="addSp delSp modSp new mod modAnim">
        <pc:chgData name="Thanh Tâm Phan" userId="38b063effe298c48" providerId="LiveId" clId="{E001CC48-203B-42EE-8865-03D0E06FBDFB}" dt="2021-10-06T09:00:35.691" v="574"/>
        <pc:sldMkLst>
          <pc:docMk/>
          <pc:sldMk cId="3609675331" sldId="290"/>
        </pc:sldMkLst>
        <pc:spChg chg="del">
          <ac:chgData name="Thanh Tâm Phan" userId="38b063effe298c48" providerId="LiveId" clId="{E001CC48-203B-42EE-8865-03D0E06FBDFB}" dt="2021-10-06T08:57:44.537" v="541" actId="478"/>
          <ac:spMkLst>
            <pc:docMk/>
            <pc:sldMk cId="3609675331" sldId="290"/>
            <ac:spMk id="2" creationId="{00134DE5-476A-4861-8A20-AA844E08307B}"/>
          </ac:spMkLst>
        </pc:spChg>
        <pc:spChg chg="add mod">
          <ac:chgData name="Thanh Tâm Phan" userId="38b063effe298c48" providerId="LiveId" clId="{E001CC48-203B-42EE-8865-03D0E06FBDFB}" dt="2021-10-06T09:00:05.433" v="570" actId="20577"/>
          <ac:spMkLst>
            <pc:docMk/>
            <pc:sldMk cId="3609675331" sldId="290"/>
            <ac:spMk id="3" creationId="{038F91B8-F38A-4FB8-A62A-9B1004D7936C}"/>
          </ac:spMkLst>
        </pc:spChg>
        <pc:picChg chg="add mod">
          <ac:chgData name="Thanh Tâm Phan" userId="38b063effe298c48" providerId="LiveId" clId="{E001CC48-203B-42EE-8865-03D0E06FBDFB}" dt="2021-10-06T09:00:34.793" v="573" actId="14100"/>
          <ac:picMkLst>
            <pc:docMk/>
            <pc:sldMk cId="3609675331" sldId="290"/>
            <ac:picMk id="4" creationId="{4AB9BF84-59EA-497C-B594-01AA666C5E68}"/>
          </ac:picMkLst>
        </pc:picChg>
      </pc:sldChg>
      <pc:sldChg chg="addSp delSp modSp new mod modAnim">
        <pc:chgData name="Thanh Tâm Phan" userId="38b063effe298c48" providerId="LiveId" clId="{E001CC48-203B-42EE-8865-03D0E06FBDFB}" dt="2021-10-06T08:59:25.481" v="554"/>
        <pc:sldMkLst>
          <pc:docMk/>
          <pc:sldMk cId="3752841605" sldId="291"/>
        </pc:sldMkLst>
        <pc:spChg chg="del">
          <ac:chgData name="Thanh Tâm Phan" userId="38b063effe298c48" providerId="LiveId" clId="{E001CC48-203B-42EE-8865-03D0E06FBDFB}" dt="2021-10-06T08:58:25.567" v="548" actId="478"/>
          <ac:spMkLst>
            <pc:docMk/>
            <pc:sldMk cId="3752841605" sldId="291"/>
            <ac:spMk id="2" creationId="{22048C1F-5EA6-4DB7-87BC-E202120F164B}"/>
          </ac:spMkLst>
        </pc:spChg>
        <pc:picChg chg="add mod">
          <ac:chgData name="Thanh Tâm Phan" userId="38b063effe298c48" providerId="LiveId" clId="{E001CC48-203B-42EE-8865-03D0E06FBDFB}" dt="2021-10-06T08:58:54.560" v="551" actId="14100"/>
          <ac:picMkLst>
            <pc:docMk/>
            <pc:sldMk cId="3752841605" sldId="291"/>
            <ac:picMk id="3" creationId="{7B684975-EFFF-4301-AFB8-F38A6A35301D}"/>
          </ac:picMkLst>
        </pc:picChg>
        <pc:picChg chg="add mod">
          <ac:chgData name="Thanh Tâm Phan" userId="38b063effe298c48" providerId="LiveId" clId="{E001CC48-203B-42EE-8865-03D0E06FBDFB}" dt="2021-10-06T08:59:21.242" v="553" actId="1076"/>
          <ac:picMkLst>
            <pc:docMk/>
            <pc:sldMk cId="3752841605" sldId="291"/>
            <ac:picMk id="4" creationId="{933588DB-C434-45BD-BAB5-549529407AF9}"/>
          </ac:picMkLst>
        </pc:picChg>
      </pc:sldChg>
      <pc:sldChg chg="addSp delSp modSp new mod">
        <pc:chgData name="Thanh Tâm Phan" userId="38b063effe298c48" providerId="LiveId" clId="{E001CC48-203B-42EE-8865-03D0E06FBDFB}" dt="2021-10-06T09:01:23.738" v="580" actId="1076"/>
        <pc:sldMkLst>
          <pc:docMk/>
          <pc:sldMk cId="4022996723" sldId="292"/>
        </pc:sldMkLst>
        <pc:spChg chg="del">
          <ac:chgData name="Thanh Tâm Phan" userId="38b063effe298c48" providerId="LiveId" clId="{E001CC48-203B-42EE-8865-03D0E06FBDFB}" dt="2021-10-06T09:00:45.054" v="576" actId="478"/>
          <ac:spMkLst>
            <pc:docMk/>
            <pc:sldMk cId="4022996723" sldId="292"/>
            <ac:spMk id="2" creationId="{DA3C181B-66B0-423F-99B2-7762881D0761}"/>
          </ac:spMkLst>
        </pc:spChg>
        <pc:picChg chg="add mod">
          <ac:chgData name="Thanh Tâm Phan" userId="38b063effe298c48" providerId="LiveId" clId="{E001CC48-203B-42EE-8865-03D0E06FBDFB}" dt="2021-10-06T09:01:23.738" v="580" actId="1076"/>
          <ac:picMkLst>
            <pc:docMk/>
            <pc:sldMk cId="4022996723" sldId="292"/>
            <ac:picMk id="3" creationId="{2745844A-9188-4E73-99F3-5A1B781073B5}"/>
          </ac:picMkLst>
        </pc:picChg>
      </pc:sldChg>
      <pc:sldChg chg="addSp delSp modSp new mod">
        <pc:chgData name="Thanh Tâm Phan" userId="38b063effe298c48" providerId="LiveId" clId="{E001CC48-203B-42EE-8865-03D0E06FBDFB}" dt="2021-10-06T09:02:03.444" v="585" actId="14100"/>
        <pc:sldMkLst>
          <pc:docMk/>
          <pc:sldMk cId="3211688805" sldId="293"/>
        </pc:sldMkLst>
        <pc:spChg chg="del">
          <ac:chgData name="Thanh Tâm Phan" userId="38b063effe298c48" providerId="LiveId" clId="{E001CC48-203B-42EE-8865-03D0E06FBDFB}" dt="2021-10-06T09:01:33.585" v="582" actId="478"/>
          <ac:spMkLst>
            <pc:docMk/>
            <pc:sldMk cId="3211688805" sldId="293"/>
            <ac:spMk id="2" creationId="{9BCD08BF-8EF6-4C33-A6B1-562F26574C1F}"/>
          </ac:spMkLst>
        </pc:spChg>
        <pc:picChg chg="add mod">
          <ac:chgData name="Thanh Tâm Phan" userId="38b063effe298c48" providerId="LiveId" clId="{E001CC48-203B-42EE-8865-03D0E06FBDFB}" dt="2021-10-06T09:02:03.444" v="585" actId="14100"/>
          <ac:picMkLst>
            <pc:docMk/>
            <pc:sldMk cId="3211688805" sldId="293"/>
            <ac:picMk id="3" creationId="{A2C5BAB5-3A33-4A7C-ACF6-B45A09457509}"/>
          </ac:picMkLst>
        </pc:picChg>
      </pc:sldChg>
      <pc:sldChg chg="addSp delSp modSp new mod">
        <pc:chgData name="Thanh Tâm Phan" userId="38b063effe298c48" providerId="LiveId" clId="{E001CC48-203B-42EE-8865-03D0E06FBDFB}" dt="2021-10-06T09:02:29.441" v="590" actId="14100"/>
        <pc:sldMkLst>
          <pc:docMk/>
          <pc:sldMk cId="3069114341" sldId="294"/>
        </pc:sldMkLst>
        <pc:spChg chg="del">
          <ac:chgData name="Thanh Tâm Phan" userId="38b063effe298c48" providerId="LiveId" clId="{E001CC48-203B-42EE-8865-03D0E06FBDFB}" dt="2021-10-06T09:02:08.253" v="587" actId="478"/>
          <ac:spMkLst>
            <pc:docMk/>
            <pc:sldMk cId="3069114341" sldId="294"/>
            <ac:spMk id="2" creationId="{5A1D99BF-C908-489D-ADC2-AE0BF52B1B9C}"/>
          </ac:spMkLst>
        </pc:spChg>
        <pc:picChg chg="add mod">
          <ac:chgData name="Thanh Tâm Phan" userId="38b063effe298c48" providerId="LiveId" clId="{E001CC48-203B-42EE-8865-03D0E06FBDFB}" dt="2021-10-06T09:02:29.441" v="590" actId="14100"/>
          <ac:picMkLst>
            <pc:docMk/>
            <pc:sldMk cId="3069114341" sldId="294"/>
            <ac:picMk id="3" creationId="{8E2DBB82-A319-4F97-9CBF-DD5840715F9A}"/>
          </ac:picMkLst>
        </pc:picChg>
      </pc:sldChg>
      <pc:sldChg chg="addSp delSp modSp new mod modAnim">
        <pc:chgData name="Thanh Tâm Phan" userId="38b063effe298c48" providerId="LiveId" clId="{E001CC48-203B-42EE-8865-03D0E06FBDFB}" dt="2021-10-06T09:03:14.180" v="598"/>
        <pc:sldMkLst>
          <pc:docMk/>
          <pc:sldMk cId="3286652865" sldId="295"/>
        </pc:sldMkLst>
        <pc:spChg chg="del">
          <ac:chgData name="Thanh Tâm Phan" userId="38b063effe298c48" providerId="LiveId" clId="{E001CC48-203B-42EE-8865-03D0E06FBDFB}" dt="2021-10-06T09:02:34.045" v="592" actId="478"/>
          <ac:spMkLst>
            <pc:docMk/>
            <pc:sldMk cId="3286652865" sldId="295"/>
            <ac:spMk id="2" creationId="{9FACF7CB-6AC0-41D8-A4F3-5FCE2B889F51}"/>
          </ac:spMkLst>
        </pc:spChg>
        <pc:picChg chg="add mod">
          <ac:chgData name="Thanh Tâm Phan" userId="38b063effe298c48" providerId="LiveId" clId="{E001CC48-203B-42EE-8865-03D0E06FBDFB}" dt="2021-10-06T09:02:52.394" v="595" actId="14100"/>
          <ac:picMkLst>
            <pc:docMk/>
            <pc:sldMk cId="3286652865" sldId="295"/>
            <ac:picMk id="3" creationId="{05864C87-1D7F-436D-8073-8C6BA480ED79}"/>
          </ac:picMkLst>
        </pc:picChg>
        <pc:picChg chg="add mod">
          <ac:chgData name="Thanh Tâm Phan" userId="38b063effe298c48" providerId="LiveId" clId="{E001CC48-203B-42EE-8865-03D0E06FBDFB}" dt="2021-10-06T09:03:12.633" v="597" actId="1076"/>
          <ac:picMkLst>
            <pc:docMk/>
            <pc:sldMk cId="3286652865" sldId="295"/>
            <ac:picMk id="4" creationId="{948F9811-DCE2-4856-8ED8-77B2AC68431A}"/>
          </ac:picMkLst>
        </pc:picChg>
      </pc:sldChg>
      <pc:sldChg chg="addSp delSp modSp new mod">
        <pc:chgData name="Thanh Tâm Phan" userId="38b063effe298c48" providerId="LiveId" clId="{E001CC48-203B-42EE-8865-03D0E06FBDFB}" dt="2021-10-06T09:03:53.924" v="606" actId="14100"/>
        <pc:sldMkLst>
          <pc:docMk/>
          <pc:sldMk cId="2795716261" sldId="296"/>
        </pc:sldMkLst>
        <pc:spChg chg="del">
          <ac:chgData name="Thanh Tâm Phan" userId="38b063effe298c48" providerId="LiveId" clId="{E001CC48-203B-42EE-8865-03D0E06FBDFB}" dt="2021-10-06T09:03:18.968" v="600" actId="478"/>
          <ac:spMkLst>
            <pc:docMk/>
            <pc:sldMk cId="2795716261" sldId="296"/>
            <ac:spMk id="2" creationId="{59B35E4B-7961-47AD-85F4-BDE935D60A0B}"/>
          </ac:spMkLst>
        </pc:spChg>
        <pc:spChg chg="add mod">
          <ac:chgData name="Thanh Tâm Phan" userId="38b063effe298c48" providerId="LiveId" clId="{E001CC48-203B-42EE-8865-03D0E06FBDFB}" dt="2021-10-06T09:03:53.924" v="606" actId="14100"/>
          <ac:spMkLst>
            <pc:docMk/>
            <pc:sldMk cId="2795716261" sldId="296"/>
            <ac:spMk id="4" creationId="{D62C3E06-10A2-4825-93DE-BB3D423F7DD2}"/>
          </ac:spMkLst>
        </pc:spChg>
      </pc:sldChg>
      <pc:sldChg chg="addSp delSp modSp new mod">
        <pc:chgData name="Thanh Tâm Phan" userId="38b063effe298c48" providerId="LiveId" clId="{E001CC48-203B-42EE-8865-03D0E06FBDFB}" dt="2021-10-06T09:04:28.817" v="615" actId="1076"/>
        <pc:sldMkLst>
          <pc:docMk/>
          <pc:sldMk cId="1718492220" sldId="297"/>
        </pc:sldMkLst>
        <pc:spChg chg="del">
          <ac:chgData name="Thanh Tâm Phan" userId="38b063effe298c48" providerId="LiveId" clId="{E001CC48-203B-42EE-8865-03D0E06FBDFB}" dt="2021-10-06T09:04:10.647" v="608" actId="478"/>
          <ac:spMkLst>
            <pc:docMk/>
            <pc:sldMk cId="1718492220" sldId="297"/>
            <ac:spMk id="2" creationId="{550400CC-BBAA-4F52-995B-2E50C0252C97}"/>
          </ac:spMkLst>
        </pc:spChg>
        <pc:spChg chg="add mod">
          <ac:chgData name="Thanh Tâm Phan" userId="38b063effe298c48" providerId="LiveId" clId="{E001CC48-203B-42EE-8865-03D0E06FBDFB}" dt="2021-10-06T09:04:28.817" v="615" actId="1076"/>
          <ac:spMkLst>
            <pc:docMk/>
            <pc:sldMk cId="1718492220" sldId="297"/>
            <ac:spMk id="4" creationId="{B9204812-4FCB-4421-B307-A9E313CB7BA3}"/>
          </ac:spMkLst>
        </pc:spChg>
      </pc:sldChg>
      <pc:sldChg chg="addSp delSp modSp new mod">
        <pc:chgData name="Thanh Tâm Phan" userId="38b063effe298c48" providerId="LiveId" clId="{E001CC48-203B-42EE-8865-03D0E06FBDFB}" dt="2021-10-06T09:06:14.197" v="622" actId="255"/>
        <pc:sldMkLst>
          <pc:docMk/>
          <pc:sldMk cId="3308659647" sldId="298"/>
        </pc:sldMkLst>
        <pc:spChg chg="del">
          <ac:chgData name="Thanh Tâm Phan" userId="38b063effe298c48" providerId="LiveId" clId="{E001CC48-203B-42EE-8865-03D0E06FBDFB}" dt="2021-10-06T09:05:44.523" v="617" actId="478"/>
          <ac:spMkLst>
            <pc:docMk/>
            <pc:sldMk cId="3308659647" sldId="298"/>
            <ac:spMk id="2" creationId="{3071FB3D-3DD9-4EC4-A4D5-F4A91189D375}"/>
          </ac:spMkLst>
        </pc:spChg>
        <pc:spChg chg="add mod">
          <ac:chgData name="Thanh Tâm Phan" userId="38b063effe298c48" providerId="LiveId" clId="{E001CC48-203B-42EE-8865-03D0E06FBDFB}" dt="2021-10-06T09:06:14.197" v="622" actId="255"/>
          <ac:spMkLst>
            <pc:docMk/>
            <pc:sldMk cId="3308659647" sldId="298"/>
            <ac:spMk id="4" creationId="{B89488D9-01D7-436C-9711-028480275F65}"/>
          </ac:spMkLst>
        </pc:spChg>
      </pc:sldChg>
      <pc:sldChg chg="addSp delSp modSp new mod">
        <pc:chgData name="Thanh Tâm Phan" userId="38b063effe298c48" providerId="LiveId" clId="{E001CC48-203B-42EE-8865-03D0E06FBDFB}" dt="2021-10-06T09:06:45.729" v="628" actId="14100"/>
        <pc:sldMkLst>
          <pc:docMk/>
          <pc:sldMk cId="1117522262" sldId="299"/>
        </pc:sldMkLst>
        <pc:spChg chg="del">
          <ac:chgData name="Thanh Tâm Phan" userId="38b063effe298c48" providerId="LiveId" clId="{E001CC48-203B-42EE-8865-03D0E06FBDFB}" dt="2021-10-06T09:06:22.099" v="624" actId="478"/>
          <ac:spMkLst>
            <pc:docMk/>
            <pc:sldMk cId="1117522262" sldId="299"/>
            <ac:spMk id="2" creationId="{FBDD8033-F910-4DBE-B2E7-27B8346A1AC9}"/>
          </ac:spMkLst>
        </pc:spChg>
        <pc:spChg chg="add mod">
          <ac:chgData name="Thanh Tâm Phan" userId="38b063effe298c48" providerId="LiveId" clId="{E001CC48-203B-42EE-8865-03D0E06FBDFB}" dt="2021-10-06T09:06:45.729" v="628" actId="14100"/>
          <ac:spMkLst>
            <pc:docMk/>
            <pc:sldMk cId="1117522262" sldId="299"/>
            <ac:spMk id="4" creationId="{FF7AF36E-2234-4494-9EB2-6FB635344DE0}"/>
          </ac:spMkLst>
        </pc:spChg>
      </pc:sldChg>
      <pc:sldChg chg="addSp delSp modSp new mod">
        <pc:chgData name="Thanh Tâm Phan" userId="38b063effe298c48" providerId="LiveId" clId="{E001CC48-203B-42EE-8865-03D0E06FBDFB}" dt="2021-10-06T09:45:25.669" v="636" actId="1076"/>
        <pc:sldMkLst>
          <pc:docMk/>
          <pc:sldMk cId="3135000691" sldId="300"/>
        </pc:sldMkLst>
        <pc:spChg chg="del">
          <ac:chgData name="Thanh Tâm Phan" userId="38b063effe298c48" providerId="LiveId" clId="{E001CC48-203B-42EE-8865-03D0E06FBDFB}" dt="2021-10-06T09:44:51.319" v="630" actId="478"/>
          <ac:spMkLst>
            <pc:docMk/>
            <pc:sldMk cId="3135000691" sldId="300"/>
            <ac:spMk id="2" creationId="{E0C2A6A0-B423-4DC3-89EB-A96F7B8EFD1D}"/>
          </ac:spMkLst>
        </pc:spChg>
        <pc:spChg chg="add mod">
          <ac:chgData name="Thanh Tâm Phan" userId="38b063effe298c48" providerId="LiveId" clId="{E001CC48-203B-42EE-8865-03D0E06FBDFB}" dt="2021-10-06T09:45:25.669" v="636" actId="1076"/>
          <ac:spMkLst>
            <pc:docMk/>
            <pc:sldMk cId="3135000691" sldId="300"/>
            <ac:spMk id="4" creationId="{D351EA8B-3197-4619-A3F8-43AFB3F81088}"/>
          </ac:spMkLst>
        </pc:spChg>
      </pc:sldChg>
      <pc:sldChg chg="addSp delSp modSp new mod modAnim">
        <pc:chgData name="Thanh Tâm Phan" userId="38b063effe298c48" providerId="LiveId" clId="{E001CC48-203B-42EE-8865-03D0E06FBDFB}" dt="2021-10-06T09:46:34.004" v="646"/>
        <pc:sldMkLst>
          <pc:docMk/>
          <pc:sldMk cId="3040310899" sldId="301"/>
        </pc:sldMkLst>
        <pc:spChg chg="del">
          <ac:chgData name="Thanh Tâm Phan" userId="38b063effe298c48" providerId="LiveId" clId="{E001CC48-203B-42EE-8865-03D0E06FBDFB}" dt="2021-10-06T09:45:32.373" v="638" actId="478"/>
          <ac:spMkLst>
            <pc:docMk/>
            <pc:sldMk cId="3040310899" sldId="301"/>
            <ac:spMk id="2" creationId="{D83BEB0D-3B3D-47BB-A6EB-76CF51827C7C}"/>
          </ac:spMkLst>
        </pc:spChg>
        <pc:spChg chg="add mod">
          <ac:chgData name="Thanh Tâm Phan" userId="38b063effe298c48" providerId="LiveId" clId="{E001CC48-203B-42EE-8865-03D0E06FBDFB}" dt="2021-10-06T09:46:01.429" v="643" actId="1076"/>
          <ac:spMkLst>
            <pc:docMk/>
            <pc:sldMk cId="3040310899" sldId="301"/>
            <ac:spMk id="4" creationId="{721D9E4D-1C33-409A-B97C-ABDA83E7F5E0}"/>
          </ac:spMkLst>
        </pc:spChg>
      </pc:sldChg>
      <pc:sldChg chg="addSp delSp modSp new mod">
        <pc:chgData name="Thanh Tâm Phan" userId="38b063effe298c48" providerId="LiveId" clId="{E001CC48-203B-42EE-8865-03D0E06FBDFB}" dt="2021-10-06T09:48:01.826" v="653" actId="255"/>
        <pc:sldMkLst>
          <pc:docMk/>
          <pc:sldMk cId="51643642" sldId="302"/>
        </pc:sldMkLst>
        <pc:spChg chg="del">
          <ac:chgData name="Thanh Tâm Phan" userId="38b063effe298c48" providerId="LiveId" clId="{E001CC48-203B-42EE-8865-03D0E06FBDFB}" dt="2021-10-06T09:47:42.493" v="648" actId="478"/>
          <ac:spMkLst>
            <pc:docMk/>
            <pc:sldMk cId="51643642" sldId="302"/>
            <ac:spMk id="2" creationId="{7F4AE458-3710-4035-8EBF-FB1ECFE9A5F1}"/>
          </ac:spMkLst>
        </pc:spChg>
        <pc:spChg chg="add mod">
          <ac:chgData name="Thanh Tâm Phan" userId="38b063effe298c48" providerId="LiveId" clId="{E001CC48-203B-42EE-8865-03D0E06FBDFB}" dt="2021-10-06T09:48:01.826" v="653" actId="255"/>
          <ac:spMkLst>
            <pc:docMk/>
            <pc:sldMk cId="51643642" sldId="302"/>
            <ac:spMk id="4" creationId="{95D3BAAB-30E8-43A2-B2DB-BF125CAC52A3}"/>
          </ac:spMkLst>
        </pc:spChg>
      </pc:sldChg>
      <pc:sldChg chg="addSp delSp modSp new mod">
        <pc:chgData name="Thanh Tâm Phan" userId="38b063effe298c48" providerId="LiveId" clId="{E001CC48-203B-42EE-8865-03D0E06FBDFB}" dt="2021-10-06T09:48:40.379" v="661" actId="255"/>
        <pc:sldMkLst>
          <pc:docMk/>
          <pc:sldMk cId="1506299663" sldId="303"/>
        </pc:sldMkLst>
        <pc:spChg chg="del">
          <ac:chgData name="Thanh Tâm Phan" userId="38b063effe298c48" providerId="LiveId" clId="{E001CC48-203B-42EE-8865-03D0E06FBDFB}" dt="2021-10-06T09:48:21.022" v="655" actId="478"/>
          <ac:spMkLst>
            <pc:docMk/>
            <pc:sldMk cId="1506299663" sldId="303"/>
            <ac:spMk id="2" creationId="{965D8CC4-0602-418B-8B21-FF85BB525086}"/>
          </ac:spMkLst>
        </pc:spChg>
        <pc:spChg chg="add mod">
          <ac:chgData name="Thanh Tâm Phan" userId="38b063effe298c48" providerId="LiveId" clId="{E001CC48-203B-42EE-8865-03D0E06FBDFB}" dt="2021-10-06T09:48:40.379" v="661" actId="255"/>
          <ac:spMkLst>
            <pc:docMk/>
            <pc:sldMk cId="1506299663" sldId="303"/>
            <ac:spMk id="4" creationId="{FABB89D5-9058-4397-9875-A3184B769AEE}"/>
          </ac:spMkLst>
        </pc:spChg>
      </pc:sldChg>
      <pc:sldChg chg="addSp delSp modSp new mod">
        <pc:chgData name="Thanh Tâm Phan" userId="38b063effe298c48" providerId="LiveId" clId="{E001CC48-203B-42EE-8865-03D0E06FBDFB}" dt="2021-10-06T09:58:07.184" v="669" actId="1076"/>
        <pc:sldMkLst>
          <pc:docMk/>
          <pc:sldMk cId="931130699" sldId="304"/>
        </pc:sldMkLst>
        <pc:spChg chg="del">
          <ac:chgData name="Thanh Tâm Phan" userId="38b063effe298c48" providerId="LiveId" clId="{E001CC48-203B-42EE-8865-03D0E06FBDFB}" dt="2021-10-06T09:57:33.396" v="663" actId="478"/>
          <ac:spMkLst>
            <pc:docMk/>
            <pc:sldMk cId="931130699" sldId="304"/>
            <ac:spMk id="2" creationId="{33505DF5-75E6-4837-B0CB-05EA45A3A6B6}"/>
          </ac:spMkLst>
        </pc:spChg>
        <pc:spChg chg="add mod">
          <ac:chgData name="Thanh Tâm Phan" userId="38b063effe298c48" providerId="LiveId" clId="{E001CC48-203B-42EE-8865-03D0E06FBDFB}" dt="2021-10-06T09:58:07.184" v="669" actId="1076"/>
          <ac:spMkLst>
            <pc:docMk/>
            <pc:sldMk cId="931130699" sldId="304"/>
            <ac:spMk id="4" creationId="{09CC25A9-CB78-491F-A954-8623834BA4EF}"/>
          </ac:spMkLst>
        </pc:spChg>
      </pc:sldChg>
      <pc:sldChg chg="addSp delSp modSp new mod">
        <pc:chgData name="Thanh Tâm Phan" userId="38b063effe298c48" providerId="LiveId" clId="{E001CC48-203B-42EE-8865-03D0E06FBDFB}" dt="2021-10-06T09:58:41.765" v="677" actId="255"/>
        <pc:sldMkLst>
          <pc:docMk/>
          <pc:sldMk cId="238406400" sldId="305"/>
        </pc:sldMkLst>
        <pc:spChg chg="del">
          <ac:chgData name="Thanh Tâm Phan" userId="38b063effe298c48" providerId="LiveId" clId="{E001CC48-203B-42EE-8865-03D0E06FBDFB}" dt="2021-10-06T09:58:13.609" v="671" actId="478"/>
          <ac:spMkLst>
            <pc:docMk/>
            <pc:sldMk cId="238406400" sldId="305"/>
            <ac:spMk id="2" creationId="{DC4D4790-2AD3-41D1-8EEE-033E0C976818}"/>
          </ac:spMkLst>
        </pc:spChg>
        <pc:spChg chg="add mod">
          <ac:chgData name="Thanh Tâm Phan" userId="38b063effe298c48" providerId="LiveId" clId="{E001CC48-203B-42EE-8865-03D0E06FBDFB}" dt="2021-10-06T09:58:41.765" v="677" actId="255"/>
          <ac:spMkLst>
            <pc:docMk/>
            <pc:sldMk cId="238406400" sldId="305"/>
            <ac:spMk id="4" creationId="{C8C92C2A-8F24-4B10-A292-242E863C64C0}"/>
          </ac:spMkLst>
        </pc:spChg>
      </pc:sldChg>
      <pc:sldChg chg="addSp delSp modSp new mod">
        <pc:chgData name="Thanh Tâm Phan" userId="38b063effe298c48" providerId="LiveId" clId="{E001CC48-203B-42EE-8865-03D0E06FBDFB}" dt="2021-10-06T09:59:36.649" v="685" actId="255"/>
        <pc:sldMkLst>
          <pc:docMk/>
          <pc:sldMk cId="1899940428" sldId="306"/>
        </pc:sldMkLst>
        <pc:spChg chg="del">
          <ac:chgData name="Thanh Tâm Phan" userId="38b063effe298c48" providerId="LiveId" clId="{E001CC48-203B-42EE-8865-03D0E06FBDFB}" dt="2021-10-06T09:58:49.835" v="679" actId="478"/>
          <ac:spMkLst>
            <pc:docMk/>
            <pc:sldMk cId="1899940428" sldId="306"/>
            <ac:spMk id="2" creationId="{834238CD-ABA2-4335-A484-6A95C934279E}"/>
          </ac:spMkLst>
        </pc:spChg>
        <pc:spChg chg="add mod">
          <ac:chgData name="Thanh Tâm Phan" userId="38b063effe298c48" providerId="LiveId" clId="{E001CC48-203B-42EE-8865-03D0E06FBDFB}" dt="2021-10-06T09:59:36.649" v="685" actId="255"/>
          <ac:spMkLst>
            <pc:docMk/>
            <pc:sldMk cId="1899940428" sldId="306"/>
            <ac:spMk id="4" creationId="{AA7C88ED-936D-4674-96A7-B72505DF4106}"/>
          </ac:spMkLst>
        </pc:spChg>
      </pc:sldChg>
      <pc:sldChg chg="addSp delSp modSp new mod">
        <pc:chgData name="Thanh Tâm Phan" userId="38b063effe298c48" providerId="LiveId" clId="{E001CC48-203B-42EE-8865-03D0E06FBDFB}" dt="2021-10-06T10:00:51.951" v="694" actId="1076"/>
        <pc:sldMkLst>
          <pc:docMk/>
          <pc:sldMk cId="316710745" sldId="307"/>
        </pc:sldMkLst>
        <pc:spChg chg="del">
          <ac:chgData name="Thanh Tâm Phan" userId="38b063effe298c48" providerId="LiveId" clId="{E001CC48-203B-42EE-8865-03D0E06FBDFB}" dt="2021-10-06T09:59:48.079" v="687" actId="478"/>
          <ac:spMkLst>
            <pc:docMk/>
            <pc:sldMk cId="316710745" sldId="307"/>
            <ac:spMk id="2" creationId="{AFD85990-0F18-472E-BD9B-67292EF43AED}"/>
          </ac:spMkLst>
        </pc:spChg>
        <pc:spChg chg="add mod">
          <ac:chgData name="Thanh Tâm Phan" userId="38b063effe298c48" providerId="LiveId" clId="{E001CC48-203B-42EE-8865-03D0E06FBDFB}" dt="2021-10-06T10:00:51.951" v="694" actId="1076"/>
          <ac:spMkLst>
            <pc:docMk/>
            <pc:sldMk cId="316710745" sldId="307"/>
            <ac:spMk id="4" creationId="{220AD9A8-9CF7-4DA3-A344-C3A8115EF402}"/>
          </ac:spMkLst>
        </pc:spChg>
      </pc:sldChg>
      <pc:sldChg chg="delSp new mod">
        <pc:chgData name="Thanh Tâm Phan" userId="38b063effe298c48" providerId="LiveId" clId="{E001CC48-203B-42EE-8865-03D0E06FBDFB}" dt="2021-10-07T06:32:13.231" v="696" actId="478"/>
        <pc:sldMkLst>
          <pc:docMk/>
          <pc:sldMk cId="1379662912" sldId="308"/>
        </pc:sldMkLst>
        <pc:spChg chg="del">
          <ac:chgData name="Thanh Tâm Phan" userId="38b063effe298c48" providerId="LiveId" clId="{E001CC48-203B-42EE-8865-03D0E06FBDFB}" dt="2021-10-07T06:32:13.231" v="696" actId="478"/>
          <ac:spMkLst>
            <pc:docMk/>
            <pc:sldMk cId="1379662912" sldId="308"/>
            <ac:spMk id="2" creationId="{A35C9E29-0421-4BE2-B3A7-4EB3944445ED}"/>
          </ac:spMkLst>
        </pc:spChg>
      </pc:sldChg>
      <pc:sldChg chg="addSp delSp modSp new mod">
        <pc:chgData name="Thanh Tâm Phan" userId="38b063effe298c48" providerId="LiveId" clId="{E001CC48-203B-42EE-8865-03D0E06FBDFB}" dt="2021-10-07T06:34:14.709" v="703" actId="255"/>
        <pc:sldMkLst>
          <pc:docMk/>
          <pc:sldMk cId="2817199739" sldId="309"/>
        </pc:sldMkLst>
        <pc:spChg chg="del">
          <ac:chgData name="Thanh Tâm Phan" userId="38b063effe298c48" providerId="LiveId" clId="{E001CC48-203B-42EE-8865-03D0E06FBDFB}" dt="2021-10-07T06:33:58.001" v="698" actId="478"/>
          <ac:spMkLst>
            <pc:docMk/>
            <pc:sldMk cId="2817199739" sldId="309"/>
            <ac:spMk id="2" creationId="{34883605-EBBE-4416-8278-5B6AFABDFC64}"/>
          </ac:spMkLst>
        </pc:spChg>
        <pc:spChg chg="add mod">
          <ac:chgData name="Thanh Tâm Phan" userId="38b063effe298c48" providerId="LiveId" clId="{E001CC48-203B-42EE-8865-03D0E06FBDFB}" dt="2021-10-07T06:34:14.709" v="703" actId="255"/>
          <ac:spMkLst>
            <pc:docMk/>
            <pc:sldMk cId="2817199739" sldId="309"/>
            <ac:spMk id="4" creationId="{E6E252E6-E23D-4BCF-ADFE-149BD5492B93}"/>
          </ac:spMkLst>
        </pc:spChg>
      </pc:sldChg>
      <pc:sldChg chg="addSp delSp modSp new mod">
        <pc:chgData name="Thanh Tâm Phan" userId="38b063effe298c48" providerId="LiveId" clId="{E001CC48-203B-42EE-8865-03D0E06FBDFB}" dt="2021-10-07T06:35:30.517" v="711" actId="1076"/>
        <pc:sldMkLst>
          <pc:docMk/>
          <pc:sldMk cId="1976628141" sldId="310"/>
        </pc:sldMkLst>
        <pc:spChg chg="del">
          <ac:chgData name="Thanh Tâm Phan" userId="38b063effe298c48" providerId="LiveId" clId="{E001CC48-203B-42EE-8865-03D0E06FBDFB}" dt="2021-10-07T06:35:14.941" v="705" actId="478"/>
          <ac:spMkLst>
            <pc:docMk/>
            <pc:sldMk cId="1976628141" sldId="310"/>
            <ac:spMk id="2" creationId="{A52D2B81-1495-4FEC-83A7-099A5E2A2F32}"/>
          </ac:spMkLst>
        </pc:spChg>
        <pc:spChg chg="add mod">
          <ac:chgData name="Thanh Tâm Phan" userId="38b063effe298c48" providerId="LiveId" clId="{E001CC48-203B-42EE-8865-03D0E06FBDFB}" dt="2021-10-07T06:35:30.517" v="711" actId="1076"/>
          <ac:spMkLst>
            <pc:docMk/>
            <pc:sldMk cId="1976628141" sldId="310"/>
            <ac:spMk id="4" creationId="{FAD3BC19-CB96-4FAC-8FED-7AEB9E34C1F6}"/>
          </ac:spMkLst>
        </pc:spChg>
      </pc:sldChg>
      <pc:sldChg chg="addSp delSp modSp new mod">
        <pc:chgData name="Thanh Tâm Phan" userId="38b063effe298c48" providerId="LiveId" clId="{E001CC48-203B-42EE-8865-03D0E06FBDFB}" dt="2021-10-07T06:39:00.746" v="719" actId="1076"/>
        <pc:sldMkLst>
          <pc:docMk/>
          <pc:sldMk cId="2462635402" sldId="311"/>
        </pc:sldMkLst>
        <pc:spChg chg="del">
          <ac:chgData name="Thanh Tâm Phan" userId="38b063effe298c48" providerId="LiveId" clId="{E001CC48-203B-42EE-8865-03D0E06FBDFB}" dt="2021-10-07T06:38:49.311" v="713" actId="478"/>
          <ac:spMkLst>
            <pc:docMk/>
            <pc:sldMk cId="2462635402" sldId="311"/>
            <ac:spMk id="2" creationId="{427E47D9-7D0F-49C9-A9EE-1618D7EEE125}"/>
          </ac:spMkLst>
        </pc:spChg>
        <pc:spChg chg="add mod">
          <ac:chgData name="Thanh Tâm Phan" userId="38b063effe298c48" providerId="LiveId" clId="{E001CC48-203B-42EE-8865-03D0E06FBDFB}" dt="2021-10-07T06:39:00.746" v="719" actId="1076"/>
          <ac:spMkLst>
            <pc:docMk/>
            <pc:sldMk cId="2462635402" sldId="311"/>
            <ac:spMk id="4" creationId="{930F97C8-9C59-4CE4-ADEA-C23EE7DA2D45}"/>
          </ac:spMkLst>
        </pc:spChg>
      </pc:sldChg>
      <pc:sldChg chg="addSp delSp modSp new mod">
        <pc:chgData name="Thanh Tâm Phan" userId="38b063effe298c48" providerId="LiveId" clId="{E001CC48-203B-42EE-8865-03D0E06FBDFB}" dt="2021-10-07T06:41:13.069" v="760" actId="1076"/>
        <pc:sldMkLst>
          <pc:docMk/>
          <pc:sldMk cId="2021930626" sldId="312"/>
        </pc:sldMkLst>
        <pc:spChg chg="del">
          <ac:chgData name="Thanh Tâm Phan" userId="38b063effe298c48" providerId="LiveId" clId="{E001CC48-203B-42EE-8865-03D0E06FBDFB}" dt="2021-10-07T06:39:07.405" v="721" actId="478"/>
          <ac:spMkLst>
            <pc:docMk/>
            <pc:sldMk cId="2021930626" sldId="312"/>
            <ac:spMk id="2" creationId="{7C7A9E63-6767-4801-A00B-ABECC720B74A}"/>
          </ac:spMkLst>
        </pc:spChg>
        <pc:spChg chg="add mod">
          <ac:chgData name="Thanh Tâm Phan" userId="38b063effe298c48" providerId="LiveId" clId="{E001CC48-203B-42EE-8865-03D0E06FBDFB}" dt="2021-10-07T06:41:13.069" v="760" actId="1076"/>
          <ac:spMkLst>
            <pc:docMk/>
            <pc:sldMk cId="2021930626" sldId="312"/>
            <ac:spMk id="4" creationId="{6130F00B-8B81-4605-9693-9836F98AAF98}"/>
          </ac:spMkLst>
        </pc:spChg>
      </pc:sldChg>
      <pc:sldChg chg="addSp delSp modSp new mod">
        <pc:chgData name="Thanh Tâm Phan" userId="38b063effe298c48" providerId="LiveId" clId="{E001CC48-203B-42EE-8865-03D0E06FBDFB}" dt="2021-10-07T06:44:05.008" v="815" actId="20577"/>
        <pc:sldMkLst>
          <pc:docMk/>
          <pc:sldMk cId="3571427171" sldId="313"/>
        </pc:sldMkLst>
        <pc:spChg chg="del">
          <ac:chgData name="Thanh Tâm Phan" userId="38b063effe298c48" providerId="LiveId" clId="{E001CC48-203B-42EE-8865-03D0E06FBDFB}" dt="2021-10-07T06:41:18.822" v="762" actId="478"/>
          <ac:spMkLst>
            <pc:docMk/>
            <pc:sldMk cId="3571427171" sldId="313"/>
            <ac:spMk id="2" creationId="{E2973005-75F6-4D27-8166-F1841E71C5B4}"/>
          </ac:spMkLst>
        </pc:spChg>
        <pc:spChg chg="add mod">
          <ac:chgData name="Thanh Tâm Phan" userId="38b063effe298c48" providerId="LiveId" clId="{E001CC48-203B-42EE-8865-03D0E06FBDFB}" dt="2021-10-07T06:44:05.008" v="815" actId="20577"/>
          <ac:spMkLst>
            <pc:docMk/>
            <pc:sldMk cId="3571427171" sldId="313"/>
            <ac:spMk id="4" creationId="{770E1391-619D-4E91-AD6D-6702B4398F30}"/>
          </ac:spMkLst>
        </pc:spChg>
      </pc:sldChg>
      <pc:sldChg chg="addSp delSp modSp new mod">
        <pc:chgData name="Thanh Tâm Phan" userId="38b063effe298c48" providerId="LiveId" clId="{E001CC48-203B-42EE-8865-03D0E06FBDFB}" dt="2021-10-07T06:46:22.607" v="857" actId="14100"/>
        <pc:sldMkLst>
          <pc:docMk/>
          <pc:sldMk cId="1682378593" sldId="314"/>
        </pc:sldMkLst>
        <pc:spChg chg="del">
          <ac:chgData name="Thanh Tâm Phan" userId="38b063effe298c48" providerId="LiveId" clId="{E001CC48-203B-42EE-8865-03D0E06FBDFB}" dt="2021-10-07T06:44:26.309" v="817" actId="478"/>
          <ac:spMkLst>
            <pc:docMk/>
            <pc:sldMk cId="1682378593" sldId="314"/>
            <ac:spMk id="2" creationId="{DF093E25-B6ED-4D32-A35E-93162C5E2C8B}"/>
          </ac:spMkLst>
        </pc:spChg>
        <pc:spChg chg="add mod">
          <ac:chgData name="Thanh Tâm Phan" userId="38b063effe298c48" providerId="LiveId" clId="{E001CC48-203B-42EE-8865-03D0E06FBDFB}" dt="2021-10-07T06:46:22.607" v="857" actId="14100"/>
          <ac:spMkLst>
            <pc:docMk/>
            <pc:sldMk cId="1682378593" sldId="314"/>
            <ac:spMk id="4" creationId="{2A3F8416-792A-424A-8A86-AF92820B4FAB}"/>
          </ac:spMkLst>
        </pc:spChg>
      </pc:sldChg>
      <pc:sldChg chg="addSp delSp modSp new mod chgLayout">
        <pc:chgData name="Thanh Tâm Phan" userId="38b063effe298c48" providerId="LiveId" clId="{E001CC48-203B-42EE-8865-03D0E06FBDFB}" dt="2021-10-07T06:49:40.988" v="902" actId="1076"/>
        <pc:sldMkLst>
          <pc:docMk/>
          <pc:sldMk cId="1409235206" sldId="315"/>
        </pc:sldMkLst>
        <pc:spChg chg="del">
          <ac:chgData name="Thanh Tâm Phan" userId="38b063effe298c48" providerId="LiveId" clId="{E001CC48-203B-42EE-8865-03D0E06FBDFB}" dt="2021-10-07T06:47:47.627" v="859" actId="478"/>
          <ac:spMkLst>
            <pc:docMk/>
            <pc:sldMk cId="1409235206" sldId="315"/>
            <ac:spMk id="2" creationId="{0D24F5F6-135F-40CB-98A2-8DED19F7D471}"/>
          </ac:spMkLst>
        </pc:spChg>
        <pc:spChg chg="add mod">
          <ac:chgData name="Thanh Tâm Phan" userId="38b063effe298c48" providerId="LiveId" clId="{E001CC48-203B-42EE-8865-03D0E06FBDFB}" dt="2021-10-07T06:48:37.882" v="895" actId="113"/>
          <ac:spMkLst>
            <pc:docMk/>
            <pc:sldMk cId="1409235206" sldId="315"/>
            <ac:spMk id="3" creationId="{588BE888-F648-46BC-A213-EDB0A0B28D5B}"/>
          </ac:spMkLst>
        </pc:spChg>
        <pc:picChg chg="add mod">
          <ac:chgData name="Thanh Tâm Phan" userId="38b063effe298c48" providerId="LiveId" clId="{E001CC48-203B-42EE-8865-03D0E06FBDFB}" dt="2021-10-07T06:49:40.988" v="902" actId="1076"/>
          <ac:picMkLst>
            <pc:docMk/>
            <pc:sldMk cId="1409235206" sldId="315"/>
            <ac:picMk id="1026" creationId="{65D2AC11-0CFB-4E92-B44A-1C62BE349C2E}"/>
          </ac:picMkLst>
        </pc:picChg>
      </pc:sldChg>
      <pc:sldChg chg="addSp delSp modSp new mod">
        <pc:chgData name="Thanh Tâm Phan" userId="38b063effe298c48" providerId="LiveId" clId="{E001CC48-203B-42EE-8865-03D0E06FBDFB}" dt="2021-10-07T06:52:44.373" v="916" actId="1076"/>
        <pc:sldMkLst>
          <pc:docMk/>
          <pc:sldMk cId="1271575535" sldId="316"/>
        </pc:sldMkLst>
        <pc:spChg chg="del">
          <ac:chgData name="Thanh Tâm Phan" userId="38b063effe298c48" providerId="LiveId" clId="{E001CC48-203B-42EE-8865-03D0E06FBDFB}" dt="2021-10-07T06:49:46.862" v="904" actId="478"/>
          <ac:spMkLst>
            <pc:docMk/>
            <pc:sldMk cId="1271575535" sldId="316"/>
            <ac:spMk id="2" creationId="{E719A25B-A610-4D8D-9DE7-12443132F663}"/>
          </ac:spMkLst>
        </pc:spChg>
        <pc:spChg chg="add mod">
          <ac:chgData name="Thanh Tâm Phan" userId="38b063effe298c48" providerId="LiveId" clId="{E001CC48-203B-42EE-8865-03D0E06FBDFB}" dt="2021-10-07T06:52:35.499" v="911" actId="14100"/>
          <ac:spMkLst>
            <pc:docMk/>
            <pc:sldMk cId="1271575535" sldId="316"/>
            <ac:spMk id="4" creationId="{7615F1C4-1218-486C-B04B-0DC1651E9038}"/>
          </ac:spMkLst>
        </pc:spChg>
        <pc:picChg chg="add mod">
          <ac:chgData name="Thanh Tâm Phan" userId="38b063effe298c48" providerId="LiveId" clId="{E001CC48-203B-42EE-8865-03D0E06FBDFB}" dt="2021-10-07T06:52:44.373" v="916" actId="1076"/>
          <ac:picMkLst>
            <pc:docMk/>
            <pc:sldMk cId="1271575535" sldId="316"/>
            <ac:picMk id="2050" creationId="{118B84EB-F792-4F33-BEE9-94A337CD573C}"/>
          </ac:picMkLst>
        </pc:picChg>
      </pc:sldChg>
      <pc:sldChg chg="addSp delSp modSp new mod">
        <pc:chgData name="Thanh Tâm Phan" userId="38b063effe298c48" providerId="LiveId" clId="{E001CC48-203B-42EE-8865-03D0E06FBDFB}" dt="2021-10-07T06:53:30.339" v="922" actId="1076"/>
        <pc:sldMkLst>
          <pc:docMk/>
          <pc:sldMk cId="2211242935" sldId="317"/>
        </pc:sldMkLst>
        <pc:spChg chg="del">
          <ac:chgData name="Thanh Tâm Phan" userId="38b063effe298c48" providerId="LiveId" clId="{E001CC48-203B-42EE-8865-03D0E06FBDFB}" dt="2021-10-07T06:53:02.960" v="918" actId="478"/>
          <ac:spMkLst>
            <pc:docMk/>
            <pc:sldMk cId="2211242935" sldId="317"/>
            <ac:spMk id="2" creationId="{C3E7D8DB-B757-4C7A-9124-3B2CFE355427}"/>
          </ac:spMkLst>
        </pc:spChg>
        <pc:spChg chg="add mod">
          <ac:chgData name="Thanh Tâm Phan" userId="38b063effe298c48" providerId="LiveId" clId="{E001CC48-203B-42EE-8865-03D0E06FBDFB}" dt="2021-10-07T06:53:30.339" v="922" actId="1076"/>
          <ac:spMkLst>
            <pc:docMk/>
            <pc:sldMk cId="2211242935" sldId="317"/>
            <ac:spMk id="4" creationId="{008D8612-9F24-4267-8247-304688C0DEC7}"/>
          </ac:spMkLst>
        </pc:spChg>
      </pc:sldChg>
      <pc:sldChg chg="addSp delSp modSp new mod">
        <pc:chgData name="Thanh Tâm Phan" userId="38b063effe298c48" providerId="LiveId" clId="{E001CC48-203B-42EE-8865-03D0E06FBDFB}" dt="2021-10-07T06:54:30.678" v="939" actId="255"/>
        <pc:sldMkLst>
          <pc:docMk/>
          <pc:sldMk cId="1311252080" sldId="318"/>
        </pc:sldMkLst>
        <pc:spChg chg="del">
          <ac:chgData name="Thanh Tâm Phan" userId="38b063effe298c48" providerId="LiveId" clId="{E001CC48-203B-42EE-8865-03D0E06FBDFB}" dt="2021-10-07T06:53:35.143" v="924" actId="478"/>
          <ac:spMkLst>
            <pc:docMk/>
            <pc:sldMk cId="1311252080" sldId="318"/>
            <ac:spMk id="2" creationId="{2FA0C0D5-A2D7-40E2-8842-1B1BBB4B0AAD}"/>
          </ac:spMkLst>
        </pc:spChg>
        <pc:spChg chg="add mod">
          <ac:chgData name="Thanh Tâm Phan" userId="38b063effe298c48" providerId="LiveId" clId="{E001CC48-203B-42EE-8865-03D0E06FBDFB}" dt="2021-10-07T06:54:30.678" v="939" actId="255"/>
          <ac:spMkLst>
            <pc:docMk/>
            <pc:sldMk cId="1311252080" sldId="318"/>
            <ac:spMk id="4" creationId="{5BABB56D-65DF-4328-83D5-F2E01D4F0D02}"/>
          </ac:spMkLst>
        </pc:spChg>
      </pc:sldChg>
      <pc:sldChg chg="addSp delSp modSp new mod">
        <pc:chgData name="Thanh Tâm Phan" userId="38b063effe298c48" providerId="LiveId" clId="{E001CC48-203B-42EE-8865-03D0E06FBDFB}" dt="2021-10-07T06:54:19.520" v="937" actId="255"/>
        <pc:sldMkLst>
          <pc:docMk/>
          <pc:sldMk cId="812291811" sldId="319"/>
        </pc:sldMkLst>
        <pc:spChg chg="del mod">
          <ac:chgData name="Thanh Tâm Phan" userId="38b063effe298c48" providerId="LiveId" clId="{E001CC48-203B-42EE-8865-03D0E06FBDFB}" dt="2021-10-07T06:54:09.500" v="933" actId="478"/>
          <ac:spMkLst>
            <pc:docMk/>
            <pc:sldMk cId="812291811" sldId="319"/>
            <ac:spMk id="2" creationId="{21290640-AF87-4A4D-95A9-57B45E72E1A1}"/>
          </ac:spMkLst>
        </pc:spChg>
        <pc:spChg chg="add mod">
          <ac:chgData name="Thanh Tâm Phan" userId="38b063effe298c48" providerId="LiveId" clId="{E001CC48-203B-42EE-8865-03D0E06FBDFB}" dt="2021-10-07T06:54:19.520" v="937" actId="255"/>
          <ac:spMkLst>
            <pc:docMk/>
            <pc:sldMk cId="812291811" sldId="319"/>
            <ac:spMk id="4" creationId="{37990E0E-D8C9-410D-A71A-1D33C7B4D307}"/>
          </ac:spMkLst>
        </pc:spChg>
      </pc:sldChg>
      <pc:sldChg chg="addSp delSp modSp new mod">
        <pc:chgData name="Thanh Tâm Phan" userId="38b063effe298c48" providerId="LiveId" clId="{E001CC48-203B-42EE-8865-03D0E06FBDFB}" dt="2021-10-07T06:59:09.818" v="974" actId="113"/>
        <pc:sldMkLst>
          <pc:docMk/>
          <pc:sldMk cId="1944352718" sldId="320"/>
        </pc:sldMkLst>
        <pc:spChg chg="del">
          <ac:chgData name="Thanh Tâm Phan" userId="38b063effe298c48" providerId="LiveId" clId="{E001CC48-203B-42EE-8865-03D0E06FBDFB}" dt="2021-10-07T06:54:40.341" v="941" actId="478"/>
          <ac:spMkLst>
            <pc:docMk/>
            <pc:sldMk cId="1944352718" sldId="320"/>
            <ac:spMk id="2" creationId="{E19F754F-E645-4F47-B323-E12BAD7CA556}"/>
          </ac:spMkLst>
        </pc:spChg>
        <pc:spChg chg="add mod">
          <ac:chgData name="Thanh Tâm Phan" userId="38b063effe298c48" providerId="LiveId" clId="{E001CC48-203B-42EE-8865-03D0E06FBDFB}" dt="2021-10-07T06:59:09.818" v="974" actId="113"/>
          <ac:spMkLst>
            <pc:docMk/>
            <pc:sldMk cId="1944352718" sldId="320"/>
            <ac:spMk id="4" creationId="{9EC2294B-9997-4280-8965-84F92165297B}"/>
          </ac:spMkLst>
        </pc:spChg>
        <pc:picChg chg="add del">
          <ac:chgData name="Thanh Tâm Phan" userId="38b063effe298c48" providerId="LiveId" clId="{E001CC48-203B-42EE-8865-03D0E06FBDFB}" dt="2021-10-07T06:57:22.226" v="955" actId="478"/>
          <ac:picMkLst>
            <pc:docMk/>
            <pc:sldMk cId="1944352718" sldId="320"/>
            <ac:picMk id="3074" creationId="{5E8D6A90-7BB6-4579-8B02-1E11C58310BC}"/>
          </ac:picMkLst>
        </pc:picChg>
        <pc:picChg chg="add mod">
          <ac:chgData name="Thanh Tâm Phan" userId="38b063effe298c48" providerId="LiveId" clId="{E001CC48-203B-42EE-8865-03D0E06FBDFB}" dt="2021-10-07T06:58:51.899" v="972" actId="1076"/>
          <ac:picMkLst>
            <pc:docMk/>
            <pc:sldMk cId="1944352718" sldId="320"/>
            <ac:picMk id="3076" creationId="{7FCF6150-6EE2-4468-9667-216D9B4E2917}"/>
          </ac:picMkLst>
        </pc:picChg>
        <pc:picChg chg="add mod">
          <ac:chgData name="Thanh Tâm Phan" userId="38b063effe298c48" providerId="LiveId" clId="{E001CC48-203B-42EE-8865-03D0E06FBDFB}" dt="2021-10-07T06:58:53.186" v="973" actId="1076"/>
          <ac:picMkLst>
            <pc:docMk/>
            <pc:sldMk cId="1944352718" sldId="320"/>
            <ac:picMk id="3078" creationId="{75B0D29B-473A-4981-B235-FC72E19B3987}"/>
          </ac:picMkLst>
        </pc:picChg>
      </pc:sldChg>
      <pc:sldChg chg="addSp delSp modSp new mod">
        <pc:chgData name="Thanh Tâm Phan" userId="38b063effe298c48" providerId="LiveId" clId="{E001CC48-203B-42EE-8865-03D0E06FBDFB}" dt="2021-10-07T06:56:24.319" v="953" actId="1076"/>
        <pc:sldMkLst>
          <pc:docMk/>
          <pc:sldMk cId="3723667663" sldId="321"/>
        </pc:sldMkLst>
        <pc:spChg chg="del">
          <ac:chgData name="Thanh Tâm Phan" userId="38b063effe298c48" providerId="LiveId" clId="{E001CC48-203B-42EE-8865-03D0E06FBDFB}" dt="2021-10-07T06:56:21.189" v="950" actId="478"/>
          <ac:spMkLst>
            <pc:docMk/>
            <pc:sldMk cId="3723667663" sldId="321"/>
            <ac:spMk id="2" creationId="{8E5D3F28-D97A-4489-91D3-812765C4517D}"/>
          </ac:spMkLst>
        </pc:spChg>
        <pc:spChg chg="add mod">
          <ac:chgData name="Thanh Tâm Phan" userId="38b063effe298c48" providerId="LiveId" clId="{E001CC48-203B-42EE-8865-03D0E06FBDFB}" dt="2021-10-07T06:56:24.319" v="953" actId="1076"/>
          <ac:spMkLst>
            <pc:docMk/>
            <pc:sldMk cId="3723667663" sldId="321"/>
            <ac:spMk id="4" creationId="{663E0804-4EB7-4326-9292-C42FCE09332C}"/>
          </ac:spMkLst>
        </pc:spChg>
      </pc:sldChg>
      <pc:sldChg chg="addSp delSp modSp new mod">
        <pc:chgData name="Thanh Tâm Phan" userId="38b063effe298c48" providerId="LiveId" clId="{E001CC48-203B-42EE-8865-03D0E06FBDFB}" dt="2021-10-07T07:04:58.110" v="1005" actId="113"/>
        <pc:sldMkLst>
          <pc:docMk/>
          <pc:sldMk cId="3916517384" sldId="322"/>
        </pc:sldMkLst>
        <pc:spChg chg="del">
          <ac:chgData name="Thanh Tâm Phan" userId="38b063effe298c48" providerId="LiveId" clId="{E001CC48-203B-42EE-8865-03D0E06FBDFB}" dt="2021-10-07T07:00:10.057" v="976" actId="478"/>
          <ac:spMkLst>
            <pc:docMk/>
            <pc:sldMk cId="3916517384" sldId="322"/>
            <ac:spMk id="2" creationId="{CC862EB4-0640-44CD-9259-7A261EA5A133}"/>
          </ac:spMkLst>
        </pc:spChg>
        <pc:spChg chg="add mod">
          <ac:chgData name="Thanh Tâm Phan" userId="38b063effe298c48" providerId="LiveId" clId="{E001CC48-203B-42EE-8865-03D0E06FBDFB}" dt="2021-10-07T07:04:58.110" v="1005" actId="113"/>
          <ac:spMkLst>
            <pc:docMk/>
            <pc:sldMk cId="3916517384" sldId="322"/>
            <ac:spMk id="4" creationId="{10803F21-5A0C-48A6-ABA6-CFF31DA10EAB}"/>
          </ac:spMkLst>
        </pc:spChg>
        <pc:picChg chg="add del">
          <ac:chgData name="Thanh Tâm Phan" userId="38b063effe298c48" providerId="LiveId" clId="{E001CC48-203B-42EE-8865-03D0E06FBDFB}" dt="2021-10-07T07:03:00.012" v="996" actId="478"/>
          <ac:picMkLst>
            <pc:docMk/>
            <pc:sldMk cId="3916517384" sldId="322"/>
            <ac:picMk id="4098" creationId="{004E5649-4B19-485E-98F8-C87DCAEAB710}"/>
          </ac:picMkLst>
        </pc:picChg>
        <pc:picChg chg="add del mod">
          <ac:chgData name="Thanh Tâm Phan" userId="38b063effe298c48" providerId="LiveId" clId="{E001CC48-203B-42EE-8865-03D0E06FBDFB}" dt="2021-10-07T07:04:01.140" v="999" actId="478"/>
          <ac:picMkLst>
            <pc:docMk/>
            <pc:sldMk cId="3916517384" sldId="322"/>
            <ac:picMk id="4100" creationId="{EEFC427C-FDDC-461A-A4C4-221C3CA9A20B}"/>
          </ac:picMkLst>
        </pc:picChg>
        <pc:picChg chg="add mod">
          <ac:chgData name="Thanh Tâm Phan" userId="38b063effe298c48" providerId="LiveId" clId="{E001CC48-203B-42EE-8865-03D0E06FBDFB}" dt="2021-10-07T07:04:26.579" v="1002" actId="1076"/>
          <ac:picMkLst>
            <pc:docMk/>
            <pc:sldMk cId="3916517384" sldId="322"/>
            <ac:picMk id="4102" creationId="{A5E5B758-FBCF-4F49-96F4-C7EEF7462650}"/>
          </ac:picMkLst>
        </pc:picChg>
      </pc:sldChg>
      <pc:sldChg chg="addSp delSp modSp new mod">
        <pc:chgData name="Thanh Tâm Phan" userId="38b063effe298c48" providerId="LiveId" clId="{E001CC48-203B-42EE-8865-03D0E06FBDFB}" dt="2021-10-07T07:02:20.311" v="994" actId="14100"/>
        <pc:sldMkLst>
          <pc:docMk/>
          <pc:sldMk cId="3817975553" sldId="323"/>
        </pc:sldMkLst>
        <pc:spChg chg="del">
          <ac:chgData name="Thanh Tâm Phan" userId="38b063effe298c48" providerId="LiveId" clId="{E001CC48-203B-42EE-8865-03D0E06FBDFB}" dt="2021-10-07T07:01:01.172" v="990" actId="478"/>
          <ac:spMkLst>
            <pc:docMk/>
            <pc:sldMk cId="3817975553" sldId="323"/>
            <ac:spMk id="2" creationId="{99733B62-9E60-45E8-B7B1-F5134CB4E595}"/>
          </ac:spMkLst>
        </pc:spChg>
        <pc:spChg chg="add mod">
          <ac:chgData name="Thanh Tâm Phan" userId="38b063effe298c48" providerId="LiveId" clId="{E001CC48-203B-42EE-8865-03D0E06FBDFB}" dt="2021-10-07T07:02:20.311" v="994" actId="14100"/>
          <ac:spMkLst>
            <pc:docMk/>
            <pc:sldMk cId="3817975553" sldId="323"/>
            <ac:spMk id="4" creationId="{62417D23-9E6F-43DB-A15D-22EAC5296E2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A71EDD-44AD-42A1-8184-3F41D1888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DF4DF8A-6597-4714-821C-596678C1A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E3AD14-B703-4DAC-9A3C-0495E049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C9BA8A-ADC2-4BC9-AA21-BDFFBC92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934585-A5A1-48FF-8AA0-9DBD4046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514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4B4DE3-5781-4FF2-95C3-E63A20F07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B96ECBA-CE00-45FC-A93D-C41F7D009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08951F-6DD9-4DA5-A10A-4C3626B9E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5F4713-6468-43AE-9F7D-52E10487D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B9591D-8F65-48C6-B6CF-115ED017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199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86784CE-0CBC-4EF4-9448-5A5DA5E131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5A08638-FD68-478E-9B1B-031170DAA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424DFE-8AC1-4F9A-B7BA-2E9D2167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ECC384-202A-4F4D-859C-CF2FF70F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B9841A1-561E-4BA4-BC91-FB6FB38F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272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"/>
          <p:cNvSpPr txBox="1">
            <a:spLocks noGrp="1"/>
          </p:cNvSpPr>
          <p:nvPr>
            <p:ph type="body" idx="1"/>
          </p:nvPr>
        </p:nvSpPr>
        <p:spPr>
          <a:xfrm>
            <a:off x="3026433" y="2882400"/>
            <a:ext cx="6139200" cy="109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558786" algn="ctr" rtl="0">
              <a:spcBef>
                <a:spcPts val="800"/>
              </a:spcBef>
              <a:spcAft>
                <a:spcPts val="0"/>
              </a:spcAft>
              <a:buSzPts val="3000"/>
              <a:buChar char="✢"/>
              <a:defRPr sz="4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19170" lvl="1" indent="-558786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4000" i="1"/>
            </a:lvl2pPr>
            <a:lvl3pPr marL="1828754" lvl="2" indent="-558786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4000" i="1"/>
            </a:lvl3pPr>
            <a:lvl4pPr marL="2438339" lvl="3" indent="-558786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4000" i="1"/>
            </a:lvl4pPr>
            <a:lvl5pPr marL="3047924" lvl="4" indent="-558786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4000" i="1"/>
            </a:lvl5pPr>
            <a:lvl6pPr marL="3657509" lvl="5" indent="-558786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4000" i="1"/>
            </a:lvl6pPr>
            <a:lvl7pPr marL="4267093" lvl="6" indent="-558786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4000" i="1"/>
            </a:lvl7pPr>
            <a:lvl8pPr marL="4876678" lvl="7" indent="-558786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4000" i="1"/>
            </a:lvl8pPr>
            <a:lvl9pPr marL="5486263" lvl="8" indent="-558786" algn="ctr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4000" i="1"/>
            </a:lvl9pPr>
          </a:lstStyle>
          <a:p>
            <a:endParaRPr dirty="0"/>
          </a:p>
        </p:txBody>
      </p:sp>
      <p:grpSp>
        <p:nvGrpSpPr>
          <p:cNvPr id="187" name="Google Shape;187;p4"/>
          <p:cNvGrpSpPr/>
          <p:nvPr/>
        </p:nvGrpSpPr>
        <p:grpSpPr>
          <a:xfrm>
            <a:off x="1070642" y="4215339"/>
            <a:ext cx="10017689" cy="2053595"/>
            <a:chOff x="802981" y="3161504"/>
            <a:chExt cx="7513267" cy="1540196"/>
          </a:xfrm>
        </p:grpSpPr>
        <p:sp>
          <p:nvSpPr>
            <p:cNvPr id="188" name="Google Shape;188;p4"/>
            <p:cNvSpPr/>
            <p:nvPr/>
          </p:nvSpPr>
          <p:spPr>
            <a:xfrm rot="5400000">
              <a:off x="2822648" y="2524129"/>
              <a:ext cx="1042613" cy="2505030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4"/>
            <p:cNvSpPr/>
            <p:nvPr/>
          </p:nvSpPr>
          <p:spPr>
            <a:xfrm rot="3020914">
              <a:off x="1433468" y="3420610"/>
              <a:ext cx="380422" cy="501593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90" name="Google Shape;190;p4"/>
            <p:cNvGrpSpPr/>
            <p:nvPr/>
          </p:nvGrpSpPr>
          <p:grpSpPr>
            <a:xfrm rot="7357511">
              <a:off x="7243958" y="3657662"/>
              <a:ext cx="194495" cy="389007"/>
              <a:chOff x="3253150" y="2320925"/>
              <a:chExt cx="149800" cy="299575"/>
            </a:xfrm>
          </p:grpSpPr>
          <p:sp>
            <p:nvSpPr>
              <p:cNvPr id="191" name="Google Shape;191;p4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" name="Google Shape;192;p4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93" name="Google Shape;193;p4"/>
            <p:cNvGrpSpPr/>
            <p:nvPr/>
          </p:nvGrpSpPr>
          <p:grpSpPr>
            <a:xfrm rot="-5400000">
              <a:off x="5247912" y="2613433"/>
              <a:ext cx="1225750" cy="2321893"/>
              <a:chOff x="3487525" y="3986125"/>
              <a:chExt cx="766525" cy="1452000"/>
            </a:xfrm>
          </p:grpSpPr>
          <p:sp>
            <p:nvSpPr>
              <p:cNvPr id="194" name="Google Shape;194;p4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5" name="Google Shape;195;p4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98" name="Google Shape;198;p4"/>
            <p:cNvSpPr/>
            <p:nvPr/>
          </p:nvSpPr>
          <p:spPr>
            <a:xfrm>
              <a:off x="4524477" y="3819970"/>
              <a:ext cx="329752" cy="332092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4"/>
            <p:cNvSpPr/>
            <p:nvPr/>
          </p:nvSpPr>
          <p:spPr>
            <a:xfrm rot="3958791">
              <a:off x="1686045" y="3770049"/>
              <a:ext cx="246705" cy="382854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4"/>
            <p:cNvSpPr/>
            <p:nvPr/>
          </p:nvSpPr>
          <p:spPr>
            <a:xfrm rot="-5400000">
              <a:off x="7509304" y="3218901"/>
              <a:ext cx="191688" cy="700698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4"/>
            <p:cNvSpPr/>
            <p:nvPr/>
          </p:nvSpPr>
          <p:spPr>
            <a:xfrm rot="6864207">
              <a:off x="906951" y="3174041"/>
              <a:ext cx="298273" cy="420559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4"/>
            <p:cNvSpPr/>
            <p:nvPr/>
          </p:nvSpPr>
          <p:spPr>
            <a:xfrm rot="-1473928">
              <a:off x="7955495" y="3223413"/>
              <a:ext cx="317583" cy="276824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03" name="Google Shape;203;p4"/>
            <p:cNvGrpSpPr/>
            <p:nvPr/>
          </p:nvGrpSpPr>
          <p:grpSpPr>
            <a:xfrm rot="4061875">
              <a:off x="4563803" y="4379795"/>
              <a:ext cx="251087" cy="298303"/>
              <a:chOff x="4157100" y="2900650"/>
              <a:chExt cx="206200" cy="244975"/>
            </a:xfrm>
          </p:grpSpPr>
          <p:sp>
            <p:nvSpPr>
              <p:cNvPr id="204" name="Google Shape;204;p4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6" name="Google Shape;206;p4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207" name="Google Shape;207;p4"/>
          <p:cNvSpPr txBox="1">
            <a:spLocks noGrp="1"/>
          </p:cNvSpPr>
          <p:nvPr>
            <p:ph type="sldNum" idx="12"/>
          </p:nvPr>
        </p:nvSpPr>
        <p:spPr>
          <a:xfrm>
            <a:off x="5730200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38814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"/>
          <p:cNvSpPr txBox="1">
            <a:spLocks noGrp="1"/>
          </p:cNvSpPr>
          <p:nvPr>
            <p:ph type="title"/>
          </p:nvPr>
        </p:nvSpPr>
        <p:spPr>
          <a:xfrm>
            <a:off x="838633" y="782633"/>
            <a:ext cx="8012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275" name="Google Shape;275;p6"/>
          <p:cNvSpPr txBox="1">
            <a:spLocks noGrp="1"/>
          </p:cNvSpPr>
          <p:nvPr>
            <p:ph type="body" idx="1"/>
          </p:nvPr>
        </p:nvSpPr>
        <p:spPr>
          <a:xfrm>
            <a:off x="838633" y="2108200"/>
            <a:ext cx="3889200" cy="40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800"/>
              </a:spcBef>
              <a:spcAft>
                <a:spcPts val="0"/>
              </a:spcAft>
              <a:buSzPts val="1400"/>
              <a:buChar char="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9pPr>
          </a:lstStyle>
          <a:p>
            <a:endParaRPr dirty="0"/>
          </a:p>
        </p:txBody>
      </p:sp>
      <p:sp>
        <p:nvSpPr>
          <p:cNvPr id="276" name="Google Shape;276;p6"/>
          <p:cNvSpPr txBox="1">
            <a:spLocks noGrp="1"/>
          </p:cNvSpPr>
          <p:nvPr>
            <p:ph type="body" idx="2"/>
          </p:nvPr>
        </p:nvSpPr>
        <p:spPr>
          <a:xfrm>
            <a:off x="4962177" y="2108200"/>
            <a:ext cx="3889200" cy="40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800"/>
              </a:spcBef>
              <a:spcAft>
                <a:spcPts val="0"/>
              </a:spcAft>
              <a:buSzPts val="1400"/>
              <a:buChar char="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9pPr>
          </a:lstStyle>
          <a:p>
            <a:endParaRPr dirty="0"/>
          </a:p>
        </p:txBody>
      </p:sp>
      <p:grpSp>
        <p:nvGrpSpPr>
          <p:cNvPr id="277" name="Google Shape;277;p6"/>
          <p:cNvGrpSpPr/>
          <p:nvPr/>
        </p:nvGrpSpPr>
        <p:grpSpPr>
          <a:xfrm>
            <a:off x="9477656" y="-77473"/>
            <a:ext cx="1868209" cy="7012940"/>
            <a:chOff x="818425" y="238125"/>
            <a:chExt cx="1395575" cy="5238750"/>
          </a:xfrm>
        </p:grpSpPr>
        <p:sp>
          <p:nvSpPr>
            <p:cNvPr id="278" name="Google Shape;278;p6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79" name="Google Shape;279;p6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280" name="Google Shape;280;p6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1" name="Google Shape;281;p6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2" name="Google Shape;282;p6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3" name="Google Shape;283;p6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4" name="Google Shape;284;p6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5" name="Google Shape;285;p6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6" name="Google Shape;286;p6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7" name="Google Shape;287;p6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8" name="Google Shape;288;p6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9" name="Google Shape;289;p6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0" name="Google Shape;290;p6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1" name="Google Shape;291;p6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2" name="Google Shape;292;p6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3" name="Google Shape;293;p6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4" name="Google Shape;294;p6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5" name="Google Shape;295;p6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6" name="Google Shape;296;p6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7" name="Google Shape;297;p6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8" name="Google Shape;298;p6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99" name="Google Shape;299;p6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00" name="Google Shape;300;p6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01" name="Google Shape;301;p6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2" name="Google Shape;302;p6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3" name="Google Shape;303;p6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4" name="Google Shape;304;p6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5" name="Google Shape;305;p6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06" name="Google Shape;306;p6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6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309;p6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10" name="Google Shape;310;p6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311" name="Google Shape;311;p6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2" name="Google Shape;312;p6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3" name="Google Shape;313;p6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14" name="Google Shape;314;p6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315" name="Google Shape;315;p6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6" name="Google Shape;316;p6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7" name="Google Shape;317;p6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18" name="Google Shape;318;p6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319" name="Google Shape;319;p6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0" name="Google Shape;320;p6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21" name="Google Shape;321;p6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322" name="Google Shape;322;p6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3" name="Google Shape;323;p6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4" name="Google Shape;324;p6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5" name="Google Shape;325;p6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26" name="Google Shape;326;p6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6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6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29" name="Google Shape;329;p6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330" name="Google Shape;330;p6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1" name="Google Shape;331;p6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2" name="Google Shape;332;p6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3" name="Google Shape;333;p6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34" name="Google Shape;334;p6"/>
          <p:cNvGrpSpPr/>
          <p:nvPr/>
        </p:nvGrpSpPr>
        <p:grpSpPr>
          <a:xfrm rot="-9319279">
            <a:off x="602668" y="1055949"/>
            <a:ext cx="389219" cy="483595"/>
            <a:chOff x="4217025" y="773800"/>
            <a:chExt cx="290750" cy="361250"/>
          </a:xfrm>
        </p:grpSpPr>
        <p:sp>
          <p:nvSpPr>
            <p:cNvPr id="335" name="Google Shape;335;p6"/>
            <p:cNvSpPr/>
            <p:nvPr/>
          </p:nvSpPr>
          <p:spPr>
            <a:xfrm>
              <a:off x="4231125" y="773800"/>
              <a:ext cx="56400" cy="135700"/>
            </a:xfrm>
            <a:custGeom>
              <a:avLst/>
              <a:gdLst/>
              <a:ahLst/>
              <a:cxnLst/>
              <a:rect l="l" t="t" r="r" b="b"/>
              <a:pathLst>
                <a:path w="2256" h="5428" extrusionOk="0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4291025" y="858375"/>
              <a:ext cx="216750" cy="109275"/>
            </a:xfrm>
            <a:custGeom>
              <a:avLst/>
              <a:gdLst/>
              <a:ahLst/>
              <a:cxnLst/>
              <a:rect l="l" t="t" r="r" b="b"/>
              <a:pathLst>
                <a:path w="8670" h="4371" extrusionOk="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4217025" y="1004625"/>
              <a:ext cx="68750" cy="130425"/>
            </a:xfrm>
            <a:custGeom>
              <a:avLst/>
              <a:gdLst/>
              <a:ahLst/>
              <a:cxnLst/>
              <a:rect l="l" t="t" r="r" b="b"/>
              <a:pathLst>
                <a:path w="2750" h="5217" extrusionOk="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8" name="Google Shape;338;p6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567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9BE86C-B1CC-4A5A-8AA0-9F689095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B94470-6A03-492C-9B86-7E826B971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E2316B5-BEF4-4F14-A24D-18926B99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C7A5EA0-5068-42B9-A697-F61D54D9D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4C58BC-B131-4087-91A8-302D8259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949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D5067A-D42B-4E5F-A09F-050BF79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3479621-FE25-457A-A980-F3C520FD3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A3D222-CD0F-4B47-B1AC-5CE8D0D4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B97ADF-E689-40BE-8B79-6DBB5766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01B5ED-931A-498B-A038-208C0479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756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336943-67BF-4F8D-BB5C-C9B7C4902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DCB5C6-AC38-4E60-A261-C443263A7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AE02FD6-F0A1-4DF2-8777-B13330445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28718FF-FB9D-46E1-AB18-E5AEEFD91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F4B7170-4BC7-4994-B065-31A614B8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7B9BC0-F46E-4A90-B80C-F2432574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728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BE4E7A-FA33-4CE4-8C1E-5DC31821D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2E36D0-1A38-46A8-9FF6-2BEEA6D87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9BDD8E9-0948-4232-A7CA-EE2D98D81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E989D2F-A5C8-4007-B19A-EB837D7A0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2984DE8-8911-4439-BC4A-FC9D68259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2385714-D61D-4F97-B445-6D72806B5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49F6301-39B5-472C-96A9-1063B15D4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A2934AF-5A1F-45DD-97E4-1C5016D5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655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0AC110-C089-4766-B3D5-97F78FA18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4E10082-678B-4886-9F75-4DE69F16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73475B9-1E94-407A-B3E9-7E876B23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D452915-234F-4EBC-AC43-8FF404010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321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0BA8483-50F8-49DA-9C0D-07C1C435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B4A8D80-206C-4818-9AA0-3965F2BB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C6CF893-BBA0-4CB1-913B-671E53CE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778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BB0340-E5BC-448F-B68D-717A4BB9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269F81-494D-485F-94D6-33AE3C7F6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B97C54F-9A7C-4252-A365-62AC90004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CA8DFE0-E3E7-4DAB-9896-32629B3FA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96E8FB-E408-4C86-893F-3B638C020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FB916D7-F196-4B26-8B4E-9460BFF0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45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401CF7-8214-4B9A-BFB3-FAD8A2F43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86D3E61-FA32-498D-B8ED-7E4590BA32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AD5CF24-8410-4D17-BFF5-ACB39D52B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2C9845C-B4E9-44BC-8F35-9D3C2D90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1980E49-ED87-43FD-BEA1-AFA184E7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321808-D96C-419C-8891-65B272D4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325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D7EA7E3-A756-47AB-A2D6-CF7592ECE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B605F38-287E-4236-8DEF-196A75691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F29537-5EBF-40E8-857F-714273CC9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28E04-ACA3-4761-89F7-18E6F4900AC5}" type="datetimeFigureOut">
              <a:rPr lang="vi-VN" smtClean="0"/>
              <a:t>05/10/2022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53F246-028B-4BF2-A58A-1DA024013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CCF7D6-CDA4-47B6-A5FE-3CFC588A3E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F4A8-5361-4111-8BBE-9F97D5B3C37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681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sp>
        <p:nvSpPr>
          <p:cNvPr id="2" name="Rectangle 1"/>
          <p:cNvSpPr/>
          <p:nvPr/>
        </p:nvSpPr>
        <p:spPr>
          <a:xfrm>
            <a:off x="236945" y="1485213"/>
            <a:ext cx="11814487" cy="20928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20" tIns="60960" rIns="121920" bIns="60960">
            <a:spAutoFit/>
          </a:bodyPr>
          <a:lstStyle/>
          <a:p>
            <a:pPr algn="ctr"/>
            <a:r>
              <a:rPr lang="en-US" sz="6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CHÀO MỪNG </a:t>
            </a:r>
          </a:p>
          <a:p>
            <a:pPr algn="ctr"/>
            <a:r>
              <a:rPr lang="en-US" sz="6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CÁC THẦY CÔ VÀ CÁC CON</a:t>
            </a:r>
            <a:endParaRPr lang="en-US" sz="6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28498" y="130682"/>
            <a:ext cx="4831386" cy="615553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TRƯỜNG THCS MẠO KHÊ II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84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015EE7D-754B-4138-8E17-61E5AACC0AD0}"/>
              </a:ext>
            </a:extLst>
          </p:cNvPr>
          <p:cNvSpPr txBox="1"/>
          <p:nvPr/>
        </p:nvSpPr>
        <p:spPr>
          <a:xfrm>
            <a:off x="649356" y="359970"/>
            <a:ext cx="1089328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 dirty="0">
                <a:solidFill>
                  <a:srgbClr val="FF0000"/>
                </a:solidFill>
                <a:effectLst/>
                <a:latin typeface="+mj-lt"/>
              </a:rPr>
              <a:t>Luyện tập </a:t>
            </a:r>
            <a:r>
              <a:rPr lang="vi-VN" sz="2800" b="1" i="0" dirty="0" smtClean="0">
                <a:solidFill>
                  <a:srgbClr val="FF0000"/>
                </a:solidFill>
                <a:effectLst/>
                <a:latin typeface="+mj-lt"/>
              </a:rPr>
              <a:t>5: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 </a:t>
            </a:r>
            <a:endParaRPr lang="en-US" sz="2800" b="0" i="0" dirty="0" smtClean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en-US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Không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tính hiệu, hãy giải thích tại sao A = 2 020 – 1 820 chia hết cho 20.</a:t>
            </a:r>
            <a:endParaRPr lang="vi-VN" sz="28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AD7196A-7264-44CB-BF63-50BC96B45DF8}"/>
              </a:ext>
            </a:extLst>
          </p:cNvPr>
          <p:cNvSpPr txBox="1"/>
          <p:nvPr/>
        </p:nvSpPr>
        <p:spPr>
          <a:xfrm>
            <a:off x="808381" y="2058843"/>
            <a:ext cx="10734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800" b="1" i="0" dirty="0">
                <a:solidFill>
                  <a:srgbClr val="FF0000"/>
                </a:solidFill>
                <a:effectLst/>
                <a:latin typeface="+mj-lt"/>
              </a:rPr>
              <a:t>Lời giải:</a:t>
            </a:r>
            <a:endParaRPr lang="vi-VN" sz="2800" b="0" i="0" dirty="0">
              <a:solidFill>
                <a:srgbClr val="FF0000"/>
              </a:solidFill>
              <a:effectLst/>
              <a:latin typeface="+mj-lt"/>
            </a:endParaRP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Ta có: 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2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020 : 20 = 101;</a:t>
            </a:r>
          </a:p>
          <a:p>
            <a:pPr algn="just"/>
            <a:r>
              <a:rPr lang="en-US" sz="2800" b="0" i="0" dirty="0" smtClean="0">
                <a:solidFill>
                  <a:srgbClr val="000000"/>
                </a:solidFill>
                <a:effectLst/>
                <a:latin typeface="+mj-lt"/>
              </a:rPr>
              <a:t>       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1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820 : 20 = 91;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Do đó các số 2 020 và 1 820 đều chia hết cho 20 nên theo tính chất chia hết của một hiệu ta có hiệu A = 2 020 – 1 820 chia hết cho 20. </a:t>
            </a:r>
          </a:p>
        </p:txBody>
      </p:sp>
    </p:spTree>
    <p:extLst>
      <p:ext uri="{BB962C8B-B14F-4D97-AF65-F5344CB8AC3E}">
        <p14:creationId xmlns:p14="http://schemas.microsoft.com/office/powerpoint/2010/main" val="114939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847338"/>
              </p:ext>
            </p:extLst>
          </p:nvPr>
        </p:nvGraphicFramePr>
        <p:xfrm>
          <a:off x="1192083" y="1891643"/>
          <a:ext cx="9716323" cy="3393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112"/>
                <a:gridCol w="2848182"/>
                <a:gridCol w="3357948"/>
                <a:gridCol w="2429081"/>
              </a:tblGrid>
              <a:tr h="11477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chia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 chia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(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a+b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8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(36 . 2) : 9 = 8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8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8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369070" y="3859891"/>
            <a:ext cx="732228" cy="583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86987" y="4591840"/>
            <a:ext cx="732228" cy="583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56298" y="3859891"/>
            <a:ext cx="732228" cy="583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6298" y="4593436"/>
            <a:ext cx="732228" cy="583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530087"/>
            <a:ext cx="1961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HĐ6</a:t>
            </a:r>
          </a:p>
        </p:txBody>
      </p:sp>
    </p:spTree>
    <p:extLst>
      <p:ext uri="{BB962C8B-B14F-4D97-AF65-F5344CB8AC3E}">
        <p14:creationId xmlns:p14="http://schemas.microsoft.com/office/powerpoint/2010/main" val="36096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2C5BAB5-3A33-4A7C-ACF6-B45A09457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9" y="579549"/>
            <a:ext cx="9995168" cy="229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6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5864C87-1D7F-436D-8073-8C6BA480E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76" y="521882"/>
            <a:ext cx="9178830" cy="24145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48F9811-DCE2-4856-8ED8-77B2AC684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176" y="3049893"/>
            <a:ext cx="8766706" cy="310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65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62C3E06-10A2-4825-93DE-BB3D423F7DD2}"/>
              </a:ext>
            </a:extLst>
          </p:cNvPr>
          <p:cNvSpPr txBox="1"/>
          <p:nvPr/>
        </p:nvSpPr>
        <p:spPr>
          <a:xfrm>
            <a:off x="415110" y="367809"/>
            <a:ext cx="103366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 dirty="0">
                <a:solidFill>
                  <a:srgbClr val="008000"/>
                </a:solidFill>
                <a:effectLst/>
                <a:latin typeface="+mj-lt"/>
              </a:rPr>
              <a:t>Luyện tập </a:t>
            </a:r>
            <a:r>
              <a:rPr lang="vi-VN" sz="2800" b="1" i="0" dirty="0" smtClean="0">
                <a:solidFill>
                  <a:srgbClr val="008000"/>
                </a:solidFill>
                <a:effectLst/>
                <a:latin typeface="+mj-lt"/>
              </a:rPr>
              <a:t>6: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 Không tính giá trị biểu thức, hãy giải thích tại sao </a:t>
            </a:r>
            <a:endParaRPr lang="en-US" sz="2800" b="0" i="0" dirty="0" smtClean="0">
              <a:solidFill>
                <a:srgbClr val="000000"/>
              </a:solidFill>
              <a:effectLst/>
              <a:latin typeface="+mj-lt"/>
            </a:endParaRPr>
          </a:p>
          <a:p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A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= 36 . 234 + 217 . 24 – 54 . 13 chia hết cho 6.</a:t>
            </a:r>
            <a:endParaRPr lang="vi-VN" sz="28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9204812-4FCB-4421-B307-A9E313CB7BA3}"/>
              </a:ext>
            </a:extLst>
          </p:cNvPr>
          <p:cNvSpPr txBox="1"/>
          <p:nvPr/>
        </p:nvSpPr>
        <p:spPr>
          <a:xfrm>
            <a:off x="710763" y="2131252"/>
            <a:ext cx="1028779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800" b="1" i="0" dirty="0">
                <a:solidFill>
                  <a:srgbClr val="008000"/>
                </a:solidFill>
                <a:effectLst/>
                <a:latin typeface="+mj-lt"/>
              </a:rPr>
              <a:t>Lời giải:</a:t>
            </a:r>
            <a:endParaRPr lang="vi-VN" sz="28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Ta có: 36 : 6 = 6;   24 : 6 = 4;    54 : 6 = 9.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Nên các số 36; 24; 54 đều là các số chia hết cho 6, áp dụng tính chất chia hết của một tích ta có: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36 . 234;      217. 24;        54 . 13 đều là các tích chia hết cho 6.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Khi đó: A = 36 . 234 + 217 . 24 – 54 . 13 chia hết cho 6.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(Theo tính chất chia hết của một tổng và tính chất chia hết của một hiệu).</a:t>
            </a:r>
          </a:p>
        </p:txBody>
      </p:sp>
    </p:spTree>
    <p:extLst>
      <p:ext uri="{BB962C8B-B14F-4D97-AF65-F5344CB8AC3E}">
        <p14:creationId xmlns:p14="http://schemas.microsoft.com/office/powerpoint/2010/main" val="27957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15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462399" y="2459116"/>
            <a:ext cx="11287027" cy="2390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7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Quizizz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For Students          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endParaRPr lang="en-US" sz="3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733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733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endParaRPr lang="en-US" sz="3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-246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68067" y="3356691"/>
            <a:ext cx="8169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563171" y="2843452"/>
            <a:ext cx="8169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39638" y="2843452"/>
            <a:ext cx="8169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68067" y="203035"/>
            <a:ext cx="4964784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8259" y="1301810"/>
            <a:ext cx="7767687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733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733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33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33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733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733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733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3311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619442" y="5279139"/>
            <a:ext cx="2481330" cy="8020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907" y="329177"/>
            <a:ext cx="2481330" cy="8020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10671" y="1139556"/>
            <a:ext cx="2481330" cy="8020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16</a:t>
            </a:fld>
            <a:endParaRPr lang="en"/>
          </a:p>
        </p:txBody>
      </p:sp>
      <p:sp>
        <p:nvSpPr>
          <p:cNvPr id="3" name="Oval 2"/>
          <p:cNvSpPr/>
          <p:nvPr/>
        </p:nvSpPr>
        <p:spPr>
          <a:xfrm>
            <a:off x="3776871" y="2671156"/>
            <a:ext cx="3444662" cy="13183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983274" y="1828799"/>
            <a:ext cx="2727396" cy="1164683"/>
          </a:xfrm>
          <a:custGeom>
            <a:avLst/>
            <a:gdLst>
              <a:gd name="connsiteX0" fmla="*/ 0 w 1620644"/>
              <a:gd name="connsiteY0" fmla="*/ 661639 h 661639"/>
              <a:gd name="connsiteX1" fmla="*/ 1620644 w 1620644"/>
              <a:gd name="connsiteY1" fmla="*/ 0 h 661639"/>
              <a:gd name="connsiteX2" fmla="*/ 1620644 w 1620644"/>
              <a:gd name="connsiteY2" fmla="*/ 0 h 66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0644" h="661639">
                <a:moveTo>
                  <a:pt x="0" y="661639"/>
                </a:moveTo>
                <a:lnTo>
                  <a:pt x="1620644" y="0"/>
                </a:lnTo>
                <a:lnTo>
                  <a:pt x="162064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TextBox 15"/>
          <p:cNvSpPr txBox="1"/>
          <p:nvPr/>
        </p:nvSpPr>
        <p:spPr>
          <a:xfrm rot="20396110">
            <a:off x="6218541" y="1655235"/>
            <a:ext cx="3297277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118152"/>
              </p:ext>
            </p:extLst>
          </p:nvPr>
        </p:nvGraphicFramePr>
        <p:xfrm>
          <a:off x="9756285" y="1212551"/>
          <a:ext cx="2390102" cy="817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1168200" imgH="457200" progId="Equation.DSMT4">
                  <p:embed/>
                </p:oleObj>
              </mc:Choice>
              <mc:Fallback>
                <p:oleObj name="Equation" r:id="rId3" imgW="1168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6285" y="1212551"/>
                        <a:ext cx="2390102" cy="817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 flipV="1">
            <a:off x="1792594" y="1161416"/>
            <a:ext cx="2188678" cy="1832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2154011">
            <a:off x="1931035" y="1449994"/>
            <a:ext cx="3297277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734054"/>
              </p:ext>
            </p:extLst>
          </p:nvPr>
        </p:nvGraphicFramePr>
        <p:xfrm>
          <a:off x="123135" y="342074"/>
          <a:ext cx="2390102" cy="817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1168200" imgH="457200" progId="Equation.DSMT4">
                  <p:embed/>
                </p:oleObj>
              </mc:Choice>
              <mc:Fallback>
                <p:oleObj name="Equation" r:id="rId5" imgW="1168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35" y="342074"/>
                        <a:ext cx="2390102" cy="8176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6040192" y="3989479"/>
            <a:ext cx="3579250" cy="1453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352852">
            <a:off x="6654039" y="3992169"/>
            <a:ext cx="3297277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67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6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208565"/>
              </p:ext>
            </p:extLst>
          </p:nvPr>
        </p:nvGraphicFramePr>
        <p:xfrm>
          <a:off x="9751568" y="5370490"/>
          <a:ext cx="2154682" cy="533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7" imgW="977760" imgH="215640" progId="Equation.DSMT4">
                  <p:embed/>
                </p:oleObj>
              </mc:Choice>
              <mc:Fallback>
                <p:oleObj name="Equation" r:id="rId7" imgW="977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1568" y="5370490"/>
                        <a:ext cx="2154682" cy="5335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57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6" grpId="0" animBg="1"/>
      <p:bldP spid="5" grpId="0" animBg="1"/>
      <p:bldP spid="3" grpId="0" animBg="1"/>
      <p:bldP spid="11" grpId="0" animBg="1"/>
      <p:bldP spid="16" grpId="0"/>
      <p:bldP spid="24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6E252E6-E23D-4BCF-ADFE-149BD5492B93}"/>
              </a:ext>
            </a:extLst>
          </p:cNvPr>
          <p:cNvSpPr txBox="1"/>
          <p:nvPr/>
        </p:nvSpPr>
        <p:spPr>
          <a:xfrm>
            <a:off x="848139" y="115271"/>
            <a:ext cx="1017767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 u="sng" dirty="0">
                <a:solidFill>
                  <a:srgbClr val="FF0000"/>
                </a:solidFill>
                <a:effectLst/>
                <a:latin typeface="+mj-lt"/>
              </a:rPr>
              <a:t>Bài 7 trang </a:t>
            </a:r>
            <a:r>
              <a:rPr lang="vi-VN" sz="2800" b="1" i="0" u="sng" dirty="0" smtClean="0">
                <a:solidFill>
                  <a:srgbClr val="FF0000"/>
                </a:solidFill>
                <a:effectLst/>
                <a:latin typeface="+mj-lt"/>
              </a:rPr>
              <a:t>34</a:t>
            </a:r>
            <a:r>
              <a:rPr lang="vi-VN" sz="2800" b="1" i="0" dirty="0" smtClean="0">
                <a:solidFill>
                  <a:srgbClr val="008000"/>
                </a:solidFill>
                <a:effectLst/>
                <a:latin typeface="+mj-lt"/>
              </a:rPr>
              <a:t>: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 Cho a và b là hai số tự nhiên . Giải thích tại sao nếu (a+b) ⁝ m và a ⁝ m thì b ⁝ m.</a:t>
            </a:r>
            <a:endParaRPr lang="vi-VN" sz="28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AD3BC19-CB96-4FAC-8FED-7AEB9E34C1F6}"/>
              </a:ext>
            </a:extLst>
          </p:cNvPr>
          <p:cNvSpPr txBox="1"/>
          <p:nvPr/>
        </p:nvSpPr>
        <p:spPr>
          <a:xfrm>
            <a:off x="603253" y="1069378"/>
            <a:ext cx="1042255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800" b="1" i="0" u="sng" dirty="0">
                <a:solidFill>
                  <a:srgbClr val="FF0000"/>
                </a:solidFill>
                <a:effectLst/>
                <a:latin typeface="+mj-lt"/>
              </a:rPr>
              <a:t>Lời giải:</a:t>
            </a:r>
            <a:endParaRPr lang="vi-VN" sz="2800" b="0" i="0" u="sng" dirty="0">
              <a:solidFill>
                <a:srgbClr val="FF0000"/>
              </a:solidFill>
              <a:effectLst/>
              <a:latin typeface="+mj-lt"/>
            </a:endParaRP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Vì (a+b) ⁝ m nên ta có số tự nhiên k (k ≠ 0) thỏa mãn </a:t>
            </a:r>
            <a:endParaRPr lang="en-US" sz="2800" b="0" i="0" dirty="0" smtClean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en-US" sz="2800" b="0" i="0" dirty="0" smtClean="0">
                <a:solidFill>
                  <a:srgbClr val="000000"/>
                </a:solidFill>
                <a:effectLst/>
                <a:latin typeface="+mj-lt"/>
              </a:rPr>
              <a:t>                   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a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+ b = m.k (1)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Tương tự, vì a ⁝ m nên ta cũng có số tự nhiên h (h ≠ 0) thỏa mãn </a:t>
            </a:r>
            <a:endParaRPr lang="en-US" sz="2800" b="0" i="0" dirty="0" smtClean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en-US" sz="2800" b="0" i="0" dirty="0" smtClean="0">
                <a:solidFill>
                  <a:srgbClr val="000000"/>
                </a:solidFill>
                <a:effectLst/>
                <a:latin typeface="+mj-lt"/>
              </a:rPr>
              <a:t>                  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a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= m.h 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Thay a = m. h vào (1) ta được: </a:t>
            </a:r>
            <a:endParaRPr lang="en-US" sz="2800" b="0" i="0" dirty="0" smtClean="0">
              <a:solidFill>
                <a:srgbClr val="000000"/>
              </a:solidFill>
              <a:effectLst/>
              <a:latin typeface="+mj-lt"/>
            </a:endParaRP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                  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m.h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+ b = m.k 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Suy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ra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+mj-lt"/>
              </a:rPr>
              <a:t>: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                      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b = m.k – m.h = m.(k – h)  (tính chất phân phối của phép nhân với phép trừ).</a:t>
            </a: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Mà m ⁝ m nên theo tính chất chia hết của một tích ta có 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+mj-lt"/>
              </a:rPr>
              <a:t>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m(k-h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) ⁝ m.</a:t>
            </a:r>
          </a:p>
          <a:p>
            <a:pPr algn="just"/>
            <a:r>
              <a:rPr lang="en-US" sz="2800" b="0" i="0" dirty="0" smtClean="0">
                <a:solidFill>
                  <a:srgbClr val="000000"/>
                </a:solidFill>
                <a:effectLst/>
                <a:latin typeface="+mj-lt"/>
              </a:rPr>
              <a:t>       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Vậy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b ⁝ m</a:t>
            </a:r>
          </a:p>
        </p:txBody>
      </p:sp>
    </p:spTree>
    <p:extLst>
      <p:ext uri="{BB962C8B-B14F-4D97-AF65-F5344CB8AC3E}">
        <p14:creationId xmlns:p14="http://schemas.microsoft.com/office/powerpoint/2010/main" val="65769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/>
            <a:fld id="{00000000-1234-1234-1234-123412341234}" type="slidenum">
              <a:rPr lang="en" smtClean="0"/>
              <a:pPr algn="ctr"/>
              <a:t>18</a:t>
            </a:fld>
            <a:endParaRPr lang="en"/>
          </a:p>
        </p:txBody>
      </p:sp>
      <p:sp>
        <p:nvSpPr>
          <p:cNvPr id="3" name="TextBox 2"/>
          <p:cNvSpPr txBox="1"/>
          <p:nvPr/>
        </p:nvSpPr>
        <p:spPr>
          <a:xfrm>
            <a:off x="1797378" y="163397"/>
            <a:ext cx="8496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4931" y="1593209"/>
            <a:ext cx="9268720" cy="2390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algn="just">
              <a:buFontTx/>
              <a:buChar char="-"/>
            </a:pP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 algn="just">
              <a:buFontTx/>
              <a:buChar char="-"/>
            </a:pP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+ 5 + 6.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endParaRPr lang="en-US" sz="3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 algn="just">
              <a:buFontTx/>
              <a:buChar char="-"/>
            </a:pP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84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19</a:t>
            </a:fld>
            <a:endParaRPr lang="en"/>
          </a:p>
        </p:txBody>
      </p:sp>
      <p:sp>
        <p:nvSpPr>
          <p:cNvPr id="4" name="TextBox 3"/>
          <p:cNvSpPr txBox="1"/>
          <p:nvPr/>
        </p:nvSpPr>
        <p:spPr>
          <a:xfrm>
            <a:off x="1080428" y="1258847"/>
            <a:ext cx="9773424" cy="265303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400" b="1" dirty="0">
                <a:solidFill>
                  <a:srgbClr val="FF0000"/>
                </a:solidFill>
              </a:rPr>
              <a:t>CẢM ƠN CÁC THẦY CÔ VÀ CÁC CON!</a:t>
            </a:r>
          </a:p>
        </p:txBody>
      </p:sp>
    </p:spTree>
    <p:extLst>
      <p:ext uri="{BB962C8B-B14F-4D97-AF65-F5344CB8AC3E}">
        <p14:creationId xmlns:p14="http://schemas.microsoft.com/office/powerpoint/2010/main" val="7810752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85;p26"/>
          <p:cNvSpPr txBox="1">
            <a:spLocks/>
          </p:cNvSpPr>
          <p:nvPr/>
        </p:nvSpPr>
        <p:spPr>
          <a:xfrm>
            <a:off x="3202639" y="159026"/>
            <a:ext cx="5130850" cy="59532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417" y="1046922"/>
            <a:ext cx="9064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b,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0416" y="3213652"/>
            <a:ext cx="90644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1?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b,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2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62725"/>
              </p:ext>
            </p:extLst>
          </p:nvPr>
        </p:nvGraphicFramePr>
        <p:xfrm>
          <a:off x="940291" y="1525838"/>
          <a:ext cx="9716323" cy="35210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112"/>
                <a:gridCol w="2848182"/>
                <a:gridCol w="3357948"/>
                <a:gridCol w="2429081"/>
              </a:tblGrid>
              <a:tr h="12756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chia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 chia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(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a+b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8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(95+55) : 5 = 30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8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8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12351" y="3621170"/>
            <a:ext cx="676794" cy="583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12351" y="4342518"/>
            <a:ext cx="676794" cy="594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71124" y="4382276"/>
            <a:ext cx="676794" cy="594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71124" y="3621170"/>
            <a:ext cx="676794" cy="594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530087"/>
            <a:ext cx="1961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HĐ4</a:t>
            </a:r>
          </a:p>
        </p:txBody>
      </p:sp>
    </p:spTree>
    <p:extLst>
      <p:ext uri="{BB962C8B-B14F-4D97-AF65-F5344CB8AC3E}">
        <p14:creationId xmlns:p14="http://schemas.microsoft.com/office/powerpoint/2010/main" val="28593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E70346E-9665-48B6-9716-F9956A141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169" y="1187835"/>
            <a:ext cx="9380743" cy="188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3683C94-7BB8-4DD4-B015-56B8A6004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29" y="737029"/>
            <a:ext cx="9778778" cy="20705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2C43CE8-3D89-4E09-92BC-F47634D186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96" y="3157056"/>
            <a:ext cx="9800822" cy="212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7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95FDC03-20AA-4801-BF65-543F31AA4E51}"/>
              </a:ext>
            </a:extLst>
          </p:cNvPr>
          <p:cNvSpPr txBox="1"/>
          <p:nvPr/>
        </p:nvSpPr>
        <p:spPr>
          <a:xfrm>
            <a:off x="656823" y="0"/>
            <a:ext cx="1065064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</a:t>
            </a:r>
            <a:r>
              <a:rPr lang="vi-VN" sz="2800" b="1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 tổng, hãy giải thích tại sao A = 1 930 + 1 945 + 1 975 chia hết cho 5.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84FBDCD-E4D3-40A9-81E5-DA25C5842B38}"/>
              </a:ext>
            </a:extLst>
          </p:cNvPr>
          <p:cNvSpPr txBox="1"/>
          <p:nvPr/>
        </p:nvSpPr>
        <p:spPr>
          <a:xfrm>
            <a:off x="540914" y="2013108"/>
            <a:ext cx="1088246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800" b="1" i="0" dirty="0">
                <a:solidFill>
                  <a:srgbClr val="FF0000"/>
                </a:solidFill>
                <a:effectLst/>
                <a:latin typeface="+mj-lt"/>
              </a:rPr>
              <a:t>Lời giải:</a:t>
            </a:r>
            <a:endParaRPr lang="vi-VN" sz="2800" b="0" i="0" dirty="0">
              <a:solidFill>
                <a:srgbClr val="FF0000"/>
              </a:solidFill>
              <a:effectLst/>
              <a:latin typeface="+mj-lt"/>
            </a:endParaRPr>
          </a:p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Ta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có: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+mj-lt"/>
              </a:rPr>
              <a:t>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1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930 : 5 = 386;</a:t>
            </a:r>
          </a:p>
          <a:p>
            <a:pPr algn="just"/>
            <a:r>
              <a:rPr lang="en-US" sz="2800" b="0" i="0" dirty="0" smtClean="0">
                <a:solidFill>
                  <a:srgbClr val="000000"/>
                </a:solidFill>
                <a:effectLst/>
                <a:latin typeface="+mj-lt"/>
              </a:rPr>
              <a:t>          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1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945 : 5 = 389;</a:t>
            </a:r>
          </a:p>
          <a:p>
            <a:pPr algn="just"/>
            <a:r>
              <a:rPr lang="en-US" sz="2800" b="0" i="0" dirty="0" smtClean="0">
                <a:solidFill>
                  <a:srgbClr val="000000"/>
                </a:solidFill>
                <a:effectLst/>
                <a:latin typeface="+mj-lt"/>
              </a:rPr>
              <a:t>          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1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975 : 5 = 395.</a:t>
            </a:r>
          </a:p>
          <a:p>
            <a:pPr algn="just"/>
            <a:r>
              <a:rPr lang="en-US" sz="2800" b="0" i="0" dirty="0" smtClean="0">
                <a:solidFill>
                  <a:srgbClr val="000000"/>
                </a:solidFill>
                <a:effectLst/>
                <a:latin typeface="+mj-lt"/>
              </a:rPr>
              <a:t>    </a:t>
            </a:r>
            <a:r>
              <a:rPr lang="vi-VN" sz="2800" b="0" i="0" dirty="0" smtClean="0">
                <a:solidFill>
                  <a:srgbClr val="000000"/>
                </a:solidFill>
                <a:effectLst/>
                <a:latin typeface="+mj-lt"/>
              </a:rPr>
              <a:t>Do 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+mj-lt"/>
              </a:rPr>
              <a:t>đó các số 1 930; 1 945 và 1 975 đều chia hết cho 5 nên theo tính chất chia hết của một tổng thì tổng A = 1 930 + 1 945 + 1 975 chia hết cho 5. </a:t>
            </a:r>
          </a:p>
        </p:txBody>
      </p:sp>
    </p:spTree>
    <p:extLst>
      <p:ext uri="{BB962C8B-B14F-4D97-AF65-F5344CB8AC3E}">
        <p14:creationId xmlns:p14="http://schemas.microsoft.com/office/powerpoint/2010/main" val="166327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70382"/>
              </p:ext>
            </p:extLst>
          </p:nvPr>
        </p:nvGraphicFramePr>
        <p:xfrm>
          <a:off x="1192083" y="1891643"/>
          <a:ext cx="9716323" cy="3393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112"/>
                <a:gridCol w="2848182"/>
                <a:gridCol w="3357948"/>
                <a:gridCol w="2429081"/>
              </a:tblGrid>
              <a:tr h="11477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chia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 chia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hết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 (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a+b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8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(49 - 21) : 7 = 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8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8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411597" y="3859891"/>
            <a:ext cx="676794" cy="583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11597" y="4622153"/>
            <a:ext cx="676794" cy="583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24503" y="4622153"/>
            <a:ext cx="676794" cy="583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69070" y="3859891"/>
            <a:ext cx="732228" cy="583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530087"/>
            <a:ext cx="1961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HĐ5</a:t>
            </a:r>
          </a:p>
        </p:txBody>
      </p:sp>
    </p:spTree>
    <p:extLst>
      <p:ext uri="{BB962C8B-B14F-4D97-AF65-F5344CB8AC3E}">
        <p14:creationId xmlns:p14="http://schemas.microsoft.com/office/powerpoint/2010/main" val="274646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45D4500-257C-4B7D-B736-5353D0612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666" y="543434"/>
            <a:ext cx="8684870" cy="206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B684975-EFFF-4301-AFB8-F38A6A353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167" y="432618"/>
            <a:ext cx="9116747" cy="191603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33588DB-C434-45BD-BAB5-549529407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233" y="2888437"/>
            <a:ext cx="8731378" cy="258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84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459</Words>
  <Application>Microsoft Office PowerPoint</Application>
  <PresentationFormat>Widescreen</PresentationFormat>
  <Paragraphs>92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7: QUAN HỆ CHIA HẾT. TÍNH CHẤT CHIA HẾT</dc:title>
  <dc:creator>Thanh Tâm Phan</dc:creator>
  <cp:lastModifiedBy>Admin</cp:lastModifiedBy>
  <cp:revision>18</cp:revision>
  <dcterms:created xsi:type="dcterms:W3CDTF">2021-10-06T08:06:26Z</dcterms:created>
  <dcterms:modified xsi:type="dcterms:W3CDTF">2022-10-05T16:19:02Z</dcterms:modified>
</cp:coreProperties>
</file>