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3e9805a2649d4903" Type="http://schemas.microsoft.com/office/2007/relationships/ui/extensibility" Target="customUI/customUI14.xml"/><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0" r:id="rId1"/>
  </p:sldMasterIdLst>
  <p:notesMasterIdLst>
    <p:notesMasterId r:id="rId27"/>
  </p:notesMasterIdLst>
  <p:sldIdLst>
    <p:sldId id="298" r:id="rId2"/>
    <p:sldId id="430" r:id="rId3"/>
    <p:sldId id="433" r:id="rId4"/>
    <p:sldId id="325" r:id="rId5"/>
    <p:sldId id="326" r:id="rId6"/>
    <p:sldId id="327" r:id="rId7"/>
    <p:sldId id="328" r:id="rId8"/>
    <p:sldId id="329" r:id="rId9"/>
    <p:sldId id="332" r:id="rId10"/>
    <p:sldId id="331" r:id="rId11"/>
    <p:sldId id="333" r:id="rId12"/>
    <p:sldId id="334" r:id="rId13"/>
    <p:sldId id="290" r:id="rId14"/>
    <p:sldId id="428" r:id="rId15"/>
    <p:sldId id="256" r:id="rId16"/>
    <p:sldId id="273" r:id="rId17"/>
    <p:sldId id="426" r:id="rId18"/>
    <p:sldId id="257" r:id="rId19"/>
    <p:sldId id="258" r:id="rId20"/>
    <p:sldId id="260" r:id="rId21"/>
    <p:sldId id="259" r:id="rId22"/>
    <p:sldId id="261" r:id="rId23"/>
    <p:sldId id="262" r:id="rId24"/>
    <p:sldId id="296" r:id="rId25"/>
    <p:sldId id="2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FED8"/>
    <a:srgbClr val="CCFAFC"/>
    <a:srgbClr val="0000FF"/>
    <a:srgbClr val="F7FFF9"/>
    <a:srgbClr val="E7FFED"/>
    <a:srgbClr val="D9FFE2"/>
    <a:srgbClr val="DBFFC9"/>
    <a:srgbClr val="CAFFAF"/>
    <a:srgbClr val="BAFF97"/>
    <a:srgbClr val="E246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47" autoAdjust="0"/>
    <p:restoredTop sz="94660"/>
  </p:normalViewPr>
  <p:slideViewPr>
    <p:cSldViewPr>
      <p:cViewPr varScale="1">
        <p:scale>
          <a:sx n="62" d="100"/>
          <a:sy n="62" d="100"/>
        </p:scale>
        <p:origin x="816" y="2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userId="429940f2c441508b" providerId="LiveId" clId="{FFC65E24-0641-479C-9C5B-62083FAC99F3}"/>
    <pc:docChg chg="undo custSel delSld modSld">
      <pc:chgData name="" userId="429940f2c441508b" providerId="LiveId" clId="{FFC65E24-0641-479C-9C5B-62083FAC99F3}" dt="2022-10-31T13:28:49.510" v="43" actId="1076"/>
      <pc:docMkLst>
        <pc:docMk/>
      </pc:docMkLst>
      <pc:sldChg chg="del">
        <pc:chgData name="" userId="429940f2c441508b" providerId="LiveId" clId="{FFC65E24-0641-479C-9C5B-62083FAC99F3}" dt="2022-10-31T13:23:51.730" v="1" actId="2696"/>
        <pc:sldMkLst>
          <pc:docMk/>
          <pc:sldMk cId="0" sldId="276"/>
        </pc:sldMkLst>
      </pc:sldChg>
      <pc:sldChg chg="del">
        <pc:chgData name="" userId="429940f2c441508b" providerId="LiveId" clId="{FFC65E24-0641-479C-9C5B-62083FAC99F3}" dt="2022-10-31T13:23:52.812" v="2" actId="2696"/>
        <pc:sldMkLst>
          <pc:docMk/>
          <pc:sldMk cId="4009105326" sldId="277"/>
        </pc:sldMkLst>
      </pc:sldChg>
      <pc:sldChg chg="del">
        <pc:chgData name="" userId="429940f2c441508b" providerId="LiveId" clId="{FFC65E24-0641-479C-9C5B-62083FAC99F3}" dt="2022-10-31T13:24:02.291" v="5" actId="2696"/>
        <pc:sldMkLst>
          <pc:docMk/>
          <pc:sldMk cId="585941202" sldId="280"/>
        </pc:sldMkLst>
      </pc:sldChg>
      <pc:sldChg chg="del">
        <pc:chgData name="" userId="429940f2c441508b" providerId="LiveId" clId="{FFC65E24-0641-479C-9C5B-62083FAC99F3}" dt="2022-10-31T13:23:53.323" v="3" actId="2696"/>
        <pc:sldMkLst>
          <pc:docMk/>
          <pc:sldMk cId="2282725238" sldId="282"/>
        </pc:sldMkLst>
      </pc:sldChg>
      <pc:sldChg chg="del">
        <pc:chgData name="" userId="429940f2c441508b" providerId="LiveId" clId="{FFC65E24-0641-479C-9C5B-62083FAC99F3}" dt="2022-10-31T13:26:43.105" v="25" actId="2696"/>
        <pc:sldMkLst>
          <pc:docMk/>
          <pc:sldMk cId="1227764065" sldId="284"/>
        </pc:sldMkLst>
      </pc:sldChg>
      <pc:sldChg chg="del">
        <pc:chgData name="" userId="429940f2c441508b" providerId="LiveId" clId="{FFC65E24-0641-479C-9C5B-62083FAC99F3}" dt="2022-10-31T13:23:53.981" v="4" actId="2696"/>
        <pc:sldMkLst>
          <pc:docMk/>
          <pc:sldMk cId="2654700625" sldId="300"/>
        </pc:sldMkLst>
      </pc:sldChg>
      <pc:sldChg chg="addSp delSp modSp">
        <pc:chgData name="" userId="429940f2c441508b" providerId="LiveId" clId="{FFC65E24-0641-479C-9C5B-62083FAC99F3}" dt="2022-10-31T13:28:49.510" v="43" actId="1076"/>
        <pc:sldMkLst>
          <pc:docMk/>
          <pc:sldMk cId="170559087" sldId="326"/>
        </pc:sldMkLst>
        <pc:spChg chg="add mod">
          <ac:chgData name="" userId="429940f2c441508b" providerId="LiveId" clId="{FFC65E24-0641-479C-9C5B-62083FAC99F3}" dt="2022-10-31T13:28:28.323" v="33" actId="1076"/>
          <ac:spMkLst>
            <pc:docMk/>
            <pc:sldMk cId="170559087" sldId="326"/>
            <ac:spMk id="3" creationId="{00000000-0000-0000-0000-000000000000}"/>
          </ac:spMkLst>
        </pc:spChg>
        <pc:spChg chg="add mod">
          <ac:chgData name="" userId="429940f2c441508b" providerId="LiveId" clId="{FFC65E24-0641-479C-9C5B-62083FAC99F3}" dt="2022-10-31T13:28:49.510" v="43" actId="1076"/>
          <ac:spMkLst>
            <pc:docMk/>
            <pc:sldMk cId="170559087" sldId="326"/>
            <ac:spMk id="4" creationId="{00000000-0000-0000-0000-000000000000}"/>
          </ac:spMkLst>
        </pc:spChg>
        <pc:grpChg chg="mod">
          <ac:chgData name="" userId="429940f2c441508b" providerId="LiveId" clId="{FFC65E24-0641-479C-9C5B-62083FAC99F3}" dt="2022-10-31T13:28:32.687" v="35"/>
          <ac:grpSpMkLst>
            <pc:docMk/>
            <pc:sldMk cId="170559087" sldId="326"/>
            <ac:grpSpMk id="24" creationId="{2ACFD05E-48B5-4AE5-A977-F5F5F7F16632}"/>
          </ac:grpSpMkLst>
        </pc:grpChg>
        <pc:graphicFrameChg chg="del mod replId">
          <ac:chgData name="" userId="429940f2c441508b" providerId="LiveId" clId="{FFC65E24-0641-479C-9C5B-62083FAC99F3}" dt="2022-10-31T13:28:09.046" v="27"/>
          <ac:graphicFrameMkLst>
            <pc:docMk/>
            <pc:sldMk cId="170559087" sldId="326"/>
            <ac:graphicFrameMk id="17" creationId="{00000000-0000-0000-0000-000000000000}"/>
          </ac:graphicFrameMkLst>
        </pc:graphicFrameChg>
        <pc:graphicFrameChg chg="del mod replId">
          <ac:chgData name="" userId="429940f2c441508b" providerId="LiveId" clId="{FFC65E24-0641-479C-9C5B-62083FAC99F3}" dt="2022-10-31T13:28:32.687" v="35"/>
          <ac:graphicFrameMkLst>
            <pc:docMk/>
            <pc:sldMk cId="170559087" sldId="326"/>
            <ac:graphicFrameMk id="20" creationId="{00000000-0000-0000-0000-000000000000}"/>
          </ac:graphicFrameMkLst>
        </pc:graphicFrameChg>
      </pc:sldChg>
      <pc:sldChg chg="del">
        <pc:chgData name="" userId="429940f2c441508b" providerId="LiveId" clId="{FFC65E24-0641-479C-9C5B-62083FAC99F3}" dt="2022-10-31T13:25:11.935" v="21" actId="2696"/>
        <pc:sldMkLst>
          <pc:docMk/>
          <pc:sldMk cId="1287237133" sldId="335"/>
        </pc:sldMkLst>
      </pc:sldChg>
      <pc:sldChg chg="del">
        <pc:chgData name="" userId="429940f2c441508b" providerId="LiveId" clId="{FFC65E24-0641-479C-9C5B-62083FAC99F3}" dt="2022-10-31T13:26:06.194" v="22" actId="2696"/>
        <pc:sldMkLst>
          <pc:docMk/>
          <pc:sldMk cId="950581536" sldId="429"/>
        </pc:sldMkLst>
      </pc:sldChg>
      <pc:sldChg chg="addSp delSp modSp addAnim delAnim">
        <pc:chgData name="" userId="429940f2c441508b" providerId="LiveId" clId="{FFC65E24-0641-479C-9C5B-62083FAC99F3}" dt="2022-10-31T13:25:06.598" v="20" actId="1076"/>
        <pc:sldMkLst>
          <pc:docMk/>
          <pc:sldMk cId="4069758265" sldId="430"/>
        </pc:sldMkLst>
        <pc:spChg chg="del">
          <ac:chgData name="" userId="429940f2c441508b" providerId="LiveId" clId="{FFC65E24-0641-479C-9C5B-62083FAC99F3}" dt="2022-10-31T13:24:50.363" v="9" actId="478"/>
          <ac:spMkLst>
            <pc:docMk/>
            <pc:sldMk cId="4069758265" sldId="430"/>
            <ac:spMk id="18" creationId="{95B719AD-4DDA-4732-BD67-2A08AF986361}"/>
          </ac:spMkLst>
        </pc:spChg>
        <pc:spChg chg="add del mod">
          <ac:chgData name="" userId="429940f2c441508b" providerId="LiveId" clId="{FFC65E24-0641-479C-9C5B-62083FAC99F3}" dt="2022-10-31T13:25:06.598" v="20" actId="1076"/>
          <ac:spMkLst>
            <pc:docMk/>
            <pc:sldMk cId="4069758265" sldId="430"/>
            <ac:spMk id="20" creationId="{4CBA50BF-4A59-40AE-A962-5EC712389132}"/>
          </ac:spMkLst>
        </pc:spChg>
      </pc:sldChg>
      <pc:sldChg chg="delSp del delAnim">
        <pc:chgData name="" userId="429940f2c441508b" providerId="LiveId" clId="{FFC65E24-0641-479C-9C5B-62083FAC99F3}" dt="2022-10-31T13:26:31.565" v="24" actId="2696"/>
        <pc:sldMkLst>
          <pc:docMk/>
          <pc:sldMk cId="1300384332" sldId="431"/>
        </pc:sldMkLst>
        <pc:spChg chg="del">
          <ac:chgData name="" userId="429940f2c441508b" providerId="LiveId" clId="{FFC65E24-0641-479C-9C5B-62083FAC99F3}" dt="2022-10-31T13:26:24.689" v="23" actId="478"/>
          <ac:spMkLst>
            <pc:docMk/>
            <pc:sldMk cId="1300384332" sldId="431"/>
            <ac:spMk id="3" creationId="{6437E96C-B4D7-4CA6-90EE-43A5C748EF9C}"/>
          </ac:spMkLst>
        </pc:spChg>
      </pc:sldChg>
      <pc:sldChg chg="del">
        <pc:chgData name="" userId="429940f2c441508b" providerId="LiveId" clId="{FFC65E24-0641-479C-9C5B-62083FAC99F3}" dt="2022-10-31T13:23:50.515" v="0" actId="2696"/>
        <pc:sldMkLst>
          <pc:docMk/>
          <pc:sldMk cId="1301070016" sldId="432"/>
        </pc:sldMkLst>
      </pc:sldChg>
    </pc:docChg>
  </pc:docChgLst>
</pc:chgInfo>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9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9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95.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9.wmf"/><Relationship Id="rId1" Type="http://schemas.openxmlformats.org/officeDocument/2006/relationships/image" Target="../media/image98.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image" Target="../media/image19.wmf"/><Relationship Id="rId1" Type="http://schemas.openxmlformats.org/officeDocument/2006/relationships/image" Target="../media/image18.wmf"/><Relationship Id="rId5" Type="http://schemas.openxmlformats.org/officeDocument/2006/relationships/image" Target="../media/image22.wmf"/><Relationship Id="rId4"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26.wmf"/><Relationship Id="rId7" Type="http://schemas.openxmlformats.org/officeDocument/2006/relationships/image" Target="../media/image30.wmf"/><Relationship Id="rId2" Type="http://schemas.openxmlformats.org/officeDocument/2006/relationships/image" Target="../media/image25.wmf"/><Relationship Id="rId1" Type="http://schemas.openxmlformats.org/officeDocument/2006/relationships/image" Target="../media/image24.wmf"/><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image" Target="../media/image44.wmf"/><Relationship Id="rId3" Type="http://schemas.openxmlformats.org/officeDocument/2006/relationships/image" Target="../media/image34.wmf"/><Relationship Id="rId7" Type="http://schemas.openxmlformats.org/officeDocument/2006/relationships/image" Target="../media/image38.wmf"/><Relationship Id="rId12" Type="http://schemas.openxmlformats.org/officeDocument/2006/relationships/image" Target="../media/image43.wmf"/><Relationship Id="rId2" Type="http://schemas.openxmlformats.org/officeDocument/2006/relationships/image" Target="../media/image33.wmf"/><Relationship Id="rId1" Type="http://schemas.openxmlformats.org/officeDocument/2006/relationships/image" Target="../media/image32.wmf"/><Relationship Id="rId6" Type="http://schemas.openxmlformats.org/officeDocument/2006/relationships/image" Target="../media/image37.wmf"/><Relationship Id="rId11" Type="http://schemas.openxmlformats.org/officeDocument/2006/relationships/image" Target="../media/image42.wmf"/><Relationship Id="rId5" Type="http://schemas.openxmlformats.org/officeDocument/2006/relationships/image" Target="../media/image36.wmf"/><Relationship Id="rId10" Type="http://schemas.openxmlformats.org/officeDocument/2006/relationships/image" Target="../media/image41.wmf"/><Relationship Id="rId4" Type="http://schemas.openxmlformats.org/officeDocument/2006/relationships/image" Target="../media/image35.wmf"/><Relationship Id="rId9" Type="http://schemas.openxmlformats.org/officeDocument/2006/relationships/image" Target="../media/image4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4"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58.wmf"/><Relationship Id="rId3" Type="http://schemas.openxmlformats.org/officeDocument/2006/relationships/image" Target="../media/image53.wmf"/><Relationship Id="rId7" Type="http://schemas.openxmlformats.org/officeDocument/2006/relationships/image" Target="../media/image57.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56.wmf"/><Relationship Id="rId5" Type="http://schemas.openxmlformats.org/officeDocument/2006/relationships/image" Target="../media/image55.wmf"/><Relationship Id="rId4" Type="http://schemas.openxmlformats.org/officeDocument/2006/relationships/image" Target="../media/image5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1.wmf"/><Relationship Id="rId2" Type="http://schemas.openxmlformats.org/officeDocument/2006/relationships/image" Target="../media/image60.wmf"/><Relationship Id="rId1" Type="http://schemas.openxmlformats.org/officeDocument/2006/relationships/image" Target="../media/image59.wmf"/><Relationship Id="rId4" Type="http://schemas.openxmlformats.org/officeDocument/2006/relationships/image" Target="../media/image62.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65.wmf"/><Relationship Id="rId2" Type="http://schemas.openxmlformats.org/officeDocument/2006/relationships/image" Target="../media/image64.wmf"/><Relationship Id="rId1" Type="http://schemas.openxmlformats.org/officeDocument/2006/relationships/image" Target="../media/image63.wmf"/><Relationship Id="rId5" Type="http://schemas.openxmlformats.org/officeDocument/2006/relationships/image" Target="../media/image67.wmf"/><Relationship Id="rId4" Type="http://schemas.openxmlformats.org/officeDocument/2006/relationships/image" Target="../media/image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C4E2BFFC-179A-4DA5-A2FF-EF6606765F17}" type="datetimeFigureOut">
              <a:rPr lang="en-US"/>
              <a:pPr>
                <a:defRPr/>
              </a:pPr>
              <a:t>10/31/2022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42B979B6-8E7C-4E90-8C9D-F537DFD7086F}" type="slidenum">
              <a:rPr lang="en-US"/>
              <a:pPr>
                <a:defRPr/>
              </a:pPr>
              <a:t>‹#›</a:t>
            </a:fld>
            <a:endParaRPr lang="en-US"/>
          </a:p>
        </p:txBody>
      </p:sp>
    </p:spTree>
    <p:extLst>
      <p:ext uri="{BB962C8B-B14F-4D97-AF65-F5344CB8AC3E}">
        <p14:creationId xmlns:p14="http://schemas.microsoft.com/office/powerpoint/2010/main" val="37077317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a:t>
            </a:fld>
            <a:endParaRPr lang="en-US"/>
          </a:p>
        </p:txBody>
      </p:sp>
    </p:spTree>
    <p:extLst>
      <p:ext uri="{BB962C8B-B14F-4D97-AF65-F5344CB8AC3E}">
        <p14:creationId xmlns:p14="http://schemas.microsoft.com/office/powerpoint/2010/main" val="102068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B979B6-8E7C-4E90-8C9D-F537DFD7086F}" type="slidenum">
              <a:rPr lang="en-US" smtClean="0"/>
              <a:pPr>
                <a:defRPr/>
              </a:pPr>
              <a:t>12</a:t>
            </a:fld>
            <a:endParaRPr lang="en-US"/>
          </a:p>
        </p:txBody>
      </p:sp>
    </p:spTree>
    <p:extLst>
      <p:ext uri="{BB962C8B-B14F-4D97-AF65-F5344CB8AC3E}">
        <p14:creationId xmlns:p14="http://schemas.microsoft.com/office/powerpoint/2010/main" val="2911776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14</a:t>
            </a:fld>
            <a:endParaRPr lang="en-US"/>
          </a:p>
        </p:txBody>
      </p:sp>
    </p:spTree>
    <p:extLst>
      <p:ext uri="{BB962C8B-B14F-4D97-AF65-F5344CB8AC3E}">
        <p14:creationId xmlns:p14="http://schemas.microsoft.com/office/powerpoint/2010/main" val="36491022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17</a:t>
            </a:fld>
            <a:endParaRPr lang="en-US"/>
          </a:p>
        </p:txBody>
      </p:sp>
    </p:spTree>
    <p:extLst>
      <p:ext uri="{BB962C8B-B14F-4D97-AF65-F5344CB8AC3E}">
        <p14:creationId xmlns:p14="http://schemas.microsoft.com/office/powerpoint/2010/main" val="2335156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18</a:t>
            </a:fld>
            <a:endParaRPr lang="en-US"/>
          </a:p>
        </p:txBody>
      </p:sp>
    </p:spTree>
    <p:extLst>
      <p:ext uri="{BB962C8B-B14F-4D97-AF65-F5344CB8AC3E}">
        <p14:creationId xmlns:p14="http://schemas.microsoft.com/office/powerpoint/2010/main" val="1572602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24</a:t>
            </a:fld>
            <a:endParaRPr lang="en-US"/>
          </a:p>
        </p:txBody>
      </p:sp>
    </p:spTree>
    <p:extLst>
      <p:ext uri="{BB962C8B-B14F-4D97-AF65-F5344CB8AC3E}">
        <p14:creationId xmlns:p14="http://schemas.microsoft.com/office/powerpoint/2010/main" val="3769111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25</a:t>
            </a:fld>
            <a:endParaRPr lang="en-US"/>
          </a:p>
        </p:txBody>
      </p:sp>
    </p:spTree>
    <p:extLst>
      <p:ext uri="{BB962C8B-B14F-4D97-AF65-F5344CB8AC3E}">
        <p14:creationId xmlns:p14="http://schemas.microsoft.com/office/powerpoint/2010/main" val="3934469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vi-VN" altLang="en-US"/>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New Roman" pitchFamily="18" charset="0"/>
              </a:defRPr>
            </a:lvl1pPr>
            <a:lvl2pPr marL="742950" indent="-285750">
              <a:defRPr sz="2400" b="1">
                <a:solidFill>
                  <a:schemeClr val="tx1"/>
                </a:solidFill>
                <a:latin typeface="Times New Roman" pitchFamily="18" charset="0"/>
              </a:defRPr>
            </a:lvl2pPr>
            <a:lvl3pPr marL="1143000" indent="-228600">
              <a:defRPr sz="2400" b="1">
                <a:solidFill>
                  <a:schemeClr val="tx1"/>
                </a:solidFill>
                <a:latin typeface="Times New Roman" pitchFamily="18" charset="0"/>
              </a:defRPr>
            </a:lvl3pPr>
            <a:lvl4pPr marL="1600200" indent="-228600">
              <a:defRPr sz="2400" b="1">
                <a:solidFill>
                  <a:schemeClr val="tx1"/>
                </a:solidFill>
                <a:latin typeface="Times New Roman" pitchFamily="18" charset="0"/>
              </a:defRPr>
            </a:lvl4pPr>
            <a:lvl5pPr marL="2057400" indent="-22860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fld id="{6264AA9C-48FF-44D5-9F02-068CE670619C}" type="slidenum">
              <a:rPr lang="vi-VN" altLang="en-US" sz="1200"/>
              <a:pPr/>
              <a:t>2</a:t>
            </a:fld>
            <a:endParaRPr lang="vi-VN" altLang="en-US" sz="1200"/>
          </a:p>
        </p:txBody>
      </p:sp>
    </p:spTree>
    <p:extLst>
      <p:ext uri="{BB962C8B-B14F-4D97-AF65-F5344CB8AC3E}">
        <p14:creationId xmlns:p14="http://schemas.microsoft.com/office/powerpoint/2010/main" val="3309192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5</a:t>
            </a:fld>
            <a:endParaRPr lang="en-US"/>
          </a:p>
        </p:txBody>
      </p:sp>
    </p:spTree>
    <p:extLst>
      <p:ext uri="{BB962C8B-B14F-4D97-AF65-F5344CB8AC3E}">
        <p14:creationId xmlns:p14="http://schemas.microsoft.com/office/powerpoint/2010/main" val="413980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B979B6-8E7C-4E90-8C9D-F537DFD7086F}" type="slidenum">
              <a:rPr lang="en-US" smtClean="0"/>
              <a:pPr>
                <a:defRPr/>
              </a:pPr>
              <a:t>6</a:t>
            </a:fld>
            <a:endParaRPr lang="en-US"/>
          </a:p>
        </p:txBody>
      </p:sp>
    </p:spTree>
    <p:extLst>
      <p:ext uri="{BB962C8B-B14F-4D97-AF65-F5344CB8AC3E}">
        <p14:creationId xmlns:p14="http://schemas.microsoft.com/office/powerpoint/2010/main" val="2181217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B979B6-8E7C-4E90-8C9D-F537DFD7086F}" type="slidenum">
              <a:rPr lang="en-US" smtClean="0"/>
              <a:pPr>
                <a:defRPr/>
              </a:pPr>
              <a:t>7</a:t>
            </a:fld>
            <a:endParaRPr lang="en-US"/>
          </a:p>
        </p:txBody>
      </p:sp>
    </p:spTree>
    <p:extLst>
      <p:ext uri="{BB962C8B-B14F-4D97-AF65-F5344CB8AC3E}">
        <p14:creationId xmlns:p14="http://schemas.microsoft.com/office/powerpoint/2010/main" val="1613130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42B979B6-8E7C-4E90-8C9D-F537DFD7086F}" type="slidenum">
              <a:rPr lang="en-US" smtClean="0"/>
              <a:pPr>
                <a:defRPr/>
              </a:pPr>
              <a:t>8</a:t>
            </a:fld>
            <a:endParaRPr lang="en-US"/>
          </a:p>
        </p:txBody>
      </p:sp>
    </p:spTree>
    <p:extLst>
      <p:ext uri="{BB962C8B-B14F-4D97-AF65-F5344CB8AC3E}">
        <p14:creationId xmlns:p14="http://schemas.microsoft.com/office/powerpoint/2010/main" val="37584204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9</a:t>
            </a:fld>
            <a:endParaRPr lang="en-US"/>
          </a:p>
        </p:txBody>
      </p:sp>
    </p:spTree>
    <p:extLst>
      <p:ext uri="{BB962C8B-B14F-4D97-AF65-F5344CB8AC3E}">
        <p14:creationId xmlns:p14="http://schemas.microsoft.com/office/powerpoint/2010/main" val="3832122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10</a:t>
            </a:fld>
            <a:endParaRPr lang="en-US"/>
          </a:p>
        </p:txBody>
      </p:sp>
    </p:spTree>
    <p:extLst>
      <p:ext uri="{BB962C8B-B14F-4D97-AF65-F5344CB8AC3E}">
        <p14:creationId xmlns:p14="http://schemas.microsoft.com/office/powerpoint/2010/main" val="38030189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B979B6-8E7C-4E90-8C9D-F537DFD7086F}" type="slidenum">
              <a:rPr lang="en-US" smtClean="0"/>
              <a:pPr>
                <a:defRPr/>
              </a:pPr>
              <a:t>11</a:t>
            </a:fld>
            <a:endParaRPr lang="en-US"/>
          </a:p>
        </p:txBody>
      </p:sp>
    </p:spTree>
    <p:extLst>
      <p:ext uri="{BB962C8B-B14F-4D97-AF65-F5344CB8AC3E}">
        <p14:creationId xmlns:p14="http://schemas.microsoft.com/office/powerpoint/2010/main" val="55030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60D74-E893-4C89-8AB6-6ABB074640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8408692-9659-4CC9-A008-4193E7F34F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313029-B389-4F72-9B67-758183A50A93}"/>
              </a:ext>
            </a:extLst>
          </p:cNvPr>
          <p:cNvSpPr>
            <a:spLocks noGrp="1"/>
          </p:cNvSpPr>
          <p:nvPr>
            <p:ph type="dt" sz="half" idx="10"/>
          </p:nvPr>
        </p:nvSpPr>
        <p:spPr/>
        <p:txBody>
          <a:bodyPr/>
          <a:lstStyle/>
          <a:p>
            <a:fld id="{B71EDF14-9474-41C6-9319-2345718929E4}" type="datetimeFigureOut">
              <a:rPr lang="en-US" smtClean="0"/>
              <a:t>10/31/2022</a:t>
            </a:fld>
            <a:endParaRPr lang="en-US"/>
          </a:p>
        </p:txBody>
      </p:sp>
      <p:sp>
        <p:nvSpPr>
          <p:cNvPr id="5" name="Footer Placeholder 4">
            <a:extLst>
              <a:ext uri="{FF2B5EF4-FFF2-40B4-BE49-F238E27FC236}">
                <a16:creationId xmlns:a16="http://schemas.microsoft.com/office/drawing/2014/main" id="{5A7038CA-302A-4079-AD03-A971710032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E6CA0-3C4E-444B-B7A5-73384C86646B}"/>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408979711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F3C40-DE10-4E12-A051-0564757FF7D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C60606B-C4DB-4FC0-9E15-02BCF7E9B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390871-85AA-451A-886B-54A317D54C4F}"/>
              </a:ext>
            </a:extLst>
          </p:cNvPr>
          <p:cNvSpPr>
            <a:spLocks noGrp="1"/>
          </p:cNvSpPr>
          <p:nvPr>
            <p:ph type="dt" sz="half" idx="10"/>
          </p:nvPr>
        </p:nvSpPr>
        <p:spPr/>
        <p:txBody>
          <a:bodyPr/>
          <a:lstStyle/>
          <a:p>
            <a:fld id="{B71EDF14-9474-41C6-9319-2345718929E4}" type="datetimeFigureOut">
              <a:rPr lang="en-US" smtClean="0"/>
              <a:t>10/31/2022</a:t>
            </a:fld>
            <a:endParaRPr lang="en-US"/>
          </a:p>
        </p:txBody>
      </p:sp>
      <p:sp>
        <p:nvSpPr>
          <p:cNvPr id="5" name="Footer Placeholder 4">
            <a:extLst>
              <a:ext uri="{FF2B5EF4-FFF2-40B4-BE49-F238E27FC236}">
                <a16:creationId xmlns:a16="http://schemas.microsoft.com/office/drawing/2014/main" id="{CBE3E90A-3586-4722-A65D-7C862A4DA5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240CA1-4873-4E15-8D5F-765F058C550D}"/>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250199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8FE08B-C4CB-45A7-B952-75A0A46B01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4BCD1F-A53F-4A77-8ECC-A3A742EDC1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38FDCC-ADD3-4C1E-96DD-A5C9B10474E9}"/>
              </a:ext>
            </a:extLst>
          </p:cNvPr>
          <p:cNvSpPr>
            <a:spLocks noGrp="1"/>
          </p:cNvSpPr>
          <p:nvPr>
            <p:ph type="dt" sz="half" idx="10"/>
          </p:nvPr>
        </p:nvSpPr>
        <p:spPr/>
        <p:txBody>
          <a:bodyPr/>
          <a:lstStyle/>
          <a:p>
            <a:fld id="{B71EDF14-9474-41C6-9319-2345718929E4}" type="datetimeFigureOut">
              <a:rPr lang="en-US" smtClean="0"/>
              <a:t>10/31/2022</a:t>
            </a:fld>
            <a:endParaRPr lang="en-US"/>
          </a:p>
        </p:txBody>
      </p:sp>
      <p:sp>
        <p:nvSpPr>
          <p:cNvPr id="5" name="Footer Placeholder 4">
            <a:extLst>
              <a:ext uri="{FF2B5EF4-FFF2-40B4-BE49-F238E27FC236}">
                <a16:creationId xmlns:a16="http://schemas.microsoft.com/office/drawing/2014/main" id="{56BDB11D-9841-4925-B7FC-485A79DF52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EED16A-3529-49C4-BFE2-8EDF8408892A}"/>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2271507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2FEFE-E03D-4639-B953-4B41B8FC77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EDA159-D36F-4241-8D49-B1319B831D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A65205-8E92-4DC9-9064-78350950F0DB}"/>
              </a:ext>
            </a:extLst>
          </p:cNvPr>
          <p:cNvSpPr>
            <a:spLocks noGrp="1"/>
          </p:cNvSpPr>
          <p:nvPr>
            <p:ph type="dt" sz="half" idx="10"/>
          </p:nvPr>
        </p:nvSpPr>
        <p:spPr/>
        <p:txBody>
          <a:bodyPr/>
          <a:lstStyle/>
          <a:p>
            <a:fld id="{B71EDF14-9474-41C6-9319-2345718929E4}" type="datetimeFigureOut">
              <a:rPr lang="en-US" smtClean="0"/>
              <a:t>10/31/2022</a:t>
            </a:fld>
            <a:endParaRPr lang="en-US"/>
          </a:p>
        </p:txBody>
      </p:sp>
      <p:sp>
        <p:nvSpPr>
          <p:cNvPr id="5" name="Footer Placeholder 4">
            <a:extLst>
              <a:ext uri="{FF2B5EF4-FFF2-40B4-BE49-F238E27FC236}">
                <a16:creationId xmlns:a16="http://schemas.microsoft.com/office/drawing/2014/main" id="{5ADA059F-2E3B-489E-9DD6-7C72CEDF5A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7AE230-09E5-470C-9F55-E1EB49BD9DD4}"/>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248987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62548-4AE9-424D-B6EC-293CD4AE34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DB216F-FFB7-417B-A349-4DC3961AD9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C20F18-6BC9-4540-8258-08F9D927D29E}"/>
              </a:ext>
            </a:extLst>
          </p:cNvPr>
          <p:cNvSpPr>
            <a:spLocks noGrp="1"/>
          </p:cNvSpPr>
          <p:nvPr>
            <p:ph type="dt" sz="half" idx="10"/>
          </p:nvPr>
        </p:nvSpPr>
        <p:spPr/>
        <p:txBody>
          <a:bodyPr/>
          <a:lstStyle/>
          <a:p>
            <a:fld id="{B71EDF14-9474-41C6-9319-2345718929E4}" type="datetimeFigureOut">
              <a:rPr lang="en-US" smtClean="0"/>
              <a:t>10/31/2022</a:t>
            </a:fld>
            <a:endParaRPr lang="en-US"/>
          </a:p>
        </p:txBody>
      </p:sp>
      <p:sp>
        <p:nvSpPr>
          <p:cNvPr id="5" name="Footer Placeholder 4">
            <a:extLst>
              <a:ext uri="{FF2B5EF4-FFF2-40B4-BE49-F238E27FC236}">
                <a16:creationId xmlns:a16="http://schemas.microsoft.com/office/drawing/2014/main" id="{E258837D-B161-4F5C-8C96-6C02A07C97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9ADFDC-1026-4FEB-8DEC-BE92356F5254}"/>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3985481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A703DD-AE29-49D2-B9C2-899132854A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ECFA57-701A-479C-B5A5-B70019F37A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D3A912A-1CA5-4ED2-BC3F-CB9A26280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3C041C-BE80-4541-A7F9-1109E2F98558}"/>
              </a:ext>
            </a:extLst>
          </p:cNvPr>
          <p:cNvSpPr>
            <a:spLocks noGrp="1"/>
          </p:cNvSpPr>
          <p:nvPr>
            <p:ph type="dt" sz="half" idx="10"/>
          </p:nvPr>
        </p:nvSpPr>
        <p:spPr/>
        <p:txBody>
          <a:bodyPr/>
          <a:lstStyle/>
          <a:p>
            <a:fld id="{B71EDF14-9474-41C6-9319-2345718929E4}" type="datetimeFigureOut">
              <a:rPr lang="en-US" smtClean="0"/>
              <a:t>10/31/2022</a:t>
            </a:fld>
            <a:endParaRPr lang="en-US"/>
          </a:p>
        </p:txBody>
      </p:sp>
      <p:sp>
        <p:nvSpPr>
          <p:cNvPr id="6" name="Footer Placeholder 5">
            <a:extLst>
              <a:ext uri="{FF2B5EF4-FFF2-40B4-BE49-F238E27FC236}">
                <a16:creationId xmlns:a16="http://schemas.microsoft.com/office/drawing/2014/main" id="{5ADCE014-C75F-4630-9A89-B4B59B1E30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1C6693A-48B2-4956-8661-63960D73301B}"/>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3883514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1456F-E221-4314-891E-4DCC5292D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EA7B618-AE1E-4FEB-946C-485CD7125BD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55CAB8-8F0E-411B-B1C2-96B74F4AE3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13477A-5800-4F4E-A8F4-9D77D7F591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A2AFFB-65FD-46BF-B273-37398E0BE7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1DB2F6A-274C-42AE-82A8-E75AFF799310}"/>
              </a:ext>
            </a:extLst>
          </p:cNvPr>
          <p:cNvSpPr>
            <a:spLocks noGrp="1"/>
          </p:cNvSpPr>
          <p:nvPr>
            <p:ph type="dt" sz="half" idx="10"/>
          </p:nvPr>
        </p:nvSpPr>
        <p:spPr/>
        <p:txBody>
          <a:bodyPr/>
          <a:lstStyle/>
          <a:p>
            <a:fld id="{B71EDF14-9474-41C6-9319-2345718929E4}" type="datetimeFigureOut">
              <a:rPr lang="en-US" smtClean="0"/>
              <a:t>10/31/2022</a:t>
            </a:fld>
            <a:endParaRPr lang="en-US"/>
          </a:p>
        </p:txBody>
      </p:sp>
      <p:sp>
        <p:nvSpPr>
          <p:cNvPr id="8" name="Footer Placeholder 7">
            <a:extLst>
              <a:ext uri="{FF2B5EF4-FFF2-40B4-BE49-F238E27FC236}">
                <a16:creationId xmlns:a16="http://schemas.microsoft.com/office/drawing/2014/main" id="{0118E466-4819-4C08-B49C-8AD35D92D76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CB2C92C-6E1F-4FAA-98EE-5DEAE8F4861A}"/>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1872028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7DBDD-2D46-4CD6-AA87-E79E7491D1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B9175F8-399F-438B-8B33-9AE67BDDE9EC}"/>
              </a:ext>
            </a:extLst>
          </p:cNvPr>
          <p:cNvSpPr>
            <a:spLocks noGrp="1"/>
          </p:cNvSpPr>
          <p:nvPr>
            <p:ph type="dt" sz="half" idx="10"/>
          </p:nvPr>
        </p:nvSpPr>
        <p:spPr/>
        <p:txBody>
          <a:bodyPr/>
          <a:lstStyle/>
          <a:p>
            <a:fld id="{B71EDF14-9474-41C6-9319-2345718929E4}" type="datetimeFigureOut">
              <a:rPr lang="en-US" smtClean="0"/>
              <a:t>10/31/2022</a:t>
            </a:fld>
            <a:endParaRPr lang="en-US"/>
          </a:p>
        </p:txBody>
      </p:sp>
      <p:sp>
        <p:nvSpPr>
          <p:cNvPr id="4" name="Footer Placeholder 3">
            <a:extLst>
              <a:ext uri="{FF2B5EF4-FFF2-40B4-BE49-F238E27FC236}">
                <a16:creationId xmlns:a16="http://schemas.microsoft.com/office/drawing/2014/main" id="{1A78A58F-859C-45F9-9A20-9A5685BA28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F6C233-4D00-4CE1-9162-1827026D8BE4}"/>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466042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5D1008-996D-45C6-ABA4-A9EC3162B86F}"/>
              </a:ext>
            </a:extLst>
          </p:cNvPr>
          <p:cNvSpPr>
            <a:spLocks noGrp="1"/>
          </p:cNvSpPr>
          <p:nvPr>
            <p:ph type="dt" sz="half" idx="10"/>
          </p:nvPr>
        </p:nvSpPr>
        <p:spPr/>
        <p:txBody>
          <a:bodyPr/>
          <a:lstStyle/>
          <a:p>
            <a:fld id="{B71EDF14-9474-41C6-9319-2345718929E4}" type="datetimeFigureOut">
              <a:rPr lang="en-US" smtClean="0"/>
              <a:t>10/31/2022</a:t>
            </a:fld>
            <a:endParaRPr lang="en-US"/>
          </a:p>
        </p:txBody>
      </p:sp>
      <p:sp>
        <p:nvSpPr>
          <p:cNvPr id="3" name="Footer Placeholder 2">
            <a:extLst>
              <a:ext uri="{FF2B5EF4-FFF2-40B4-BE49-F238E27FC236}">
                <a16:creationId xmlns:a16="http://schemas.microsoft.com/office/drawing/2014/main" id="{0BE20EE8-F048-47CA-8F4F-0285DACB1B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A3C9425-7191-4C83-8646-D5A75AFE7860}"/>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181489983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9048A-1D58-4DB0-A9F2-A6DA36F9C5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62F3B85-398C-4973-BA09-18C053E23B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55F9F0-7DC6-4104-BF3F-6C36A6B604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35E34A-EF01-41A5-889D-FA74AEB4BA4A}"/>
              </a:ext>
            </a:extLst>
          </p:cNvPr>
          <p:cNvSpPr>
            <a:spLocks noGrp="1"/>
          </p:cNvSpPr>
          <p:nvPr>
            <p:ph type="dt" sz="half" idx="10"/>
          </p:nvPr>
        </p:nvSpPr>
        <p:spPr/>
        <p:txBody>
          <a:bodyPr/>
          <a:lstStyle/>
          <a:p>
            <a:fld id="{B71EDF14-9474-41C6-9319-2345718929E4}" type="datetimeFigureOut">
              <a:rPr lang="en-US" smtClean="0"/>
              <a:t>10/31/2022</a:t>
            </a:fld>
            <a:endParaRPr lang="en-US"/>
          </a:p>
        </p:txBody>
      </p:sp>
      <p:sp>
        <p:nvSpPr>
          <p:cNvPr id="6" name="Footer Placeholder 5">
            <a:extLst>
              <a:ext uri="{FF2B5EF4-FFF2-40B4-BE49-F238E27FC236}">
                <a16:creationId xmlns:a16="http://schemas.microsoft.com/office/drawing/2014/main" id="{D87C1EC5-441E-4223-9F19-666A334D2A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CA6780-C0F4-4190-985B-6A087ED58EDB}"/>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1983491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85A3D-CA0E-4110-832F-B31C85006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E63488-7939-4632-9E5E-9A22DE5788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E1DAF57-4DA7-4C7D-8BE9-4E8328959A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3016B7-1322-4EFB-8AB7-12F66596EE82}"/>
              </a:ext>
            </a:extLst>
          </p:cNvPr>
          <p:cNvSpPr>
            <a:spLocks noGrp="1"/>
          </p:cNvSpPr>
          <p:nvPr>
            <p:ph type="dt" sz="half" idx="10"/>
          </p:nvPr>
        </p:nvSpPr>
        <p:spPr/>
        <p:txBody>
          <a:bodyPr/>
          <a:lstStyle/>
          <a:p>
            <a:fld id="{B71EDF14-9474-41C6-9319-2345718929E4}" type="datetimeFigureOut">
              <a:rPr lang="en-US" smtClean="0"/>
              <a:t>10/31/2022</a:t>
            </a:fld>
            <a:endParaRPr lang="en-US"/>
          </a:p>
        </p:txBody>
      </p:sp>
      <p:sp>
        <p:nvSpPr>
          <p:cNvPr id="6" name="Footer Placeholder 5">
            <a:extLst>
              <a:ext uri="{FF2B5EF4-FFF2-40B4-BE49-F238E27FC236}">
                <a16:creationId xmlns:a16="http://schemas.microsoft.com/office/drawing/2014/main" id="{B08590A4-A5B4-4AF9-8318-414A5FF4DA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8C2A8C-600C-440E-81BD-EF83D73DC786}"/>
              </a:ext>
            </a:extLst>
          </p:cNvPr>
          <p:cNvSpPr>
            <a:spLocks noGrp="1"/>
          </p:cNvSpPr>
          <p:nvPr>
            <p:ph type="sldNum" sz="quarter" idx="12"/>
          </p:nvPr>
        </p:nvSpPr>
        <p:spPr/>
        <p:txBody>
          <a:bodyPr/>
          <a:lstStyle/>
          <a:p>
            <a:fld id="{50C9B403-B91B-4216-B1E5-5AD4DE66315A}" type="slidenum">
              <a:rPr lang="en-US" smtClean="0"/>
              <a:t>‹#›</a:t>
            </a:fld>
            <a:endParaRPr lang="en-US"/>
          </a:p>
        </p:txBody>
      </p:sp>
    </p:spTree>
    <p:extLst>
      <p:ext uri="{BB962C8B-B14F-4D97-AF65-F5344CB8AC3E}">
        <p14:creationId xmlns:p14="http://schemas.microsoft.com/office/powerpoint/2010/main" val="3680274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73C328-922F-4B0B-8525-8ACF096E874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2C1BFE4-AA55-444D-AE70-3B02652540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07D68E4-8B87-467B-B1C3-35BC81AE59C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1EDF14-9474-41C6-9319-2345718929E4}" type="datetimeFigureOut">
              <a:rPr lang="en-US" smtClean="0"/>
              <a:t>10/31/2022</a:t>
            </a:fld>
            <a:endParaRPr lang="en-US"/>
          </a:p>
        </p:txBody>
      </p:sp>
      <p:sp>
        <p:nvSpPr>
          <p:cNvPr id="5" name="Footer Placeholder 4">
            <a:extLst>
              <a:ext uri="{FF2B5EF4-FFF2-40B4-BE49-F238E27FC236}">
                <a16:creationId xmlns:a16="http://schemas.microsoft.com/office/drawing/2014/main" id="{E88F2EFC-AD95-415C-8369-5A07D31173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3E3FC87-E14B-43D3-B70F-4D9355BCC9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C9B403-B91B-4216-B1E5-5AD4DE66315A}" type="slidenum">
              <a:rPr lang="en-US" smtClean="0"/>
              <a:t>‹#›</a:t>
            </a:fld>
            <a:endParaRPr lang="en-US"/>
          </a:p>
        </p:txBody>
      </p:sp>
    </p:spTree>
    <p:extLst>
      <p:ext uri="{BB962C8B-B14F-4D97-AF65-F5344CB8AC3E}">
        <p14:creationId xmlns:p14="http://schemas.microsoft.com/office/powerpoint/2010/main" val="254485766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4.bin"/><Relationship Id="rId13" Type="http://schemas.microsoft.com/office/2007/relationships/hdphoto" Target="../media/hdphoto2.wdp"/><Relationship Id="rId3" Type="http://schemas.openxmlformats.org/officeDocument/2006/relationships/notesSlide" Target="../notesSlides/notesSlide8.xml"/><Relationship Id="rId7" Type="http://schemas.openxmlformats.org/officeDocument/2006/relationships/image" Target="../media/image48.wmf"/><Relationship Id="rId12" Type="http://schemas.openxmlformats.org/officeDocument/2006/relationships/image" Target="../media/image45.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33.bin"/><Relationship Id="rId11" Type="http://schemas.openxmlformats.org/officeDocument/2006/relationships/image" Target="../media/image50.wmf"/><Relationship Id="rId5" Type="http://schemas.openxmlformats.org/officeDocument/2006/relationships/image" Target="../media/image47.wmf"/><Relationship Id="rId15" Type="http://schemas.openxmlformats.org/officeDocument/2006/relationships/image" Target="../media/image46.png"/><Relationship Id="rId10" Type="http://schemas.openxmlformats.org/officeDocument/2006/relationships/oleObject" Target="../embeddings/oleObject35.bin"/><Relationship Id="rId4" Type="http://schemas.openxmlformats.org/officeDocument/2006/relationships/oleObject" Target="../embeddings/oleObject32.bin"/><Relationship Id="rId9" Type="http://schemas.openxmlformats.org/officeDocument/2006/relationships/image" Target="../media/image49.wmf"/><Relationship Id="rId14" Type="http://schemas.openxmlformats.org/officeDocument/2006/relationships/slide" Target="slide6.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image" Target="../media/image53.wmf"/><Relationship Id="rId18" Type="http://schemas.openxmlformats.org/officeDocument/2006/relationships/oleObject" Target="../embeddings/oleObject41.bin"/><Relationship Id="rId3" Type="http://schemas.openxmlformats.org/officeDocument/2006/relationships/notesSlide" Target="../notesSlides/notesSlide9.xml"/><Relationship Id="rId21" Type="http://schemas.openxmlformats.org/officeDocument/2006/relationships/image" Target="../media/image57.wmf"/><Relationship Id="rId7" Type="http://schemas.openxmlformats.org/officeDocument/2006/relationships/image" Target="../media/image46.png"/><Relationship Id="rId12" Type="http://schemas.openxmlformats.org/officeDocument/2006/relationships/oleObject" Target="../embeddings/oleObject38.bin"/><Relationship Id="rId17" Type="http://schemas.openxmlformats.org/officeDocument/2006/relationships/image" Target="../media/image55.wmf"/><Relationship Id="rId2" Type="http://schemas.openxmlformats.org/officeDocument/2006/relationships/slideLayout" Target="../slideLayouts/slideLayout7.xml"/><Relationship Id="rId16" Type="http://schemas.openxmlformats.org/officeDocument/2006/relationships/oleObject" Target="../embeddings/oleObject40.bin"/><Relationship Id="rId20" Type="http://schemas.openxmlformats.org/officeDocument/2006/relationships/oleObject" Target="../embeddings/oleObject42.bin"/><Relationship Id="rId1" Type="http://schemas.openxmlformats.org/officeDocument/2006/relationships/vmlDrawing" Target="../drawings/vmlDrawing7.vml"/><Relationship Id="rId6" Type="http://schemas.openxmlformats.org/officeDocument/2006/relationships/slide" Target="slide6.xml"/><Relationship Id="rId11" Type="http://schemas.openxmlformats.org/officeDocument/2006/relationships/image" Target="../media/image52.wmf"/><Relationship Id="rId5" Type="http://schemas.microsoft.com/office/2007/relationships/hdphoto" Target="../media/hdphoto2.wdp"/><Relationship Id="rId15" Type="http://schemas.openxmlformats.org/officeDocument/2006/relationships/image" Target="../media/image54.wmf"/><Relationship Id="rId23" Type="http://schemas.openxmlformats.org/officeDocument/2006/relationships/image" Target="../media/image58.wmf"/><Relationship Id="rId10" Type="http://schemas.openxmlformats.org/officeDocument/2006/relationships/oleObject" Target="../embeddings/oleObject37.bin"/><Relationship Id="rId19" Type="http://schemas.openxmlformats.org/officeDocument/2006/relationships/image" Target="../media/image56.wmf"/><Relationship Id="rId4" Type="http://schemas.openxmlformats.org/officeDocument/2006/relationships/image" Target="../media/image45.png"/><Relationship Id="rId9" Type="http://schemas.openxmlformats.org/officeDocument/2006/relationships/image" Target="../media/image51.wmf"/><Relationship Id="rId14" Type="http://schemas.openxmlformats.org/officeDocument/2006/relationships/oleObject" Target="../embeddings/oleObject39.bin"/><Relationship Id="rId22" Type="http://schemas.openxmlformats.org/officeDocument/2006/relationships/oleObject" Target="../embeddings/oleObject43.bin"/></Relationships>
</file>

<file path=ppt/slides/_rels/slide12.xml.rels><?xml version="1.0" encoding="UTF-8" standalone="yes"?>
<Relationships xmlns="http://schemas.openxmlformats.org/package/2006/relationships"><Relationship Id="rId8" Type="http://schemas.openxmlformats.org/officeDocument/2006/relationships/image" Target="../media/image60.wmf"/><Relationship Id="rId3" Type="http://schemas.openxmlformats.org/officeDocument/2006/relationships/notesSlide" Target="../notesSlides/notesSlide10.xml"/><Relationship Id="rId7" Type="http://schemas.openxmlformats.org/officeDocument/2006/relationships/oleObject" Target="../embeddings/oleObject45.bin"/><Relationship Id="rId12" Type="http://schemas.openxmlformats.org/officeDocument/2006/relationships/image" Target="../media/image62.wmf"/><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59.wmf"/><Relationship Id="rId11" Type="http://schemas.openxmlformats.org/officeDocument/2006/relationships/oleObject" Target="../embeddings/oleObject47.bin"/><Relationship Id="rId5" Type="http://schemas.openxmlformats.org/officeDocument/2006/relationships/oleObject" Target="../embeddings/oleObject44.bin"/><Relationship Id="rId10" Type="http://schemas.openxmlformats.org/officeDocument/2006/relationships/image" Target="../media/image61.wmf"/><Relationship Id="rId4" Type="http://schemas.openxmlformats.org/officeDocument/2006/relationships/image" Target="../media/image23.png"/><Relationship Id="rId9" Type="http://schemas.openxmlformats.org/officeDocument/2006/relationships/oleObject" Target="../embeddings/oleObject46.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50.bin"/><Relationship Id="rId13" Type="http://schemas.openxmlformats.org/officeDocument/2006/relationships/image" Target="../media/image67.wmf"/><Relationship Id="rId3" Type="http://schemas.openxmlformats.org/officeDocument/2006/relationships/image" Target="../media/image68.png"/><Relationship Id="rId7" Type="http://schemas.openxmlformats.org/officeDocument/2006/relationships/image" Target="../media/image64.wmf"/><Relationship Id="rId12" Type="http://schemas.openxmlformats.org/officeDocument/2006/relationships/oleObject" Target="../embeddings/oleObject52.bin"/><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oleObject" Target="../embeddings/oleObject49.bin"/><Relationship Id="rId11" Type="http://schemas.openxmlformats.org/officeDocument/2006/relationships/image" Target="../media/image66.wmf"/><Relationship Id="rId5" Type="http://schemas.openxmlformats.org/officeDocument/2006/relationships/image" Target="../media/image63.wmf"/><Relationship Id="rId10" Type="http://schemas.openxmlformats.org/officeDocument/2006/relationships/oleObject" Target="../embeddings/oleObject51.bin"/><Relationship Id="rId4" Type="http://schemas.openxmlformats.org/officeDocument/2006/relationships/oleObject" Target="../embeddings/oleObject48.bin"/><Relationship Id="rId9" Type="http://schemas.openxmlformats.org/officeDocument/2006/relationships/image" Target="../media/image65.wmf"/></Relationships>
</file>

<file path=ppt/slides/_rels/slide14.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12" Type="http://schemas.openxmlformats.org/officeDocument/2006/relationships/image" Target="../media/image7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2.png"/><Relationship Id="rId11" Type="http://schemas.openxmlformats.org/officeDocument/2006/relationships/image" Target="../media/image77.png"/><Relationship Id="rId5" Type="http://schemas.openxmlformats.org/officeDocument/2006/relationships/image" Target="../media/image71.png"/><Relationship Id="rId10" Type="http://schemas.openxmlformats.org/officeDocument/2006/relationships/image" Target="../media/image76.png"/><Relationship Id="rId4" Type="http://schemas.openxmlformats.org/officeDocument/2006/relationships/image" Target="../media/image70.png"/><Relationship Id="rId9" Type="http://schemas.openxmlformats.org/officeDocument/2006/relationships/image" Target="../media/image75.png"/></Relationships>
</file>

<file path=ppt/slides/_rels/slide1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10" Type="http://schemas.openxmlformats.org/officeDocument/2006/relationships/image" Target="../media/image86.png"/><Relationship Id="rId4" Type="http://schemas.openxmlformats.org/officeDocument/2006/relationships/image" Target="../media/image81.png"/><Relationship Id="rId9" Type="http://schemas.openxmlformats.org/officeDocument/2006/relationships/slide" Target="slide18.xml"/></Relationships>
</file>

<file path=ppt/slides/_rels/slide16.xml.rels><?xml version="1.0" encoding="UTF-8" standalone="yes"?>
<Relationships xmlns="http://schemas.openxmlformats.org/package/2006/relationships"><Relationship Id="rId3" Type="http://schemas.openxmlformats.org/officeDocument/2006/relationships/image" Target="../media/image87.gif"/><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slide" Target="slide23.xml"/><Relationship Id="rId18" Type="http://schemas.openxmlformats.org/officeDocument/2006/relationships/image" Target="../media/image85.png"/><Relationship Id="rId3" Type="http://schemas.openxmlformats.org/officeDocument/2006/relationships/image" Target="../media/image79.png"/><Relationship Id="rId21" Type="http://schemas.openxmlformats.org/officeDocument/2006/relationships/slide" Target="slide24.xml"/><Relationship Id="rId7" Type="http://schemas.openxmlformats.org/officeDocument/2006/relationships/image" Target="../media/image83.png"/><Relationship Id="rId12" Type="http://schemas.openxmlformats.org/officeDocument/2006/relationships/slide" Target="slide19.xml"/><Relationship Id="rId17" Type="http://schemas.openxmlformats.org/officeDocument/2006/relationships/image" Target="../media/image91.png"/><Relationship Id="rId2" Type="http://schemas.openxmlformats.org/officeDocument/2006/relationships/notesSlide" Target="../notesSlides/notesSlide12.xml"/><Relationship Id="rId16" Type="http://schemas.openxmlformats.org/officeDocument/2006/relationships/slide" Target="slide22.xml"/><Relationship Id="rId20" Type="http://schemas.openxmlformats.org/officeDocument/2006/relationships/image" Target="../media/image86.png"/><Relationship Id="rId1" Type="http://schemas.openxmlformats.org/officeDocument/2006/relationships/slideLayout" Target="../slideLayouts/slideLayout1.xml"/><Relationship Id="rId6" Type="http://schemas.openxmlformats.org/officeDocument/2006/relationships/image" Target="../media/image82.png"/><Relationship Id="rId11" Type="http://schemas.openxmlformats.org/officeDocument/2006/relationships/image" Target="../media/image89.png"/><Relationship Id="rId5" Type="http://schemas.openxmlformats.org/officeDocument/2006/relationships/image" Target="../media/image81.png"/><Relationship Id="rId15" Type="http://schemas.openxmlformats.org/officeDocument/2006/relationships/image" Target="../media/image90.png"/><Relationship Id="rId10" Type="http://schemas.openxmlformats.org/officeDocument/2006/relationships/slide" Target="slide21.xml"/><Relationship Id="rId19" Type="http://schemas.openxmlformats.org/officeDocument/2006/relationships/slide" Target="slide18.xml"/><Relationship Id="rId4" Type="http://schemas.openxmlformats.org/officeDocument/2006/relationships/image" Target="../media/image80.png"/><Relationship Id="rId9" Type="http://schemas.openxmlformats.org/officeDocument/2006/relationships/image" Target="../media/image88.png"/><Relationship Id="rId14" Type="http://schemas.openxmlformats.org/officeDocument/2006/relationships/slide" Target="slide20.xml"/><Relationship Id="rId22" Type="http://schemas.openxmlformats.org/officeDocument/2006/relationships/image" Target="../media/image87.gif"/></Relationships>
</file>

<file path=ppt/slides/_rels/slide18.xml.rels><?xml version="1.0" encoding="UTF-8" standalone="yes"?>
<Relationships xmlns="http://schemas.openxmlformats.org/package/2006/relationships"><Relationship Id="rId8" Type="http://schemas.openxmlformats.org/officeDocument/2006/relationships/image" Target="../media/image92.wmf"/><Relationship Id="rId3" Type="http://schemas.openxmlformats.org/officeDocument/2006/relationships/notesSlide" Target="../notesSlides/notesSlide13.xml"/><Relationship Id="rId7" Type="http://schemas.openxmlformats.org/officeDocument/2006/relationships/oleObject" Target="../embeddings/oleObject5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86.png"/><Relationship Id="rId5" Type="http://schemas.openxmlformats.org/officeDocument/2006/relationships/slide" Target="slide17.xml"/><Relationship Id="rId4" Type="http://schemas.openxmlformats.org/officeDocument/2006/relationships/image" Target="../media/image79.png"/></Relationships>
</file>

<file path=ppt/slides/_rels/slide19.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93.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54.bin"/><Relationship Id="rId5" Type="http://schemas.openxmlformats.org/officeDocument/2006/relationships/image" Target="../media/image81.png"/><Relationship Id="rId4" Type="http://schemas.openxmlformats.org/officeDocument/2006/relationships/slide" Target="slide1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slide" Target="slide17.xml"/><Relationship Id="rId5" Type="http://schemas.openxmlformats.org/officeDocument/2006/relationships/image" Target="../media/image94.wmf"/><Relationship Id="rId4" Type="http://schemas.openxmlformats.org/officeDocument/2006/relationships/oleObject" Target="../embeddings/oleObject55.bin"/></Relationships>
</file>

<file path=ppt/slides/_rels/slide21.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0.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slide" Target="slide17.xml"/><Relationship Id="rId5" Type="http://schemas.openxmlformats.org/officeDocument/2006/relationships/image" Target="../media/image95.wmf"/><Relationship Id="rId4" Type="http://schemas.openxmlformats.org/officeDocument/2006/relationships/oleObject" Target="../embeddings/oleObject56.bin"/></Relationships>
</file>

<file path=ppt/slides/_rels/slide22.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79.png"/><Relationship Id="rId7" Type="http://schemas.openxmlformats.org/officeDocument/2006/relationships/image" Target="../media/image97.wmf"/><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58.bin"/><Relationship Id="rId5" Type="http://schemas.openxmlformats.org/officeDocument/2006/relationships/image" Target="../media/image96.wmf"/><Relationship Id="rId4" Type="http://schemas.openxmlformats.org/officeDocument/2006/relationships/oleObject" Target="../embeddings/oleObject57.bin"/><Relationship Id="rId9" Type="http://schemas.openxmlformats.org/officeDocument/2006/relationships/image" Target="../media/image82.png"/></Relationships>
</file>

<file path=ppt/slides/_rels/slide23.xml.rels><?xml version="1.0" encoding="UTF-8" standalone="yes"?>
<Relationships xmlns="http://schemas.openxmlformats.org/package/2006/relationships"><Relationship Id="rId8" Type="http://schemas.openxmlformats.org/officeDocument/2006/relationships/slide" Target="slide17.xml"/><Relationship Id="rId3" Type="http://schemas.openxmlformats.org/officeDocument/2006/relationships/image" Target="../media/image79.png"/><Relationship Id="rId7" Type="http://schemas.openxmlformats.org/officeDocument/2006/relationships/image" Target="../media/image99.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60.bin"/><Relationship Id="rId5" Type="http://schemas.openxmlformats.org/officeDocument/2006/relationships/image" Target="../media/image98.wmf"/><Relationship Id="rId4" Type="http://schemas.openxmlformats.org/officeDocument/2006/relationships/oleObject" Target="../embeddings/oleObject59.bin"/><Relationship Id="rId9" Type="http://schemas.openxmlformats.org/officeDocument/2006/relationships/image" Target="../media/image84.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00.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3.xml"/><Relationship Id="rId7" Type="http://schemas.openxmlformats.org/officeDocument/2006/relationships/image" Target="../media/image14.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17.png"/><Relationship Id="rId5" Type="http://schemas.openxmlformats.org/officeDocument/2006/relationships/image" Target="../media/image13.wmf"/><Relationship Id="rId10" Type="http://schemas.openxmlformats.org/officeDocument/2006/relationships/image" Target="../media/image16.png"/><Relationship Id="rId4" Type="http://schemas.openxmlformats.org/officeDocument/2006/relationships/oleObject" Target="../embeddings/oleObject3.bin"/><Relationship Id="rId9" Type="http://schemas.openxmlformats.org/officeDocument/2006/relationships/image" Target="../media/image15.wmf"/></Relationships>
</file>

<file path=ppt/slides/_rels/slide6.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0.bin"/><Relationship Id="rId3" Type="http://schemas.openxmlformats.org/officeDocument/2006/relationships/notesSlide" Target="../notesSlides/notesSlide4.xml"/><Relationship Id="rId7" Type="http://schemas.openxmlformats.org/officeDocument/2006/relationships/oleObject" Target="../embeddings/oleObject7.bin"/><Relationship Id="rId12" Type="http://schemas.openxmlformats.org/officeDocument/2006/relationships/image" Target="../media/image21.wmf"/><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8.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20.wmf"/><Relationship Id="rId4" Type="http://schemas.openxmlformats.org/officeDocument/2006/relationships/image" Target="../media/image23.png"/><Relationship Id="rId9" Type="http://schemas.openxmlformats.org/officeDocument/2006/relationships/oleObject" Target="../embeddings/oleObject8.bin"/><Relationship Id="rId14" Type="http://schemas.openxmlformats.org/officeDocument/2006/relationships/image" Target="../media/image22.wmf"/></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15.bin"/><Relationship Id="rId18" Type="http://schemas.openxmlformats.org/officeDocument/2006/relationships/image" Target="../media/image30.wmf"/><Relationship Id="rId3" Type="http://schemas.openxmlformats.org/officeDocument/2006/relationships/notesSlide" Target="../notesSlides/notesSlide5.xml"/><Relationship Id="rId7" Type="http://schemas.openxmlformats.org/officeDocument/2006/relationships/oleObject" Target="../embeddings/oleObject12.bin"/><Relationship Id="rId12" Type="http://schemas.openxmlformats.org/officeDocument/2006/relationships/image" Target="../media/image27.wmf"/><Relationship Id="rId17" Type="http://schemas.openxmlformats.org/officeDocument/2006/relationships/oleObject" Target="../embeddings/oleObject17.bin"/><Relationship Id="rId2" Type="http://schemas.openxmlformats.org/officeDocument/2006/relationships/slideLayout" Target="../slideLayouts/slideLayout7.xml"/><Relationship Id="rId16" Type="http://schemas.openxmlformats.org/officeDocument/2006/relationships/image" Target="../media/image29.wmf"/><Relationship Id="rId20" Type="http://schemas.openxmlformats.org/officeDocument/2006/relationships/image" Target="../media/image31.wmf"/><Relationship Id="rId1" Type="http://schemas.openxmlformats.org/officeDocument/2006/relationships/vmlDrawing" Target="../drawings/vmlDrawing4.vml"/><Relationship Id="rId6" Type="http://schemas.openxmlformats.org/officeDocument/2006/relationships/image" Target="../media/image24.wmf"/><Relationship Id="rId11" Type="http://schemas.openxmlformats.org/officeDocument/2006/relationships/oleObject" Target="../embeddings/oleObject14.bin"/><Relationship Id="rId5" Type="http://schemas.openxmlformats.org/officeDocument/2006/relationships/oleObject" Target="../embeddings/oleObject11.bin"/><Relationship Id="rId15" Type="http://schemas.openxmlformats.org/officeDocument/2006/relationships/oleObject" Target="../embeddings/oleObject16.bin"/><Relationship Id="rId10" Type="http://schemas.openxmlformats.org/officeDocument/2006/relationships/image" Target="../media/image26.wmf"/><Relationship Id="rId19" Type="http://schemas.openxmlformats.org/officeDocument/2006/relationships/oleObject" Target="../embeddings/oleObject18.bin"/><Relationship Id="rId4" Type="http://schemas.openxmlformats.org/officeDocument/2006/relationships/image" Target="../media/image23.png"/><Relationship Id="rId9" Type="http://schemas.openxmlformats.org/officeDocument/2006/relationships/oleObject" Target="../embeddings/oleObject13.bin"/><Relationship Id="rId14" Type="http://schemas.openxmlformats.org/officeDocument/2006/relationships/image" Target="../media/image28.wmf"/></Relationships>
</file>

<file path=ppt/slides/_rels/slide8.xml.rels><?xml version="1.0" encoding="UTF-8" standalone="yes"?>
<Relationships xmlns="http://schemas.openxmlformats.org/package/2006/relationships"><Relationship Id="rId8" Type="http://schemas.openxmlformats.org/officeDocument/2006/relationships/image" Target="../media/image33.wmf"/><Relationship Id="rId13" Type="http://schemas.openxmlformats.org/officeDocument/2006/relationships/oleObject" Target="../embeddings/oleObject23.bin"/><Relationship Id="rId18" Type="http://schemas.openxmlformats.org/officeDocument/2006/relationships/image" Target="../media/image38.wmf"/><Relationship Id="rId26" Type="http://schemas.openxmlformats.org/officeDocument/2006/relationships/image" Target="../media/image42.wmf"/><Relationship Id="rId3" Type="http://schemas.openxmlformats.org/officeDocument/2006/relationships/notesSlide" Target="../notesSlides/notesSlide6.xml"/><Relationship Id="rId21" Type="http://schemas.openxmlformats.org/officeDocument/2006/relationships/oleObject" Target="../embeddings/oleObject27.bin"/><Relationship Id="rId7" Type="http://schemas.openxmlformats.org/officeDocument/2006/relationships/oleObject" Target="../embeddings/oleObject20.bin"/><Relationship Id="rId12" Type="http://schemas.openxmlformats.org/officeDocument/2006/relationships/image" Target="../media/image35.wmf"/><Relationship Id="rId17" Type="http://schemas.openxmlformats.org/officeDocument/2006/relationships/oleObject" Target="../embeddings/oleObject25.bin"/><Relationship Id="rId25" Type="http://schemas.openxmlformats.org/officeDocument/2006/relationships/oleObject" Target="../embeddings/oleObject29.bin"/><Relationship Id="rId2" Type="http://schemas.openxmlformats.org/officeDocument/2006/relationships/slideLayout" Target="../slideLayouts/slideLayout7.xml"/><Relationship Id="rId16" Type="http://schemas.openxmlformats.org/officeDocument/2006/relationships/image" Target="../media/image37.wmf"/><Relationship Id="rId20" Type="http://schemas.openxmlformats.org/officeDocument/2006/relationships/image" Target="../media/image39.wmf"/><Relationship Id="rId29" Type="http://schemas.openxmlformats.org/officeDocument/2006/relationships/oleObject" Target="../embeddings/oleObject31.bin"/><Relationship Id="rId1" Type="http://schemas.openxmlformats.org/officeDocument/2006/relationships/vmlDrawing" Target="../drawings/vmlDrawing5.vml"/><Relationship Id="rId6" Type="http://schemas.openxmlformats.org/officeDocument/2006/relationships/image" Target="../media/image32.wmf"/><Relationship Id="rId11" Type="http://schemas.openxmlformats.org/officeDocument/2006/relationships/oleObject" Target="../embeddings/oleObject22.bin"/><Relationship Id="rId24" Type="http://schemas.openxmlformats.org/officeDocument/2006/relationships/image" Target="../media/image41.wmf"/><Relationship Id="rId5" Type="http://schemas.openxmlformats.org/officeDocument/2006/relationships/oleObject" Target="../embeddings/oleObject19.bin"/><Relationship Id="rId15" Type="http://schemas.openxmlformats.org/officeDocument/2006/relationships/oleObject" Target="../embeddings/oleObject24.bin"/><Relationship Id="rId23" Type="http://schemas.openxmlformats.org/officeDocument/2006/relationships/oleObject" Target="../embeddings/oleObject28.bin"/><Relationship Id="rId28" Type="http://schemas.openxmlformats.org/officeDocument/2006/relationships/image" Target="../media/image43.wmf"/><Relationship Id="rId10" Type="http://schemas.openxmlformats.org/officeDocument/2006/relationships/image" Target="../media/image34.wmf"/><Relationship Id="rId19" Type="http://schemas.openxmlformats.org/officeDocument/2006/relationships/oleObject" Target="../embeddings/oleObject26.bin"/><Relationship Id="rId4" Type="http://schemas.openxmlformats.org/officeDocument/2006/relationships/image" Target="../media/image23.png"/><Relationship Id="rId9" Type="http://schemas.openxmlformats.org/officeDocument/2006/relationships/oleObject" Target="../embeddings/oleObject21.bin"/><Relationship Id="rId14" Type="http://schemas.openxmlformats.org/officeDocument/2006/relationships/image" Target="../media/image36.wmf"/><Relationship Id="rId22" Type="http://schemas.openxmlformats.org/officeDocument/2006/relationships/image" Target="../media/image40.wmf"/><Relationship Id="rId27" Type="http://schemas.openxmlformats.org/officeDocument/2006/relationships/oleObject" Target="../embeddings/oleObject30.bin"/><Relationship Id="rId30" Type="http://schemas.openxmlformats.org/officeDocument/2006/relationships/image" Target="../media/image44.wmf"/></Relationships>
</file>

<file path=ppt/slides/_rels/slide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slide" Target="slide6.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n 9">
            <a:extLst>
              <a:ext uri="{FF2B5EF4-FFF2-40B4-BE49-F238E27FC236}">
                <a16:creationId xmlns:a16="http://schemas.microsoft.com/office/drawing/2014/main" id="{E08D64DE-6223-43A7-B32F-EA6FEE2826D8}"/>
              </a:ext>
            </a:extLst>
          </p:cNvPr>
          <p:cNvSpPr/>
          <p:nvPr/>
        </p:nvSpPr>
        <p:spPr>
          <a:xfrm>
            <a:off x="316520" y="531052"/>
            <a:ext cx="4114800" cy="4114800"/>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anose="02020603050405020304" pitchFamily="18" charset="0"/>
                <a:cs typeface="Times New Roman" panose="02020603050405020304" pitchFamily="18" charset="0"/>
              </a:rPr>
              <a:t>HOẠT ĐỘNG 1</a:t>
            </a:r>
          </a:p>
        </p:txBody>
      </p:sp>
      <p:sp>
        <p:nvSpPr>
          <p:cNvPr id="11" name="TextBox 10">
            <a:extLst>
              <a:ext uri="{FF2B5EF4-FFF2-40B4-BE49-F238E27FC236}">
                <a16:creationId xmlns:a16="http://schemas.microsoft.com/office/drawing/2014/main" id="{C8B90EF7-9D96-41BD-A208-59DC3E50518B}"/>
              </a:ext>
            </a:extLst>
          </p:cNvPr>
          <p:cNvSpPr txBox="1"/>
          <p:nvPr/>
        </p:nvSpPr>
        <p:spPr>
          <a:xfrm>
            <a:off x="4736120" y="2234509"/>
            <a:ext cx="2655280" cy="707886"/>
          </a:xfrm>
          <a:prstGeom prst="rect">
            <a:avLst/>
          </a:prstGeom>
          <a:noFill/>
        </p:spPr>
        <p:txBody>
          <a:bodyPr wrap="square">
            <a:spAutoFit/>
          </a:bodyPr>
          <a:lstStyle/>
          <a:p>
            <a:r>
              <a:rPr lang="en-US" sz="4000" b="1">
                <a:solidFill>
                  <a:srgbClr val="FF0000"/>
                </a:solidFill>
                <a:effectLst/>
                <a:latin typeface="Times New Roman" panose="02020603050405020304" pitchFamily="18" charset="0"/>
                <a:ea typeface="Calibri" panose="020F0502020204030204" pitchFamily="34" charset="0"/>
              </a:rPr>
              <a:t>Khởi động</a:t>
            </a:r>
            <a:endParaRPr lang="en-US" sz="4000"/>
          </a:p>
        </p:txBody>
      </p:sp>
      <p:pic>
        <p:nvPicPr>
          <p:cNvPr id="3" name="Picture 2">
            <a:extLst>
              <a:ext uri="{FF2B5EF4-FFF2-40B4-BE49-F238E27FC236}">
                <a16:creationId xmlns:a16="http://schemas.microsoft.com/office/drawing/2014/main" id="{289CE464-69F7-411E-863D-D18790F09D78}"/>
              </a:ext>
            </a:extLst>
          </p:cNvPr>
          <p:cNvPicPr>
            <a:picLocks noChangeAspect="1"/>
          </p:cNvPicPr>
          <p:nvPr/>
        </p:nvPicPr>
        <p:blipFill rotWithShape="1">
          <a:blip r:embed="rId3"/>
          <a:srcRect b="9332"/>
          <a:stretch/>
        </p:blipFill>
        <p:spPr>
          <a:xfrm>
            <a:off x="6063760" y="27393"/>
            <a:ext cx="6078048" cy="4113912"/>
          </a:xfrm>
          <a:prstGeom prst="rect">
            <a:avLst/>
          </a:prstGeom>
        </p:spPr>
      </p:pic>
      <p:sp>
        <p:nvSpPr>
          <p:cNvPr id="50" name="Rectangle 49">
            <a:extLst>
              <a:ext uri="{FF2B5EF4-FFF2-40B4-BE49-F238E27FC236}">
                <a16:creationId xmlns:a16="http://schemas.microsoft.com/office/drawing/2014/main" id="{CD4AF8CC-1C9C-4867-9B53-34A1E3E09E15}"/>
              </a:ext>
            </a:extLst>
          </p:cNvPr>
          <p:cNvSpPr/>
          <p:nvPr/>
        </p:nvSpPr>
        <p:spPr>
          <a:xfrm>
            <a:off x="33451" y="4141305"/>
            <a:ext cx="12125100" cy="2677656"/>
          </a:xfrm>
          <a:prstGeom prst="rect">
            <a:avLst/>
          </a:prstGeom>
          <a:solidFill>
            <a:schemeClr val="bg1"/>
          </a:solidFill>
        </p:spPr>
        <p:txBody>
          <a:bodyPr wrap="square">
            <a:spAutoFit/>
          </a:bodyPr>
          <a:lstStyle/>
          <a:p>
            <a:pPr algn="just"/>
            <a:r>
              <a:rPr lang="en-US" sz="2800" b="1">
                <a:ln/>
                <a:solidFill>
                  <a:srgbClr val="3333FF"/>
                </a:solidFill>
                <a:latin typeface="Times New Roman" panose="02020603050405020304" pitchFamily="18" charset="0"/>
                <a:ea typeface="Times New Roman" panose="02020603050405020304" pitchFamily="18" charset="0"/>
              </a:rPr>
              <a:t>       Nhiệt độ không khí thấp nhất trên Trái Đất là –98</a:t>
            </a:r>
            <a:r>
              <a:rPr lang="en-US" sz="2800" b="1" baseline="30000">
                <a:ln/>
                <a:solidFill>
                  <a:srgbClr val="3333FF"/>
                </a:solidFill>
                <a:latin typeface="Times New Roman" panose="02020603050405020304" pitchFamily="18" charset="0"/>
                <a:ea typeface="Times New Roman" panose="02020603050405020304" pitchFamily="18" charset="0"/>
              </a:rPr>
              <a:t>0</a:t>
            </a:r>
            <a:r>
              <a:rPr lang="en-US" sz="2800" b="1">
                <a:ln/>
                <a:solidFill>
                  <a:srgbClr val="3333FF"/>
                </a:solidFill>
                <a:latin typeface="Times New Roman" panose="02020603050405020304" pitchFamily="18" charset="0"/>
                <a:ea typeface="Times New Roman" panose="02020603050405020304" pitchFamily="18" charset="0"/>
              </a:rPr>
              <a:t>C ở một số cao nguyên phía đông Nam Cực, được ghi nhận trong khoảng thời gian từ tháng 7 đến tháng 8 năm 2013.</a:t>
            </a:r>
          </a:p>
          <a:p>
            <a:pPr algn="just"/>
            <a:r>
              <a:rPr lang="en-US" sz="2800" b="1">
                <a:ln/>
                <a:solidFill>
                  <a:srgbClr val="3333FF"/>
                </a:solidFill>
                <a:latin typeface="Times New Roman" panose="02020603050405020304" pitchFamily="18" charset="0"/>
                <a:ea typeface="Times New Roman" panose="02020603050405020304" pitchFamily="18" charset="0"/>
              </a:rPr>
              <a:t>       Nhiệt độ không khí cao nhất trên Trái Đất là 57</a:t>
            </a:r>
            <a:r>
              <a:rPr lang="en-US" sz="2800" b="1" baseline="30000">
                <a:ln/>
                <a:solidFill>
                  <a:srgbClr val="3333FF"/>
                </a:solidFill>
                <a:latin typeface="Times New Roman" panose="02020603050405020304" pitchFamily="18" charset="0"/>
                <a:ea typeface="Times New Roman" panose="02020603050405020304" pitchFamily="18" charset="0"/>
              </a:rPr>
              <a:t>0</a:t>
            </a:r>
            <a:r>
              <a:rPr lang="en-US" sz="2800" b="1">
                <a:ln/>
                <a:solidFill>
                  <a:srgbClr val="3333FF"/>
                </a:solidFill>
                <a:latin typeface="Times New Roman" panose="02020603050405020304" pitchFamily="18" charset="0"/>
                <a:ea typeface="Times New Roman" panose="02020603050405020304" pitchFamily="18" charset="0"/>
              </a:rPr>
              <a:t>C ở Phơ-nix Cric Ran-xơ (Furnace Creek Ranch) nằm trong sa mạc Thung lũng chết ở Ca-li-phooc-ni-a (California, Mỹ), được ghi nhận vào ngày 10/7/1913.</a:t>
            </a:r>
            <a:endParaRPr lang="en-US" sz="2800" b="1">
              <a:ln/>
              <a:solidFill>
                <a:srgbClr val="3333FF"/>
              </a:solidFill>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082CB812-4760-4200-B728-71F94F11B0B2}"/>
              </a:ext>
            </a:extLst>
          </p:cNvPr>
          <p:cNvPicPr>
            <a:picLocks noChangeAspect="1"/>
          </p:cNvPicPr>
          <p:nvPr/>
        </p:nvPicPr>
        <p:blipFill rotWithShape="1">
          <a:blip r:embed="rId4"/>
          <a:srcRect b="9855"/>
          <a:stretch/>
        </p:blipFill>
        <p:spPr>
          <a:xfrm>
            <a:off x="36879" y="0"/>
            <a:ext cx="5989970" cy="4141305"/>
          </a:xfrm>
          <a:prstGeom prst="rect">
            <a:avLst/>
          </a:prstGeom>
        </p:spPr>
      </p:pic>
      <p:sp>
        <p:nvSpPr>
          <p:cNvPr id="44" name="Cloud 43">
            <a:extLst>
              <a:ext uri="{FF2B5EF4-FFF2-40B4-BE49-F238E27FC236}">
                <a16:creationId xmlns:a16="http://schemas.microsoft.com/office/drawing/2014/main" id="{3B455B87-9046-487D-BAA7-27C9C906328E}"/>
              </a:ext>
            </a:extLst>
          </p:cNvPr>
          <p:cNvSpPr/>
          <p:nvPr/>
        </p:nvSpPr>
        <p:spPr>
          <a:xfrm>
            <a:off x="2590800" y="734382"/>
            <a:ext cx="8229600" cy="2161217"/>
          </a:xfrm>
          <a:prstGeom prst="cloud">
            <a:avLst/>
          </a:prstGeom>
          <a:solidFill>
            <a:srgbClr val="FFFFD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just"/>
            <a:r>
              <a:rPr lang="en-US" sz="2800" b="1" i="1">
                <a:ln/>
                <a:solidFill>
                  <a:srgbClr val="FF0000"/>
                </a:solidFill>
                <a:latin typeface="Times New Roman" panose="02020603050405020304" pitchFamily="18" charset="0"/>
                <a:ea typeface="Times New Roman" panose="02020603050405020304" pitchFamily="18" charset="0"/>
              </a:rPr>
              <a:t>Chênh lệch giữa nhiệt độ cao nhất và nhiệt độ thấp nhất trên Trái Đất là bao nhiêu độ C?  </a:t>
            </a:r>
          </a:p>
        </p:txBody>
      </p:sp>
      <p:pic>
        <p:nvPicPr>
          <p:cNvPr id="19" name="Picture 18">
            <a:extLst>
              <a:ext uri="{FF2B5EF4-FFF2-40B4-BE49-F238E27FC236}">
                <a16:creationId xmlns:a16="http://schemas.microsoft.com/office/drawing/2014/main" id="{03B1847F-75D6-4558-B25F-178FB9E3382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144" y="533400"/>
            <a:ext cx="2331493" cy="2822935"/>
          </a:xfrm>
          <a:prstGeom prst="rect">
            <a:avLst/>
          </a:prstGeom>
          <a:noFill/>
          <a:ln>
            <a:noFill/>
          </a:ln>
        </p:spPr>
      </p:pic>
      <p:grpSp>
        <p:nvGrpSpPr>
          <p:cNvPr id="4" name="Group 3">
            <a:extLst>
              <a:ext uri="{FF2B5EF4-FFF2-40B4-BE49-F238E27FC236}">
                <a16:creationId xmlns:a16="http://schemas.microsoft.com/office/drawing/2014/main" id="{0BFD748D-E322-4136-A4D5-7A5B27D39963}"/>
              </a:ext>
            </a:extLst>
          </p:cNvPr>
          <p:cNvGrpSpPr/>
          <p:nvPr/>
        </p:nvGrpSpPr>
        <p:grpSpPr>
          <a:xfrm>
            <a:off x="10626373" y="44644"/>
            <a:ext cx="1485938" cy="1117153"/>
            <a:chOff x="9266945" y="3403823"/>
            <a:chExt cx="1485938" cy="1117153"/>
          </a:xfrm>
        </p:grpSpPr>
        <p:sp>
          <p:nvSpPr>
            <p:cNvPr id="2" name="TextBox 1">
              <a:extLst>
                <a:ext uri="{FF2B5EF4-FFF2-40B4-BE49-F238E27FC236}">
                  <a16:creationId xmlns:a16="http://schemas.microsoft.com/office/drawing/2014/main" id="{20B1FABF-301C-4B2A-B53B-5382CA3D43B2}"/>
                </a:ext>
              </a:extLst>
            </p:cNvPr>
            <p:cNvSpPr txBox="1"/>
            <p:nvPr/>
          </p:nvSpPr>
          <p:spPr>
            <a:xfrm>
              <a:off x="9372600" y="3429000"/>
              <a:ext cx="1295400" cy="1066800"/>
            </a:xfrm>
            <a:prstGeom prst="rect">
              <a:avLst/>
            </a:prstGeom>
            <a:solidFill>
              <a:schemeClr val="bg1"/>
            </a:solidFill>
          </p:spPr>
          <p:txBody>
            <a:bodyPr wrap="square" rtlCol="0">
              <a:spAutoFit/>
            </a:bodyPr>
            <a:lstStyle/>
            <a:p>
              <a:endParaRPr lang="en-US"/>
            </a:p>
          </p:txBody>
        </p:sp>
        <p:pic>
          <p:nvPicPr>
            <p:cNvPr id="45" name="Picture 44">
              <a:extLst>
                <a:ext uri="{FF2B5EF4-FFF2-40B4-BE49-F238E27FC236}">
                  <a16:creationId xmlns:a16="http://schemas.microsoft.com/office/drawing/2014/main" id="{C639907D-17E8-4FDE-9C46-A7FBA34C0DFD}"/>
                </a:ext>
              </a:extLst>
            </p:cNvPr>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9266945" y="3403823"/>
              <a:ext cx="1485938" cy="1117153"/>
            </a:xfrm>
            <a:prstGeom prst="rect">
              <a:avLst/>
            </a:prstGeom>
          </p:spPr>
        </p:pic>
      </p:grpSp>
      <p:sp>
        <p:nvSpPr>
          <p:cNvPr id="12" name="TextBox 11">
            <a:extLst>
              <a:ext uri="{FF2B5EF4-FFF2-40B4-BE49-F238E27FC236}">
                <a16:creationId xmlns:a16="http://schemas.microsoft.com/office/drawing/2014/main" id="{35317198-B757-4F62-AE41-D4A19430A387}"/>
              </a:ext>
            </a:extLst>
          </p:cNvPr>
          <p:cNvSpPr txBox="1"/>
          <p:nvPr/>
        </p:nvSpPr>
        <p:spPr>
          <a:xfrm>
            <a:off x="600202" y="3627894"/>
            <a:ext cx="4863323" cy="523220"/>
          </a:xfrm>
          <a:prstGeom prst="rect">
            <a:avLst/>
          </a:prstGeom>
          <a:solidFill>
            <a:schemeClr val="bg1"/>
          </a:solidFill>
        </p:spPr>
        <p:txBody>
          <a:bodyPr wrap="square">
            <a:spAutoFit/>
          </a:bodyPr>
          <a:lstStyle/>
          <a:p>
            <a:r>
              <a:rPr lang="en-US" sz="2800">
                <a:solidFill>
                  <a:srgbClr val="FF0000"/>
                </a:solidFill>
                <a:latin typeface="Times New Roman" panose="02020603050405020304" pitchFamily="18" charset="0"/>
              </a:rPr>
              <a:t>Cao nguyên phía đông Nam Cực </a:t>
            </a:r>
            <a:endParaRPr lang="vi-VN" sz="2800">
              <a:solidFill>
                <a:srgbClr val="FF0000"/>
              </a:solidFill>
              <a:latin typeface="Times New Roman" panose="02020603050405020304" pitchFamily="18" charset="0"/>
            </a:endParaRPr>
          </a:p>
        </p:txBody>
      </p:sp>
      <p:sp>
        <p:nvSpPr>
          <p:cNvPr id="13" name="TextBox 12">
            <a:extLst>
              <a:ext uri="{FF2B5EF4-FFF2-40B4-BE49-F238E27FC236}">
                <a16:creationId xmlns:a16="http://schemas.microsoft.com/office/drawing/2014/main" id="{F1477DD6-EE9E-410F-A6A2-84DD802AC08B}"/>
              </a:ext>
            </a:extLst>
          </p:cNvPr>
          <p:cNvSpPr txBox="1"/>
          <p:nvPr/>
        </p:nvSpPr>
        <p:spPr>
          <a:xfrm>
            <a:off x="6857154" y="3612396"/>
            <a:ext cx="4491259" cy="523220"/>
          </a:xfrm>
          <a:prstGeom prst="rect">
            <a:avLst/>
          </a:prstGeom>
          <a:solidFill>
            <a:schemeClr val="bg1"/>
          </a:solidFill>
        </p:spPr>
        <p:txBody>
          <a:bodyPr wrap="square">
            <a:spAutoFit/>
          </a:bodyPr>
          <a:lstStyle/>
          <a:p>
            <a:r>
              <a:rPr lang="en-US" sz="2800">
                <a:solidFill>
                  <a:srgbClr val="FF0000"/>
                </a:solidFill>
                <a:latin typeface="Times New Roman" panose="02020603050405020304" pitchFamily="18" charset="0"/>
              </a:rPr>
              <a:t>Sa mạc Furnace Creek Ranch</a:t>
            </a:r>
            <a:endParaRPr lang="vi-VN" sz="280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539316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500" fill="hold"/>
                                        <p:tgtEl>
                                          <p:spTgt spid="10"/>
                                        </p:tgtEl>
                                        <p:attrNameLst>
                                          <p:attrName>ppt_w</p:attrName>
                                        </p:attrNameLst>
                                      </p:cBhvr>
                                      <p:tavLst>
                                        <p:tav tm="0">
                                          <p:val>
                                            <p:fltVal val="0"/>
                                          </p:val>
                                        </p:tav>
                                        <p:tav tm="100000">
                                          <p:val>
                                            <p:strVal val="#ppt_w"/>
                                          </p:val>
                                        </p:tav>
                                      </p:tavLst>
                                    </p:anim>
                                    <p:anim calcmode="lin" valueType="num">
                                      <p:cBhvr>
                                        <p:cTn id="8" dur="1500" fill="hold"/>
                                        <p:tgtEl>
                                          <p:spTgt spid="10"/>
                                        </p:tgtEl>
                                        <p:attrNameLst>
                                          <p:attrName>ppt_h</p:attrName>
                                        </p:attrNameLst>
                                      </p:cBhvr>
                                      <p:tavLst>
                                        <p:tav tm="0">
                                          <p:val>
                                            <p:fltVal val="0"/>
                                          </p:val>
                                        </p:tav>
                                        <p:tav tm="100000">
                                          <p:val>
                                            <p:strVal val="#ppt_h"/>
                                          </p:val>
                                        </p:tav>
                                      </p:tavLst>
                                    </p:anim>
                                    <p:anim calcmode="lin" valueType="num">
                                      <p:cBhvr>
                                        <p:cTn id="9" dur="1500" fill="hold"/>
                                        <p:tgtEl>
                                          <p:spTgt spid="10"/>
                                        </p:tgtEl>
                                        <p:attrNameLst>
                                          <p:attrName>style.rotation</p:attrName>
                                        </p:attrNameLst>
                                      </p:cBhvr>
                                      <p:tavLst>
                                        <p:tav tm="0">
                                          <p:val>
                                            <p:fltVal val="360"/>
                                          </p:val>
                                        </p:tav>
                                        <p:tav tm="100000">
                                          <p:val>
                                            <p:fltVal val="0"/>
                                          </p:val>
                                        </p:tav>
                                      </p:tavLst>
                                    </p:anim>
                                    <p:animEffect transition="in" filter="fade">
                                      <p:cBhvr>
                                        <p:cTn id="10" dur="1500"/>
                                        <p:tgtEl>
                                          <p:spTgt spid="10"/>
                                        </p:tgtEl>
                                      </p:cBhvr>
                                    </p:animEffect>
                                  </p:childTnLst>
                                </p:cTn>
                              </p:par>
                            </p:childTnLst>
                          </p:cTn>
                        </p:par>
                        <p:par>
                          <p:cTn id="11" fill="hold">
                            <p:stCondLst>
                              <p:cond delay="15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par>
                          <p:cTn id="23" fill="hold">
                            <p:stCondLst>
                              <p:cond delay="500"/>
                            </p:stCondLst>
                            <p:childTnLst>
                              <p:par>
                                <p:cTn id="24" presetID="10"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barn(inVertical)">
                                      <p:cBhvr>
                                        <p:cTn id="29" dur="500"/>
                                        <p:tgtEl>
                                          <p:spTgt spid="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down)">
                                      <p:cBhvr>
                                        <p:cTn id="45" dur="500"/>
                                        <p:tgtEl>
                                          <p:spTgt spid="44"/>
                                        </p:tgtEl>
                                      </p:cBhvr>
                                    </p:animEffect>
                                  </p:childTnLst>
                                </p:cTn>
                              </p:par>
                              <p:par>
                                <p:cTn id="46" presetID="10"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50" grpId="0" animBg="1"/>
      <p:bldP spid="44" grpId="0" animBg="1"/>
      <p:bldP spid="12" grpId="0" animBg="1"/>
      <p:bldP spid="1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7C2E7C-1E4C-4B29-83AF-067D1A92FBAF}"/>
              </a:ext>
            </a:extLst>
          </p:cNvPr>
          <p:cNvSpPr txBox="1"/>
          <p:nvPr/>
        </p:nvSpPr>
        <p:spPr>
          <a:xfrm>
            <a:off x="0" y="646853"/>
            <a:ext cx="3581400" cy="523220"/>
          </a:xfrm>
          <a:prstGeom prst="rect">
            <a:avLst/>
          </a:prstGeom>
          <a:noFill/>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2. Quy tắc dấu ngoặc</a:t>
            </a:r>
          </a:p>
        </p:txBody>
      </p:sp>
      <p:sp>
        <p:nvSpPr>
          <p:cNvPr id="5" name="Rectangle 2">
            <a:extLst>
              <a:ext uri="{FF2B5EF4-FFF2-40B4-BE49-F238E27FC236}">
                <a16:creationId xmlns:a16="http://schemas.microsoft.com/office/drawing/2014/main" id="{39747F4B-E9BC-4FA4-AF2F-87CE4AD72F79}"/>
              </a:ext>
            </a:extLst>
          </p:cNvPr>
          <p:cNvSpPr>
            <a:spLocks noChangeArrowheads="1"/>
          </p:cNvSpPr>
          <p:nvPr/>
        </p:nvSpPr>
        <p:spPr bwMode="auto">
          <a:xfrm>
            <a:off x="237894" y="3447138"/>
            <a:ext cx="19292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Giải:</a:t>
            </a:r>
            <a:endParaRPr kumimoji="0" lang="nl-NL"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p:txBody>
      </p:sp>
      <p:sp>
        <p:nvSpPr>
          <p:cNvPr id="15" name="Text Box 5">
            <a:extLst>
              <a:ext uri="{FF2B5EF4-FFF2-40B4-BE49-F238E27FC236}">
                <a16:creationId xmlns:a16="http://schemas.microsoft.com/office/drawing/2014/main" id="{0C24A6A7-8BCF-49AA-BA0D-005D5BD0AC91}"/>
              </a:ext>
            </a:extLst>
          </p:cNvPr>
          <p:cNvSpPr txBox="1">
            <a:spLocks noChangeArrowheads="1"/>
          </p:cNvSpPr>
          <p:nvPr/>
        </p:nvSpPr>
        <p:spPr bwMode="auto">
          <a:xfrm>
            <a:off x="-65088" y="74613"/>
            <a:ext cx="12216143" cy="504000"/>
          </a:xfrm>
          <a:prstGeom prst="rect">
            <a:avLst/>
          </a:prstGeom>
          <a:gradFill rotWithShape="1">
            <a:gsLst>
              <a:gs pos="0">
                <a:srgbClr val="FFFF99"/>
              </a:gs>
              <a:gs pos="50000">
                <a:schemeClr val="bg1"/>
              </a:gs>
              <a:gs pos="100000">
                <a:srgbClr val="FFFF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endParaRPr lang="en-US" sz="2200">
              <a:solidFill>
                <a:srgbClr val="0000FF"/>
              </a:solidFill>
              <a:effectLst>
                <a:outerShdw blurRad="38100" dist="38100" dir="2700000" algn="tl">
                  <a:srgbClr val="000000"/>
                </a:outerShdw>
              </a:effectLst>
              <a:latin typeface=".VnTimeH" pitchFamily="34" charset="0"/>
            </a:endParaRPr>
          </a:p>
        </p:txBody>
      </p:sp>
      <p:sp>
        <p:nvSpPr>
          <p:cNvPr id="16" name="WordArt 51">
            <a:extLst>
              <a:ext uri="{FF2B5EF4-FFF2-40B4-BE49-F238E27FC236}">
                <a16:creationId xmlns:a16="http://schemas.microsoft.com/office/drawing/2014/main" id="{A1596A57-1248-4C0F-AD8F-060D216BB401}"/>
              </a:ext>
            </a:extLst>
          </p:cNvPr>
          <p:cNvSpPr>
            <a:spLocks noChangeArrowheads="1" noChangeShapeType="1" noTextEdit="1"/>
          </p:cNvSpPr>
          <p:nvPr/>
        </p:nvSpPr>
        <p:spPr bwMode="auto">
          <a:xfrm>
            <a:off x="160864" y="142853"/>
            <a:ext cx="11846256" cy="360000"/>
          </a:xfrm>
          <a:prstGeom prst="rect">
            <a:avLst/>
          </a:prstGeom>
        </p:spPr>
        <p:txBody>
          <a:bodyPr wrap="none" fromWordArt="1">
            <a:prstTxWarp prst="textPlain">
              <a:avLst>
                <a:gd name="adj" fmla="val 50000"/>
              </a:avLst>
            </a:prstTxWarp>
          </a:bodyPr>
          <a:lstStyle/>
          <a:p>
            <a:pPr algn="ctr"/>
            <a:r>
              <a:rPr lang="en-US" sz="36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rPr>
              <a:t>Bài 4</a:t>
            </a:r>
            <a:r>
              <a:rPr lang="vi-VN" sz="36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rPr>
              <a:t>:</a:t>
            </a:r>
            <a:r>
              <a:rPr lang="en-US" sz="36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PHÉP TRỪ SỐ NGUYÊN. QUY TẮC DẤU NGOẶC</a:t>
            </a:r>
          </a:p>
        </p:txBody>
      </p:sp>
      <p:graphicFrame>
        <p:nvGraphicFramePr>
          <p:cNvPr id="17" name="Object 16">
            <a:extLst>
              <a:ext uri="{FF2B5EF4-FFF2-40B4-BE49-F238E27FC236}">
                <a16:creationId xmlns:a16="http://schemas.microsoft.com/office/drawing/2014/main" id="{E8E65435-FA65-4579-A90E-2361570A9CFE}"/>
              </a:ext>
            </a:extLst>
          </p:cNvPr>
          <p:cNvGraphicFramePr>
            <a:graphicFrameLocks noChangeAspect="1"/>
          </p:cNvGraphicFramePr>
          <p:nvPr>
            <p:extLst>
              <p:ext uri="{D42A27DB-BD31-4B8C-83A1-F6EECF244321}">
                <p14:modId xmlns:p14="http://schemas.microsoft.com/office/powerpoint/2010/main" val="2838384204"/>
              </p:ext>
            </p:extLst>
          </p:nvPr>
        </p:nvGraphicFramePr>
        <p:xfrm>
          <a:off x="818315" y="4156986"/>
          <a:ext cx="4886325" cy="485775"/>
        </p:xfrm>
        <a:graphic>
          <a:graphicData uri="http://schemas.openxmlformats.org/presentationml/2006/ole">
            <mc:AlternateContent xmlns:mc="http://schemas.openxmlformats.org/markup-compatibility/2006">
              <mc:Choice xmlns:v="urn:schemas-microsoft-com:vml" Requires="v">
                <p:oleObj spid="_x0000_s6146" name="Equation" r:id="rId4" imgW="3924000" imgH="393480" progId="Equation.DSMT4">
                  <p:embed/>
                </p:oleObj>
              </mc:Choice>
              <mc:Fallback>
                <p:oleObj name="Equation" r:id="rId4" imgW="3924000" imgH="393480" progId="Equation.DSMT4">
                  <p:embed/>
                  <p:pic>
                    <p:nvPicPr>
                      <p:cNvPr id="17" name="Object 16">
                        <a:extLst>
                          <a:ext uri="{FF2B5EF4-FFF2-40B4-BE49-F238E27FC236}">
                            <a16:creationId xmlns:a16="http://schemas.microsoft.com/office/drawing/2014/main" id="{E8E65435-FA65-4579-A90E-2361570A9CFE}"/>
                          </a:ext>
                        </a:extLst>
                      </p:cNvPr>
                      <p:cNvPicPr>
                        <a:picLocks noChangeAspect="1" noChangeArrowheads="1"/>
                      </p:cNvPicPr>
                      <p:nvPr/>
                    </p:nvPicPr>
                    <p:blipFill>
                      <a:blip r:embed="rId5"/>
                      <a:srcRect/>
                      <a:stretch>
                        <a:fillRect/>
                      </a:stretch>
                    </p:blipFill>
                    <p:spPr bwMode="auto">
                      <a:xfrm>
                        <a:off x="818315" y="4156986"/>
                        <a:ext cx="4886325" cy="485775"/>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62A21F23-A200-48E0-9598-E53587BB098E}"/>
              </a:ext>
            </a:extLst>
          </p:cNvPr>
          <p:cNvGraphicFramePr>
            <a:graphicFrameLocks noChangeAspect="1"/>
          </p:cNvGraphicFramePr>
          <p:nvPr>
            <p:extLst>
              <p:ext uri="{D42A27DB-BD31-4B8C-83A1-F6EECF244321}">
                <p14:modId xmlns:p14="http://schemas.microsoft.com/office/powerpoint/2010/main" val="135887938"/>
              </p:ext>
            </p:extLst>
          </p:nvPr>
        </p:nvGraphicFramePr>
        <p:xfrm>
          <a:off x="789584" y="4763028"/>
          <a:ext cx="5297488" cy="485775"/>
        </p:xfrm>
        <a:graphic>
          <a:graphicData uri="http://schemas.openxmlformats.org/presentationml/2006/ole">
            <mc:AlternateContent xmlns:mc="http://schemas.openxmlformats.org/markup-compatibility/2006">
              <mc:Choice xmlns:v="urn:schemas-microsoft-com:vml" Requires="v">
                <p:oleObj spid="_x0000_s6147" name="Equation" r:id="rId6" imgW="4254480" imgH="393480" progId="Equation.DSMT4">
                  <p:embed/>
                </p:oleObj>
              </mc:Choice>
              <mc:Fallback>
                <p:oleObj name="Equation" r:id="rId6" imgW="4254480" imgH="393480" progId="Equation.DSMT4">
                  <p:embed/>
                  <p:pic>
                    <p:nvPicPr>
                      <p:cNvPr id="20" name="Object 19">
                        <a:extLst>
                          <a:ext uri="{FF2B5EF4-FFF2-40B4-BE49-F238E27FC236}">
                            <a16:creationId xmlns:a16="http://schemas.microsoft.com/office/drawing/2014/main" id="{62A21F23-A200-48E0-9598-E53587BB098E}"/>
                          </a:ext>
                        </a:extLst>
                      </p:cNvPr>
                      <p:cNvPicPr>
                        <a:picLocks noChangeAspect="1" noChangeArrowheads="1"/>
                      </p:cNvPicPr>
                      <p:nvPr/>
                    </p:nvPicPr>
                    <p:blipFill>
                      <a:blip r:embed="rId7"/>
                      <a:srcRect/>
                      <a:stretch>
                        <a:fillRect/>
                      </a:stretch>
                    </p:blipFill>
                    <p:spPr bwMode="auto">
                      <a:xfrm>
                        <a:off x="789584" y="4763028"/>
                        <a:ext cx="5297488" cy="485775"/>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170672D5-9427-4A9A-96E0-2BF93C4B6912}"/>
              </a:ext>
            </a:extLst>
          </p:cNvPr>
          <p:cNvGraphicFramePr>
            <a:graphicFrameLocks noChangeAspect="1"/>
          </p:cNvGraphicFramePr>
          <p:nvPr>
            <p:extLst>
              <p:ext uri="{D42A27DB-BD31-4B8C-83A1-F6EECF244321}">
                <p14:modId xmlns:p14="http://schemas.microsoft.com/office/powerpoint/2010/main" val="328192801"/>
              </p:ext>
            </p:extLst>
          </p:nvPr>
        </p:nvGraphicFramePr>
        <p:xfrm>
          <a:off x="808322" y="5344528"/>
          <a:ext cx="5772150" cy="485775"/>
        </p:xfrm>
        <a:graphic>
          <a:graphicData uri="http://schemas.openxmlformats.org/presentationml/2006/ole">
            <mc:AlternateContent xmlns:mc="http://schemas.openxmlformats.org/markup-compatibility/2006">
              <mc:Choice xmlns:v="urn:schemas-microsoft-com:vml" Requires="v">
                <p:oleObj spid="_x0000_s6148" name="Equation" r:id="rId8" imgW="4635360" imgH="393480" progId="Equation.DSMT4">
                  <p:embed/>
                </p:oleObj>
              </mc:Choice>
              <mc:Fallback>
                <p:oleObj name="Equation" r:id="rId8" imgW="4635360" imgH="393480" progId="Equation.DSMT4">
                  <p:embed/>
                  <p:pic>
                    <p:nvPicPr>
                      <p:cNvPr id="21" name="Object 20">
                        <a:extLst>
                          <a:ext uri="{FF2B5EF4-FFF2-40B4-BE49-F238E27FC236}">
                            <a16:creationId xmlns:a16="http://schemas.microsoft.com/office/drawing/2014/main" id="{170672D5-9427-4A9A-96E0-2BF93C4B6912}"/>
                          </a:ext>
                        </a:extLst>
                      </p:cNvPr>
                      <p:cNvPicPr>
                        <a:picLocks noChangeAspect="1" noChangeArrowheads="1"/>
                      </p:cNvPicPr>
                      <p:nvPr/>
                    </p:nvPicPr>
                    <p:blipFill>
                      <a:blip r:embed="rId9"/>
                      <a:srcRect/>
                      <a:stretch>
                        <a:fillRect/>
                      </a:stretch>
                    </p:blipFill>
                    <p:spPr bwMode="auto">
                      <a:xfrm>
                        <a:off x="808322" y="5344528"/>
                        <a:ext cx="5772150" cy="485775"/>
                      </a:xfrm>
                      <a:prstGeom prst="rect">
                        <a:avLst/>
                      </a:prstGeom>
                      <a:noFill/>
                    </p:spPr>
                  </p:pic>
                </p:oleObj>
              </mc:Fallback>
            </mc:AlternateContent>
          </a:graphicData>
        </a:graphic>
      </p:graphicFrame>
      <p:graphicFrame>
        <p:nvGraphicFramePr>
          <p:cNvPr id="22" name="Object 21">
            <a:extLst>
              <a:ext uri="{FF2B5EF4-FFF2-40B4-BE49-F238E27FC236}">
                <a16:creationId xmlns:a16="http://schemas.microsoft.com/office/drawing/2014/main" id="{D2D9B5F1-74DB-48E2-A525-F29A7572E50F}"/>
              </a:ext>
            </a:extLst>
          </p:cNvPr>
          <p:cNvGraphicFramePr>
            <a:graphicFrameLocks noChangeAspect="1"/>
          </p:cNvGraphicFramePr>
          <p:nvPr>
            <p:extLst>
              <p:ext uri="{D42A27DB-BD31-4B8C-83A1-F6EECF244321}">
                <p14:modId xmlns:p14="http://schemas.microsoft.com/office/powerpoint/2010/main" val="1793306868"/>
              </p:ext>
            </p:extLst>
          </p:nvPr>
        </p:nvGraphicFramePr>
        <p:xfrm>
          <a:off x="808322" y="5926028"/>
          <a:ext cx="5708650" cy="485775"/>
        </p:xfrm>
        <a:graphic>
          <a:graphicData uri="http://schemas.openxmlformats.org/presentationml/2006/ole">
            <mc:AlternateContent xmlns:mc="http://schemas.openxmlformats.org/markup-compatibility/2006">
              <mc:Choice xmlns:v="urn:schemas-microsoft-com:vml" Requires="v">
                <p:oleObj spid="_x0000_s6149" name="Equation" r:id="rId10" imgW="4584600" imgH="393480" progId="Equation.DSMT4">
                  <p:embed/>
                </p:oleObj>
              </mc:Choice>
              <mc:Fallback>
                <p:oleObj name="Equation" r:id="rId10" imgW="4584600" imgH="393480" progId="Equation.DSMT4">
                  <p:embed/>
                  <p:pic>
                    <p:nvPicPr>
                      <p:cNvPr id="22" name="Object 21">
                        <a:extLst>
                          <a:ext uri="{FF2B5EF4-FFF2-40B4-BE49-F238E27FC236}">
                            <a16:creationId xmlns:a16="http://schemas.microsoft.com/office/drawing/2014/main" id="{D2D9B5F1-74DB-48E2-A525-F29A7572E50F}"/>
                          </a:ext>
                        </a:extLst>
                      </p:cNvPr>
                      <p:cNvPicPr>
                        <a:picLocks noChangeAspect="1" noChangeArrowheads="1"/>
                      </p:cNvPicPr>
                      <p:nvPr/>
                    </p:nvPicPr>
                    <p:blipFill>
                      <a:blip r:embed="rId11"/>
                      <a:srcRect/>
                      <a:stretch>
                        <a:fillRect/>
                      </a:stretch>
                    </p:blipFill>
                    <p:spPr bwMode="auto">
                      <a:xfrm>
                        <a:off x="808322" y="5926028"/>
                        <a:ext cx="5708650" cy="485775"/>
                      </a:xfrm>
                      <a:prstGeom prst="rect">
                        <a:avLst/>
                      </a:prstGeom>
                      <a:noFill/>
                    </p:spPr>
                  </p:pic>
                </p:oleObj>
              </mc:Fallback>
            </mc:AlternateContent>
          </a:graphicData>
        </a:graphic>
      </p:graphicFrame>
      <p:sp>
        <p:nvSpPr>
          <p:cNvPr id="23" name="Cloud 22">
            <a:extLst>
              <a:ext uri="{FF2B5EF4-FFF2-40B4-BE49-F238E27FC236}">
                <a16:creationId xmlns:a16="http://schemas.microsoft.com/office/drawing/2014/main" id="{57BD6CD2-C972-493D-8792-219691C3B761}"/>
              </a:ext>
            </a:extLst>
          </p:cNvPr>
          <p:cNvSpPr/>
          <p:nvPr/>
        </p:nvSpPr>
        <p:spPr>
          <a:xfrm>
            <a:off x="6580472" y="3615286"/>
            <a:ext cx="5486400" cy="2781257"/>
          </a:xfrm>
          <a:prstGeom prst="cloud">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n-US" sz="3200" b="1" i="1">
                <a:ln/>
                <a:solidFill>
                  <a:srgbClr val="FF0000"/>
                </a:solidFill>
                <a:latin typeface="Times New Roman" panose="02020603050405020304" pitchFamily="18" charset="0"/>
                <a:ea typeface="Times New Roman" panose="02020603050405020304" pitchFamily="18" charset="0"/>
              </a:rPr>
              <a:t>Muốn bỏ dấu ngoặc ta cần làm gì?</a:t>
            </a:r>
            <a:endParaRPr lang="vi-VN" sz="3200" b="1" i="1">
              <a:ln/>
              <a:solidFill>
                <a:srgbClr val="FF0000"/>
              </a:solidFill>
              <a:latin typeface="Times New Roman" panose="02020603050405020304" pitchFamily="18" charset="0"/>
              <a:ea typeface="Times New Roman" panose="02020603050405020304" pitchFamily="18" charset="0"/>
            </a:endParaRPr>
          </a:p>
        </p:txBody>
      </p:sp>
      <p:pic>
        <p:nvPicPr>
          <p:cNvPr id="13" name="Picture 12">
            <a:extLst>
              <a:ext uri="{FF2B5EF4-FFF2-40B4-BE49-F238E27FC236}">
                <a16:creationId xmlns:a16="http://schemas.microsoft.com/office/drawing/2014/main" id="{97FBB178-8A24-4D02-BAAD-73063ABD287D}"/>
              </a:ext>
            </a:extLst>
          </p:cNvPr>
          <p:cNvPicPr>
            <a:picLocks noChangeAspect="1"/>
          </p:cNvPicPr>
          <p:nvPr/>
        </p:nvPicPr>
        <p:blipFill rotWithShape="1">
          <a:blip r:embed="rId12">
            <a:extLst>
              <a:ext uri="{BEBA8EAE-BF5A-486C-A8C5-ECC9F3942E4B}">
                <a14:imgProps xmlns:a14="http://schemas.microsoft.com/office/drawing/2010/main">
                  <a14:imgLayer r:embed="rId13">
                    <a14:imgEffect>
                      <a14:sharpenSoften amount="50000"/>
                    </a14:imgEffect>
                  </a14:imgLayer>
                </a14:imgProps>
              </a:ext>
            </a:extLst>
          </a:blip>
          <a:srcRect l="627" t="805" r="2173" b="3381"/>
          <a:stretch/>
        </p:blipFill>
        <p:spPr>
          <a:xfrm>
            <a:off x="30996" y="1269507"/>
            <a:ext cx="12151054" cy="2159494"/>
          </a:xfrm>
          <a:prstGeom prst="rect">
            <a:avLst/>
          </a:prstGeom>
        </p:spPr>
      </p:pic>
      <p:pic>
        <p:nvPicPr>
          <p:cNvPr id="24" name="Picture 23" descr="A picture containing toy, doll&#10;&#10;Description automatically generated">
            <a:hlinkClick r:id="rId14" action="ppaction://hlinksldjump"/>
            <a:extLst>
              <a:ext uri="{FF2B5EF4-FFF2-40B4-BE49-F238E27FC236}">
                <a16:creationId xmlns:a16="http://schemas.microsoft.com/office/drawing/2014/main" id="{01F43D31-EA15-4A3D-90DC-B428C3F0264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953000" y="2115440"/>
            <a:ext cx="1935486" cy="1935486"/>
          </a:xfrm>
          <a:prstGeom prst="rect">
            <a:avLst/>
          </a:prstGeom>
        </p:spPr>
      </p:pic>
    </p:spTree>
    <p:extLst>
      <p:ext uri="{BB962C8B-B14F-4D97-AF65-F5344CB8AC3E}">
        <p14:creationId xmlns:p14="http://schemas.microsoft.com/office/powerpoint/2010/main" val="67180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01F679F-D75F-49C6-BCB8-25373F391404}"/>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Layer>
                </a14:imgProps>
              </a:ext>
            </a:extLst>
          </a:blip>
          <a:srcRect l="627" t="805" r="2173" b="3381"/>
          <a:stretch/>
        </p:blipFill>
        <p:spPr>
          <a:xfrm>
            <a:off x="30996" y="1269507"/>
            <a:ext cx="12151054" cy="2159494"/>
          </a:xfrm>
          <a:prstGeom prst="rect">
            <a:avLst/>
          </a:prstGeom>
        </p:spPr>
      </p:pic>
      <p:pic>
        <p:nvPicPr>
          <p:cNvPr id="19" name="Picture 18" descr="A picture containing toy, doll&#10;&#10;Description automatically generated">
            <a:hlinkClick r:id="rId6" action="ppaction://hlinksldjump"/>
            <a:extLst>
              <a:ext uri="{FF2B5EF4-FFF2-40B4-BE49-F238E27FC236}">
                <a16:creationId xmlns:a16="http://schemas.microsoft.com/office/drawing/2014/main" id="{9813E7E7-85C7-4866-9320-B4844710156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3000" y="2115440"/>
            <a:ext cx="1935486" cy="1935486"/>
          </a:xfrm>
          <a:prstGeom prst="rect">
            <a:avLst/>
          </a:prstGeom>
        </p:spPr>
      </p:pic>
      <p:sp>
        <p:nvSpPr>
          <p:cNvPr id="9" name="TextBox 8">
            <a:extLst>
              <a:ext uri="{FF2B5EF4-FFF2-40B4-BE49-F238E27FC236}">
                <a16:creationId xmlns:a16="http://schemas.microsoft.com/office/drawing/2014/main" id="{4F7C2E7C-1E4C-4B29-83AF-067D1A92FBAF}"/>
              </a:ext>
            </a:extLst>
          </p:cNvPr>
          <p:cNvSpPr txBox="1"/>
          <p:nvPr/>
        </p:nvSpPr>
        <p:spPr>
          <a:xfrm>
            <a:off x="0" y="646853"/>
            <a:ext cx="3581400" cy="523220"/>
          </a:xfrm>
          <a:prstGeom prst="rect">
            <a:avLst/>
          </a:prstGeom>
          <a:noFill/>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2. Quy tắc dấu ngoặc</a:t>
            </a:r>
          </a:p>
        </p:txBody>
      </p:sp>
      <p:sp>
        <p:nvSpPr>
          <p:cNvPr id="15" name="Text Box 5">
            <a:extLst>
              <a:ext uri="{FF2B5EF4-FFF2-40B4-BE49-F238E27FC236}">
                <a16:creationId xmlns:a16="http://schemas.microsoft.com/office/drawing/2014/main" id="{0C24A6A7-8BCF-49AA-BA0D-005D5BD0AC91}"/>
              </a:ext>
            </a:extLst>
          </p:cNvPr>
          <p:cNvSpPr txBox="1">
            <a:spLocks noChangeArrowheads="1"/>
          </p:cNvSpPr>
          <p:nvPr/>
        </p:nvSpPr>
        <p:spPr bwMode="auto">
          <a:xfrm>
            <a:off x="-65088" y="74613"/>
            <a:ext cx="12216143" cy="504000"/>
          </a:xfrm>
          <a:prstGeom prst="rect">
            <a:avLst/>
          </a:prstGeom>
          <a:gradFill rotWithShape="1">
            <a:gsLst>
              <a:gs pos="0">
                <a:srgbClr val="FFFF99"/>
              </a:gs>
              <a:gs pos="50000">
                <a:schemeClr val="bg1"/>
              </a:gs>
              <a:gs pos="100000">
                <a:srgbClr val="FFFF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endParaRPr lang="en-US" sz="2200">
              <a:solidFill>
                <a:srgbClr val="0000FF"/>
              </a:solidFill>
              <a:effectLst>
                <a:outerShdw blurRad="38100" dist="38100" dir="2700000" algn="tl">
                  <a:srgbClr val="000000"/>
                </a:outerShdw>
              </a:effectLst>
              <a:latin typeface=".VnTimeH" pitchFamily="34" charset="0"/>
            </a:endParaRPr>
          </a:p>
        </p:txBody>
      </p:sp>
      <p:sp>
        <p:nvSpPr>
          <p:cNvPr id="16" name="WordArt 51">
            <a:extLst>
              <a:ext uri="{FF2B5EF4-FFF2-40B4-BE49-F238E27FC236}">
                <a16:creationId xmlns:a16="http://schemas.microsoft.com/office/drawing/2014/main" id="{A1596A57-1248-4C0F-AD8F-060D216BB401}"/>
              </a:ext>
            </a:extLst>
          </p:cNvPr>
          <p:cNvSpPr>
            <a:spLocks noChangeArrowheads="1" noChangeShapeType="1" noTextEdit="1"/>
          </p:cNvSpPr>
          <p:nvPr/>
        </p:nvSpPr>
        <p:spPr bwMode="auto">
          <a:xfrm>
            <a:off x="160864" y="142853"/>
            <a:ext cx="11846256" cy="360000"/>
          </a:xfrm>
          <a:prstGeom prst="rect">
            <a:avLst/>
          </a:prstGeom>
        </p:spPr>
        <p:txBody>
          <a:bodyPr wrap="none" fromWordArt="1">
            <a:prstTxWarp prst="textPlain">
              <a:avLst>
                <a:gd name="adj" fmla="val 50000"/>
              </a:avLst>
            </a:prstTxWarp>
          </a:bodyPr>
          <a:lstStyle/>
          <a:p>
            <a:pPr algn="ctr"/>
            <a:r>
              <a:rPr lang="en-US" sz="36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rPr>
              <a:t>Bài 4</a:t>
            </a:r>
            <a:r>
              <a:rPr lang="vi-VN" sz="36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rPr>
              <a:t>:</a:t>
            </a:r>
            <a:r>
              <a:rPr lang="en-US" sz="36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PHÉP TRỪ SỐ NGUYÊN. QUY TẮC DẤU NGOẶC</a:t>
            </a:r>
          </a:p>
        </p:txBody>
      </p:sp>
      <p:graphicFrame>
        <p:nvGraphicFramePr>
          <p:cNvPr id="17" name="Object 16">
            <a:extLst>
              <a:ext uri="{FF2B5EF4-FFF2-40B4-BE49-F238E27FC236}">
                <a16:creationId xmlns:a16="http://schemas.microsoft.com/office/drawing/2014/main" id="{E8E65435-FA65-4579-A90E-2361570A9CFE}"/>
              </a:ext>
            </a:extLst>
          </p:cNvPr>
          <p:cNvGraphicFramePr>
            <a:graphicFrameLocks noChangeAspect="1"/>
          </p:cNvGraphicFramePr>
          <p:nvPr>
            <p:extLst>
              <p:ext uri="{D42A27DB-BD31-4B8C-83A1-F6EECF244321}">
                <p14:modId xmlns:p14="http://schemas.microsoft.com/office/powerpoint/2010/main" val="1486337857"/>
              </p:ext>
            </p:extLst>
          </p:nvPr>
        </p:nvGraphicFramePr>
        <p:xfrm>
          <a:off x="1330704" y="2100180"/>
          <a:ext cx="3700463" cy="485775"/>
        </p:xfrm>
        <a:graphic>
          <a:graphicData uri="http://schemas.openxmlformats.org/presentationml/2006/ole">
            <mc:AlternateContent xmlns:mc="http://schemas.openxmlformats.org/markup-compatibility/2006">
              <mc:Choice xmlns:v="urn:schemas-microsoft-com:vml" Requires="v">
                <p:oleObj spid="_x0000_s7170" name="Equation" r:id="rId8" imgW="2971800" imgH="393480" progId="Equation.DSMT4">
                  <p:embed/>
                </p:oleObj>
              </mc:Choice>
              <mc:Fallback>
                <p:oleObj name="Equation" r:id="rId8" imgW="2971800" imgH="393480" progId="Equation.DSMT4">
                  <p:embed/>
                  <p:pic>
                    <p:nvPicPr>
                      <p:cNvPr id="17" name="Object 16">
                        <a:extLst>
                          <a:ext uri="{FF2B5EF4-FFF2-40B4-BE49-F238E27FC236}">
                            <a16:creationId xmlns:a16="http://schemas.microsoft.com/office/drawing/2014/main" id="{E8E65435-FA65-4579-A90E-2361570A9CFE}"/>
                          </a:ext>
                        </a:extLst>
                      </p:cNvPr>
                      <p:cNvPicPr>
                        <a:picLocks noChangeAspect="1" noChangeArrowheads="1"/>
                      </p:cNvPicPr>
                      <p:nvPr/>
                    </p:nvPicPr>
                    <p:blipFill>
                      <a:blip r:embed="rId9"/>
                      <a:srcRect/>
                      <a:stretch>
                        <a:fillRect/>
                      </a:stretch>
                    </p:blipFill>
                    <p:spPr bwMode="auto">
                      <a:xfrm>
                        <a:off x="1330704" y="2100180"/>
                        <a:ext cx="3700463" cy="485775"/>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62A21F23-A200-48E0-9598-E53587BB098E}"/>
              </a:ext>
            </a:extLst>
          </p:cNvPr>
          <p:cNvGraphicFramePr>
            <a:graphicFrameLocks noChangeAspect="1"/>
          </p:cNvGraphicFramePr>
          <p:nvPr>
            <p:extLst>
              <p:ext uri="{D42A27DB-BD31-4B8C-83A1-F6EECF244321}">
                <p14:modId xmlns:p14="http://schemas.microsoft.com/office/powerpoint/2010/main" val="660044169"/>
              </p:ext>
            </p:extLst>
          </p:nvPr>
        </p:nvGraphicFramePr>
        <p:xfrm>
          <a:off x="6373813" y="2069504"/>
          <a:ext cx="3684587" cy="485775"/>
        </p:xfrm>
        <a:graphic>
          <a:graphicData uri="http://schemas.openxmlformats.org/presentationml/2006/ole">
            <mc:AlternateContent xmlns:mc="http://schemas.openxmlformats.org/markup-compatibility/2006">
              <mc:Choice xmlns:v="urn:schemas-microsoft-com:vml" Requires="v">
                <p:oleObj spid="_x0000_s7171" name="Equation" r:id="rId10" imgW="2958840" imgH="393480" progId="Equation.DSMT4">
                  <p:embed/>
                </p:oleObj>
              </mc:Choice>
              <mc:Fallback>
                <p:oleObj name="Equation" r:id="rId10" imgW="2958840" imgH="393480" progId="Equation.DSMT4">
                  <p:embed/>
                  <p:pic>
                    <p:nvPicPr>
                      <p:cNvPr id="20" name="Object 19">
                        <a:extLst>
                          <a:ext uri="{FF2B5EF4-FFF2-40B4-BE49-F238E27FC236}">
                            <a16:creationId xmlns:a16="http://schemas.microsoft.com/office/drawing/2014/main" id="{62A21F23-A200-48E0-9598-E53587BB098E}"/>
                          </a:ext>
                        </a:extLst>
                      </p:cNvPr>
                      <p:cNvPicPr>
                        <a:picLocks noChangeAspect="1" noChangeArrowheads="1"/>
                      </p:cNvPicPr>
                      <p:nvPr/>
                    </p:nvPicPr>
                    <p:blipFill>
                      <a:blip r:embed="rId11"/>
                      <a:srcRect/>
                      <a:stretch>
                        <a:fillRect/>
                      </a:stretch>
                    </p:blipFill>
                    <p:spPr bwMode="auto">
                      <a:xfrm>
                        <a:off x="6373813" y="2069504"/>
                        <a:ext cx="3684587" cy="485775"/>
                      </a:xfrm>
                      <a:prstGeom prst="rect">
                        <a:avLst/>
                      </a:prstGeom>
                      <a:noFill/>
                    </p:spPr>
                  </p:pic>
                </p:oleObj>
              </mc:Fallback>
            </mc:AlternateContent>
          </a:graphicData>
        </a:graphic>
      </p:graphicFrame>
      <p:graphicFrame>
        <p:nvGraphicFramePr>
          <p:cNvPr id="21" name="Object 20">
            <a:extLst>
              <a:ext uri="{FF2B5EF4-FFF2-40B4-BE49-F238E27FC236}">
                <a16:creationId xmlns:a16="http://schemas.microsoft.com/office/drawing/2014/main" id="{170672D5-9427-4A9A-96E0-2BF93C4B6912}"/>
              </a:ext>
            </a:extLst>
          </p:cNvPr>
          <p:cNvGraphicFramePr>
            <a:graphicFrameLocks noChangeAspect="1"/>
          </p:cNvGraphicFramePr>
          <p:nvPr>
            <p:extLst>
              <p:ext uri="{D42A27DB-BD31-4B8C-83A1-F6EECF244321}">
                <p14:modId xmlns:p14="http://schemas.microsoft.com/office/powerpoint/2010/main" val="1295928069"/>
              </p:ext>
            </p:extLst>
          </p:nvPr>
        </p:nvGraphicFramePr>
        <p:xfrm>
          <a:off x="1334547" y="3525253"/>
          <a:ext cx="3684588" cy="485775"/>
        </p:xfrm>
        <a:graphic>
          <a:graphicData uri="http://schemas.openxmlformats.org/presentationml/2006/ole">
            <mc:AlternateContent xmlns:mc="http://schemas.openxmlformats.org/markup-compatibility/2006">
              <mc:Choice xmlns:v="urn:schemas-microsoft-com:vml" Requires="v">
                <p:oleObj spid="_x0000_s7172" name="Equation" r:id="rId12" imgW="2958840" imgH="393480" progId="Equation.DSMT4">
                  <p:embed/>
                </p:oleObj>
              </mc:Choice>
              <mc:Fallback>
                <p:oleObj name="Equation" r:id="rId12" imgW="2958840" imgH="393480" progId="Equation.DSMT4">
                  <p:embed/>
                  <p:pic>
                    <p:nvPicPr>
                      <p:cNvPr id="21" name="Object 20">
                        <a:extLst>
                          <a:ext uri="{FF2B5EF4-FFF2-40B4-BE49-F238E27FC236}">
                            <a16:creationId xmlns:a16="http://schemas.microsoft.com/office/drawing/2014/main" id="{170672D5-9427-4A9A-96E0-2BF93C4B6912}"/>
                          </a:ext>
                        </a:extLst>
                      </p:cNvPr>
                      <p:cNvPicPr>
                        <a:picLocks noChangeAspect="1" noChangeArrowheads="1"/>
                      </p:cNvPicPr>
                      <p:nvPr/>
                    </p:nvPicPr>
                    <p:blipFill>
                      <a:blip r:embed="rId13"/>
                      <a:srcRect/>
                      <a:stretch>
                        <a:fillRect/>
                      </a:stretch>
                    </p:blipFill>
                    <p:spPr bwMode="auto">
                      <a:xfrm>
                        <a:off x="1334547" y="3525253"/>
                        <a:ext cx="3684588" cy="485775"/>
                      </a:xfrm>
                      <a:prstGeom prst="rect">
                        <a:avLst/>
                      </a:prstGeom>
                      <a:noFill/>
                    </p:spPr>
                  </p:pic>
                </p:oleObj>
              </mc:Fallback>
            </mc:AlternateContent>
          </a:graphicData>
        </a:graphic>
      </p:graphicFrame>
      <p:graphicFrame>
        <p:nvGraphicFramePr>
          <p:cNvPr id="22" name="Object 21">
            <a:extLst>
              <a:ext uri="{FF2B5EF4-FFF2-40B4-BE49-F238E27FC236}">
                <a16:creationId xmlns:a16="http://schemas.microsoft.com/office/drawing/2014/main" id="{D2D9B5F1-74DB-48E2-A525-F29A7572E50F}"/>
              </a:ext>
            </a:extLst>
          </p:cNvPr>
          <p:cNvGraphicFramePr>
            <a:graphicFrameLocks noChangeAspect="1"/>
          </p:cNvGraphicFramePr>
          <p:nvPr>
            <p:extLst>
              <p:ext uri="{D42A27DB-BD31-4B8C-83A1-F6EECF244321}">
                <p14:modId xmlns:p14="http://schemas.microsoft.com/office/powerpoint/2010/main" val="2899727301"/>
              </p:ext>
            </p:extLst>
          </p:nvPr>
        </p:nvGraphicFramePr>
        <p:xfrm>
          <a:off x="6373812" y="3505200"/>
          <a:ext cx="3684588" cy="485775"/>
        </p:xfrm>
        <a:graphic>
          <a:graphicData uri="http://schemas.openxmlformats.org/presentationml/2006/ole">
            <mc:AlternateContent xmlns:mc="http://schemas.openxmlformats.org/markup-compatibility/2006">
              <mc:Choice xmlns:v="urn:schemas-microsoft-com:vml" Requires="v">
                <p:oleObj spid="_x0000_s7173" name="Equation" r:id="rId14" imgW="2958840" imgH="393480" progId="Equation.DSMT4">
                  <p:embed/>
                </p:oleObj>
              </mc:Choice>
              <mc:Fallback>
                <p:oleObj name="Equation" r:id="rId14" imgW="2958840" imgH="393480" progId="Equation.DSMT4">
                  <p:embed/>
                  <p:pic>
                    <p:nvPicPr>
                      <p:cNvPr id="22" name="Object 21">
                        <a:extLst>
                          <a:ext uri="{FF2B5EF4-FFF2-40B4-BE49-F238E27FC236}">
                            <a16:creationId xmlns:a16="http://schemas.microsoft.com/office/drawing/2014/main" id="{D2D9B5F1-74DB-48E2-A525-F29A7572E50F}"/>
                          </a:ext>
                        </a:extLst>
                      </p:cNvPr>
                      <p:cNvPicPr>
                        <a:picLocks noChangeAspect="1" noChangeArrowheads="1"/>
                      </p:cNvPicPr>
                      <p:nvPr/>
                    </p:nvPicPr>
                    <p:blipFill>
                      <a:blip r:embed="rId15"/>
                      <a:srcRect/>
                      <a:stretch>
                        <a:fillRect/>
                      </a:stretch>
                    </p:blipFill>
                    <p:spPr bwMode="auto">
                      <a:xfrm>
                        <a:off x="6373812" y="3505200"/>
                        <a:ext cx="3684588" cy="485775"/>
                      </a:xfrm>
                      <a:prstGeom prst="rect">
                        <a:avLst/>
                      </a:prstGeom>
                      <a:noFill/>
                    </p:spPr>
                  </p:pic>
                </p:oleObj>
              </mc:Fallback>
            </mc:AlternateContent>
          </a:graphicData>
        </a:graphic>
      </p:graphicFrame>
      <p:sp>
        <p:nvSpPr>
          <p:cNvPr id="14" name="Rectangle 13">
            <a:extLst>
              <a:ext uri="{FF2B5EF4-FFF2-40B4-BE49-F238E27FC236}">
                <a16:creationId xmlns:a16="http://schemas.microsoft.com/office/drawing/2014/main" id="{8D054D51-8EA2-4665-ACA5-F8732C3C0A87}"/>
              </a:ext>
            </a:extLst>
          </p:cNvPr>
          <p:cNvSpPr/>
          <p:nvPr/>
        </p:nvSpPr>
        <p:spPr>
          <a:xfrm>
            <a:off x="237894" y="1103293"/>
            <a:ext cx="11769226"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C00000"/>
                </a:solidFill>
                <a:latin typeface="Times New Roman" panose="02020603050405020304" pitchFamily="18" charset="0"/>
                <a:cs typeface="Times New Roman" panose="02020603050405020304" pitchFamily="18" charset="0"/>
              </a:rPr>
              <a:t>Khi bỏ </a:t>
            </a:r>
            <a:r>
              <a:rPr lang="vi-VN" sz="2800" b="1">
                <a:ln/>
                <a:solidFill>
                  <a:srgbClr val="C00000"/>
                </a:solidFill>
                <a:latin typeface="Times New Roman" panose="02020603050405020304" pitchFamily="18" charset="0"/>
                <a:cs typeface="Times New Roman" panose="02020603050405020304" pitchFamily="18" charset="0"/>
              </a:rPr>
              <a:t>dấu ngoặc có dấu “</a:t>
            </a:r>
            <a:r>
              <a:rPr lang="en-US" sz="2800" b="1">
                <a:ln/>
                <a:solidFill>
                  <a:srgbClr val="C00000"/>
                </a:solidFill>
                <a:latin typeface="Times New Roman" panose="02020603050405020304" pitchFamily="18" charset="0"/>
                <a:cs typeface="Times New Roman" panose="02020603050405020304" pitchFamily="18" charset="0"/>
              </a:rPr>
              <a:t>+</a:t>
            </a:r>
            <a:r>
              <a:rPr lang="vi-VN" sz="2800" b="1">
                <a:ln/>
                <a:solidFill>
                  <a:srgbClr val="C00000"/>
                </a:solidFill>
                <a:latin typeface="Times New Roman" panose="02020603050405020304" pitchFamily="18" charset="0"/>
                <a:cs typeface="Times New Roman" panose="02020603050405020304" pitchFamily="18" charset="0"/>
              </a:rPr>
              <a:t>” đ</a:t>
            </a:r>
            <a:r>
              <a:rPr lang="en-US" sz="2800" b="1">
                <a:ln/>
                <a:solidFill>
                  <a:srgbClr val="C00000"/>
                </a:solidFill>
                <a:latin typeface="Times New Roman" panose="02020603050405020304" pitchFamily="18" charset="0"/>
                <a:cs typeface="Times New Roman" panose="02020603050405020304" pitchFamily="18" charset="0"/>
              </a:rPr>
              <a:t>ằ</a:t>
            </a:r>
            <a:r>
              <a:rPr lang="vi-VN" sz="2800" b="1">
                <a:ln/>
                <a:solidFill>
                  <a:srgbClr val="C00000"/>
                </a:solidFill>
                <a:latin typeface="Times New Roman" panose="02020603050405020304" pitchFamily="18" charset="0"/>
                <a:cs typeface="Times New Roman" panose="02020603050405020304" pitchFamily="18" charset="0"/>
              </a:rPr>
              <a:t>ng trước thì </a:t>
            </a:r>
            <a:r>
              <a:rPr lang="en-US" sz="2800" b="1">
                <a:ln/>
                <a:solidFill>
                  <a:srgbClr val="C00000"/>
                </a:solidFill>
                <a:latin typeface="Times New Roman" panose="02020603050405020304" pitchFamily="18" charset="0"/>
                <a:cs typeface="Times New Roman" panose="02020603050405020304" pitchFamily="18" charset="0"/>
              </a:rPr>
              <a:t>giữ nguyên </a:t>
            </a:r>
            <a:r>
              <a:rPr lang="vi-VN" sz="2800" b="1">
                <a:ln/>
                <a:solidFill>
                  <a:srgbClr val="C00000"/>
                </a:solidFill>
                <a:latin typeface="Times New Roman" panose="02020603050405020304" pitchFamily="18" charset="0"/>
                <a:cs typeface="Times New Roman" panose="02020603050405020304" pitchFamily="18" charset="0"/>
              </a:rPr>
              <a:t>dấu </a:t>
            </a:r>
            <a:r>
              <a:rPr lang="en-US" sz="2800" b="1">
                <a:ln/>
                <a:solidFill>
                  <a:srgbClr val="C00000"/>
                </a:solidFill>
                <a:latin typeface="Times New Roman" panose="02020603050405020304" pitchFamily="18" charset="0"/>
                <a:cs typeface="Times New Roman" panose="02020603050405020304" pitchFamily="18" charset="0"/>
              </a:rPr>
              <a:t>của </a:t>
            </a:r>
            <a:r>
              <a:rPr lang="vi-VN" sz="2800" b="1">
                <a:ln/>
                <a:solidFill>
                  <a:srgbClr val="C00000"/>
                </a:solidFill>
                <a:latin typeface="Times New Roman" panose="02020603050405020304" pitchFamily="18" charset="0"/>
                <a:cs typeface="Times New Roman" panose="02020603050405020304" pitchFamily="18" charset="0"/>
              </a:rPr>
              <a:t>các số hạng trong ngoặc</a:t>
            </a:r>
            <a:r>
              <a:rPr lang="en-US" sz="2800" b="1">
                <a:ln/>
                <a:solidFill>
                  <a:srgbClr val="C00000"/>
                </a:solidFill>
                <a:latin typeface="Times New Roman" panose="02020603050405020304" pitchFamily="18" charset="0"/>
                <a:cs typeface="Times New Roman" panose="02020603050405020304" pitchFamily="18" charset="0"/>
              </a:rPr>
              <a:t>.    </a:t>
            </a:r>
            <a:endParaRPr lang="en-US" sz="2800" b="1">
              <a:ln/>
              <a:solidFill>
                <a:srgbClr val="C00000"/>
              </a:solidFill>
              <a:highlight>
                <a:srgbClr val="FFFF00"/>
              </a:highlight>
              <a:latin typeface="Times New Roman" panose="02020603050405020304" pitchFamily="18" charset="0"/>
              <a:cs typeface="Times New Roman" panose="02020603050405020304" pitchFamily="18" charset="0"/>
            </a:endParaRPr>
          </a:p>
        </p:txBody>
      </p:sp>
      <p:sp>
        <p:nvSpPr>
          <p:cNvPr id="25" name="Rectangle 24">
            <a:extLst>
              <a:ext uri="{FF2B5EF4-FFF2-40B4-BE49-F238E27FC236}">
                <a16:creationId xmlns:a16="http://schemas.microsoft.com/office/drawing/2014/main" id="{B7642496-3A7C-4A93-AE8E-1F22F5C21315}"/>
              </a:ext>
            </a:extLst>
          </p:cNvPr>
          <p:cNvSpPr/>
          <p:nvPr/>
        </p:nvSpPr>
        <p:spPr>
          <a:xfrm>
            <a:off x="253056" y="2514600"/>
            <a:ext cx="11754064"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C00000"/>
                </a:solidFill>
                <a:latin typeface="Times New Roman" panose="02020603050405020304" pitchFamily="18" charset="0"/>
                <a:cs typeface="Times New Roman" panose="02020603050405020304" pitchFamily="18" charset="0"/>
              </a:rPr>
              <a:t>Khi bỏ </a:t>
            </a:r>
            <a:r>
              <a:rPr lang="vi-VN" sz="2800" b="1">
                <a:ln/>
                <a:solidFill>
                  <a:srgbClr val="C00000"/>
                </a:solidFill>
                <a:latin typeface="Times New Roman" panose="02020603050405020304" pitchFamily="18" charset="0"/>
                <a:cs typeface="Times New Roman" panose="02020603050405020304" pitchFamily="18" charset="0"/>
              </a:rPr>
              <a:t>dấu ngoặc có dấu “–” đ</a:t>
            </a:r>
            <a:r>
              <a:rPr lang="en-US" sz="2800" b="1">
                <a:ln/>
                <a:solidFill>
                  <a:srgbClr val="C00000"/>
                </a:solidFill>
                <a:latin typeface="Times New Roman" panose="02020603050405020304" pitchFamily="18" charset="0"/>
                <a:cs typeface="Times New Roman" panose="02020603050405020304" pitchFamily="18" charset="0"/>
              </a:rPr>
              <a:t>ằ</a:t>
            </a:r>
            <a:r>
              <a:rPr lang="vi-VN" sz="2800" b="1">
                <a:ln/>
                <a:solidFill>
                  <a:srgbClr val="C00000"/>
                </a:solidFill>
                <a:latin typeface="Times New Roman" panose="02020603050405020304" pitchFamily="18" charset="0"/>
                <a:cs typeface="Times New Roman" panose="02020603050405020304" pitchFamily="18" charset="0"/>
              </a:rPr>
              <a:t>ng trước</a:t>
            </a:r>
            <a:r>
              <a:rPr lang="en-US" sz="2800" b="1">
                <a:ln/>
                <a:solidFill>
                  <a:srgbClr val="C00000"/>
                </a:solidFill>
                <a:latin typeface="Times New Roman" panose="02020603050405020304" pitchFamily="18" charset="0"/>
                <a:cs typeface="Times New Roman" panose="02020603050405020304" pitchFamily="18" charset="0"/>
              </a:rPr>
              <a:t>, </a:t>
            </a:r>
            <a:r>
              <a:rPr lang="vi-VN" sz="2800" b="1">
                <a:ln/>
                <a:solidFill>
                  <a:srgbClr val="C00000"/>
                </a:solidFill>
                <a:latin typeface="Times New Roman" panose="02020603050405020304" pitchFamily="18" charset="0"/>
                <a:cs typeface="Times New Roman" panose="02020603050405020304" pitchFamily="18" charset="0"/>
              </a:rPr>
              <a:t>ta phải đổi dấu</a:t>
            </a:r>
            <a:r>
              <a:rPr lang="en-US" sz="2800" b="1">
                <a:ln/>
                <a:solidFill>
                  <a:srgbClr val="C00000"/>
                </a:solidFill>
                <a:latin typeface="Times New Roman" panose="02020603050405020304" pitchFamily="18" charset="0"/>
                <a:cs typeface="Times New Roman" panose="02020603050405020304" pitchFamily="18" charset="0"/>
              </a:rPr>
              <a:t> của</a:t>
            </a:r>
            <a:r>
              <a:rPr lang="vi-VN" sz="2800" b="1">
                <a:ln/>
                <a:solidFill>
                  <a:srgbClr val="C00000"/>
                </a:solidFill>
                <a:latin typeface="Times New Roman" panose="02020603050405020304" pitchFamily="18" charset="0"/>
                <a:cs typeface="Times New Roman" panose="02020603050405020304" pitchFamily="18" charset="0"/>
              </a:rPr>
              <a:t> các số hạng trong ngoặc</a:t>
            </a:r>
            <a:r>
              <a:rPr lang="en-US" sz="2800" b="1">
                <a:ln/>
                <a:solidFill>
                  <a:srgbClr val="C00000"/>
                </a:solidFill>
                <a:latin typeface="Times New Roman" panose="02020603050405020304" pitchFamily="18" charset="0"/>
                <a:cs typeface="Times New Roman" panose="02020603050405020304" pitchFamily="18" charset="0"/>
              </a:rPr>
              <a:t>: </a:t>
            </a:r>
            <a:r>
              <a:rPr lang="vi-VN" sz="2800" b="1">
                <a:ln/>
                <a:solidFill>
                  <a:srgbClr val="C00000"/>
                </a:solidFill>
                <a:latin typeface="Times New Roman" panose="02020603050405020304" pitchFamily="18" charset="0"/>
                <a:cs typeface="Times New Roman" panose="02020603050405020304" pitchFamily="18" charset="0"/>
              </a:rPr>
              <a:t>dấu “</a:t>
            </a:r>
            <a:r>
              <a:rPr lang="en-US" sz="2800" b="1">
                <a:ln/>
                <a:solidFill>
                  <a:srgbClr val="C00000"/>
                </a:solidFill>
                <a:latin typeface="Times New Roman" panose="02020603050405020304" pitchFamily="18" charset="0"/>
                <a:cs typeface="Times New Roman" panose="02020603050405020304" pitchFamily="18" charset="0"/>
              </a:rPr>
              <a:t>+</a:t>
            </a:r>
            <a:r>
              <a:rPr lang="vi-VN" sz="2800" b="1">
                <a:ln/>
                <a:solidFill>
                  <a:srgbClr val="C00000"/>
                </a:solidFill>
                <a:latin typeface="Times New Roman" panose="02020603050405020304" pitchFamily="18" charset="0"/>
                <a:cs typeface="Times New Roman" panose="02020603050405020304" pitchFamily="18" charset="0"/>
              </a:rPr>
              <a:t>”</a:t>
            </a:r>
            <a:r>
              <a:rPr lang="en-US" sz="2800" b="1">
                <a:ln/>
                <a:solidFill>
                  <a:srgbClr val="C00000"/>
                </a:solidFill>
                <a:latin typeface="Times New Roman" panose="02020603050405020304" pitchFamily="18" charset="0"/>
                <a:cs typeface="Times New Roman" panose="02020603050405020304" pitchFamily="18" charset="0"/>
              </a:rPr>
              <a:t> thành </a:t>
            </a:r>
            <a:r>
              <a:rPr lang="vi-VN" sz="2800" b="1">
                <a:ln/>
                <a:solidFill>
                  <a:srgbClr val="C00000"/>
                </a:solidFill>
                <a:latin typeface="Times New Roman" panose="02020603050405020304" pitchFamily="18" charset="0"/>
                <a:cs typeface="Times New Roman" panose="02020603050405020304" pitchFamily="18" charset="0"/>
              </a:rPr>
              <a:t>dấu “–” </a:t>
            </a:r>
            <a:r>
              <a:rPr lang="en-US" sz="2800" b="1">
                <a:ln/>
                <a:solidFill>
                  <a:srgbClr val="C00000"/>
                </a:solidFill>
                <a:latin typeface="Times New Roman" panose="02020603050405020304" pitchFamily="18" charset="0"/>
                <a:cs typeface="Times New Roman" panose="02020603050405020304" pitchFamily="18" charset="0"/>
              </a:rPr>
              <a:t>và </a:t>
            </a:r>
            <a:r>
              <a:rPr lang="vi-VN" sz="2800" b="1">
                <a:ln/>
                <a:solidFill>
                  <a:srgbClr val="C00000"/>
                </a:solidFill>
                <a:latin typeface="Times New Roman" panose="02020603050405020304" pitchFamily="18" charset="0"/>
                <a:cs typeface="Times New Roman" panose="02020603050405020304" pitchFamily="18" charset="0"/>
              </a:rPr>
              <a:t>dấu “–” </a:t>
            </a:r>
            <a:r>
              <a:rPr lang="en-US" sz="2800" b="1">
                <a:ln/>
                <a:solidFill>
                  <a:srgbClr val="C00000"/>
                </a:solidFill>
                <a:latin typeface="Times New Roman" panose="02020603050405020304" pitchFamily="18" charset="0"/>
                <a:cs typeface="Times New Roman" panose="02020603050405020304" pitchFamily="18" charset="0"/>
              </a:rPr>
              <a:t>thành </a:t>
            </a:r>
            <a:r>
              <a:rPr lang="vi-VN" sz="2800" b="1">
                <a:ln/>
                <a:solidFill>
                  <a:srgbClr val="C00000"/>
                </a:solidFill>
                <a:latin typeface="Times New Roman" panose="02020603050405020304" pitchFamily="18" charset="0"/>
                <a:cs typeface="Times New Roman" panose="02020603050405020304" pitchFamily="18" charset="0"/>
              </a:rPr>
              <a:t>dấu “</a:t>
            </a:r>
            <a:r>
              <a:rPr lang="en-US" sz="2800" b="1">
                <a:ln/>
                <a:solidFill>
                  <a:srgbClr val="C00000"/>
                </a:solidFill>
                <a:latin typeface="Times New Roman" panose="02020603050405020304" pitchFamily="18" charset="0"/>
                <a:cs typeface="Times New Roman" panose="02020603050405020304" pitchFamily="18" charset="0"/>
              </a:rPr>
              <a:t>+</a:t>
            </a:r>
            <a:r>
              <a:rPr lang="vi-VN" sz="2800" b="1">
                <a:ln/>
                <a:solidFill>
                  <a:srgbClr val="C00000"/>
                </a:solidFill>
                <a:latin typeface="Times New Roman" panose="02020603050405020304" pitchFamily="18" charset="0"/>
                <a:cs typeface="Times New Roman" panose="02020603050405020304" pitchFamily="18" charset="0"/>
              </a:rPr>
              <a:t>”</a:t>
            </a:r>
            <a:endParaRPr lang="en-US" sz="2800" b="1" cap="none" spc="0">
              <a:ln/>
              <a:solidFill>
                <a:srgbClr val="C00000"/>
              </a:solidFill>
              <a:effectLst/>
              <a:highlight>
                <a:srgbClr val="FFFF00"/>
              </a:highlight>
              <a:latin typeface="Times New Roman" panose="02020603050405020304" pitchFamily="18" charset="0"/>
              <a:cs typeface="Times New Roman" panose="02020603050405020304" pitchFamily="18" charset="0"/>
            </a:endParaRPr>
          </a:p>
        </p:txBody>
      </p:sp>
      <p:graphicFrame>
        <p:nvGraphicFramePr>
          <p:cNvPr id="23" name="Object 22">
            <a:extLst>
              <a:ext uri="{FF2B5EF4-FFF2-40B4-BE49-F238E27FC236}">
                <a16:creationId xmlns:a16="http://schemas.microsoft.com/office/drawing/2014/main" id="{67DB1A8D-E1B7-4E55-AE50-4BA632FB320C}"/>
              </a:ext>
            </a:extLst>
          </p:cNvPr>
          <p:cNvGraphicFramePr>
            <a:graphicFrameLocks noChangeAspect="1"/>
          </p:cNvGraphicFramePr>
          <p:nvPr>
            <p:extLst>
              <p:ext uri="{D42A27DB-BD31-4B8C-83A1-F6EECF244321}">
                <p14:modId xmlns:p14="http://schemas.microsoft.com/office/powerpoint/2010/main" val="3395566999"/>
              </p:ext>
            </p:extLst>
          </p:nvPr>
        </p:nvGraphicFramePr>
        <p:xfrm>
          <a:off x="1094568" y="4572000"/>
          <a:ext cx="3914235" cy="597342"/>
        </p:xfrm>
        <a:graphic>
          <a:graphicData uri="http://schemas.openxmlformats.org/presentationml/2006/ole">
            <mc:AlternateContent xmlns:mc="http://schemas.openxmlformats.org/markup-compatibility/2006">
              <mc:Choice xmlns:v="urn:schemas-microsoft-com:vml" Requires="v">
                <p:oleObj spid="_x0000_s7174" name="Equation" r:id="rId16" imgW="3644640" imgH="558720" progId="Equation.DSMT4">
                  <p:embed/>
                </p:oleObj>
              </mc:Choice>
              <mc:Fallback>
                <p:oleObj name="Equation" r:id="rId16" imgW="3644640" imgH="558720" progId="Equation.DSMT4">
                  <p:embed/>
                  <p:pic>
                    <p:nvPicPr>
                      <p:cNvPr id="23" name="Object 22">
                        <a:extLst>
                          <a:ext uri="{FF2B5EF4-FFF2-40B4-BE49-F238E27FC236}">
                            <a16:creationId xmlns:a16="http://schemas.microsoft.com/office/drawing/2014/main" id="{67DB1A8D-E1B7-4E55-AE50-4BA632FB320C}"/>
                          </a:ext>
                        </a:extLst>
                      </p:cNvPr>
                      <p:cNvPicPr>
                        <a:picLocks noChangeAspect="1" noChangeArrowheads="1"/>
                      </p:cNvPicPr>
                      <p:nvPr/>
                    </p:nvPicPr>
                    <p:blipFill>
                      <a:blip r:embed="rId17"/>
                      <a:srcRect/>
                      <a:stretch>
                        <a:fillRect/>
                      </a:stretch>
                    </p:blipFill>
                    <p:spPr bwMode="auto">
                      <a:xfrm>
                        <a:off x="1094568" y="4572000"/>
                        <a:ext cx="3914235" cy="597342"/>
                      </a:xfrm>
                      <a:prstGeom prst="rect">
                        <a:avLst/>
                      </a:prstGeom>
                      <a:noFill/>
                    </p:spPr>
                  </p:pic>
                </p:oleObj>
              </mc:Fallback>
            </mc:AlternateContent>
          </a:graphicData>
        </a:graphic>
      </p:graphicFrame>
      <p:graphicFrame>
        <p:nvGraphicFramePr>
          <p:cNvPr id="26" name="Object 25">
            <a:extLst>
              <a:ext uri="{FF2B5EF4-FFF2-40B4-BE49-F238E27FC236}">
                <a16:creationId xmlns:a16="http://schemas.microsoft.com/office/drawing/2014/main" id="{23180287-81B3-4575-9D7E-095444BD4BBB}"/>
              </a:ext>
            </a:extLst>
          </p:cNvPr>
          <p:cNvGraphicFramePr>
            <a:graphicFrameLocks noChangeAspect="1"/>
          </p:cNvGraphicFramePr>
          <p:nvPr>
            <p:extLst>
              <p:ext uri="{D42A27DB-BD31-4B8C-83A1-F6EECF244321}">
                <p14:modId xmlns:p14="http://schemas.microsoft.com/office/powerpoint/2010/main" val="3750001917"/>
              </p:ext>
            </p:extLst>
          </p:nvPr>
        </p:nvGraphicFramePr>
        <p:xfrm>
          <a:off x="5974570" y="4576836"/>
          <a:ext cx="4932362" cy="659770"/>
        </p:xfrm>
        <a:graphic>
          <a:graphicData uri="http://schemas.openxmlformats.org/presentationml/2006/ole">
            <mc:AlternateContent xmlns:mc="http://schemas.openxmlformats.org/markup-compatibility/2006">
              <mc:Choice xmlns:v="urn:schemas-microsoft-com:vml" Requires="v">
                <p:oleObj spid="_x0000_s7175" name="Equation" r:id="rId18" imgW="4152600" imgH="558720" progId="Equation.DSMT4">
                  <p:embed/>
                </p:oleObj>
              </mc:Choice>
              <mc:Fallback>
                <p:oleObj name="Equation" r:id="rId18" imgW="4152600" imgH="558720" progId="Equation.DSMT4">
                  <p:embed/>
                  <p:pic>
                    <p:nvPicPr>
                      <p:cNvPr id="26" name="Object 25">
                        <a:extLst>
                          <a:ext uri="{FF2B5EF4-FFF2-40B4-BE49-F238E27FC236}">
                            <a16:creationId xmlns:a16="http://schemas.microsoft.com/office/drawing/2014/main" id="{23180287-81B3-4575-9D7E-095444BD4BBB}"/>
                          </a:ext>
                        </a:extLst>
                      </p:cNvPr>
                      <p:cNvPicPr>
                        <a:picLocks noChangeAspect="1" noChangeArrowheads="1"/>
                      </p:cNvPicPr>
                      <p:nvPr/>
                    </p:nvPicPr>
                    <p:blipFill>
                      <a:blip r:embed="rId19"/>
                      <a:srcRect/>
                      <a:stretch>
                        <a:fillRect/>
                      </a:stretch>
                    </p:blipFill>
                    <p:spPr bwMode="auto">
                      <a:xfrm>
                        <a:off x="5974570" y="4576836"/>
                        <a:ext cx="4932362" cy="659770"/>
                      </a:xfrm>
                      <a:prstGeom prst="rect">
                        <a:avLst/>
                      </a:prstGeom>
                      <a:gradFill flip="none" rotWithShape="1">
                        <a:gsLst>
                          <a:gs pos="0">
                            <a:schemeClr val="bg1">
                              <a:alpha val="53000"/>
                            </a:schemeClr>
                          </a:gs>
                          <a:gs pos="50000">
                            <a:schemeClr val="bg1">
                              <a:alpha val="54000"/>
                            </a:schemeClr>
                          </a:gs>
                          <a:gs pos="100000">
                            <a:schemeClr val="bg1">
                              <a:shade val="100000"/>
                              <a:satMod val="115000"/>
                              <a:alpha val="0"/>
                            </a:schemeClr>
                          </a:gs>
                        </a:gsLst>
                        <a:lin ang="10800000" scaled="1"/>
                        <a:tileRect/>
                      </a:gradFill>
                    </p:spPr>
                  </p:pic>
                </p:oleObj>
              </mc:Fallback>
            </mc:AlternateContent>
          </a:graphicData>
        </a:graphic>
      </p:graphicFrame>
      <p:sp>
        <p:nvSpPr>
          <p:cNvPr id="27" name="Rectangle 26">
            <a:extLst>
              <a:ext uri="{FF2B5EF4-FFF2-40B4-BE49-F238E27FC236}">
                <a16:creationId xmlns:a16="http://schemas.microsoft.com/office/drawing/2014/main" id="{4E6CB274-893D-4B23-B249-13401E68C2EA}"/>
              </a:ext>
            </a:extLst>
          </p:cNvPr>
          <p:cNvSpPr/>
          <p:nvPr/>
        </p:nvSpPr>
        <p:spPr>
          <a:xfrm>
            <a:off x="304800" y="3992106"/>
            <a:ext cx="9067800"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FF0000"/>
                </a:solidFill>
                <a:latin typeface="Times New Roman" panose="02020603050405020304" pitchFamily="18" charset="0"/>
                <a:cs typeface="Times New Roman" panose="02020603050405020304" pitchFamily="18" charset="0"/>
              </a:rPr>
              <a:t>Ví dụ 3 (SGK-T78): </a:t>
            </a:r>
            <a:r>
              <a:rPr lang="en-US" sz="2800" b="1">
                <a:ln/>
                <a:solidFill>
                  <a:srgbClr val="0000FF"/>
                </a:solidFill>
                <a:latin typeface="Times New Roman" panose="02020603050405020304" pitchFamily="18" charset="0"/>
                <a:cs typeface="Times New Roman" panose="02020603050405020304" pitchFamily="18" charset="0"/>
              </a:rPr>
              <a:t>Áp dụng quy tắc dấu ngoặc để tính: </a:t>
            </a:r>
            <a:endParaRPr lang="en-US" sz="2800" b="1" cap="none" spc="0">
              <a:ln/>
              <a:solidFill>
                <a:srgbClr val="0000FF"/>
              </a:solidFill>
              <a:effectLst/>
              <a:highlight>
                <a:srgbClr val="FFFF00"/>
              </a:highlight>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0E930225-3936-4BA5-8770-17BA3CB204BC}"/>
              </a:ext>
            </a:extLst>
          </p:cNvPr>
          <p:cNvSpPr txBox="1"/>
          <p:nvPr/>
        </p:nvSpPr>
        <p:spPr>
          <a:xfrm>
            <a:off x="4805597" y="5105400"/>
            <a:ext cx="985603" cy="523220"/>
          </a:xfrm>
          <a:prstGeom prst="rect">
            <a:avLst/>
          </a:prstGeom>
          <a:noFill/>
        </p:spPr>
        <p:txBody>
          <a:bodyPr wrap="square">
            <a:spAutoFit/>
          </a:bodyPr>
          <a:lstStyle/>
          <a:p>
            <a:r>
              <a:rPr lang="en-US" sz="2800" b="1">
                <a:ln/>
                <a:solidFill>
                  <a:srgbClr val="FF0000"/>
                </a:solidFill>
                <a:latin typeface="Times New Roman" panose="02020603050405020304" pitchFamily="18" charset="0"/>
                <a:cs typeface="Times New Roman" panose="02020603050405020304" pitchFamily="18" charset="0"/>
              </a:rPr>
              <a:t>Giải:</a:t>
            </a:r>
            <a:endParaRPr lang="en-US" sz="2800"/>
          </a:p>
        </p:txBody>
      </p:sp>
      <p:graphicFrame>
        <p:nvGraphicFramePr>
          <p:cNvPr id="29" name="Object 28">
            <a:extLst>
              <a:ext uri="{FF2B5EF4-FFF2-40B4-BE49-F238E27FC236}">
                <a16:creationId xmlns:a16="http://schemas.microsoft.com/office/drawing/2014/main" id="{44C08157-62CB-4411-88C3-14E6357BE1FF}"/>
              </a:ext>
            </a:extLst>
          </p:cNvPr>
          <p:cNvGraphicFramePr>
            <a:graphicFrameLocks noChangeAspect="1"/>
          </p:cNvGraphicFramePr>
          <p:nvPr>
            <p:extLst>
              <p:ext uri="{D42A27DB-BD31-4B8C-83A1-F6EECF244321}">
                <p14:modId xmlns:p14="http://schemas.microsoft.com/office/powerpoint/2010/main" val="966007901"/>
              </p:ext>
            </p:extLst>
          </p:nvPr>
        </p:nvGraphicFramePr>
        <p:xfrm>
          <a:off x="1050536" y="5562600"/>
          <a:ext cx="10134600" cy="639488"/>
        </p:xfrm>
        <a:graphic>
          <a:graphicData uri="http://schemas.openxmlformats.org/presentationml/2006/ole">
            <mc:AlternateContent xmlns:mc="http://schemas.openxmlformats.org/markup-compatibility/2006">
              <mc:Choice xmlns:v="urn:schemas-microsoft-com:vml" Requires="v">
                <p:oleObj spid="_x0000_s7176" name="Equation" r:id="rId20" imgW="8813520" imgH="558720" progId="Equation.DSMT4">
                  <p:embed/>
                </p:oleObj>
              </mc:Choice>
              <mc:Fallback>
                <p:oleObj name="Equation" r:id="rId20" imgW="8813520" imgH="558720" progId="Equation.DSMT4">
                  <p:embed/>
                  <p:pic>
                    <p:nvPicPr>
                      <p:cNvPr id="29" name="Object 28">
                        <a:extLst>
                          <a:ext uri="{FF2B5EF4-FFF2-40B4-BE49-F238E27FC236}">
                            <a16:creationId xmlns:a16="http://schemas.microsoft.com/office/drawing/2014/main" id="{44C08157-62CB-4411-88C3-14E6357BE1FF}"/>
                          </a:ext>
                        </a:extLst>
                      </p:cNvPr>
                      <p:cNvPicPr>
                        <a:picLocks noChangeAspect="1" noChangeArrowheads="1"/>
                      </p:cNvPicPr>
                      <p:nvPr/>
                    </p:nvPicPr>
                    <p:blipFill>
                      <a:blip r:embed="rId21"/>
                      <a:srcRect/>
                      <a:stretch>
                        <a:fillRect/>
                      </a:stretch>
                    </p:blipFill>
                    <p:spPr bwMode="auto">
                      <a:xfrm>
                        <a:off x="1050536" y="5562600"/>
                        <a:ext cx="10134600" cy="639488"/>
                      </a:xfrm>
                      <a:prstGeom prst="rect">
                        <a:avLst/>
                      </a:prstGeom>
                      <a:solidFill>
                        <a:schemeClr val="bg1">
                          <a:alpha val="60000"/>
                        </a:schemeClr>
                      </a:solidFill>
                    </p:spPr>
                  </p:pic>
                </p:oleObj>
              </mc:Fallback>
            </mc:AlternateContent>
          </a:graphicData>
        </a:graphic>
      </p:graphicFrame>
      <p:graphicFrame>
        <p:nvGraphicFramePr>
          <p:cNvPr id="30" name="Object 29">
            <a:extLst>
              <a:ext uri="{FF2B5EF4-FFF2-40B4-BE49-F238E27FC236}">
                <a16:creationId xmlns:a16="http://schemas.microsoft.com/office/drawing/2014/main" id="{D1468E9C-D282-42CA-BE17-1421C66D6F13}"/>
              </a:ext>
            </a:extLst>
          </p:cNvPr>
          <p:cNvGraphicFramePr>
            <a:graphicFrameLocks noChangeAspect="1"/>
          </p:cNvGraphicFramePr>
          <p:nvPr>
            <p:extLst>
              <p:ext uri="{D42A27DB-BD31-4B8C-83A1-F6EECF244321}">
                <p14:modId xmlns:p14="http://schemas.microsoft.com/office/powerpoint/2010/main" val="4187438198"/>
              </p:ext>
            </p:extLst>
          </p:nvPr>
        </p:nvGraphicFramePr>
        <p:xfrm>
          <a:off x="961328" y="6239206"/>
          <a:ext cx="10240072" cy="651770"/>
        </p:xfrm>
        <a:graphic>
          <a:graphicData uri="http://schemas.openxmlformats.org/presentationml/2006/ole">
            <mc:AlternateContent xmlns:mc="http://schemas.openxmlformats.org/markup-compatibility/2006">
              <mc:Choice xmlns:v="urn:schemas-microsoft-com:vml" Requires="v">
                <p:oleObj spid="_x0000_s7177" name="Equation" r:id="rId22" imgW="9156600" imgH="558720" progId="Equation.DSMT4">
                  <p:embed/>
                </p:oleObj>
              </mc:Choice>
              <mc:Fallback>
                <p:oleObj name="Equation" r:id="rId22" imgW="9156600" imgH="558720" progId="Equation.DSMT4">
                  <p:embed/>
                  <p:pic>
                    <p:nvPicPr>
                      <p:cNvPr id="30" name="Object 29">
                        <a:extLst>
                          <a:ext uri="{FF2B5EF4-FFF2-40B4-BE49-F238E27FC236}">
                            <a16:creationId xmlns:a16="http://schemas.microsoft.com/office/drawing/2014/main" id="{D1468E9C-D282-42CA-BE17-1421C66D6F13}"/>
                          </a:ext>
                        </a:extLst>
                      </p:cNvPr>
                      <p:cNvPicPr>
                        <a:picLocks noChangeAspect="1" noChangeArrowheads="1"/>
                      </p:cNvPicPr>
                      <p:nvPr/>
                    </p:nvPicPr>
                    <p:blipFill>
                      <a:blip r:embed="rId23"/>
                      <a:srcRect/>
                      <a:stretch>
                        <a:fillRect/>
                      </a:stretch>
                    </p:blipFill>
                    <p:spPr bwMode="auto">
                      <a:xfrm>
                        <a:off x="961328" y="6239206"/>
                        <a:ext cx="10240072" cy="651770"/>
                      </a:xfrm>
                      <a:prstGeom prst="rect">
                        <a:avLst/>
                      </a:prstGeom>
                      <a:solidFill>
                        <a:schemeClr val="bg1">
                          <a:alpha val="68000"/>
                        </a:schemeClr>
                      </a:solidFill>
                    </p:spPr>
                  </p:pic>
                </p:oleObj>
              </mc:Fallback>
            </mc:AlternateContent>
          </a:graphicData>
        </a:graphic>
      </p:graphicFrame>
    </p:spTree>
    <p:extLst>
      <p:ext uri="{BB962C8B-B14F-4D97-AF65-F5344CB8AC3E}">
        <p14:creationId xmlns:p14="http://schemas.microsoft.com/office/powerpoint/2010/main" val="69461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000" fill="hold"/>
                                        <p:tgtEl>
                                          <p:spTgt spid="14"/>
                                        </p:tgtEl>
                                        <p:attrNameLst>
                                          <p:attrName>ppt_x</p:attrName>
                                        </p:attrNameLst>
                                      </p:cBhvr>
                                      <p:tavLst>
                                        <p:tav tm="0">
                                          <p:val>
                                            <p:strVal val="#ppt_x"/>
                                          </p:val>
                                        </p:tav>
                                        <p:tav tm="100000">
                                          <p:val>
                                            <p:strVal val="#ppt_x"/>
                                          </p:val>
                                        </p:tav>
                                      </p:tavLst>
                                    </p:anim>
                                    <p:anim calcmode="lin" valueType="num">
                                      <p:cBhvr additive="base">
                                        <p:cTn id="8" dur="1000" fill="hold"/>
                                        <p:tgtEl>
                                          <p:spTgt spid="14"/>
                                        </p:tgtEl>
                                        <p:attrNameLst>
                                          <p:attrName>ppt_y</p:attrName>
                                        </p:attrNameLst>
                                      </p:cBhvr>
                                      <p:tavLst>
                                        <p:tav tm="0">
                                          <p:val>
                                            <p:strVal val="1+#ppt_h/2"/>
                                          </p:val>
                                        </p:tav>
                                        <p:tav tm="100000">
                                          <p:val>
                                            <p:strVal val="#ppt_y"/>
                                          </p:val>
                                        </p:tav>
                                      </p:tavLst>
                                    </p:anim>
                                  </p:childTnLst>
                                </p:cTn>
                              </p:par>
                              <p:par>
                                <p:cTn id="9" presetID="10" presetClass="exit" presetSubtype="0" fill="hold" nodeType="withEffect">
                                  <p:stCondLst>
                                    <p:cond delay="0"/>
                                  </p:stCondLst>
                                  <p:childTnLst>
                                    <p:animEffect transition="out" filter="fade">
                                      <p:cBhvr>
                                        <p:cTn id="10" dur="500"/>
                                        <p:tgtEl>
                                          <p:spTgt spid="18"/>
                                        </p:tgtEl>
                                      </p:cBhvr>
                                    </p:animEffect>
                                    <p:set>
                                      <p:cBhvr>
                                        <p:cTn id="11" dur="1" fill="hold">
                                          <p:stCondLst>
                                            <p:cond delay="499"/>
                                          </p:stCondLst>
                                        </p:cTn>
                                        <p:tgtEl>
                                          <p:spTgt spid="18"/>
                                        </p:tgtEl>
                                        <p:attrNameLst>
                                          <p:attrName>style.visibility</p:attrName>
                                        </p:attrNameLst>
                                      </p:cBhvr>
                                      <p:to>
                                        <p:strVal val="hidden"/>
                                      </p:to>
                                    </p:set>
                                  </p:childTnLst>
                                </p:cTn>
                              </p:par>
                              <p:par>
                                <p:cTn id="12" presetID="10" presetClass="exit" presetSubtype="0" fill="hold" nodeType="withEffect">
                                  <p:stCondLst>
                                    <p:cond delay="0"/>
                                  </p:stCondLst>
                                  <p:childTnLst>
                                    <p:animEffect transition="out" filter="fade">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500"/>
                                        <p:tgtEl>
                                          <p:spTgt spid="27"/>
                                        </p:tgtEl>
                                      </p:cBhvr>
                                    </p:animEffect>
                                  </p:childTnLst>
                                </p:cTn>
                              </p:par>
                              <p:par>
                                <p:cTn id="46" presetID="10" presetClass="entr" presetSubtype="0" fill="hold"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fade">
                                      <p:cBhvr>
                                        <p:cTn id="48" dur="500"/>
                                        <p:tgtEl>
                                          <p:spTgt spid="23"/>
                                        </p:tgtEl>
                                      </p:cBhvr>
                                    </p:animEffect>
                                  </p:childTnLst>
                                </p:cTn>
                              </p:par>
                              <p:par>
                                <p:cTn id="49" presetID="10"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par>
                                <p:cTn id="55" presetID="10" presetClass="entr" presetSubtype="0" fill="hold" nodeType="with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nodeType="with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5"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51549C87-A024-4463-9504-F60463DE8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4729" y="36758"/>
            <a:ext cx="1485938" cy="1117153"/>
          </a:xfrm>
          <a:prstGeom prst="rect">
            <a:avLst/>
          </a:prstGeom>
        </p:spPr>
      </p:pic>
      <p:graphicFrame>
        <p:nvGraphicFramePr>
          <p:cNvPr id="82" name="Object 81">
            <a:extLst>
              <a:ext uri="{FF2B5EF4-FFF2-40B4-BE49-F238E27FC236}">
                <a16:creationId xmlns:a16="http://schemas.microsoft.com/office/drawing/2014/main" id="{D299079A-39F7-477E-BEAB-54D3A73E859E}"/>
              </a:ext>
            </a:extLst>
          </p:cNvPr>
          <p:cNvGraphicFramePr>
            <a:graphicFrameLocks noChangeAspect="1"/>
          </p:cNvGraphicFramePr>
          <p:nvPr>
            <p:extLst>
              <p:ext uri="{D42A27DB-BD31-4B8C-83A1-F6EECF244321}">
                <p14:modId xmlns:p14="http://schemas.microsoft.com/office/powerpoint/2010/main" val="2674727130"/>
              </p:ext>
            </p:extLst>
          </p:nvPr>
        </p:nvGraphicFramePr>
        <p:xfrm>
          <a:off x="1720850" y="1154113"/>
          <a:ext cx="3303588" cy="487362"/>
        </p:xfrm>
        <a:graphic>
          <a:graphicData uri="http://schemas.openxmlformats.org/presentationml/2006/ole">
            <mc:AlternateContent xmlns:mc="http://schemas.openxmlformats.org/markup-compatibility/2006">
              <mc:Choice xmlns:v="urn:schemas-microsoft-com:vml" Requires="v">
                <p:oleObj spid="_x0000_s8194" name="Equation" r:id="rId5" imgW="2654280" imgH="393480" progId="Equation.DSMT4">
                  <p:embed/>
                </p:oleObj>
              </mc:Choice>
              <mc:Fallback>
                <p:oleObj name="Equation" r:id="rId5" imgW="2654280" imgH="393480" progId="Equation.DSMT4">
                  <p:embed/>
                  <p:pic>
                    <p:nvPicPr>
                      <p:cNvPr id="82" name="Object 81">
                        <a:extLst>
                          <a:ext uri="{FF2B5EF4-FFF2-40B4-BE49-F238E27FC236}">
                            <a16:creationId xmlns:a16="http://schemas.microsoft.com/office/drawing/2014/main" id="{D299079A-39F7-477E-BEAB-54D3A73E859E}"/>
                          </a:ext>
                        </a:extLst>
                      </p:cNvPr>
                      <p:cNvPicPr>
                        <a:picLocks noChangeAspect="1" noChangeArrowheads="1"/>
                      </p:cNvPicPr>
                      <p:nvPr/>
                    </p:nvPicPr>
                    <p:blipFill>
                      <a:blip r:embed="rId6"/>
                      <a:srcRect/>
                      <a:stretch>
                        <a:fillRect/>
                      </a:stretch>
                    </p:blipFill>
                    <p:spPr bwMode="auto">
                      <a:xfrm>
                        <a:off x="1720850" y="1154113"/>
                        <a:ext cx="3303588" cy="487362"/>
                      </a:xfrm>
                      <a:prstGeom prst="rect">
                        <a:avLst/>
                      </a:prstGeom>
                      <a:noFill/>
                    </p:spPr>
                  </p:pic>
                </p:oleObj>
              </mc:Fallback>
            </mc:AlternateContent>
          </a:graphicData>
        </a:graphic>
      </p:graphicFrame>
      <p:graphicFrame>
        <p:nvGraphicFramePr>
          <p:cNvPr id="83" name="Object 82">
            <a:extLst>
              <a:ext uri="{FF2B5EF4-FFF2-40B4-BE49-F238E27FC236}">
                <a16:creationId xmlns:a16="http://schemas.microsoft.com/office/drawing/2014/main" id="{6E029E27-33B9-47E2-8852-17DA19F2C2C0}"/>
              </a:ext>
            </a:extLst>
          </p:cNvPr>
          <p:cNvGraphicFramePr>
            <a:graphicFrameLocks noChangeAspect="1"/>
          </p:cNvGraphicFramePr>
          <p:nvPr>
            <p:extLst>
              <p:ext uri="{D42A27DB-BD31-4B8C-83A1-F6EECF244321}">
                <p14:modId xmlns:p14="http://schemas.microsoft.com/office/powerpoint/2010/main" val="742370808"/>
              </p:ext>
            </p:extLst>
          </p:nvPr>
        </p:nvGraphicFramePr>
        <p:xfrm>
          <a:off x="6356350" y="1016000"/>
          <a:ext cx="3840163" cy="625475"/>
        </p:xfrm>
        <a:graphic>
          <a:graphicData uri="http://schemas.openxmlformats.org/presentationml/2006/ole">
            <mc:AlternateContent xmlns:mc="http://schemas.openxmlformats.org/markup-compatibility/2006">
              <mc:Choice xmlns:v="urn:schemas-microsoft-com:vml" Requires="v">
                <p:oleObj spid="_x0000_s8195" name="Equation" r:id="rId7" imgW="2946240" imgH="482400" progId="Equation.DSMT4">
                  <p:embed/>
                </p:oleObj>
              </mc:Choice>
              <mc:Fallback>
                <p:oleObj name="Equation" r:id="rId7" imgW="2946240" imgH="482400" progId="Equation.DSMT4">
                  <p:embed/>
                  <p:pic>
                    <p:nvPicPr>
                      <p:cNvPr id="83" name="Object 82">
                        <a:extLst>
                          <a:ext uri="{FF2B5EF4-FFF2-40B4-BE49-F238E27FC236}">
                            <a16:creationId xmlns:a16="http://schemas.microsoft.com/office/drawing/2014/main" id="{6E029E27-33B9-47E2-8852-17DA19F2C2C0}"/>
                          </a:ext>
                        </a:extLst>
                      </p:cNvPr>
                      <p:cNvPicPr>
                        <a:picLocks noChangeAspect="1" noChangeArrowheads="1"/>
                      </p:cNvPicPr>
                      <p:nvPr/>
                    </p:nvPicPr>
                    <p:blipFill>
                      <a:blip r:embed="rId8"/>
                      <a:srcRect/>
                      <a:stretch>
                        <a:fillRect/>
                      </a:stretch>
                    </p:blipFill>
                    <p:spPr bwMode="auto">
                      <a:xfrm>
                        <a:off x="6356350" y="1016000"/>
                        <a:ext cx="3840163" cy="625475"/>
                      </a:xfrm>
                      <a:prstGeom prst="rect">
                        <a:avLst/>
                      </a:prstGeom>
                      <a:noFill/>
                    </p:spPr>
                  </p:pic>
                </p:oleObj>
              </mc:Fallback>
            </mc:AlternateContent>
          </a:graphicData>
        </a:graphic>
      </p:graphicFrame>
      <p:sp>
        <p:nvSpPr>
          <p:cNvPr id="81" name="Rectangle 80">
            <a:extLst>
              <a:ext uri="{FF2B5EF4-FFF2-40B4-BE49-F238E27FC236}">
                <a16:creationId xmlns:a16="http://schemas.microsoft.com/office/drawing/2014/main" id="{FBC8A81D-CDD8-4A4A-AD46-884BAE902D9C}"/>
              </a:ext>
            </a:extLst>
          </p:cNvPr>
          <p:cNvSpPr/>
          <p:nvPr/>
        </p:nvSpPr>
        <p:spPr>
          <a:xfrm>
            <a:off x="304800" y="366009"/>
            <a:ext cx="7010400"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FF0000"/>
                </a:solidFill>
                <a:latin typeface="Times New Roman" panose="02020603050405020304" pitchFamily="18" charset="0"/>
                <a:cs typeface="Times New Roman" panose="02020603050405020304" pitchFamily="18" charset="0"/>
              </a:rPr>
              <a:t>Ví dụ 4 (SGK-T78): </a:t>
            </a:r>
            <a:r>
              <a:rPr lang="en-US" sz="2800" b="1">
                <a:ln/>
                <a:solidFill>
                  <a:srgbClr val="0000FF"/>
                </a:solidFill>
                <a:latin typeface="Times New Roman" panose="02020603050405020304" pitchFamily="18" charset="0"/>
                <a:cs typeface="Times New Roman" panose="02020603050405020304" pitchFamily="18" charset="0"/>
              </a:rPr>
              <a:t>Tính một cách hợp lý </a:t>
            </a:r>
            <a:endParaRPr lang="en-US" sz="2800" b="1" cap="none" spc="0">
              <a:ln/>
              <a:solidFill>
                <a:srgbClr val="0000FF"/>
              </a:solidFill>
              <a:effectLst/>
              <a:highlight>
                <a:srgbClr val="FFFF00"/>
              </a:highlight>
              <a:latin typeface="Times New Roman" panose="02020603050405020304" pitchFamily="18" charset="0"/>
              <a:cs typeface="Times New Roman" panose="02020603050405020304" pitchFamily="18" charset="0"/>
            </a:endParaRPr>
          </a:p>
        </p:txBody>
      </p:sp>
      <p:sp>
        <p:nvSpPr>
          <p:cNvPr id="87" name="TextBox 86">
            <a:extLst>
              <a:ext uri="{FF2B5EF4-FFF2-40B4-BE49-F238E27FC236}">
                <a16:creationId xmlns:a16="http://schemas.microsoft.com/office/drawing/2014/main" id="{E2C7411C-E0B4-4C5F-9C71-A24EF353EAEA}"/>
              </a:ext>
            </a:extLst>
          </p:cNvPr>
          <p:cNvSpPr txBox="1"/>
          <p:nvPr/>
        </p:nvSpPr>
        <p:spPr>
          <a:xfrm>
            <a:off x="5129135" y="1885053"/>
            <a:ext cx="985603" cy="523220"/>
          </a:xfrm>
          <a:prstGeom prst="rect">
            <a:avLst/>
          </a:prstGeom>
          <a:noFill/>
        </p:spPr>
        <p:txBody>
          <a:bodyPr wrap="square">
            <a:spAutoFit/>
          </a:bodyPr>
          <a:lstStyle/>
          <a:p>
            <a:r>
              <a:rPr lang="en-US" sz="2800" b="1">
                <a:ln/>
                <a:solidFill>
                  <a:srgbClr val="FF0000"/>
                </a:solidFill>
                <a:latin typeface="Times New Roman" panose="02020603050405020304" pitchFamily="18" charset="0"/>
                <a:cs typeface="Times New Roman" panose="02020603050405020304" pitchFamily="18" charset="0"/>
              </a:rPr>
              <a:t>Giải:</a:t>
            </a:r>
            <a:endParaRPr lang="en-US" sz="2800"/>
          </a:p>
        </p:txBody>
      </p:sp>
      <p:graphicFrame>
        <p:nvGraphicFramePr>
          <p:cNvPr id="88" name="Object 87">
            <a:extLst>
              <a:ext uri="{FF2B5EF4-FFF2-40B4-BE49-F238E27FC236}">
                <a16:creationId xmlns:a16="http://schemas.microsoft.com/office/drawing/2014/main" id="{766AE77F-7FA7-4B3F-958D-BF06614E8283}"/>
              </a:ext>
            </a:extLst>
          </p:cNvPr>
          <p:cNvGraphicFramePr>
            <a:graphicFrameLocks noChangeAspect="1"/>
          </p:cNvGraphicFramePr>
          <p:nvPr>
            <p:extLst>
              <p:ext uri="{D42A27DB-BD31-4B8C-83A1-F6EECF244321}">
                <p14:modId xmlns:p14="http://schemas.microsoft.com/office/powerpoint/2010/main" val="1211827354"/>
              </p:ext>
            </p:extLst>
          </p:nvPr>
        </p:nvGraphicFramePr>
        <p:xfrm>
          <a:off x="381000" y="2624949"/>
          <a:ext cx="10121900" cy="487363"/>
        </p:xfrm>
        <a:graphic>
          <a:graphicData uri="http://schemas.openxmlformats.org/presentationml/2006/ole">
            <mc:AlternateContent xmlns:mc="http://schemas.openxmlformats.org/markup-compatibility/2006">
              <mc:Choice xmlns:v="urn:schemas-microsoft-com:vml" Requires="v">
                <p:oleObj spid="_x0000_s8196" name="Equation" r:id="rId9" imgW="8127720" imgH="393480" progId="Equation.DSMT4">
                  <p:embed/>
                </p:oleObj>
              </mc:Choice>
              <mc:Fallback>
                <p:oleObj name="Equation" r:id="rId9" imgW="8127720" imgH="393480" progId="Equation.DSMT4">
                  <p:embed/>
                  <p:pic>
                    <p:nvPicPr>
                      <p:cNvPr id="88" name="Object 87">
                        <a:extLst>
                          <a:ext uri="{FF2B5EF4-FFF2-40B4-BE49-F238E27FC236}">
                            <a16:creationId xmlns:a16="http://schemas.microsoft.com/office/drawing/2014/main" id="{766AE77F-7FA7-4B3F-958D-BF06614E8283}"/>
                          </a:ext>
                        </a:extLst>
                      </p:cNvPr>
                      <p:cNvPicPr>
                        <a:picLocks noChangeAspect="1" noChangeArrowheads="1"/>
                      </p:cNvPicPr>
                      <p:nvPr/>
                    </p:nvPicPr>
                    <p:blipFill>
                      <a:blip r:embed="rId10"/>
                      <a:srcRect/>
                      <a:stretch>
                        <a:fillRect/>
                      </a:stretch>
                    </p:blipFill>
                    <p:spPr bwMode="auto">
                      <a:xfrm>
                        <a:off x="381000" y="2624949"/>
                        <a:ext cx="10121900" cy="487363"/>
                      </a:xfrm>
                      <a:prstGeom prst="rect">
                        <a:avLst/>
                      </a:prstGeom>
                      <a:noFill/>
                    </p:spPr>
                  </p:pic>
                </p:oleObj>
              </mc:Fallback>
            </mc:AlternateContent>
          </a:graphicData>
        </a:graphic>
      </p:graphicFrame>
      <p:graphicFrame>
        <p:nvGraphicFramePr>
          <p:cNvPr id="89" name="Object 88">
            <a:extLst>
              <a:ext uri="{FF2B5EF4-FFF2-40B4-BE49-F238E27FC236}">
                <a16:creationId xmlns:a16="http://schemas.microsoft.com/office/drawing/2014/main" id="{F4C7B282-660D-40C7-95DC-20F6D2CE4F25}"/>
              </a:ext>
            </a:extLst>
          </p:cNvPr>
          <p:cNvGraphicFramePr>
            <a:graphicFrameLocks noChangeAspect="1"/>
          </p:cNvGraphicFramePr>
          <p:nvPr>
            <p:extLst>
              <p:ext uri="{D42A27DB-BD31-4B8C-83A1-F6EECF244321}">
                <p14:modId xmlns:p14="http://schemas.microsoft.com/office/powerpoint/2010/main" val="3739778434"/>
              </p:ext>
            </p:extLst>
          </p:nvPr>
        </p:nvGraphicFramePr>
        <p:xfrm>
          <a:off x="304800" y="3328988"/>
          <a:ext cx="11509375" cy="625475"/>
        </p:xfrm>
        <a:graphic>
          <a:graphicData uri="http://schemas.openxmlformats.org/presentationml/2006/ole">
            <mc:AlternateContent xmlns:mc="http://schemas.openxmlformats.org/markup-compatibility/2006">
              <mc:Choice xmlns:v="urn:schemas-microsoft-com:vml" Requires="v">
                <p:oleObj spid="_x0000_s8197" name="Equation" r:id="rId11" imgW="9245520" imgH="482400" progId="Equation.DSMT4">
                  <p:embed/>
                </p:oleObj>
              </mc:Choice>
              <mc:Fallback>
                <p:oleObj name="Equation" r:id="rId11" imgW="9245520" imgH="482400" progId="Equation.DSMT4">
                  <p:embed/>
                  <p:pic>
                    <p:nvPicPr>
                      <p:cNvPr id="89" name="Object 88">
                        <a:extLst>
                          <a:ext uri="{FF2B5EF4-FFF2-40B4-BE49-F238E27FC236}">
                            <a16:creationId xmlns:a16="http://schemas.microsoft.com/office/drawing/2014/main" id="{F4C7B282-660D-40C7-95DC-20F6D2CE4F25}"/>
                          </a:ext>
                        </a:extLst>
                      </p:cNvPr>
                      <p:cNvPicPr>
                        <a:picLocks noChangeAspect="1" noChangeArrowheads="1"/>
                      </p:cNvPicPr>
                      <p:nvPr/>
                    </p:nvPicPr>
                    <p:blipFill>
                      <a:blip r:embed="rId12"/>
                      <a:srcRect/>
                      <a:stretch>
                        <a:fillRect/>
                      </a:stretch>
                    </p:blipFill>
                    <p:spPr bwMode="auto">
                      <a:xfrm>
                        <a:off x="304800" y="3328988"/>
                        <a:ext cx="11509375" cy="625475"/>
                      </a:xfrm>
                      <a:prstGeom prst="rect">
                        <a:avLst/>
                      </a:prstGeom>
                      <a:noFill/>
                    </p:spPr>
                  </p:pic>
                </p:oleObj>
              </mc:Fallback>
            </mc:AlternateContent>
          </a:graphicData>
        </a:graphic>
      </p:graphicFrame>
    </p:spTree>
    <p:extLst>
      <p:ext uri="{BB962C8B-B14F-4D97-AF65-F5344CB8AC3E}">
        <p14:creationId xmlns:p14="http://schemas.microsoft.com/office/powerpoint/2010/main" val="28451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fade">
                                      <p:cBhvr>
                                        <p:cTn id="15" dur="500"/>
                                        <p:tgtEl>
                                          <p:spTgt spid="8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fade">
                                      <p:cBhvr>
                                        <p:cTn id="20" dur="500"/>
                                        <p:tgtEl>
                                          <p:spTgt spid="8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9"/>
                                        </p:tgtEl>
                                        <p:attrNameLst>
                                          <p:attrName>style.visibility</p:attrName>
                                        </p:attrNameLst>
                                      </p:cBhvr>
                                      <p:to>
                                        <p:strVal val="visible"/>
                                      </p:to>
                                    </p:set>
                                    <p:animEffect transition="in" filter="fade">
                                      <p:cBhvr>
                                        <p:cTn id="2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CAF78EC-F540-4E40-BD9D-E30132F9CE3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8819"/>
          <a:stretch/>
        </p:blipFill>
        <p:spPr>
          <a:xfrm>
            <a:off x="10649538" y="140862"/>
            <a:ext cx="1510378" cy="1510378"/>
          </a:xfrm>
          <a:prstGeom prst="rect">
            <a:avLst/>
          </a:prstGeom>
        </p:spPr>
      </p:pic>
      <p:graphicFrame>
        <p:nvGraphicFramePr>
          <p:cNvPr id="9" name="Object 8">
            <a:extLst>
              <a:ext uri="{FF2B5EF4-FFF2-40B4-BE49-F238E27FC236}">
                <a16:creationId xmlns:a16="http://schemas.microsoft.com/office/drawing/2014/main" id="{7D4AD23C-F111-4F88-AF26-B75F8F1E7A05}"/>
              </a:ext>
            </a:extLst>
          </p:cNvPr>
          <p:cNvGraphicFramePr>
            <a:graphicFrameLocks noChangeAspect="1"/>
          </p:cNvGraphicFramePr>
          <p:nvPr>
            <p:extLst>
              <p:ext uri="{D42A27DB-BD31-4B8C-83A1-F6EECF244321}">
                <p14:modId xmlns:p14="http://schemas.microsoft.com/office/powerpoint/2010/main" val="3996716688"/>
              </p:ext>
            </p:extLst>
          </p:nvPr>
        </p:nvGraphicFramePr>
        <p:xfrm>
          <a:off x="340143" y="1019872"/>
          <a:ext cx="3556000" cy="487362"/>
        </p:xfrm>
        <a:graphic>
          <a:graphicData uri="http://schemas.openxmlformats.org/presentationml/2006/ole">
            <mc:AlternateContent xmlns:mc="http://schemas.openxmlformats.org/markup-compatibility/2006">
              <mc:Choice xmlns:v="urn:schemas-microsoft-com:vml" Requires="v">
                <p:oleObj spid="_x0000_s9218" name="Equation" r:id="rId4" imgW="2857320" imgH="393480" progId="Equation.DSMT4">
                  <p:embed/>
                </p:oleObj>
              </mc:Choice>
              <mc:Fallback>
                <p:oleObj name="Equation" r:id="rId4" imgW="2857320" imgH="393480" progId="Equation.DSMT4">
                  <p:embed/>
                  <p:pic>
                    <p:nvPicPr>
                      <p:cNvPr id="9" name="Object 8">
                        <a:extLst>
                          <a:ext uri="{FF2B5EF4-FFF2-40B4-BE49-F238E27FC236}">
                            <a16:creationId xmlns:a16="http://schemas.microsoft.com/office/drawing/2014/main" id="{7D4AD23C-F111-4F88-AF26-B75F8F1E7A05}"/>
                          </a:ext>
                        </a:extLst>
                      </p:cNvPr>
                      <p:cNvPicPr>
                        <a:picLocks noChangeAspect="1" noChangeArrowheads="1"/>
                      </p:cNvPicPr>
                      <p:nvPr/>
                    </p:nvPicPr>
                    <p:blipFill>
                      <a:blip r:embed="rId5"/>
                      <a:srcRect/>
                      <a:stretch>
                        <a:fillRect/>
                      </a:stretch>
                    </p:blipFill>
                    <p:spPr bwMode="auto">
                      <a:xfrm>
                        <a:off x="340143" y="1019872"/>
                        <a:ext cx="3556000" cy="487362"/>
                      </a:xfrm>
                      <a:prstGeom prst="rect">
                        <a:avLst/>
                      </a:prstGeom>
                      <a:noFill/>
                    </p:spPr>
                  </p:pic>
                </p:oleObj>
              </mc:Fallback>
            </mc:AlternateContent>
          </a:graphicData>
        </a:graphic>
      </p:graphicFrame>
      <p:graphicFrame>
        <p:nvGraphicFramePr>
          <p:cNvPr id="10" name="Object 9">
            <a:extLst>
              <a:ext uri="{FF2B5EF4-FFF2-40B4-BE49-F238E27FC236}">
                <a16:creationId xmlns:a16="http://schemas.microsoft.com/office/drawing/2014/main" id="{41964A5C-B24A-475F-BDB7-2AAF25913F54}"/>
              </a:ext>
            </a:extLst>
          </p:cNvPr>
          <p:cNvGraphicFramePr>
            <a:graphicFrameLocks noChangeAspect="1"/>
          </p:cNvGraphicFramePr>
          <p:nvPr>
            <p:extLst>
              <p:ext uri="{D42A27DB-BD31-4B8C-83A1-F6EECF244321}">
                <p14:modId xmlns:p14="http://schemas.microsoft.com/office/powerpoint/2010/main" val="1543934646"/>
              </p:ext>
            </p:extLst>
          </p:nvPr>
        </p:nvGraphicFramePr>
        <p:xfrm>
          <a:off x="5334418" y="851597"/>
          <a:ext cx="3956050" cy="625475"/>
        </p:xfrm>
        <a:graphic>
          <a:graphicData uri="http://schemas.openxmlformats.org/presentationml/2006/ole">
            <mc:AlternateContent xmlns:mc="http://schemas.openxmlformats.org/markup-compatibility/2006">
              <mc:Choice xmlns:v="urn:schemas-microsoft-com:vml" Requires="v">
                <p:oleObj spid="_x0000_s9219" name="Equation" r:id="rId6" imgW="3035160" imgH="482400" progId="Equation.DSMT4">
                  <p:embed/>
                </p:oleObj>
              </mc:Choice>
              <mc:Fallback>
                <p:oleObj name="Equation" r:id="rId6" imgW="3035160" imgH="482400" progId="Equation.DSMT4">
                  <p:embed/>
                  <p:pic>
                    <p:nvPicPr>
                      <p:cNvPr id="10" name="Object 9">
                        <a:extLst>
                          <a:ext uri="{FF2B5EF4-FFF2-40B4-BE49-F238E27FC236}">
                            <a16:creationId xmlns:a16="http://schemas.microsoft.com/office/drawing/2014/main" id="{41964A5C-B24A-475F-BDB7-2AAF25913F54}"/>
                          </a:ext>
                        </a:extLst>
                      </p:cNvPr>
                      <p:cNvPicPr>
                        <a:picLocks noChangeAspect="1" noChangeArrowheads="1"/>
                      </p:cNvPicPr>
                      <p:nvPr/>
                    </p:nvPicPr>
                    <p:blipFill>
                      <a:blip r:embed="rId7"/>
                      <a:srcRect/>
                      <a:stretch>
                        <a:fillRect/>
                      </a:stretch>
                    </p:blipFill>
                    <p:spPr bwMode="auto">
                      <a:xfrm>
                        <a:off x="5334418" y="851597"/>
                        <a:ext cx="3956050" cy="625475"/>
                      </a:xfrm>
                      <a:prstGeom prst="rect">
                        <a:avLst/>
                      </a:prstGeom>
                      <a:noFill/>
                    </p:spPr>
                  </p:pic>
                </p:oleObj>
              </mc:Fallback>
            </mc:AlternateContent>
          </a:graphicData>
        </a:graphic>
      </p:graphicFrame>
      <p:sp>
        <p:nvSpPr>
          <p:cNvPr id="11" name="Rectangle 10">
            <a:extLst>
              <a:ext uri="{FF2B5EF4-FFF2-40B4-BE49-F238E27FC236}">
                <a16:creationId xmlns:a16="http://schemas.microsoft.com/office/drawing/2014/main" id="{AF2E4821-4C70-430D-8F18-3E0C5B9707B4}"/>
              </a:ext>
            </a:extLst>
          </p:cNvPr>
          <p:cNvSpPr/>
          <p:nvPr/>
        </p:nvSpPr>
        <p:spPr>
          <a:xfrm>
            <a:off x="424550" y="279865"/>
            <a:ext cx="7195450"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FF0000"/>
                </a:solidFill>
                <a:latin typeface="Times New Roman" panose="02020603050405020304" pitchFamily="18" charset="0"/>
                <a:cs typeface="Times New Roman" panose="02020603050405020304" pitchFamily="18" charset="0"/>
              </a:rPr>
              <a:t>Áp dụng 2 (SGK-T78): </a:t>
            </a:r>
            <a:r>
              <a:rPr lang="en-US" sz="2800" b="1">
                <a:ln/>
                <a:solidFill>
                  <a:srgbClr val="0000FF"/>
                </a:solidFill>
                <a:latin typeface="Times New Roman" panose="02020603050405020304" pitchFamily="18" charset="0"/>
                <a:cs typeface="Times New Roman" panose="02020603050405020304" pitchFamily="18" charset="0"/>
              </a:rPr>
              <a:t>Tính một cách hợp lý </a:t>
            </a:r>
            <a:endParaRPr lang="en-US" sz="2800" b="1" cap="none" spc="0">
              <a:ln/>
              <a:solidFill>
                <a:srgbClr val="0000FF"/>
              </a:solidFill>
              <a:effectLst/>
              <a:highlight>
                <a:srgbClr val="FFFF00"/>
              </a:highligh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D72DD59-8F11-4C87-A0D6-C5DE0A665C7A}"/>
              </a:ext>
            </a:extLst>
          </p:cNvPr>
          <p:cNvSpPr txBox="1"/>
          <p:nvPr/>
        </p:nvSpPr>
        <p:spPr>
          <a:xfrm>
            <a:off x="1295400" y="1566010"/>
            <a:ext cx="985603" cy="523220"/>
          </a:xfrm>
          <a:prstGeom prst="rect">
            <a:avLst/>
          </a:prstGeom>
          <a:noFill/>
        </p:spPr>
        <p:txBody>
          <a:bodyPr wrap="square">
            <a:spAutoFit/>
          </a:bodyPr>
          <a:lstStyle/>
          <a:p>
            <a:r>
              <a:rPr lang="en-US" sz="2800" b="1">
                <a:ln/>
                <a:solidFill>
                  <a:srgbClr val="FF0000"/>
                </a:solidFill>
                <a:latin typeface="Times New Roman" panose="02020603050405020304" pitchFamily="18" charset="0"/>
                <a:cs typeface="Times New Roman" panose="02020603050405020304" pitchFamily="18" charset="0"/>
              </a:rPr>
              <a:t>Giải:</a:t>
            </a:r>
            <a:endParaRPr lang="en-US" sz="2800"/>
          </a:p>
        </p:txBody>
      </p:sp>
      <p:graphicFrame>
        <p:nvGraphicFramePr>
          <p:cNvPr id="13" name="Object 12">
            <a:extLst>
              <a:ext uri="{FF2B5EF4-FFF2-40B4-BE49-F238E27FC236}">
                <a16:creationId xmlns:a16="http://schemas.microsoft.com/office/drawing/2014/main" id="{45792E07-0D9A-4A0F-99B6-61B6C3C8518C}"/>
              </a:ext>
            </a:extLst>
          </p:cNvPr>
          <p:cNvGraphicFramePr>
            <a:graphicFrameLocks noChangeAspect="1"/>
          </p:cNvGraphicFramePr>
          <p:nvPr>
            <p:extLst>
              <p:ext uri="{D42A27DB-BD31-4B8C-83A1-F6EECF244321}">
                <p14:modId xmlns:p14="http://schemas.microsoft.com/office/powerpoint/2010/main" val="2105994780"/>
              </p:ext>
            </p:extLst>
          </p:nvPr>
        </p:nvGraphicFramePr>
        <p:xfrm>
          <a:off x="376238" y="2251076"/>
          <a:ext cx="11133137" cy="487362"/>
        </p:xfrm>
        <a:graphic>
          <a:graphicData uri="http://schemas.openxmlformats.org/presentationml/2006/ole">
            <mc:AlternateContent xmlns:mc="http://schemas.openxmlformats.org/markup-compatibility/2006">
              <mc:Choice xmlns:v="urn:schemas-microsoft-com:vml" Requires="v">
                <p:oleObj spid="_x0000_s9220" name="Equation" r:id="rId8" imgW="8940600" imgH="393480" progId="Equation.DSMT4">
                  <p:embed/>
                </p:oleObj>
              </mc:Choice>
              <mc:Fallback>
                <p:oleObj name="Equation" r:id="rId8" imgW="8940600" imgH="393480" progId="Equation.DSMT4">
                  <p:embed/>
                  <p:pic>
                    <p:nvPicPr>
                      <p:cNvPr id="13" name="Object 12">
                        <a:extLst>
                          <a:ext uri="{FF2B5EF4-FFF2-40B4-BE49-F238E27FC236}">
                            <a16:creationId xmlns:a16="http://schemas.microsoft.com/office/drawing/2014/main" id="{45792E07-0D9A-4A0F-99B6-61B6C3C8518C}"/>
                          </a:ext>
                        </a:extLst>
                      </p:cNvPr>
                      <p:cNvPicPr>
                        <a:picLocks noChangeAspect="1" noChangeArrowheads="1"/>
                      </p:cNvPicPr>
                      <p:nvPr/>
                    </p:nvPicPr>
                    <p:blipFill>
                      <a:blip r:embed="rId9"/>
                      <a:srcRect/>
                      <a:stretch>
                        <a:fillRect/>
                      </a:stretch>
                    </p:blipFill>
                    <p:spPr bwMode="auto">
                      <a:xfrm>
                        <a:off x="376238" y="2251076"/>
                        <a:ext cx="11133137" cy="487362"/>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0DE1A6B3-3F34-4FCA-BF7C-170A0D8D0C67}"/>
              </a:ext>
            </a:extLst>
          </p:cNvPr>
          <p:cNvGraphicFramePr>
            <a:graphicFrameLocks noChangeAspect="1"/>
          </p:cNvGraphicFramePr>
          <p:nvPr>
            <p:extLst>
              <p:ext uri="{D42A27DB-BD31-4B8C-83A1-F6EECF244321}">
                <p14:modId xmlns:p14="http://schemas.microsoft.com/office/powerpoint/2010/main" val="59049622"/>
              </p:ext>
            </p:extLst>
          </p:nvPr>
        </p:nvGraphicFramePr>
        <p:xfrm>
          <a:off x="412333" y="3024023"/>
          <a:ext cx="6973888" cy="511175"/>
        </p:xfrm>
        <a:graphic>
          <a:graphicData uri="http://schemas.openxmlformats.org/presentationml/2006/ole">
            <mc:AlternateContent xmlns:mc="http://schemas.openxmlformats.org/markup-compatibility/2006">
              <mc:Choice xmlns:v="urn:schemas-microsoft-com:vml" Requires="v">
                <p:oleObj spid="_x0000_s9221" name="Equation" r:id="rId10" imgW="5600520" imgH="393480" progId="Equation.DSMT4">
                  <p:embed/>
                </p:oleObj>
              </mc:Choice>
              <mc:Fallback>
                <p:oleObj name="Equation" r:id="rId10" imgW="5600520" imgH="393480" progId="Equation.DSMT4">
                  <p:embed/>
                  <p:pic>
                    <p:nvPicPr>
                      <p:cNvPr id="14" name="Object 13">
                        <a:extLst>
                          <a:ext uri="{FF2B5EF4-FFF2-40B4-BE49-F238E27FC236}">
                            <a16:creationId xmlns:a16="http://schemas.microsoft.com/office/drawing/2014/main" id="{0DE1A6B3-3F34-4FCA-BF7C-170A0D8D0C67}"/>
                          </a:ext>
                        </a:extLst>
                      </p:cNvPr>
                      <p:cNvPicPr>
                        <a:picLocks noChangeAspect="1" noChangeArrowheads="1"/>
                      </p:cNvPicPr>
                      <p:nvPr/>
                    </p:nvPicPr>
                    <p:blipFill>
                      <a:blip r:embed="rId11"/>
                      <a:srcRect/>
                      <a:stretch>
                        <a:fillRect/>
                      </a:stretch>
                    </p:blipFill>
                    <p:spPr bwMode="auto">
                      <a:xfrm>
                        <a:off x="412333" y="3024023"/>
                        <a:ext cx="6973888" cy="511175"/>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E1C76BFC-CD5D-4206-BECB-AB71AE6CFB56}"/>
              </a:ext>
            </a:extLst>
          </p:cNvPr>
          <p:cNvGraphicFramePr>
            <a:graphicFrameLocks noChangeAspect="1"/>
          </p:cNvGraphicFramePr>
          <p:nvPr>
            <p:extLst>
              <p:ext uri="{D42A27DB-BD31-4B8C-83A1-F6EECF244321}">
                <p14:modId xmlns:p14="http://schemas.microsoft.com/office/powerpoint/2010/main" val="1428748934"/>
              </p:ext>
            </p:extLst>
          </p:nvPr>
        </p:nvGraphicFramePr>
        <p:xfrm>
          <a:off x="4191000" y="3756025"/>
          <a:ext cx="6688138" cy="511175"/>
        </p:xfrm>
        <a:graphic>
          <a:graphicData uri="http://schemas.openxmlformats.org/presentationml/2006/ole">
            <mc:AlternateContent xmlns:mc="http://schemas.openxmlformats.org/markup-compatibility/2006">
              <mc:Choice xmlns:v="urn:schemas-microsoft-com:vml" Requires="v">
                <p:oleObj spid="_x0000_s9222" name="Equation" r:id="rId12" imgW="5371920" imgH="393480" progId="Equation.DSMT4">
                  <p:embed/>
                </p:oleObj>
              </mc:Choice>
              <mc:Fallback>
                <p:oleObj name="Equation" r:id="rId12" imgW="5371920" imgH="393480" progId="Equation.DSMT4">
                  <p:embed/>
                  <p:pic>
                    <p:nvPicPr>
                      <p:cNvPr id="15" name="Object 14">
                        <a:extLst>
                          <a:ext uri="{FF2B5EF4-FFF2-40B4-BE49-F238E27FC236}">
                            <a16:creationId xmlns:a16="http://schemas.microsoft.com/office/drawing/2014/main" id="{E1C76BFC-CD5D-4206-BECB-AB71AE6CFB56}"/>
                          </a:ext>
                        </a:extLst>
                      </p:cNvPr>
                      <p:cNvPicPr>
                        <a:picLocks noChangeAspect="1" noChangeArrowheads="1"/>
                      </p:cNvPicPr>
                      <p:nvPr/>
                    </p:nvPicPr>
                    <p:blipFill>
                      <a:blip r:embed="rId13"/>
                      <a:srcRect/>
                      <a:stretch>
                        <a:fillRect/>
                      </a:stretch>
                    </p:blipFill>
                    <p:spPr bwMode="auto">
                      <a:xfrm>
                        <a:off x="4191000" y="3756025"/>
                        <a:ext cx="6688138" cy="511175"/>
                      </a:xfrm>
                      <a:prstGeom prst="rect">
                        <a:avLst/>
                      </a:prstGeom>
                      <a:noFill/>
                    </p:spPr>
                  </p:pic>
                </p:oleObj>
              </mc:Fallback>
            </mc:AlternateContent>
          </a:graphicData>
        </a:graphic>
      </p:graphicFrame>
    </p:spTree>
    <p:extLst>
      <p:ext uri="{BB962C8B-B14F-4D97-AF65-F5344CB8AC3E}">
        <p14:creationId xmlns:p14="http://schemas.microsoft.com/office/powerpoint/2010/main" val="27911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4">
            <a:extLst>
              <a:ext uri="{FF2B5EF4-FFF2-40B4-BE49-F238E27FC236}">
                <a16:creationId xmlns:a16="http://schemas.microsoft.com/office/drawing/2014/main" id="{9395A287-42C9-4FD7-9378-416A873680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87338">
            <a:off x="7882125" y="3276866"/>
            <a:ext cx="3917595" cy="177745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3">
            <a:extLst>
              <a:ext uri="{FF2B5EF4-FFF2-40B4-BE49-F238E27FC236}">
                <a16:creationId xmlns:a16="http://schemas.microsoft.com/office/drawing/2014/main" id="{A5D508F6-07B1-4698-BA83-663CB515697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4419600"/>
            <a:ext cx="3881950" cy="208511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a:extLst>
              <a:ext uri="{FF2B5EF4-FFF2-40B4-BE49-F238E27FC236}">
                <a16:creationId xmlns:a16="http://schemas.microsoft.com/office/drawing/2014/main" id="{EFCF3D15-DF28-433F-929E-DFC5AB9AC2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9420127">
            <a:off x="1966855" y="591192"/>
            <a:ext cx="4696034" cy="5093731"/>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7">
            <a:extLst>
              <a:ext uri="{FF2B5EF4-FFF2-40B4-BE49-F238E27FC236}">
                <a16:creationId xmlns:a16="http://schemas.microsoft.com/office/drawing/2014/main" id="{29D6DC6B-B22F-4855-8C95-4A74B5F214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83341" y="76200"/>
            <a:ext cx="3042755" cy="71722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5">
            <a:extLst>
              <a:ext uri="{FF2B5EF4-FFF2-40B4-BE49-F238E27FC236}">
                <a16:creationId xmlns:a16="http://schemas.microsoft.com/office/drawing/2014/main" id="{097F06AF-0F37-49CD-B7AA-2DEE24C8B9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010859">
            <a:off x="2224438" y="-660368"/>
            <a:ext cx="5670243" cy="514736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a:extLst>
              <a:ext uri="{FF2B5EF4-FFF2-40B4-BE49-F238E27FC236}">
                <a16:creationId xmlns:a16="http://schemas.microsoft.com/office/drawing/2014/main" id="{6691B9FC-E69C-479A-A11E-3DAEA6DF98A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6580" y="1516063"/>
            <a:ext cx="5123682" cy="453892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7">
            <a:extLst>
              <a:ext uri="{FF2B5EF4-FFF2-40B4-BE49-F238E27FC236}">
                <a16:creationId xmlns:a16="http://schemas.microsoft.com/office/drawing/2014/main" id="{109520C4-18EA-4200-9216-D5D1C492A1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84146" y="762000"/>
            <a:ext cx="3897847" cy="21169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6">
            <a:extLst>
              <a:ext uri="{FF2B5EF4-FFF2-40B4-BE49-F238E27FC236}">
                <a16:creationId xmlns:a16="http://schemas.microsoft.com/office/drawing/2014/main" id="{3DDCDF95-D317-4A09-B535-D6B02BCE840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1156481">
            <a:off x="7861593" y="2126670"/>
            <a:ext cx="4107793" cy="11990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70A153BE-093A-457E-8C10-CDE06EE3D453}"/>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r="66894"/>
          <a:stretch/>
        </p:blipFill>
        <p:spPr bwMode="auto">
          <a:xfrm rot="405497">
            <a:off x="6997869" y="3633107"/>
            <a:ext cx="1032451" cy="189495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681EED38-EF1A-4BC5-B7B7-A5EA28F04147}"/>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r="60758"/>
          <a:stretch/>
        </p:blipFill>
        <p:spPr bwMode="auto">
          <a:xfrm rot="16200000" flipH="1">
            <a:off x="6703748" y="2382889"/>
            <a:ext cx="1241740" cy="1505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642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ou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left)">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left)">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wipe(left)">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left)">
                                      <p:cBhvr>
                                        <p:cTn id="5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3" descr="5f096a8a366f75a319212a507803cf17.png"/>
          <p:cNvPicPr>
            <a:picLocks noChangeAspect="1"/>
          </p:cNvPicPr>
          <p:nvPr/>
        </p:nvPicPr>
        <p:blipFill>
          <a:blip r:embed="rId3" cstate="print"/>
          <a:stretch>
            <a:fillRect/>
          </a:stretch>
        </p:blipFill>
        <p:spPr>
          <a:xfrm flipH="1">
            <a:off x="4572000" y="4724401"/>
            <a:ext cx="838200" cy="859693"/>
          </a:xfrm>
          <a:prstGeom prst="rect">
            <a:avLst/>
          </a:prstGeom>
        </p:spPr>
      </p:pic>
      <p:pic>
        <p:nvPicPr>
          <p:cNvPr id="5" name="Picture 4" descr="3b156b095ca0356280db7afee06d7380.png"/>
          <p:cNvPicPr>
            <a:picLocks noChangeAspect="1"/>
          </p:cNvPicPr>
          <p:nvPr/>
        </p:nvPicPr>
        <p:blipFill>
          <a:blip r:embed="rId4" cstate="print"/>
          <a:stretch>
            <a:fillRect/>
          </a:stretch>
        </p:blipFill>
        <p:spPr>
          <a:xfrm>
            <a:off x="6400800" y="4114801"/>
            <a:ext cx="914400" cy="1102659"/>
          </a:xfrm>
          <a:prstGeom prst="rect">
            <a:avLst/>
          </a:prstGeom>
        </p:spPr>
      </p:pic>
      <p:pic>
        <p:nvPicPr>
          <p:cNvPr id="6" name="Picture 5" descr="61a4479af654ddff64ad93565723fd70.png"/>
          <p:cNvPicPr>
            <a:picLocks noChangeAspect="1"/>
          </p:cNvPicPr>
          <p:nvPr/>
        </p:nvPicPr>
        <p:blipFill>
          <a:blip r:embed="rId5" cstate="print"/>
          <a:stretch>
            <a:fillRect/>
          </a:stretch>
        </p:blipFill>
        <p:spPr>
          <a:xfrm flipH="1">
            <a:off x="7772401" y="4800601"/>
            <a:ext cx="1459197" cy="1076325"/>
          </a:xfrm>
          <a:prstGeom prst="rect">
            <a:avLst/>
          </a:prstGeom>
        </p:spPr>
      </p:pic>
      <p:pic>
        <p:nvPicPr>
          <p:cNvPr id="7" name="Picture 6" descr="sa.png"/>
          <p:cNvPicPr>
            <a:picLocks noChangeAspect="1"/>
          </p:cNvPicPr>
          <p:nvPr/>
        </p:nvPicPr>
        <p:blipFill>
          <a:blip r:embed="rId6" cstate="print"/>
          <a:stretch>
            <a:fillRect/>
          </a:stretch>
        </p:blipFill>
        <p:spPr>
          <a:xfrm>
            <a:off x="6019800" y="5410200"/>
            <a:ext cx="1371600" cy="1649896"/>
          </a:xfrm>
          <a:prstGeom prst="rect">
            <a:avLst/>
          </a:prstGeom>
        </p:spPr>
      </p:pic>
      <p:pic>
        <p:nvPicPr>
          <p:cNvPr id="8" name="Picture 7" descr="asd.png"/>
          <p:cNvPicPr>
            <a:picLocks noChangeAspect="1"/>
          </p:cNvPicPr>
          <p:nvPr/>
        </p:nvPicPr>
        <p:blipFill>
          <a:blip r:embed="rId7" cstate="print"/>
          <a:stretch>
            <a:fillRect/>
          </a:stretch>
        </p:blipFill>
        <p:spPr>
          <a:xfrm flipH="1">
            <a:off x="7924801" y="3276600"/>
            <a:ext cx="1301945" cy="1198966"/>
          </a:xfrm>
          <a:prstGeom prst="rect">
            <a:avLst/>
          </a:prstGeom>
        </p:spPr>
      </p:pic>
      <p:pic>
        <p:nvPicPr>
          <p:cNvPr id="15" name="Picture 14" descr="23999cf244e50511de22db4e67847e6d.png"/>
          <p:cNvPicPr>
            <a:picLocks noChangeAspect="1"/>
          </p:cNvPicPr>
          <p:nvPr/>
        </p:nvPicPr>
        <p:blipFill>
          <a:blip r:embed="rId8" cstate="print"/>
          <a:stretch>
            <a:fillRect/>
          </a:stretch>
        </p:blipFill>
        <p:spPr>
          <a:xfrm flipH="1">
            <a:off x="1524000" y="0"/>
            <a:ext cx="2133600" cy="2133600"/>
          </a:xfrm>
          <a:prstGeom prst="rect">
            <a:avLst/>
          </a:prstGeom>
        </p:spPr>
      </p:pic>
      <p:pic>
        <p:nvPicPr>
          <p:cNvPr id="18" name="Picture 17" descr="vdvdsvd.png">
            <a:hlinkClick r:id="rId9" action="ppaction://hlinksldjump"/>
          </p:cNvPr>
          <p:cNvPicPr>
            <a:picLocks noChangeAspect="1"/>
          </p:cNvPicPr>
          <p:nvPr/>
        </p:nvPicPr>
        <p:blipFill>
          <a:blip r:embed="rId10" cstate="print"/>
          <a:stretch>
            <a:fillRect/>
          </a:stretch>
        </p:blipFill>
        <p:spPr>
          <a:xfrm>
            <a:off x="1905000" y="1600201"/>
            <a:ext cx="914400" cy="671169"/>
          </a:xfrm>
          <a:prstGeom prst="rect">
            <a:avLst/>
          </a:prstGeom>
        </p:spPr>
      </p:pic>
      <p:sp>
        <p:nvSpPr>
          <p:cNvPr id="9" name="Flowchart: Punched Tape 8">
            <a:extLst>
              <a:ext uri="{FF2B5EF4-FFF2-40B4-BE49-F238E27FC236}">
                <a16:creationId xmlns:a16="http://schemas.microsoft.com/office/drawing/2014/main" id="{A3BD6AA9-2850-4C58-B921-6A9166E6714B}"/>
              </a:ext>
            </a:extLst>
          </p:cNvPr>
          <p:cNvSpPr/>
          <p:nvPr/>
        </p:nvSpPr>
        <p:spPr>
          <a:xfrm>
            <a:off x="4876800" y="558248"/>
            <a:ext cx="6781800" cy="2083905"/>
          </a:xfrm>
          <a:prstGeom prst="flowChartPunchedTap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FF0000"/>
                </a:solidFill>
                <a:latin typeface="Times New Roman" panose="02020603050405020304" pitchFamily="18" charset="0"/>
                <a:cs typeface="Times New Roman" panose="02020603050405020304" pitchFamily="18" charset="0"/>
              </a:rPr>
              <a:t>Giải cứu rừng xanh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11416" y="138023"/>
            <a:ext cx="3841116" cy="923330"/>
          </a:xfrm>
          <a:prstGeom prst="rect">
            <a:avLst/>
          </a:prstGeom>
          <a:noFill/>
          <a:scene3d>
            <a:camera prst="perspectiveRight"/>
            <a:lightRig rig="harsh" dir="t"/>
          </a:scene3d>
          <a:sp3d>
            <a:bevelT w="139700" prst="cross"/>
            <a:bevelB w="139700" prst="cross"/>
          </a:sp3d>
        </p:spPr>
        <p:txBody>
          <a:bodyPr wrap="none" lIns="91440" tIns="45720" rIns="91440" bIns="45720">
            <a:prstTxWarp prst="textChevron">
              <a:avLst/>
            </a:prstTxWarp>
            <a:spAutoFit/>
            <a:sp3d extrusionH="57150" prstMaterial="matte">
              <a:bevelT w="63500" h="12700" prst="cross"/>
              <a:contourClr>
                <a:schemeClr val="bg1">
                  <a:lumMod val="65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38100">
                  <a:solidFill>
                    <a:srgbClr val="FFFF00"/>
                  </a:solidFill>
                </a:ln>
                <a:solidFill>
                  <a:srgbClr val="FF0000"/>
                </a:solidFill>
                <a:effectLst>
                  <a:glow rad="228600">
                    <a:srgbClr val="E48312">
                      <a:satMod val="175000"/>
                      <a:alpha val="40000"/>
                    </a:srgbClr>
                  </a:glow>
                  <a:outerShdw blurRad="63500" sx="102000" sy="102000" algn="ctr" rotWithShape="0">
                    <a:prstClr val="black">
                      <a:alpha val="40000"/>
                    </a:prstClr>
                  </a:outerShdw>
                </a:effectLst>
                <a:uLnTx/>
                <a:uFillTx/>
                <a:latin typeface="Tw Cen MT" panose="020B0602020104020603"/>
                <a:ea typeface="+mn-ea"/>
                <a:cs typeface="+mn-cs"/>
              </a:rPr>
              <a:t>Giới</a:t>
            </a:r>
            <a:r>
              <a:rPr kumimoji="0" lang="en-US" sz="5400" b="1" i="0" u="none" strike="noStrike" kern="1200" cap="none" spc="0" normalizeH="0" baseline="0" noProof="0">
                <a:ln w="38100">
                  <a:solidFill>
                    <a:srgbClr val="FFFF00"/>
                  </a:solidFill>
                </a:ln>
                <a:solidFill>
                  <a:srgbClr val="FF0000"/>
                </a:solidFill>
                <a:effectLst>
                  <a:glow rad="228600">
                    <a:srgbClr val="E48312">
                      <a:satMod val="175000"/>
                      <a:alpha val="40000"/>
                    </a:srgbClr>
                  </a:glow>
                  <a:outerShdw blurRad="63500" sx="102000" sy="102000" algn="ctr" rotWithShape="0">
                    <a:prstClr val="black">
                      <a:alpha val="40000"/>
                    </a:prstClr>
                  </a:outerShdw>
                </a:effectLst>
                <a:uLnTx/>
                <a:uFillTx/>
                <a:latin typeface="Tw Cen MT" panose="020B0602020104020603"/>
                <a:ea typeface="+mn-ea"/>
                <a:cs typeface="+mn-cs"/>
              </a:rPr>
              <a:t> </a:t>
            </a:r>
            <a:r>
              <a:rPr kumimoji="0" lang="en-US" sz="5400" b="1" i="0" u="none" strike="noStrike" kern="1200" cap="none" spc="0" normalizeH="0" baseline="0" noProof="0" err="1">
                <a:ln w="38100">
                  <a:solidFill>
                    <a:srgbClr val="FFFF00"/>
                  </a:solidFill>
                </a:ln>
                <a:solidFill>
                  <a:srgbClr val="FF0000"/>
                </a:solidFill>
                <a:effectLst>
                  <a:glow rad="228600">
                    <a:srgbClr val="E48312">
                      <a:satMod val="175000"/>
                      <a:alpha val="40000"/>
                    </a:srgbClr>
                  </a:glow>
                  <a:outerShdw blurRad="63500" sx="102000" sy="102000" algn="ctr" rotWithShape="0">
                    <a:prstClr val="black">
                      <a:alpha val="40000"/>
                    </a:prstClr>
                  </a:outerShdw>
                </a:effectLst>
                <a:uLnTx/>
                <a:uFillTx/>
                <a:latin typeface="Tw Cen MT" panose="020B0602020104020603"/>
                <a:ea typeface="+mn-ea"/>
                <a:cs typeface="+mn-cs"/>
              </a:rPr>
              <a:t>Thiệu</a:t>
            </a:r>
            <a:endParaRPr kumimoji="0" lang="en-US" sz="5400" b="1" i="0" u="none" strike="noStrike" kern="1200" cap="none" spc="0" normalizeH="0" baseline="0" noProof="0">
              <a:ln w="38100">
                <a:solidFill>
                  <a:srgbClr val="FFFF00"/>
                </a:solidFill>
              </a:ln>
              <a:solidFill>
                <a:srgbClr val="FF0000"/>
              </a:solidFill>
              <a:effectLst>
                <a:glow rad="228600">
                  <a:srgbClr val="E48312">
                    <a:satMod val="175000"/>
                    <a:alpha val="40000"/>
                  </a:srgbClr>
                </a:glow>
                <a:outerShdw blurRad="63500" sx="102000" sy="102000" algn="ctr" rotWithShape="0">
                  <a:prstClr val="black">
                    <a:alpha val="40000"/>
                  </a:prstClr>
                </a:outerShdw>
              </a:effectLst>
              <a:uLnTx/>
              <a:uFillTx/>
              <a:latin typeface="Tw Cen MT" panose="020B0602020104020603"/>
              <a:ea typeface="+mn-ea"/>
              <a:cs typeface="+mn-cs"/>
            </a:endParaRPr>
          </a:p>
        </p:txBody>
      </p:sp>
      <p:sp>
        <p:nvSpPr>
          <p:cNvPr id="5" name="Rectangle 4"/>
          <p:cNvSpPr/>
          <p:nvPr/>
        </p:nvSpPr>
        <p:spPr>
          <a:xfrm>
            <a:off x="0" y="955475"/>
            <a:ext cx="12192000" cy="255454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mn-cs"/>
              </a:rPr>
              <a:t>Trong khu rừng, mọi vật đang sinh sống yên bình và hạnh phúc, bỗng có một gã thợ săn từ đâu đến. Ông ta dùng súng săn bắt các con vật nhốt lại. Muông thú hoảng sợ trốn chạy, tiếng kêu vang cả rừng xanh. Một chú Khỉ dũng cảm muốn cứu lấy khu rừng, cứu các bạn của mình khỏi gã thợ săn hung ác.</a:t>
            </a:r>
            <a:endParaRPr kumimoji="0" lang="en-US" sz="3200" b="1" i="0" u="none" strike="noStrike" kern="1200" cap="none" spc="0" normalizeH="0" baseline="0" noProof="0">
              <a:ln/>
              <a:solidFill>
                <a:schemeClr val="accent6">
                  <a:lumMod val="50000"/>
                </a:schemeClr>
              </a:solidFill>
              <a:effectLst/>
              <a:uLnTx/>
              <a:uFillTx/>
              <a:latin typeface="Tw Cen MT" panose="020B0602020104020603"/>
              <a:ea typeface="+mn-ea"/>
              <a:cs typeface="Times New Roman" panose="02020603050405020304" pitchFamily="18" charset="0"/>
            </a:endParaRPr>
          </a:p>
        </p:txBody>
      </p:sp>
      <p:sp>
        <p:nvSpPr>
          <p:cNvPr id="6" name="Rectangle 5"/>
          <p:cNvSpPr/>
          <p:nvPr/>
        </p:nvSpPr>
        <p:spPr>
          <a:xfrm>
            <a:off x="19050" y="3615577"/>
            <a:ext cx="12195907" cy="2554545"/>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Em</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hãy</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giúp</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chú Khỉ giải cứu rừng xanh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bằng</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cách</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các</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hỏi</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do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giáo</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viên</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đặt</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ra.</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Trả</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lời</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đúng</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một</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câu</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hỏi</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tương</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ứng</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a:t>
            </a:r>
            <a:r>
              <a:rPr kumimoji="0" lang="en-US" sz="3200" b="1" i="0" u="none" strike="noStrike" kern="1200" cap="none" spc="0" normalizeH="0" baseline="0" noProof="0" err="1">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với</a:t>
            </a:r>
            <a:r>
              <a:rPr kumimoji="0" lang="en-US" sz="3200" b="1" i="0" u="none" strike="noStrike" kern="1200" cap="none" spc="0" normalizeH="0" baseline="0" noProof="0">
                <a:ln>
                  <a:noFill/>
                </a:ln>
                <a:solidFill>
                  <a:schemeClr val="accent6">
                    <a:lumMod val="50000"/>
                  </a:schemeClr>
                </a:solidFill>
                <a:effectLst/>
                <a:uLnTx/>
                <a:uFillTx/>
                <a:latin typeface="Times New Roman" panose="02020603050405020304" pitchFamily="18" charset="0"/>
                <a:ea typeface="+mn-ea"/>
                <a:cs typeface="Times New Roman" panose="02020603050405020304" pitchFamily="18" charset="0"/>
              </a:rPr>
              <a:t> thả được một con thú hoặc đánh bại gã thợ săn giúp khu rừng trở lại vẻ thanh bình vốn có.</a:t>
            </a:r>
          </a:p>
          <a:p>
            <a:pPr marL="571500" marR="0" lvl="0"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sym typeface="Wingdings" panose="05000000000000000000" pitchFamily="2" charset="2"/>
              </a:rPr>
              <a:t>   </a:t>
            </a:r>
            <a:r>
              <a:rPr kumimoji="0" lang="en-US" sz="32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 NÀO CÙNG CHƠI NÀO!!!!!!</a:t>
            </a:r>
          </a:p>
        </p:txBody>
      </p:sp>
      <p:pic>
        <p:nvPicPr>
          <p:cNvPr id="9" name="Picture 4" descr="https://lh3.googleusercontent.com/-O_jOpzs4cB4/WsHO0F0eYmI/AAAAAAAACAw/-RG37oWVKt4jSXj_JppqbSv5XgA9hzUCwCHMYCw/h136/6-mau_slide_powerpoint_dep_ctu.vn_(123).gif">
            <a:hlinkClick r:id="rId2" action="ppaction://hlinksldjump"/>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608322" y="6208222"/>
            <a:ext cx="1583678" cy="64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372999"/>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4" name="Picture 3" descr="5f096a8a366f75a319212a507803cf17.png"/>
          <p:cNvPicPr>
            <a:picLocks noChangeAspect="1"/>
          </p:cNvPicPr>
          <p:nvPr/>
        </p:nvPicPr>
        <p:blipFill>
          <a:blip r:embed="rId4" cstate="print"/>
          <a:stretch>
            <a:fillRect/>
          </a:stretch>
        </p:blipFill>
        <p:spPr>
          <a:xfrm flipH="1">
            <a:off x="3983338" y="4724401"/>
            <a:ext cx="838200" cy="859693"/>
          </a:xfrm>
          <a:prstGeom prst="rect">
            <a:avLst/>
          </a:prstGeom>
        </p:spPr>
      </p:pic>
      <p:pic>
        <p:nvPicPr>
          <p:cNvPr id="5" name="Picture 4" descr="3b156b095ca0356280db7afee06d7380.png"/>
          <p:cNvPicPr>
            <a:picLocks noChangeAspect="1"/>
          </p:cNvPicPr>
          <p:nvPr/>
        </p:nvPicPr>
        <p:blipFill>
          <a:blip r:embed="rId5" cstate="print"/>
          <a:stretch>
            <a:fillRect/>
          </a:stretch>
        </p:blipFill>
        <p:spPr>
          <a:xfrm>
            <a:off x="6515100" y="4307541"/>
            <a:ext cx="914400" cy="1102659"/>
          </a:xfrm>
          <a:prstGeom prst="rect">
            <a:avLst/>
          </a:prstGeom>
        </p:spPr>
      </p:pic>
      <p:pic>
        <p:nvPicPr>
          <p:cNvPr id="6" name="Picture 5" descr="61a4479af654ddff64ad93565723fd70.png"/>
          <p:cNvPicPr>
            <a:picLocks noChangeAspect="1"/>
          </p:cNvPicPr>
          <p:nvPr/>
        </p:nvPicPr>
        <p:blipFill>
          <a:blip r:embed="rId6" cstate="print"/>
          <a:stretch>
            <a:fillRect/>
          </a:stretch>
        </p:blipFill>
        <p:spPr>
          <a:xfrm flipH="1">
            <a:off x="8925061" y="4751718"/>
            <a:ext cx="1459197" cy="1076325"/>
          </a:xfrm>
          <a:prstGeom prst="rect">
            <a:avLst/>
          </a:prstGeom>
        </p:spPr>
      </p:pic>
      <p:pic>
        <p:nvPicPr>
          <p:cNvPr id="7" name="Picture 6" descr="sa.png"/>
          <p:cNvPicPr>
            <a:picLocks noChangeAspect="1"/>
          </p:cNvPicPr>
          <p:nvPr/>
        </p:nvPicPr>
        <p:blipFill>
          <a:blip r:embed="rId7" cstate="print"/>
          <a:stretch>
            <a:fillRect/>
          </a:stretch>
        </p:blipFill>
        <p:spPr>
          <a:xfrm flipH="1">
            <a:off x="5564091" y="5208104"/>
            <a:ext cx="1371600" cy="1649896"/>
          </a:xfrm>
          <a:prstGeom prst="rect">
            <a:avLst/>
          </a:prstGeom>
        </p:spPr>
      </p:pic>
      <p:pic>
        <p:nvPicPr>
          <p:cNvPr id="8" name="Picture 7" descr="asd.png"/>
          <p:cNvPicPr>
            <a:picLocks noChangeAspect="1"/>
          </p:cNvPicPr>
          <p:nvPr/>
        </p:nvPicPr>
        <p:blipFill>
          <a:blip r:embed="rId8" cstate="print"/>
          <a:stretch>
            <a:fillRect/>
          </a:stretch>
        </p:blipFill>
        <p:spPr>
          <a:xfrm flipH="1">
            <a:off x="7924801" y="3276600"/>
            <a:ext cx="1301945" cy="1198966"/>
          </a:xfrm>
          <a:prstGeom prst="rect">
            <a:avLst/>
          </a:prstGeom>
        </p:spPr>
      </p:pic>
      <p:pic>
        <p:nvPicPr>
          <p:cNvPr id="1026" name="Picture 2" descr="C:\Documents and Settings\Administrator\My Documents\519676f387ebc9665fbc265e3182592b.png"/>
          <p:cNvPicPr>
            <a:picLocks noChangeAspect="1" noChangeArrowheads="1"/>
          </p:cNvPicPr>
          <p:nvPr/>
        </p:nvPicPr>
        <p:blipFill>
          <a:blip r:embed="rId9" cstate="print"/>
          <a:srcRect/>
          <a:stretch>
            <a:fillRect/>
          </a:stretch>
        </p:blipFill>
        <p:spPr bwMode="auto">
          <a:xfrm>
            <a:off x="1752600" y="4419600"/>
            <a:ext cx="2101739" cy="2715364"/>
          </a:xfrm>
          <a:prstGeom prst="rect">
            <a:avLst/>
          </a:prstGeom>
          <a:noFill/>
        </p:spPr>
      </p:pic>
      <p:pic>
        <p:nvPicPr>
          <p:cNvPr id="10" name="Picture 9" descr="f93115facd84d0a108c3e5c49f73b8e9.png">
            <a:hlinkClick r:id="rId10" action="ppaction://hlinksldjump"/>
          </p:cNvPr>
          <p:cNvPicPr>
            <a:picLocks noChangeAspect="1"/>
          </p:cNvPicPr>
          <p:nvPr/>
        </p:nvPicPr>
        <p:blipFill>
          <a:blip r:embed="rId11" cstate="print"/>
          <a:stretch>
            <a:fillRect/>
          </a:stretch>
        </p:blipFill>
        <p:spPr>
          <a:xfrm>
            <a:off x="3620699" y="4477906"/>
            <a:ext cx="1524000" cy="1225298"/>
          </a:xfrm>
          <a:prstGeom prst="rect">
            <a:avLst/>
          </a:prstGeom>
        </p:spPr>
      </p:pic>
      <p:pic>
        <p:nvPicPr>
          <p:cNvPr id="11" name="Picture 10" descr="f93115facd84d0a108c3e5c49f73b8e9.png">
            <a:hlinkClick r:id="rId12" action="ppaction://hlinksldjump"/>
          </p:cNvPr>
          <p:cNvPicPr>
            <a:picLocks noChangeAspect="1"/>
          </p:cNvPicPr>
          <p:nvPr/>
        </p:nvPicPr>
        <p:blipFill>
          <a:blip r:embed="rId11" cstate="print"/>
          <a:stretch>
            <a:fillRect/>
          </a:stretch>
        </p:blipFill>
        <p:spPr>
          <a:xfrm>
            <a:off x="6134063" y="4296153"/>
            <a:ext cx="1524000" cy="1225298"/>
          </a:xfrm>
          <a:prstGeom prst="rect">
            <a:avLst/>
          </a:prstGeom>
        </p:spPr>
      </p:pic>
      <p:pic>
        <p:nvPicPr>
          <p:cNvPr id="12" name="Picture 11" descr="f93115facd84d0a108c3e5c49f73b8e9.png">
            <a:hlinkClick r:id="rId13" action="ppaction://hlinksldjump"/>
          </p:cNvPr>
          <p:cNvPicPr>
            <a:picLocks noChangeAspect="1"/>
          </p:cNvPicPr>
          <p:nvPr/>
        </p:nvPicPr>
        <p:blipFill>
          <a:blip r:embed="rId11" cstate="print"/>
          <a:stretch>
            <a:fillRect/>
          </a:stretch>
        </p:blipFill>
        <p:spPr>
          <a:xfrm>
            <a:off x="7772401" y="3352347"/>
            <a:ext cx="1524000" cy="1225298"/>
          </a:xfrm>
          <a:prstGeom prst="rect">
            <a:avLst/>
          </a:prstGeom>
        </p:spPr>
      </p:pic>
      <p:pic>
        <p:nvPicPr>
          <p:cNvPr id="13" name="Picture 12" descr="f93115facd84d0a108c3e5c49f73b8e9.png">
            <a:hlinkClick r:id="rId14" action="ppaction://hlinksldjump"/>
          </p:cNvPr>
          <p:cNvPicPr>
            <a:picLocks noChangeAspect="1"/>
          </p:cNvPicPr>
          <p:nvPr/>
        </p:nvPicPr>
        <p:blipFill>
          <a:blip r:embed="rId15" cstate="print"/>
          <a:stretch>
            <a:fillRect/>
          </a:stretch>
        </p:blipFill>
        <p:spPr>
          <a:xfrm>
            <a:off x="5276792" y="5334000"/>
            <a:ext cx="1828802" cy="1524001"/>
          </a:xfrm>
          <a:prstGeom prst="rect">
            <a:avLst/>
          </a:prstGeom>
        </p:spPr>
      </p:pic>
      <p:pic>
        <p:nvPicPr>
          <p:cNvPr id="14" name="Picture 13" descr="f93115facd84d0a108c3e5c49f73b8e9.png">
            <a:hlinkClick r:id="rId16" action="ppaction://hlinksldjump"/>
          </p:cNvPr>
          <p:cNvPicPr>
            <a:picLocks noChangeAspect="1"/>
          </p:cNvPicPr>
          <p:nvPr/>
        </p:nvPicPr>
        <p:blipFill>
          <a:blip r:embed="rId17" cstate="print"/>
          <a:stretch>
            <a:fillRect/>
          </a:stretch>
        </p:blipFill>
        <p:spPr>
          <a:xfrm>
            <a:off x="8925061" y="4718447"/>
            <a:ext cx="1676400" cy="1222235"/>
          </a:xfrm>
          <a:prstGeom prst="rect">
            <a:avLst/>
          </a:prstGeom>
        </p:spPr>
      </p:pic>
      <p:pic>
        <p:nvPicPr>
          <p:cNvPr id="15" name="Picture 14" descr="23999cf244e50511de22db4e67847e6d.png"/>
          <p:cNvPicPr>
            <a:picLocks noChangeAspect="1"/>
          </p:cNvPicPr>
          <p:nvPr/>
        </p:nvPicPr>
        <p:blipFill>
          <a:blip r:embed="rId18" cstate="print"/>
          <a:stretch>
            <a:fillRect/>
          </a:stretch>
        </p:blipFill>
        <p:spPr>
          <a:xfrm flipH="1">
            <a:off x="1524000" y="0"/>
            <a:ext cx="2133600" cy="2133600"/>
          </a:xfrm>
          <a:prstGeom prst="rect">
            <a:avLst/>
          </a:prstGeom>
        </p:spPr>
      </p:pic>
      <p:pic>
        <p:nvPicPr>
          <p:cNvPr id="18" name="Picture 17" descr="vdvdsvd.png">
            <a:hlinkClick r:id="rId19" action="ppaction://hlinksldjump"/>
          </p:cNvPr>
          <p:cNvPicPr>
            <a:picLocks noChangeAspect="1"/>
          </p:cNvPicPr>
          <p:nvPr/>
        </p:nvPicPr>
        <p:blipFill>
          <a:blip r:embed="rId20" cstate="print"/>
          <a:stretch>
            <a:fillRect/>
          </a:stretch>
        </p:blipFill>
        <p:spPr>
          <a:xfrm>
            <a:off x="1905000" y="1600201"/>
            <a:ext cx="914400" cy="671169"/>
          </a:xfrm>
          <a:prstGeom prst="rect">
            <a:avLst/>
          </a:prstGeom>
        </p:spPr>
      </p:pic>
      <p:pic>
        <p:nvPicPr>
          <p:cNvPr id="16" name="Picture 4" descr="https://lh3.googleusercontent.com/-O_jOpzs4cB4/WsHO0F0eYmI/AAAAAAAACAw/-RG37oWVKt4jSXj_JppqbSv5XgA9hzUCwCHMYCw/h136/6-mau_slide_powerpoint_dep_ctu.vn_(123).gif">
            <a:hlinkClick r:id="rId21" action="ppaction://hlinksldjump"/>
            <a:extLst>
              <a:ext uri="{FF2B5EF4-FFF2-40B4-BE49-F238E27FC236}">
                <a16:creationId xmlns:a16="http://schemas.microsoft.com/office/drawing/2014/main" id="{392CFABB-8E77-476D-845A-A41BAE1EA686}"/>
              </a:ext>
            </a:extLst>
          </p:cNvPr>
          <p:cNvPicPr>
            <a:picLocks noChangeAspect="1" noChangeArrowheads="1" noCrop="1"/>
          </p:cNvPicPr>
          <p:nvPr/>
        </p:nvPicPr>
        <p:blipFill>
          <a:blip r:embed="rId22">
            <a:extLst>
              <a:ext uri="{28A0092B-C50C-407E-A947-70E740481C1C}">
                <a14:useLocalDpi xmlns:a14="http://schemas.microsoft.com/office/drawing/2010/main" val="0"/>
              </a:ext>
            </a:extLst>
          </a:blip>
          <a:srcRect/>
          <a:stretch>
            <a:fillRect/>
          </a:stretch>
        </p:blipFill>
        <p:spPr bwMode="auto">
          <a:xfrm>
            <a:off x="10608322" y="6208222"/>
            <a:ext cx="1583678" cy="649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9238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556E-17 4.07407E-6 L 2.77556E-17 0.3956 " pathEditMode="relative" rAng="0" ptsTypes="AA">
                                      <p:cBhvr>
                                        <p:cTn id="6" dur="2000" fill="hold"/>
                                        <p:tgtEl>
                                          <p:spTgt spid="18"/>
                                        </p:tgtEl>
                                        <p:attrNameLst>
                                          <p:attrName>ppt_x</p:attrName>
                                          <p:attrName>ppt_y</p:attrName>
                                        </p:attrNameLst>
                                      </p:cBhvr>
                                      <p:rCtr x="0" y="19769"/>
                                    </p:animMotion>
                                  </p:childTnLst>
                                </p:cTn>
                              </p:par>
                            </p:childTnLst>
                          </p:cTn>
                        </p:par>
                        <p:par>
                          <p:cTn id="7" fill="hold">
                            <p:stCondLst>
                              <p:cond delay="2000"/>
                            </p:stCondLst>
                            <p:childTnLst>
                              <p:par>
                                <p:cTn id="8" presetID="42" presetClass="exit" presetSubtype="0" fill="hold" nodeType="afterEffect">
                                  <p:stCondLst>
                                    <p:cond delay="0"/>
                                  </p:stCondLst>
                                  <p:childTnLst>
                                    <p:animEffect transition="out" filter="fade">
                                      <p:cBhvr>
                                        <p:cTn id="9" dur="1000"/>
                                        <p:tgtEl>
                                          <p:spTgt spid="1026"/>
                                        </p:tgtEl>
                                      </p:cBhvr>
                                    </p:animEffect>
                                    <p:anim calcmode="lin" valueType="num">
                                      <p:cBhvr>
                                        <p:cTn id="10" dur="1000"/>
                                        <p:tgtEl>
                                          <p:spTgt spid="1026"/>
                                        </p:tgtEl>
                                        <p:attrNameLst>
                                          <p:attrName>ppt_x</p:attrName>
                                        </p:attrNameLst>
                                      </p:cBhvr>
                                      <p:tavLst>
                                        <p:tav tm="0">
                                          <p:val>
                                            <p:strVal val="ppt_x"/>
                                          </p:val>
                                        </p:tav>
                                        <p:tav tm="100000">
                                          <p:val>
                                            <p:strVal val="ppt_x"/>
                                          </p:val>
                                        </p:tav>
                                      </p:tavLst>
                                    </p:anim>
                                    <p:anim calcmode="lin" valueType="num">
                                      <p:cBhvr>
                                        <p:cTn id="11" dur="1000"/>
                                        <p:tgtEl>
                                          <p:spTgt spid="1026"/>
                                        </p:tgtEl>
                                        <p:attrNameLst>
                                          <p:attrName>ppt_y</p:attrName>
                                        </p:attrNameLst>
                                      </p:cBhvr>
                                      <p:tavLst>
                                        <p:tav tm="0">
                                          <p:val>
                                            <p:strVal val="ppt_y"/>
                                          </p:val>
                                        </p:tav>
                                        <p:tav tm="100000">
                                          <p:val>
                                            <p:strVal val="ppt_y+.1"/>
                                          </p:val>
                                        </p:tav>
                                      </p:tavLst>
                                    </p:anim>
                                    <p:set>
                                      <p:cBhvr>
                                        <p:cTn id="12" dur="1" fill="hold">
                                          <p:stCondLst>
                                            <p:cond delay="999"/>
                                          </p:stCondLst>
                                        </p:cTn>
                                        <p:tgtEl>
                                          <p:spTgt spid="1026"/>
                                        </p:tgtEl>
                                        <p:attrNameLst>
                                          <p:attrName>style.visibility</p:attrName>
                                        </p:attrNameLst>
                                      </p:cBhvr>
                                      <p:to>
                                        <p:strVal val="hidden"/>
                                      </p:to>
                                    </p:set>
                                  </p:childTnLst>
                                </p:cTn>
                              </p:par>
                              <p:par>
                                <p:cTn id="13" presetID="42" presetClass="exit" presetSubtype="0" fill="hold" nodeType="withEffect">
                                  <p:stCondLst>
                                    <p:cond delay="0"/>
                                  </p:stCondLst>
                                  <p:childTnLst>
                                    <p:animEffect transition="out" filter="fade">
                                      <p:cBhvr>
                                        <p:cTn id="14" dur="1000"/>
                                        <p:tgtEl>
                                          <p:spTgt spid="18"/>
                                        </p:tgtEl>
                                      </p:cBhvr>
                                    </p:animEffect>
                                    <p:anim calcmode="lin" valueType="num">
                                      <p:cBhvr>
                                        <p:cTn id="15" dur="1000"/>
                                        <p:tgtEl>
                                          <p:spTgt spid="18"/>
                                        </p:tgtEl>
                                        <p:attrNameLst>
                                          <p:attrName>ppt_x</p:attrName>
                                        </p:attrNameLst>
                                      </p:cBhvr>
                                      <p:tavLst>
                                        <p:tav tm="0">
                                          <p:val>
                                            <p:strVal val="ppt_x"/>
                                          </p:val>
                                        </p:tav>
                                        <p:tav tm="100000">
                                          <p:val>
                                            <p:strVal val="ppt_x"/>
                                          </p:val>
                                        </p:tav>
                                      </p:tavLst>
                                    </p:anim>
                                    <p:anim calcmode="lin" valueType="num">
                                      <p:cBhvr>
                                        <p:cTn id="16" dur="1000"/>
                                        <p:tgtEl>
                                          <p:spTgt spid="18"/>
                                        </p:tgtEl>
                                        <p:attrNameLst>
                                          <p:attrName>ppt_y</p:attrName>
                                        </p:attrNameLst>
                                      </p:cBhvr>
                                      <p:tavLst>
                                        <p:tav tm="0">
                                          <p:val>
                                            <p:strVal val="ppt_y"/>
                                          </p:val>
                                        </p:tav>
                                        <p:tav tm="100000">
                                          <p:val>
                                            <p:strVal val="ppt_y+.1"/>
                                          </p:val>
                                        </p:tav>
                                      </p:tavLst>
                                    </p:anim>
                                    <p:set>
                                      <p:cBhvr>
                                        <p:cTn id="17"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18" restart="whenNotActive" fill="hold" evtFilter="cancelBubble" nodeType="interactiveSeq">
                <p:stCondLst>
                  <p:cond evt="onClick" delay="0">
                    <p:tgtEl>
                      <p:spTgt spid="11"/>
                    </p:tgtEl>
                  </p:cond>
                </p:stCondLst>
                <p:endSync evt="end" delay="0">
                  <p:rtn val="all"/>
                </p:endSync>
                <p:childTnLst>
                  <p:par>
                    <p:cTn id="19" fill="hold">
                      <p:stCondLst>
                        <p:cond delay="0"/>
                      </p:stCondLst>
                      <p:childTnLst>
                        <p:par>
                          <p:cTn id="20" fill="hold">
                            <p:stCondLst>
                              <p:cond delay="0"/>
                            </p:stCondLst>
                            <p:childTnLst>
                              <p:par>
                                <p:cTn id="21" presetID="47" presetClass="exit" presetSubtype="0" fill="hold" nodeType="clickEffect">
                                  <p:stCondLst>
                                    <p:cond delay="0"/>
                                  </p:stCondLst>
                                  <p:childTnLst>
                                    <p:animEffect transition="out" filter="fade">
                                      <p:cBhvr>
                                        <p:cTn id="22" dur="1000"/>
                                        <p:tgtEl>
                                          <p:spTgt spid="11"/>
                                        </p:tgtEl>
                                      </p:cBhvr>
                                    </p:animEffect>
                                    <p:anim calcmode="lin" valueType="num">
                                      <p:cBhvr>
                                        <p:cTn id="23" dur="1000"/>
                                        <p:tgtEl>
                                          <p:spTgt spid="11"/>
                                        </p:tgtEl>
                                        <p:attrNameLst>
                                          <p:attrName>ppt_x</p:attrName>
                                        </p:attrNameLst>
                                      </p:cBhvr>
                                      <p:tavLst>
                                        <p:tav tm="0">
                                          <p:val>
                                            <p:strVal val="ppt_x"/>
                                          </p:val>
                                        </p:tav>
                                        <p:tav tm="100000">
                                          <p:val>
                                            <p:strVal val="ppt_x"/>
                                          </p:val>
                                        </p:tav>
                                      </p:tavLst>
                                    </p:anim>
                                    <p:anim calcmode="lin" valueType="num">
                                      <p:cBhvr>
                                        <p:cTn id="24" dur="1000"/>
                                        <p:tgtEl>
                                          <p:spTgt spid="11"/>
                                        </p:tgtEl>
                                        <p:attrNameLst>
                                          <p:attrName>ppt_y</p:attrName>
                                        </p:attrNameLst>
                                      </p:cBhvr>
                                      <p:tavLst>
                                        <p:tav tm="0">
                                          <p:val>
                                            <p:strVal val="ppt_y"/>
                                          </p:val>
                                        </p:tav>
                                        <p:tav tm="100000">
                                          <p:val>
                                            <p:strVal val="ppt_y-.1"/>
                                          </p:val>
                                        </p:tav>
                                      </p:tavLst>
                                    </p:anim>
                                    <p:set>
                                      <p:cBhvr>
                                        <p:cTn id="25" dur="1" fill="hold">
                                          <p:stCondLst>
                                            <p:cond delay="999"/>
                                          </p:stCondLst>
                                        </p:cTn>
                                        <p:tgtEl>
                                          <p:spTgt spid="11"/>
                                        </p:tgtEl>
                                        <p:attrNameLst>
                                          <p:attrName>style.visibility</p:attrName>
                                        </p:attrNameLst>
                                      </p:cBhvr>
                                      <p:to>
                                        <p:strVal val="hidden"/>
                                      </p:to>
                                    </p:set>
                                  </p:childTnLst>
                                </p:cTn>
                              </p:par>
                            </p:childTnLst>
                          </p:cTn>
                        </p:par>
                        <p:par>
                          <p:cTn id="26" fill="hold">
                            <p:stCondLst>
                              <p:cond delay="1000"/>
                            </p:stCondLst>
                            <p:childTnLst>
                              <p:par>
                                <p:cTn id="27" presetID="35" presetClass="path" presetSubtype="0" accel="50000" decel="50000" fill="hold" nodeType="afterEffect">
                                  <p:stCondLst>
                                    <p:cond delay="0"/>
                                  </p:stCondLst>
                                  <p:childTnLst>
                                    <p:animMotion origin="layout" path="M 5E-6 -3.33333E-6 L 0.46563 -0.12546 " pathEditMode="relative" rAng="0" ptsTypes="AA">
                                      <p:cBhvr>
                                        <p:cTn id="28" dur="1000" fill="hold"/>
                                        <p:tgtEl>
                                          <p:spTgt spid="5"/>
                                        </p:tgtEl>
                                        <p:attrNameLst>
                                          <p:attrName>ppt_x</p:attrName>
                                          <p:attrName>ppt_y</p:attrName>
                                        </p:attrNameLst>
                                      </p:cBhvr>
                                      <p:rCtr x="23281" y="-6273"/>
                                    </p:animMotion>
                                  </p:childTnLst>
                                </p:cTn>
                              </p:par>
                            </p:childTnLst>
                          </p:cTn>
                        </p:par>
                      </p:childTnLst>
                    </p:cTn>
                  </p:par>
                </p:childTnLst>
              </p:cTn>
              <p:nextCondLst>
                <p:cond evt="onClick" delay="0">
                  <p:tgtEl>
                    <p:spTgt spid="11"/>
                  </p:tgtEl>
                </p:cond>
              </p:nextCondLst>
            </p:seq>
            <p:seq concurrent="1" nextAc="seek">
              <p:cTn id="29" restart="whenNotActive" fill="hold" evtFilter="cancelBubble" nodeType="interactiveSeq">
                <p:stCondLst>
                  <p:cond evt="onClick" delay="0">
                    <p:tgtEl>
                      <p:spTgt spid="10"/>
                    </p:tgtEl>
                  </p:cond>
                </p:stCondLst>
                <p:endSync evt="end" delay="0">
                  <p:rtn val="all"/>
                </p:endSync>
                <p:childTnLst>
                  <p:par>
                    <p:cTn id="30" fill="hold">
                      <p:stCondLst>
                        <p:cond delay="0"/>
                      </p:stCondLst>
                      <p:childTnLst>
                        <p:par>
                          <p:cTn id="31" fill="hold">
                            <p:stCondLst>
                              <p:cond delay="0"/>
                            </p:stCondLst>
                            <p:childTnLst>
                              <p:par>
                                <p:cTn id="32" presetID="47" presetClass="exit" presetSubtype="0" fill="hold" nodeType="clickEffect">
                                  <p:stCondLst>
                                    <p:cond delay="0"/>
                                  </p:stCondLst>
                                  <p:childTnLst>
                                    <p:animEffect transition="out" filter="fade">
                                      <p:cBhvr>
                                        <p:cTn id="33" dur="1000"/>
                                        <p:tgtEl>
                                          <p:spTgt spid="10"/>
                                        </p:tgtEl>
                                      </p:cBhvr>
                                    </p:animEffect>
                                    <p:anim calcmode="lin" valueType="num">
                                      <p:cBhvr>
                                        <p:cTn id="34" dur="1000"/>
                                        <p:tgtEl>
                                          <p:spTgt spid="10"/>
                                        </p:tgtEl>
                                        <p:attrNameLst>
                                          <p:attrName>ppt_x</p:attrName>
                                        </p:attrNameLst>
                                      </p:cBhvr>
                                      <p:tavLst>
                                        <p:tav tm="0">
                                          <p:val>
                                            <p:strVal val="ppt_x"/>
                                          </p:val>
                                        </p:tav>
                                        <p:tav tm="100000">
                                          <p:val>
                                            <p:strVal val="ppt_x"/>
                                          </p:val>
                                        </p:tav>
                                      </p:tavLst>
                                    </p:anim>
                                    <p:anim calcmode="lin" valueType="num">
                                      <p:cBhvr>
                                        <p:cTn id="35" dur="1000"/>
                                        <p:tgtEl>
                                          <p:spTgt spid="10"/>
                                        </p:tgtEl>
                                        <p:attrNameLst>
                                          <p:attrName>ppt_y</p:attrName>
                                        </p:attrNameLst>
                                      </p:cBhvr>
                                      <p:tavLst>
                                        <p:tav tm="0">
                                          <p:val>
                                            <p:strVal val="ppt_y"/>
                                          </p:val>
                                        </p:tav>
                                        <p:tav tm="100000">
                                          <p:val>
                                            <p:strVal val="ppt_y-.1"/>
                                          </p:val>
                                        </p:tav>
                                      </p:tavLst>
                                    </p:anim>
                                    <p:set>
                                      <p:cBhvr>
                                        <p:cTn id="36" dur="1" fill="hold">
                                          <p:stCondLst>
                                            <p:cond delay="999"/>
                                          </p:stCondLst>
                                        </p:cTn>
                                        <p:tgtEl>
                                          <p:spTgt spid="10"/>
                                        </p:tgtEl>
                                        <p:attrNameLst>
                                          <p:attrName>style.visibility</p:attrName>
                                        </p:attrNameLst>
                                      </p:cBhvr>
                                      <p:to>
                                        <p:strVal val="hidden"/>
                                      </p:to>
                                    </p:set>
                                  </p:childTnLst>
                                </p:cTn>
                              </p:par>
                            </p:childTnLst>
                          </p:cTn>
                        </p:par>
                        <p:par>
                          <p:cTn id="37" fill="hold">
                            <p:stCondLst>
                              <p:cond delay="1000"/>
                            </p:stCondLst>
                            <p:childTnLst>
                              <p:par>
                                <p:cTn id="38" presetID="60" presetClass="path" presetSubtype="0" accel="50000" decel="50000" fill="hold" nodeType="afterEffect">
                                  <p:stCondLst>
                                    <p:cond delay="0"/>
                                  </p:stCondLst>
                                  <p:childTnLst>
                                    <p:animMotion origin="layout" path="M 2.29167E-6 0.00023 C 0.00364 0.05301 0.0164 0.12685 0.05833 0.12593 C 0.12005 0.12593 0.12474 -0.12176 0.19765 -0.12245 C 0.26419 -0.12245 0.22851 0.09398 0.29258 0.09306 C 0.35898 0.09306 0.32357 -0.06366 0.39466 -0.06366 C 0.45807 -0.06366 0.42317 0.0419 0.47929 0.0419 C 0.53398 0.0419 0.50547 -0.03866 0.55534 -0.03866 C 0.58385 -0.03866 0.58633 -0.01667 0.58893 0.00023 " pathEditMode="relative" rAng="0" ptsTypes="AAAAAAAA">
                                      <p:cBhvr>
                                        <p:cTn id="39" dur="2000" fill="hold"/>
                                        <p:tgtEl>
                                          <p:spTgt spid="4"/>
                                        </p:tgtEl>
                                        <p:attrNameLst>
                                          <p:attrName>ppt_x</p:attrName>
                                          <p:attrName>ppt_y</p:attrName>
                                        </p:attrNameLst>
                                      </p:cBhvr>
                                      <p:rCtr x="29440" y="139"/>
                                    </p:animMotion>
                                  </p:childTnLst>
                                </p:cTn>
                              </p:par>
                            </p:childTnLst>
                          </p:cTn>
                        </p:par>
                      </p:childTnLst>
                    </p:cTn>
                  </p:par>
                </p:childTnLst>
              </p:cTn>
              <p:nextCondLst>
                <p:cond evt="onClick" delay="0">
                  <p:tgtEl>
                    <p:spTgt spid="10"/>
                  </p:tgtEl>
                </p:cond>
              </p:nextCondLst>
            </p:seq>
            <p:seq concurrent="1" nextAc="seek">
              <p:cTn id="40" restart="whenNotActive" fill="hold" evtFilter="cancelBubble" nodeType="interactiveSeq">
                <p:stCondLst>
                  <p:cond evt="onClick" delay="0">
                    <p:tgtEl>
                      <p:spTgt spid="13"/>
                    </p:tgtEl>
                  </p:cond>
                </p:stCondLst>
                <p:endSync evt="end" delay="0">
                  <p:rtn val="all"/>
                </p:endSync>
                <p:childTnLst>
                  <p:par>
                    <p:cTn id="41" fill="hold">
                      <p:stCondLst>
                        <p:cond delay="0"/>
                      </p:stCondLst>
                      <p:childTnLst>
                        <p:par>
                          <p:cTn id="42" fill="hold">
                            <p:stCondLst>
                              <p:cond delay="0"/>
                            </p:stCondLst>
                            <p:childTnLst>
                              <p:par>
                                <p:cTn id="43" presetID="47" presetClass="exit" presetSubtype="0" fill="hold" nodeType="clickEffect">
                                  <p:stCondLst>
                                    <p:cond delay="0"/>
                                  </p:stCondLst>
                                  <p:childTnLst>
                                    <p:animEffect transition="out" filter="fade">
                                      <p:cBhvr>
                                        <p:cTn id="44" dur="1000"/>
                                        <p:tgtEl>
                                          <p:spTgt spid="13"/>
                                        </p:tgtEl>
                                      </p:cBhvr>
                                    </p:animEffect>
                                    <p:anim calcmode="lin" valueType="num">
                                      <p:cBhvr>
                                        <p:cTn id="45" dur="1000"/>
                                        <p:tgtEl>
                                          <p:spTgt spid="13"/>
                                        </p:tgtEl>
                                        <p:attrNameLst>
                                          <p:attrName>ppt_x</p:attrName>
                                        </p:attrNameLst>
                                      </p:cBhvr>
                                      <p:tavLst>
                                        <p:tav tm="0">
                                          <p:val>
                                            <p:strVal val="ppt_x"/>
                                          </p:val>
                                        </p:tav>
                                        <p:tav tm="100000">
                                          <p:val>
                                            <p:strVal val="ppt_x"/>
                                          </p:val>
                                        </p:tav>
                                      </p:tavLst>
                                    </p:anim>
                                    <p:anim calcmode="lin" valueType="num">
                                      <p:cBhvr>
                                        <p:cTn id="46" dur="1000"/>
                                        <p:tgtEl>
                                          <p:spTgt spid="13"/>
                                        </p:tgtEl>
                                        <p:attrNameLst>
                                          <p:attrName>ppt_y</p:attrName>
                                        </p:attrNameLst>
                                      </p:cBhvr>
                                      <p:tavLst>
                                        <p:tav tm="0">
                                          <p:val>
                                            <p:strVal val="ppt_y"/>
                                          </p:val>
                                        </p:tav>
                                        <p:tav tm="100000">
                                          <p:val>
                                            <p:strVal val="ppt_y-.1"/>
                                          </p:val>
                                        </p:tav>
                                      </p:tavLst>
                                    </p:anim>
                                    <p:set>
                                      <p:cBhvr>
                                        <p:cTn id="47" dur="1" fill="hold">
                                          <p:stCondLst>
                                            <p:cond delay="999"/>
                                          </p:stCondLst>
                                        </p:cTn>
                                        <p:tgtEl>
                                          <p:spTgt spid="13"/>
                                        </p:tgtEl>
                                        <p:attrNameLst>
                                          <p:attrName>style.visibility</p:attrName>
                                        </p:attrNameLst>
                                      </p:cBhvr>
                                      <p:to>
                                        <p:strVal val="hidden"/>
                                      </p:to>
                                    </p:set>
                                  </p:childTnLst>
                                </p:cTn>
                              </p:par>
                            </p:childTnLst>
                          </p:cTn>
                        </p:par>
                        <p:par>
                          <p:cTn id="48" fill="hold">
                            <p:stCondLst>
                              <p:cond delay="1000"/>
                            </p:stCondLst>
                            <p:childTnLst>
                              <p:par>
                                <p:cTn id="49" presetID="38" presetClass="path" presetSubtype="0" accel="50000" decel="50000" fill="hold" nodeType="afterEffect">
                                  <p:stCondLst>
                                    <p:cond delay="0"/>
                                  </p:stCondLst>
                                  <p:childTnLst>
                                    <p:animMotion origin="layout" path="M -2.08333E-7 -4.44444E-6 L -0.02969 0.09792 L -0.05742 -4.44444E-6 L -0.08724 0.09792 L -0.1168 -4.44444E-6 L -0.14453 0.09792 L -0.17409 -4.44444E-6 L -0.20182 0.09792 L -0.23138 -4.44444E-6 L -0.26107 0.09792 L -0.2888 -4.44444E-6 L -0.31836 0.09792 L -0.34609 -4.44444E-6 L -0.37578 0.09792 L -0.40547 -4.44444E-6 L -0.4332 0.09792 L -0.46263 -4.44444E-6 " pathEditMode="relative" rAng="0" ptsTypes="AAAAAAAAAAAAAAAAA">
                                      <p:cBhvr>
                                        <p:cTn id="50" dur="4000" fill="hold"/>
                                        <p:tgtEl>
                                          <p:spTgt spid="7"/>
                                        </p:tgtEl>
                                        <p:attrNameLst>
                                          <p:attrName>ppt_x</p:attrName>
                                          <p:attrName>ppt_y</p:attrName>
                                        </p:attrNameLst>
                                      </p:cBhvr>
                                      <p:rCtr x="-23138" y="4884"/>
                                    </p:animMotion>
                                  </p:childTnLst>
                                </p:cTn>
                              </p:par>
                            </p:childTnLst>
                          </p:cTn>
                        </p:par>
                      </p:childTnLst>
                    </p:cTn>
                  </p:par>
                </p:childTnLst>
              </p:cTn>
              <p:nextCondLst>
                <p:cond evt="onClick" delay="0">
                  <p:tgtEl>
                    <p:spTgt spid="13"/>
                  </p:tgtEl>
                </p:cond>
              </p:nextCondLst>
            </p:seq>
            <p:seq concurrent="1" nextAc="seek">
              <p:cTn id="51" restart="whenNotActive" fill="hold" evtFilter="cancelBubble" nodeType="interactiveSeq">
                <p:stCondLst>
                  <p:cond evt="onClick" delay="0">
                    <p:tgtEl>
                      <p:spTgt spid="14"/>
                    </p:tgtEl>
                  </p:cond>
                </p:stCondLst>
                <p:endSync evt="end" delay="0">
                  <p:rtn val="all"/>
                </p:endSync>
                <p:childTnLst>
                  <p:par>
                    <p:cTn id="52" fill="hold">
                      <p:stCondLst>
                        <p:cond delay="0"/>
                      </p:stCondLst>
                      <p:childTnLst>
                        <p:par>
                          <p:cTn id="53" fill="hold">
                            <p:stCondLst>
                              <p:cond delay="0"/>
                            </p:stCondLst>
                            <p:childTnLst>
                              <p:par>
                                <p:cTn id="54" presetID="47" presetClass="exit" presetSubtype="0" fill="hold" nodeType="clickEffect">
                                  <p:stCondLst>
                                    <p:cond delay="0"/>
                                  </p:stCondLst>
                                  <p:childTnLst>
                                    <p:animEffect transition="out" filter="fade">
                                      <p:cBhvr>
                                        <p:cTn id="55" dur="1000"/>
                                        <p:tgtEl>
                                          <p:spTgt spid="14"/>
                                        </p:tgtEl>
                                      </p:cBhvr>
                                    </p:animEffect>
                                    <p:anim calcmode="lin" valueType="num">
                                      <p:cBhvr>
                                        <p:cTn id="56" dur="1000"/>
                                        <p:tgtEl>
                                          <p:spTgt spid="14"/>
                                        </p:tgtEl>
                                        <p:attrNameLst>
                                          <p:attrName>ppt_x</p:attrName>
                                        </p:attrNameLst>
                                      </p:cBhvr>
                                      <p:tavLst>
                                        <p:tav tm="0">
                                          <p:val>
                                            <p:strVal val="ppt_x"/>
                                          </p:val>
                                        </p:tav>
                                        <p:tav tm="100000">
                                          <p:val>
                                            <p:strVal val="ppt_x"/>
                                          </p:val>
                                        </p:tav>
                                      </p:tavLst>
                                    </p:anim>
                                    <p:anim calcmode="lin" valueType="num">
                                      <p:cBhvr>
                                        <p:cTn id="57" dur="1000"/>
                                        <p:tgtEl>
                                          <p:spTgt spid="14"/>
                                        </p:tgtEl>
                                        <p:attrNameLst>
                                          <p:attrName>ppt_y</p:attrName>
                                        </p:attrNameLst>
                                      </p:cBhvr>
                                      <p:tavLst>
                                        <p:tav tm="0">
                                          <p:val>
                                            <p:strVal val="ppt_y"/>
                                          </p:val>
                                        </p:tav>
                                        <p:tav tm="100000">
                                          <p:val>
                                            <p:strVal val="ppt_y-.1"/>
                                          </p:val>
                                        </p:tav>
                                      </p:tavLst>
                                    </p:anim>
                                    <p:set>
                                      <p:cBhvr>
                                        <p:cTn id="58" dur="1" fill="hold">
                                          <p:stCondLst>
                                            <p:cond delay="999"/>
                                          </p:stCondLst>
                                        </p:cTn>
                                        <p:tgtEl>
                                          <p:spTgt spid="14"/>
                                        </p:tgtEl>
                                        <p:attrNameLst>
                                          <p:attrName>style.visibility</p:attrName>
                                        </p:attrNameLst>
                                      </p:cBhvr>
                                      <p:to>
                                        <p:strVal val="hidden"/>
                                      </p:to>
                                    </p:set>
                                  </p:childTnLst>
                                </p:cTn>
                              </p:par>
                            </p:childTnLst>
                          </p:cTn>
                        </p:par>
                        <p:par>
                          <p:cTn id="59" fill="hold">
                            <p:stCondLst>
                              <p:cond delay="1000"/>
                            </p:stCondLst>
                            <p:childTnLst>
                              <p:par>
                                <p:cTn id="60" presetID="32" presetClass="emph" presetSubtype="0" fill="hold" nodeType="afterEffect">
                                  <p:stCondLst>
                                    <p:cond delay="0"/>
                                  </p:stCondLst>
                                  <p:childTnLst>
                                    <p:animRot by="120000">
                                      <p:cBhvr>
                                        <p:cTn id="61" dur="100" fill="hold">
                                          <p:stCondLst>
                                            <p:cond delay="0"/>
                                          </p:stCondLst>
                                        </p:cTn>
                                        <p:tgtEl>
                                          <p:spTgt spid="6"/>
                                        </p:tgtEl>
                                        <p:attrNameLst>
                                          <p:attrName>r</p:attrName>
                                        </p:attrNameLst>
                                      </p:cBhvr>
                                    </p:animRot>
                                    <p:animRot by="-240000">
                                      <p:cBhvr>
                                        <p:cTn id="62" dur="200" fill="hold">
                                          <p:stCondLst>
                                            <p:cond delay="200"/>
                                          </p:stCondLst>
                                        </p:cTn>
                                        <p:tgtEl>
                                          <p:spTgt spid="6"/>
                                        </p:tgtEl>
                                        <p:attrNameLst>
                                          <p:attrName>r</p:attrName>
                                        </p:attrNameLst>
                                      </p:cBhvr>
                                    </p:animRot>
                                    <p:animRot by="240000">
                                      <p:cBhvr>
                                        <p:cTn id="63" dur="200" fill="hold">
                                          <p:stCondLst>
                                            <p:cond delay="400"/>
                                          </p:stCondLst>
                                        </p:cTn>
                                        <p:tgtEl>
                                          <p:spTgt spid="6"/>
                                        </p:tgtEl>
                                        <p:attrNameLst>
                                          <p:attrName>r</p:attrName>
                                        </p:attrNameLst>
                                      </p:cBhvr>
                                    </p:animRot>
                                    <p:animRot by="-240000">
                                      <p:cBhvr>
                                        <p:cTn id="64" dur="200" fill="hold">
                                          <p:stCondLst>
                                            <p:cond delay="600"/>
                                          </p:stCondLst>
                                        </p:cTn>
                                        <p:tgtEl>
                                          <p:spTgt spid="6"/>
                                        </p:tgtEl>
                                        <p:attrNameLst>
                                          <p:attrName>r</p:attrName>
                                        </p:attrNameLst>
                                      </p:cBhvr>
                                    </p:animRot>
                                    <p:animRot by="120000">
                                      <p:cBhvr>
                                        <p:cTn id="65" dur="200" fill="hold">
                                          <p:stCondLst>
                                            <p:cond delay="800"/>
                                          </p:stCondLst>
                                        </p:cTn>
                                        <p:tgtEl>
                                          <p:spTgt spid="6"/>
                                        </p:tgtEl>
                                        <p:attrNameLst>
                                          <p:attrName>r</p:attrName>
                                        </p:attrNameLst>
                                      </p:cBhvr>
                                    </p:animRot>
                                  </p:childTnLst>
                                </p:cTn>
                              </p:par>
                            </p:childTnLst>
                          </p:cTn>
                        </p:par>
                        <p:par>
                          <p:cTn id="66" fill="hold">
                            <p:stCondLst>
                              <p:cond delay="2000"/>
                            </p:stCondLst>
                            <p:childTnLst>
                              <p:par>
                                <p:cTn id="67" presetID="43" presetClass="path" presetSubtype="0" accel="50000" decel="50000" fill="hold" nodeType="afterEffect">
                                  <p:stCondLst>
                                    <p:cond delay="0"/>
                                  </p:stCondLst>
                                  <p:childTnLst>
                                    <p:animMotion origin="layout" path="M 3.125E-6 3.7037E-6 L 0.12317 3.7037E-6 C 0.17838 3.7037E-6 0.24648 -0.04838 0.24648 -0.0875 L 0.24648 -0.17477 " pathEditMode="relative" rAng="0" ptsTypes="AAAA">
                                      <p:cBhvr>
                                        <p:cTn id="68" dur="2000" fill="hold"/>
                                        <p:tgtEl>
                                          <p:spTgt spid="6"/>
                                        </p:tgtEl>
                                        <p:attrNameLst>
                                          <p:attrName>ppt_x</p:attrName>
                                          <p:attrName>ppt_y</p:attrName>
                                        </p:attrNameLst>
                                      </p:cBhvr>
                                      <p:rCtr x="12318" y="-8750"/>
                                    </p:animMotion>
                                  </p:childTnLst>
                                </p:cTn>
                              </p:par>
                            </p:childTnLst>
                          </p:cTn>
                        </p:par>
                      </p:childTnLst>
                    </p:cTn>
                  </p:par>
                </p:childTnLst>
              </p:cTn>
              <p:nextCondLst>
                <p:cond evt="onClick" delay="0">
                  <p:tgtEl>
                    <p:spTgt spid="14"/>
                  </p:tgtEl>
                </p:cond>
              </p:nextCondLst>
            </p:seq>
            <p:seq concurrent="1" nextAc="seek">
              <p:cTn id="69" restart="whenNotActive" fill="hold" evtFilter="cancelBubble" nodeType="interactiveSeq">
                <p:stCondLst>
                  <p:cond evt="onClick" delay="0">
                    <p:tgtEl>
                      <p:spTgt spid="12"/>
                    </p:tgtEl>
                  </p:cond>
                </p:stCondLst>
                <p:endSync evt="end" delay="0">
                  <p:rtn val="all"/>
                </p:endSync>
                <p:childTnLst>
                  <p:par>
                    <p:cTn id="70" fill="hold">
                      <p:stCondLst>
                        <p:cond delay="0"/>
                      </p:stCondLst>
                      <p:childTnLst>
                        <p:par>
                          <p:cTn id="71" fill="hold">
                            <p:stCondLst>
                              <p:cond delay="0"/>
                            </p:stCondLst>
                            <p:childTnLst>
                              <p:par>
                                <p:cTn id="72" presetID="47" presetClass="exit" presetSubtype="0" fill="hold" nodeType="clickEffect">
                                  <p:stCondLst>
                                    <p:cond delay="0"/>
                                  </p:stCondLst>
                                  <p:childTnLst>
                                    <p:animEffect transition="out" filter="fade">
                                      <p:cBhvr>
                                        <p:cTn id="73" dur="1000"/>
                                        <p:tgtEl>
                                          <p:spTgt spid="12"/>
                                        </p:tgtEl>
                                      </p:cBhvr>
                                    </p:animEffect>
                                    <p:anim calcmode="lin" valueType="num">
                                      <p:cBhvr>
                                        <p:cTn id="74" dur="1000"/>
                                        <p:tgtEl>
                                          <p:spTgt spid="12"/>
                                        </p:tgtEl>
                                        <p:attrNameLst>
                                          <p:attrName>ppt_x</p:attrName>
                                        </p:attrNameLst>
                                      </p:cBhvr>
                                      <p:tavLst>
                                        <p:tav tm="0">
                                          <p:val>
                                            <p:strVal val="ppt_x"/>
                                          </p:val>
                                        </p:tav>
                                        <p:tav tm="100000">
                                          <p:val>
                                            <p:strVal val="ppt_x"/>
                                          </p:val>
                                        </p:tav>
                                      </p:tavLst>
                                    </p:anim>
                                    <p:anim calcmode="lin" valueType="num">
                                      <p:cBhvr>
                                        <p:cTn id="75" dur="1000"/>
                                        <p:tgtEl>
                                          <p:spTgt spid="12"/>
                                        </p:tgtEl>
                                        <p:attrNameLst>
                                          <p:attrName>ppt_y</p:attrName>
                                        </p:attrNameLst>
                                      </p:cBhvr>
                                      <p:tavLst>
                                        <p:tav tm="0">
                                          <p:val>
                                            <p:strVal val="ppt_y"/>
                                          </p:val>
                                        </p:tav>
                                        <p:tav tm="100000">
                                          <p:val>
                                            <p:strVal val="ppt_y-.1"/>
                                          </p:val>
                                        </p:tav>
                                      </p:tavLst>
                                    </p:anim>
                                    <p:set>
                                      <p:cBhvr>
                                        <p:cTn id="76" dur="1" fill="hold">
                                          <p:stCondLst>
                                            <p:cond delay="999"/>
                                          </p:stCondLst>
                                        </p:cTn>
                                        <p:tgtEl>
                                          <p:spTgt spid="12"/>
                                        </p:tgtEl>
                                        <p:attrNameLst>
                                          <p:attrName>style.visibility</p:attrName>
                                        </p:attrNameLst>
                                      </p:cBhvr>
                                      <p:to>
                                        <p:strVal val="hidden"/>
                                      </p:to>
                                    </p:set>
                                  </p:childTnLst>
                                </p:cTn>
                              </p:par>
                            </p:childTnLst>
                          </p:cTn>
                        </p:par>
                        <p:par>
                          <p:cTn id="77" fill="hold">
                            <p:stCondLst>
                              <p:cond delay="1000"/>
                            </p:stCondLst>
                            <p:childTnLst>
                              <p:par>
                                <p:cTn id="78" presetID="37" presetClass="path" presetSubtype="0" accel="50000" decel="50000" fill="hold" nodeType="afterEffect">
                                  <p:stCondLst>
                                    <p:cond delay="0"/>
                                  </p:stCondLst>
                                  <p:childTnLst>
                                    <p:animMotion origin="layout" path="M 4.58333E-6 2.22222E-6 L 0.05104 0.03032 C 0.06158 0.03727 0.0776 0.0412 0.09427 0.0412 C 0.11341 0.0412 0.12864 0.03727 0.13919 0.03032 L 0.19036 2.22222E-6 " pathEditMode="relative" rAng="0" ptsTypes="AAAAA">
                                      <p:cBhvr>
                                        <p:cTn id="79" dur="2000" fill="hold"/>
                                        <p:tgtEl>
                                          <p:spTgt spid="8"/>
                                        </p:tgtEl>
                                        <p:attrNameLst>
                                          <p:attrName>ppt_x</p:attrName>
                                          <p:attrName>ppt_y</p:attrName>
                                        </p:attrNameLst>
                                      </p:cBhvr>
                                      <p:rCtr x="9518" y="2060"/>
                                    </p:animMotion>
                                  </p:childTnLst>
                                </p:cTn>
                              </p:par>
                            </p:childTnLst>
                          </p:cTn>
                        </p:par>
                      </p:childTnLst>
                    </p:cTn>
                  </p:par>
                </p:childTnLst>
              </p:cTn>
              <p:nextCondLst>
                <p:cond evt="onClick" delay="0">
                  <p:tgtEl>
                    <p:spTgt spid="12"/>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2438400" y="228600"/>
            <a:ext cx="7391400" cy="2743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5" name="TextBox 4"/>
          <p:cNvSpPr txBox="1"/>
          <p:nvPr/>
        </p:nvSpPr>
        <p:spPr>
          <a:xfrm>
            <a:off x="2438400" y="609601"/>
            <a:ext cx="7315200" cy="830997"/>
          </a:xfrm>
          <a:prstGeom prst="rect">
            <a:avLst/>
          </a:prstGeom>
          <a:noFill/>
        </p:spPr>
        <p:txBody>
          <a:bodyPr wrap="square" rtlCol="0">
            <a:spAutoFit/>
          </a:bodyPr>
          <a:lstStyle/>
          <a:p>
            <a:r>
              <a:rPr lang="en-US" sz="4800" b="1">
                <a:ln/>
                <a:solidFill>
                  <a:srgbClr val="0000FF"/>
                </a:solidFill>
                <a:latin typeface="Times New Roman" panose="02020603050405020304" pitchFamily="18" charset="0"/>
                <a:cs typeface="Times New Roman" panose="02020603050405020304" pitchFamily="18" charset="0"/>
              </a:rPr>
              <a:t>Kết quả phép tính:</a:t>
            </a:r>
            <a:endParaRPr lang="en-US" sz="4800" dirty="0">
              <a:solidFill>
                <a:schemeClr val="accent2">
                  <a:lumMod val="75000"/>
                </a:schemeClr>
              </a:solidFill>
              <a:latin typeface="Times New Roman" pitchFamily="18" charset="0"/>
              <a:cs typeface="Times New Roman" pitchFamily="18" charset="0"/>
            </a:endParaRPr>
          </a:p>
        </p:txBody>
      </p:sp>
      <p:sp>
        <p:nvSpPr>
          <p:cNvPr id="6" name="Rectangle 5"/>
          <p:cNvSpPr/>
          <p:nvPr/>
        </p:nvSpPr>
        <p:spPr>
          <a:xfrm>
            <a:off x="2434389" y="3717757"/>
            <a:ext cx="7315200" cy="2514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TextBox 6"/>
          <p:cNvSpPr txBox="1"/>
          <p:nvPr/>
        </p:nvSpPr>
        <p:spPr>
          <a:xfrm>
            <a:off x="5562600" y="4559558"/>
            <a:ext cx="1447800" cy="923330"/>
          </a:xfrm>
          <a:prstGeom prst="rect">
            <a:avLst/>
          </a:prstGeom>
          <a:noFill/>
        </p:spPr>
        <p:txBody>
          <a:bodyPr wrap="square" rtlCol="0">
            <a:spAutoFit/>
          </a:bodyPr>
          <a:lstStyle/>
          <a:p>
            <a:r>
              <a:rPr lang="en-US" sz="5400">
                <a:solidFill>
                  <a:srgbClr val="FF0000"/>
                </a:solidFill>
                <a:latin typeface="Times New Roman" pitchFamily="18" charset="0"/>
                <a:cs typeface="Times New Roman" pitchFamily="18" charset="0"/>
              </a:rPr>
              <a:t>–20</a:t>
            </a:r>
            <a:endParaRPr lang="en-US" sz="5400" dirty="0">
              <a:solidFill>
                <a:srgbClr val="FF0000"/>
              </a:solidFill>
              <a:latin typeface="Times New Roman" pitchFamily="18" charset="0"/>
              <a:cs typeface="Times New Roman" pitchFamily="18" charset="0"/>
            </a:endParaRPr>
          </a:p>
        </p:txBody>
      </p:sp>
      <p:pic>
        <p:nvPicPr>
          <p:cNvPr id="8" name="Picture 7" descr="vdvdsvd.png">
            <a:hlinkClick r:id="rId5" action="ppaction://hlinksldjump"/>
          </p:cNvPr>
          <p:cNvPicPr>
            <a:picLocks noChangeAspect="1"/>
          </p:cNvPicPr>
          <p:nvPr/>
        </p:nvPicPr>
        <p:blipFill>
          <a:blip r:embed="rId6" cstate="print"/>
          <a:stretch>
            <a:fillRect/>
          </a:stretch>
        </p:blipFill>
        <p:spPr>
          <a:xfrm>
            <a:off x="9422222" y="5943600"/>
            <a:ext cx="1245778" cy="914400"/>
          </a:xfrm>
          <a:prstGeom prst="rect">
            <a:avLst/>
          </a:prstGeom>
        </p:spPr>
      </p:pic>
      <p:graphicFrame>
        <p:nvGraphicFramePr>
          <p:cNvPr id="9" name="Object 8">
            <a:extLst>
              <a:ext uri="{FF2B5EF4-FFF2-40B4-BE49-F238E27FC236}">
                <a16:creationId xmlns:a16="http://schemas.microsoft.com/office/drawing/2014/main" id="{1C173074-1367-4262-AE90-D248A1E82F49}"/>
              </a:ext>
            </a:extLst>
          </p:cNvPr>
          <p:cNvGraphicFramePr>
            <a:graphicFrameLocks noChangeAspect="1"/>
          </p:cNvGraphicFramePr>
          <p:nvPr>
            <p:extLst>
              <p:ext uri="{D42A27DB-BD31-4B8C-83A1-F6EECF244321}">
                <p14:modId xmlns:p14="http://schemas.microsoft.com/office/powerpoint/2010/main" val="1936163645"/>
              </p:ext>
            </p:extLst>
          </p:nvPr>
        </p:nvGraphicFramePr>
        <p:xfrm>
          <a:off x="2743200" y="1787099"/>
          <a:ext cx="6796844" cy="830997"/>
        </p:xfrm>
        <a:graphic>
          <a:graphicData uri="http://schemas.openxmlformats.org/presentationml/2006/ole">
            <mc:AlternateContent xmlns:mc="http://schemas.openxmlformats.org/markup-compatibility/2006">
              <mc:Choice xmlns:v="urn:schemas-microsoft-com:vml" Requires="v">
                <p:oleObj spid="_x0000_s10242" name="Equation" r:id="rId7" imgW="3200400" imgH="393480" progId="Equation.DSMT4">
                  <p:embed/>
                </p:oleObj>
              </mc:Choice>
              <mc:Fallback>
                <p:oleObj name="Equation" r:id="rId7" imgW="3200400" imgH="393480" progId="Equation.DSMT4">
                  <p:embed/>
                  <p:pic>
                    <p:nvPicPr>
                      <p:cNvPr id="9" name="Object 8">
                        <a:extLst>
                          <a:ext uri="{FF2B5EF4-FFF2-40B4-BE49-F238E27FC236}">
                            <a16:creationId xmlns:a16="http://schemas.microsoft.com/office/drawing/2014/main" id="{1C173074-1367-4262-AE90-D248A1E82F49}"/>
                          </a:ext>
                        </a:extLst>
                      </p:cNvPr>
                      <p:cNvPicPr>
                        <a:picLocks noChangeAspect="1" noChangeArrowheads="1"/>
                      </p:cNvPicPr>
                      <p:nvPr/>
                    </p:nvPicPr>
                    <p:blipFill>
                      <a:blip r:embed="rId8"/>
                      <a:srcRect/>
                      <a:stretch>
                        <a:fillRect/>
                      </a:stretch>
                    </p:blipFill>
                    <p:spPr bwMode="auto">
                      <a:xfrm>
                        <a:off x="2743200" y="1787099"/>
                        <a:ext cx="6796844" cy="830997"/>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80">
                                          <p:stCondLst>
                                            <p:cond delay="0"/>
                                          </p:stCondLst>
                                        </p:cTn>
                                        <p:tgtEl>
                                          <p:spTgt spid="5"/>
                                        </p:tgtEl>
                                      </p:cBhvr>
                                    </p:animEffect>
                                    <p:anim calcmode="lin" valueType="num">
                                      <p:cBhvr>
                                        <p:cTn id="1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6" dur="26">
                                          <p:stCondLst>
                                            <p:cond delay="650"/>
                                          </p:stCondLst>
                                        </p:cTn>
                                        <p:tgtEl>
                                          <p:spTgt spid="5"/>
                                        </p:tgtEl>
                                      </p:cBhvr>
                                      <p:to x="100000" y="60000"/>
                                    </p:animScale>
                                    <p:animScale>
                                      <p:cBhvr>
                                        <p:cTn id="17" dur="166" decel="50000">
                                          <p:stCondLst>
                                            <p:cond delay="676"/>
                                          </p:stCondLst>
                                        </p:cTn>
                                        <p:tgtEl>
                                          <p:spTgt spid="5"/>
                                        </p:tgtEl>
                                      </p:cBhvr>
                                      <p:to x="100000" y="100000"/>
                                    </p:animScale>
                                    <p:animScale>
                                      <p:cBhvr>
                                        <p:cTn id="18" dur="26">
                                          <p:stCondLst>
                                            <p:cond delay="1312"/>
                                          </p:stCondLst>
                                        </p:cTn>
                                        <p:tgtEl>
                                          <p:spTgt spid="5"/>
                                        </p:tgtEl>
                                      </p:cBhvr>
                                      <p:to x="100000" y="80000"/>
                                    </p:animScale>
                                    <p:animScale>
                                      <p:cBhvr>
                                        <p:cTn id="19" dur="166" decel="50000">
                                          <p:stCondLst>
                                            <p:cond delay="1338"/>
                                          </p:stCondLst>
                                        </p:cTn>
                                        <p:tgtEl>
                                          <p:spTgt spid="5"/>
                                        </p:tgtEl>
                                      </p:cBhvr>
                                      <p:to x="100000" y="100000"/>
                                    </p:animScale>
                                    <p:animScale>
                                      <p:cBhvr>
                                        <p:cTn id="20" dur="26">
                                          <p:stCondLst>
                                            <p:cond delay="1642"/>
                                          </p:stCondLst>
                                        </p:cTn>
                                        <p:tgtEl>
                                          <p:spTgt spid="5"/>
                                        </p:tgtEl>
                                      </p:cBhvr>
                                      <p:to x="100000" y="90000"/>
                                    </p:animScale>
                                    <p:animScale>
                                      <p:cBhvr>
                                        <p:cTn id="21" dur="166" decel="50000">
                                          <p:stCondLst>
                                            <p:cond delay="1668"/>
                                          </p:stCondLst>
                                        </p:cTn>
                                        <p:tgtEl>
                                          <p:spTgt spid="5"/>
                                        </p:tgtEl>
                                      </p:cBhvr>
                                      <p:to x="100000" y="100000"/>
                                    </p:animScale>
                                    <p:animScale>
                                      <p:cBhvr>
                                        <p:cTn id="22" dur="26">
                                          <p:stCondLst>
                                            <p:cond delay="1808"/>
                                          </p:stCondLst>
                                        </p:cTn>
                                        <p:tgtEl>
                                          <p:spTgt spid="5"/>
                                        </p:tgtEl>
                                      </p:cBhvr>
                                      <p:to x="100000" y="95000"/>
                                    </p:animScale>
                                    <p:animScale>
                                      <p:cBhvr>
                                        <p:cTn id="23" dur="166" decel="50000">
                                          <p:stCondLst>
                                            <p:cond delay="1834"/>
                                          </p:stCondLst>
                                        </p:cTn>
                                        <p:tgtEl>
                                          <p:spTgt spid="5"/>
                                        </p:tgtEl>
                                      </p:cBhvr>
                                      <p:to x="100000" y="100000"/>
                                    </p:animScale>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par>
                          <p:cTn id="32" fill="hold">
                            <p:stCondLst>
                              <p:cond delay="0"/>
                            </p:stCondLst>
                            <p:childTnLst>
                              <p:par>
                                <p:cTn id="33" presetID="14" presetClass="entr" presetSubtype="1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randombar(horizontal)">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2438400" y="228600"/>
            <a:ext cx="7391400" cy="2743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6" name="Rectangle 5"/>
          <p:cNvSpPr/>
          <p:nvPr/>
        </p:nvSpPr>
        <p:spPr>
          <a:xfrm>
            <a:off x="2438400" y="3733800"/>
            <a:ext cx="7315200" cy="2514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8" name="Picture 7" descr="3b156b095ca0356280db7afee06d7380.png">
            <a:hlinkClick r:id="rId4" action="ppaction://hlinksldjump"/>
          </p:cNvPr>
          <p:cNvPicPr>
            <a:picLocks noChangeAspect="1"/>
          </p:cNvPicPr>
          <p:nvPr/>
        </p:nvPicPr>
        <p:blipFill>
          <a:blip r:embed="rId5" cstate="print"/>
          <a:stretch>
            <a:fillRect/>
          </a:stretch>
        </p:blipFill>
        <p:spPr>
          <a:xfrm>
            <a:off x="9525000" y="5394513"/>
            <a:ext cx="1213624" cy="1463488"/>
          </a:xfrm>
          <a:prstGeom prst="rect">
            <a:avLst/>
          </a:prstGeom>
        </p:spPr>
      </p:pic>
      <p:sp>
        <p:nvSpPr>
          <p:cNvPr id="9" name="TextBox 8">
            <a:extLst>
              <a:ext uri="{FF2B5EF4-FFF2-40B4-BE49-F238E27FC236}">
                <a16:creationId xmlns:a16="http://schemas.microsoft.com/office/drawing/2014/main" id="{C419E165-D246-4AB6-ADA4-85E742DA991C}"/>
              </a:ext>
            </a:extLst>
          </p:cNvPr>
          <p:cNvSpPr txBox="1"/>
          <p:nvPr/>
        </p:nvSpPr>
        <p:spPr>
          <a:xfrm>
            <a:off x="2438400" y="609601"/>
            <a:ext cx="7315200" cy="830997"/>
          </a:xfrm>
          <a:prstGeom prst="rect">
            <a:avLst/>
          </a:prstGeom>
          <a:noFill/>
        </p:spPr>
        <p:txBody>
          <a:bodyPr wrap="square" rtlCol="0">
            <a:spAutoFit/>
          </a:bodyPr>
          <a:lstStyle/>
          <a:p>
            <a:r>
              <a:rPr lang="en-US" sz="4800" b="1">
                <a:ln/>
                <a:solidFill>
                  <a:srgbClr val="0000FF"/>
                </a:solidFill>
                <a:latin typeface="Times New Roman" panose="02020603050405020304" pitchFamily="18" charset="0"/>
                <a:cs typeface="Times New Roman" panose="02020603050405020304" pitchFamily="18" charset="0"/>
              </a:rPr>
              <a:t>Kết quả phép tính:</a:t>
            </a:r>
            <a:endParaRPr lang="en-US" sz="4800" dirty="0">
              <a:solidFill>
                <a:schemeClr val="accent2">
                  <a:lumMod val="75000"/>
                </a:schemeClr>
              </a:solidFill>
              <a:latin typeface="Times New Roman" pitchFamily="18" charset="0"/>
              <a:cs typeface="Times New Roman" pitchFamily="18" charset="0"/>
            </a:endParaRPr>
          </a:p>
        </p:txBody>
      </p:sp>
      <p:sp>
        <p:nvSpPr>
          <p:cNvPr id="10" name="TextBox 9">
            <a:extLst>
              <a:ext uri="{FF2B5EF4-FFF2-40B4-BE49-F238E27FC236}">
                <a16:creationId xmlns:a16="http://schemas.microsoft.com/office/drawing/2014/main" id="{573AC718-94D2-4FC0-8721-57BCBF6443AE}"/>
              </a:ext>
            </a:extLst>
          </p:cNvPr>
          <p:cNvSpPr txBox="1"/>
          <p:nvPr/>
        </p:nvSpPr>
        <p:spPr>
          <a:xfrm>
            <a:off x="5257800" y="4559558"/>
            <a:ext cx="1752600" cy="923330"/>
          </a:xfrm>
          <a:prstGeom prst="rect">
            <a:avLst/>
          </a:prstGeom>
          <a:noFill/>
        </p:spPr>
        <p:txBody>
          <a:bodyPr wrap="square" rtlCol="0">
            <a:spAutoFit/>
          </a:bodyPr>
          <a:lstStyle/>
          <a:p>
            <a:r>
              <a:rPr lang="en-US" sz="5400">
                <a:solidFill>
                  <a:srgbClr val="FF0000"/>
                </a:solidFill>
                <a:latin typeface="Times New Roman" pitchFamily="18" charset="0"/>
                <a:cs typeface="Times New Roman" pitchFamily="18" charset="0"/>
              </a:rPr>
              <a:t>1920</a:t>
            </a:r>
            <a:endParaRPr lang="en-US" sz="5400" dirty="0">
              <a:solidFill>
                <a:srgbClr val="FF0000"/>
              </a:solidFill>
              <a:latin typeface="Times New Roman" pitchFamily="18" charset="0"/>
              <a:cs typeface="Times New Roman" pitchFamily="18" charset="0"/>
            </a:endParaRPr>
          </a:p>
        </p:txBody>
      </p:sp>
      <p:graphicFrame>
        <p:nvGraphicFramePr>
          <p:cNvPr id="11" name="Object 10">
            <a:extLst>
              <a:ext uri="{FF2B5EF4-FFF2-40B4-BE49-F238E27FC236}">
                <a16:creationId xmlns:a16="http://schemas.microsoft.com/office/drawing/2014/main" id="{806D1281-4B47-4AF8-803C-D966ABB3921C}"/>
              </a:ext>
            </a:extLst>
          </p:cNvPr>
          <p:cNvGraphicFramePr>
            <a:graphicFrameLocks noChangeAspect="1"/>
          </p:cNvGraphicFramePr>
          <p:nvPr>
            <p:extLst>
              <p:ext uri="{D42A27DB-BD31-4B8C-83A1-F6EECF244321}">
                <p14:modId xmlns:p14="http://schemas.microsoft.com/office/powerpoint/2010/main" val="3513959039"/>
              </p:ext>
            </p:extLst>
          </p:nvPr>
        </p:nvGraphicFramePr>
        <p:xfrm>
          <a:off x="2590799" y="1787525"/>
          <a:ext cx="7162801" cy="686989"/>
        </p:xfrm>
        <a:graphic>
          <a:graphicData uri="http://schemas.openxmlformats.org/presentationml/2006/ole">
            <mc:AlternateContent xmlns:mc="http://schemas.openxmlformats.org/markup-compatibility/2006">
              <mc:Choice xmlns:v="urn:schemas-microsoft-com:vml" Requires="v">
                <p:oleObj spid="_x0000_s11266" name="Equation" r:id="rId6" imgW="4076640" imgH="393480" progId="Equation.DSMT4">
                  <p:embed/>
                </p:oleObj>
              </mc:Choice>
              <mc:Fallback>
                <p:oleObj name="Equation" r:id="rId6" imgW="4076640" imgH="393480" progId="Equation.DSMT4">
                  <p:embed/>
                  <p:pic>
                    <p:nvPicPr>
                      <p:cNvPr id="11" name="Object 10">
                        <a:extLst>
                          <a:ext uri="{FF2B5EF4-FFF2-40B4-BE49-F238E27FC236}">
                            <a16:creationId xmlns:a16="http://schemas.microsoft.com/office/drawing/2014/main" id="{806D1281-4B47-4AF8-803C-D966ABB3921C}"/>
                          </a:ext>
                        </a:extLst>
                      </p:cNvPr>
                      <p:cNvPicPr>
                        <a:picLocks noChangeAspect="1" noChangeArrowheads="1"/>
                      </p:cNvPicPr>
                      <p:nvPr/>
                    </p:nvPicPr>
                    <p:blipFill>
                      <a:blip r:embed="rId7"/>
                      <a:srcRect/>
                      <a:stretch>
                        <a:fillRect/>
                      </a:stretch>
                    </p:blipFill>
                    <p:spPr bwMode="auto">
                      <a:xfrm>
                        <a:off x="2590799" y="1787525"/>
                        <a:ext cx="7162801" cy="686989"/>
                      </a:xfrm>
                      <a:prstGeom prst="rect">
                        <a:avLst/>
                      </a:prstGeom>
                      <a:no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80">
                                          <p:stCondLst>
                                            <p:cond delay="0"/>
                                          </p:stCondLst>
                                        </p:cTn>
                                        <p:tgtEl>
                                          <p:spTgt spid="9"/>
                                        </p:tgtEl>
                                      </p:cBhvr>
                                    </p:animEffect>
                                    <p:anim calcmode="lin" valueType="num">
                                      <p:cBhvr>
                                        <p:cTn id="1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6" dur="26">
                                          <p:stCondLst>
                                            <p:cond delay="650"/>
                                          </p:stCondLst>
                                        </p:cTn>
                                        <p:tgtEl>
                                          <p:spTgt spid="9"/>
                                        </p:tgtEl>
                                      </p:cBhvr>
                                      <p:to x="100000" y="60000"/>
                                    </p:animScale>
                                    <p:animScale>
                                      <p:cBhvr>
                                        <p:cTn id="17" dur="166" decel="50000">
                                          <p:stCondLst>
                                            <p:cond delay="676"/>
                                          </p:stCondLst>
                                        </p:cTn>
                                        <p:tgtEl>
                                          <p:spTgt spid="9"/>
                                        </p:tgtEl>
                                      </p:cBhvr>
                                      <p:to x="100000" y="100000"/>
                                    </p:animScale>
                                    <p:animScale>
                                      <p:cBhvr>
                                        <p:cTn id="18" dur="26">
                                          <p:stCondLst>
                                            <p:cond delay="1312"/>
                                          </p:stCondLst>
                                        </p:cTn>
                                        <p:tgtEl>
                                          <p:spTgt spid="9"/>
                                        </p:tgtEl>
                                      </p:cBhvr>
                                      <p:to x="100000" y="80000"/>
                                    </p:animScale>
                                    <p:animScale>
                                      <p:cBhvr>
                                        <p:cTn id="19" dur="166" decel="50000">
                                          <p:stCondLst>
                                            <p:cond delay="1338"/>
                                          </p:stCondLst>
                                        </p:cTn>
                                        <p:tgtEl>
                                          <p:spTgt spid="9"/>
                                        </p:tgtEl>
                                      </p:cBhvr>
                                      <p:to x="100000" y="100000"/>
                                    </p:animScale>
                                    <p:animScale>
                                      <p:cBhvr>
                                        <p:cTn id="20" dur="26">
                                          <p:stCondLst>
                                            <p:cond delay="1642"/>
                                          </p:stCondLst>
                                        </p:cTn>
                                        <p:tgtEl>
                                          <p:spTgt spid="9"/>
                                        </p:tgtEl>
                                      </p:cBhvr>
                                      <p:to x="100000" y="90000"/>
                                    </p:animScale>
                                    <p:animScale>
                                      <p:cBhvr>
                                        <p:cTn id="21" dur="166" decel="50000">
                                          <p:stCondLst>
                                            <p:cond delay="1668"/>
                                          </p:stCondLst>
                                        </p:cTn>
                                        <p:tgtEl>
                                          <p:spTgt spid="9"/>
                                        </p:tgtEl>
                                      </p:cBhvr>
                                      <p:to x="100000" y="100000"/>
                                    </p:animScale>
                                    <p:animScale>
                                      <p:cBhvr>
                                        <p:cTn id="22" dur="26">
                                          <p:stCondLst>
                                            <p:cond delay="1808"/>
                                          </p:stCondLst>
                                        </p:cTn>
                                        <p:tgtEl>
                                          <p:spTgt spid="9"/>
                                        </p:tgtEl>
                                      </p:cBhvr>
                                      <p:to x="100000" y="95000"/>
                                    </p:animScale>
                                    <p:animScale>
                                      <p:cBhvr>
                                        <p:cTn id="23" dur="166" decel="50000">
                                          <p:stCondLst>
                                            <p:cond delay="1834"/>
                                          </p:stCondLst>
                                        </p:cTn>
                                        <p:tgtEl>
                                          <p:spTgt spid="9"/>
                                        </p:tgtEl>
                                      </p:cBhvr>
                                      <p:to x="100000" y="100000"/>
                                    </p:animScale>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childTnLst>
                                </p:cTn>
                              </p:par>
                            </p:childTnLst>
                          </p:cTn>
                        </p:par>
                        <p:par>
                          <p:cTn id="32" fill="hold">
                            <p:stCondLst>
                              <p:cond delay="0"/>
                            </p:stCondLst>
                            <p:childTnLst>
                              <p:par>
                                <p:cTn id="33" presetID="14" presetClass="entr" presetSubtype="10"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randombar(horizontal)">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hbh2">
            <a:extLst>
              <a:ext uri="{FF2B5EF4-FFF2-40B4-BE49-F238E27FC236}">
                <a16:creationId xmlns:a16="http://schemas.microsoft.com/office/drawing/2014/main" id="{4CBA50BF-4A59-40AE-A962-5EC712389132}"/>
              </a:ext>
            </a:extLst>
          </p:cNvPr>
          <p:cNvSpPr/>
          <p:nvPr>
            <p:custDataLst>
              <p:tags r:id="rId2"/>
            </p:custDataLst>
          </p:nvPr>
        </p:nvSpPr>
        <p:spPr>
          <a:xfrm>
            <a:off x="381000" y="1295400"/>
            <a:ext cx="10820400" cy="1927285"/>
          </a:xfrm>
          <a:prstGeom prst="rect">
            <a:avLst/>
          </a:prstGeom>
          <a:noFill/>
          <a:ln>
            <a:noFill/>
          </a:ln>
          <a:sp3d extrusionH="76200">
            <a:bevelT w="44450"/>
            <a:extrusionClr>
              <a:srgbClr val="4F81BD">
                <a:lumMod val="40000"/>
                <a:lumOff val="60000"/>
              </a:srgbClr>
            </a:extrusionClr>
          </a:sp3d>
        </p:spPr>
        <p:txBody>
          <a:bodyPr>
            <a:prstTxWarp prst="textPlain">
              <a:avLst/>
            </a:prstTxWarp>
            <a:spAutoFit/>
            <a:scene3d>
              <a:camera prst="perspectiveRelaxedModerately"/>
              <a:lightRig rig="sunrise" dir="t">
                <a:rot lat="0" lon="0" rev="13800000"/>
              </a:lightRig>
            </a:scene3d>
            <a:sp3d z="95250" extrusionH="101600" contourW="25400" prstMaterial="metal">
              <a:bevelT w="546100" h="330200" prst="coolSlant"/>
              <a:bevelB w="374650" h="774700" prst="cross"/>
              <a:extrusionClr>
                <a:srgbClr val="66FFCC"/>
              </a:extrusionClr>
              <a:contourClr>
                <a:srgbClr val="FFFF00"/>
              </a:contourClr>
            </a:sp3d>
          </a:bodyPr>
          <a:lstStyle/>
          <a:p>
            <a:pPr lvl="0" algn="ctr" eaLnBrk="0" fontAlgn="base" hangingPunct="0">
              <a:spcBef>
                <a:spcPct val="0"/>
              </a:spcBef>
              <a:spcAft>
                <a:spcPct val="0"/>
              </a:spcAft>
              <a:defRPr/>
            </a:pPr>
            <a:r>
              <a:rPr kumimoji="0" lang="en-US" sz="4800" b="1" i="0" u="none" strike="noStrike" kern="0" cap="none" spc="0" normalizeH="0" baseline="0" noProof="0" dirty="0">
                <a:ln>
                  <a:noFill/>
                </a:ln>
                <a:solidFill>
                  <a:srgbClr val="CC0000"/>
                </a:solidFill>
                <a:effectLst>
                  <a:outerShdw blurRad="38100" dist="38100" dir="2700000" algn="tl">
                    <a:srgbClr val="C0C0C0"/>
                  </a:outerShdw>
                </a:effectLst>
                <a:uLnTx/>
                <a:uFillTx/>
                <a:latin typeface="Times New Roman" pitchFamily="18" charset="0"/>
              </a:rPr>
              <a:t>§4. </a:t>
            </a:r>
            <a:r>
              <a:rPr lang="en-US" sz="4800" b="1" kern="0" dirty="0" err="1">
                <a:solidFill>
                  <a:srgbClr val="CC0000"/>
                </a:solidFill>
                <a:effectLst>
                  <a:outerShdw blurRad="38100" dist="38100" dir="2700000" algn="tl">
                    <a:srgbClr val="C0C0C0"/>
                  </a:outerShdw>
                </a:effectLst>
                <a:latin typeface="Times New Roman" pitchFamily="18" charset="0"/>
              </a:rPr>
              <a:t>PHÉP</a:t>
            </a:r>
            <a:r>
              <a:rPr lang="en-US" sz="4800" b="1" kern="0" dirty="0">
                <a:solidFill>
                  <a:srgbClr val="CC0000"/>
                </a:solidFill>
                <a:effectLst>
                  <a:outerShdw blurRad="38100" dist="38100" dir="2700000" algn="tl">
                    <a:srgbClr val="C0C0C0"/>
                  </a:outerShdw>
                </a:effectLst>
                <a:latin typeface="Times New Roman" pitchFamily="18" charset="0"/>
              </a:rPr>
              <a:t> </a:t>
            </a:r>
            <a:r>
              <a:rPr lang="en-US" sz="4800" b="1" kern="0" dirty="0" err="1">
                <a:solidFill>
                  <a:srgbClr val="CC0000"/>
                </a:solidFill>
                <a:effectLst>
                  <a:outerShdw blurRad="38100" dist="38100" dir="2700000" algn="tl">
                    <a:srgbClr val="C0C0C0"/>
                  </a:outerShdw>
                </a:effectLst>
                <a:latin typeface="Times New Roman" pitchFamily="18" charset="0"/>
              </a:rPr>
              <a:t>TRỪ</a:t>
            </a:r>
            <a:r>
              <a:rPr lang="en-US" sz="4800" b="1" kern="0" dirty="0">
                <a:solidFill>
                  <a:srgbClr val="CC0000"/>
                </a:solidFill>
                <a:effectLst>
                  <a:outerShdw blurRad="38100" dist="38100" dir="2700000" algn="tl">
                    <a:srgbClr val="C0C0C0"/>
                  </a:outerShdw>
                </a:effectLst>
                <a:latin typeface="Times New Roman" pitchFamily="18" charset="0"/>
              </a:rPr>
              <a:t> </a:t>
            </a:r>
            <a:r>
              <a:rPr lang="en-US" sz="4800" b="1" kern="0" dirty="0" err="1">
                <a:solidFill>
                  <a:srgbClr val="CC0000"/>
                </a:solidFill>
                <a:effectLst>
                  <a:outerShdw blurRad="38100" dist="38100" dir="2700000" algn="tl">
                    <a:srgbClr val="C0C0C0"/>
                  </a:outerShdw>
                </a:effectLst>
                <a:latin typeface="Times New Roman" pitchFamily="18" charset="0"/>
              </a:rPr>
              <a:t>SỐ</a:t>
            </a:r>
            <a:r>
              <a:rPr lang="en-US" sz="4800" b="1" kern="0" dirty="0">
                <a:solidFill>
                  <a:srgbClr val="CC0000"/>
                </a:solidFill>
                <a:effectLst>
                  <a:outerShdw blurRad="38100" dist="38100" dir="2700000" algn="tl">
                    <a:srgbClr val="C0C0C0"/>
                  </a:outerShdw>
                </a:effectLst>
                <a:latin typeface="Times New Roman" pitchFamily="18" charset="0"/>
              </a:rPr>
              <a:t> </a:t>
            </a:r>
            <a:r>
              <a:rPr lang="en-US" sz="4800" b="1" kern="0" dirty="0" err="1">
                <a:solidFill>
                  <a:srgbClr val="CC0000"/>
                </a:solidFill>
                <a:effectLst>
                  <a:outerShdw blurRad="38100" dist="38100" dir="2700000" algn="tl">
                    <a:srgbClr val="C0C0C0"/>
                  </a:outerShdw>
                </a:effectLst>
                <a:latin typeface="Times New Roman" pitchFamily="18" charset="0"/>
              </a:rPr>
              <a:t>NGUYÊN</a:t>
            </a:r>
            <a:r>
              <a:rPr lang="en-US" sz="4800" b="1" kern="0" dirty="0">
                <a:solidFill>
                  <a:srgbClr val="CC0000"/>
                </a:solidFill>
                <a:effectLst>
                  <a:outerShdw blurRad="38100" dist="38100" dir="2700000" algn="tl">
                    <a:srgbClr val="C0C0C0"/>
                  </a:outerShdw>
                </a:effectLst>
                <a:latin typeface="Times New Roman" pitchFamily="18" charset="0"/>
              </a:rPr>
              <a:t>.</a:t>
            </a:r>
          </a:p>
          <a:p>
            <a:pPr lvl="0" algn="ctr" eaLnBrk="0" fontAlgn="base" hangingPunct="0">
              <a:spcBef>
                <a:spcPct val="0"/>
              </a:spcBef>
              <a:spcAft>
                <a:spcPct val="0"/>
              </a:spcAft>
              <a:defRPr/>
            </a:pPr>
            <a:r>
              <a:rPr lang="en-US" sz="4800" b="1" kern="0" dirty="0" err="1">
                <a:solidFill>
                  <a:srgbClr val="CC0000"/>
                </a:solidFill>
                <a:effectLst>
                  <a:outerShdw blurRad="38100" dist="38100" dir="2700000" algn="tl">
                    <a:srgbClr val="C0C0C0"/>
                  </a:outerShdw>
                </a:effectLst>
                <a:latin typeface="Times New Roman" pitchFamily="18" charset="0"/>
              </a:rPr>
              <a:t>QUY</a:t>
            </a:r>
            <a:r>
              <a:rPr lang="en-US" sz="4800" b="1" kern="0" dirty="0">
                <a:solidFill>
                  <a:srgbClr val="CC0000"/>
                </a:solidFill>
                <a:effectLst>
                  <a:outerShdw blurRad="38100" dist="38100" dir="2700000" algn="tl">
                    <a:srgbClr val="C0C0C0"/>
                  </a:outerShdw>
                </a:effectLst>
                <a:latin typeface="Times New Roman" pitchFamily="18" charset="0"/>
              </a:rPr>
              <a:t> </a:t>
            </a:r>
            <a:r>
              <a:rPr lang="en-US" sz="4800" b="1" kern="0" dirty="0" err="1">
                <a:solidFill>
                  <a:srgbClr val="CC0000"/>
                </a:solidFill>
                <a:effectLst>
                  <a:outerShdw blurRad="38100" dist="38100" dir="2700000" algn="tl">
                    <a:srgbClr val="C0C0C0"/>
                  </a:outerShdw>
                </a:effectLst>
                <a:latin typeface="Times New Roman" pitchFamily="18" charset="0"/>
              </a:rPr>
              <a:t>TẮC</a:t>
            </a:r>
            <a:r>
              <a:rPr lang="en-US" sz="4800" b="1" kern="0" dirty="0">
                <a:solidFill>
                  <a:srgbClr val="CC0000"/>
                </a:solidFill>
                <a:effectLst>
                  <a:outerShdw blurRad="38100" dist="38100" dir="2700000" algn="tl">
                    <a:srgbClr val="C0C0C0"/>
                  </a:outerShdw>
                </a:effectLst>
                <a:latin typeface="Times New Roman" pitchFamily="18" charset="0"/>
              </a:rPr>
              <a:t> </a:t>
            </a:r>
            <a:r>
              <a:rPr lang="en-US" sz="4800" b="1" kern="0" dirty="0" err="1">
                <a:solidFill>
                  <a:srgbClr val="CC0000"/>
                </a:solidFill>
                <a:effectLst>
                  <a:outerShdw blurRad="38100" dist="38100" dir="2700000" algn="tl">
                    <a:srgbClr val="C0C0C0"/>
                  </a:outerShdw>
                </a:effectLst>
                <a:latin typeface="Times New Roman" pitchFamily="18" charset="0"/>
              </a:rPr>
              <a:t>DẤU</a:t>
            </a:r>
            <a:r>
              <a:rPr lang="en-US" sz="4800" b="1" kern="0" dirty="0">
                <a:solidFill>
                  <a:srgbClr val="CC0000"/>
                </a:solidFill>
                <a:effectLst>
                  <a:outerShdw blurRad="38100" dist="38100" dir="2700000" algn="tl">
                    <a:srgbClr val="C0C0C0"/>
                  </a:outerShdw>
                </a:effectLst>
                <a:latin typeface="Times New Roman" pitchFamily="18" charset="0"/>
              </a:rPr>
              <a:t> </a:t>
            </a:r>
            <a:r>
              <a:rPr lang="en-US" sz="4800" b="1" kern="0" dirty="0" err="1">
                <a:solidFill>
                  <a:srgbClr val="CC0000"/>
                </a:solidFill>
                <a:effectLst>
                  <a:outerShdw blurRad="38100" dist="38100" dir="2700000" algn="tl">
                    <a:srgbClr val="C0C0C0"/>
                  </a:outerShdw>
                </a:effectLst>
                <a:latin typeface="Times New Roman" pitchFamily="18" charset="0"/>
              </a:rPr>
              <a:t>NGOẶC</a:t>
            </a:r>
            <a:endParaRPr kumimoji="0" lang="en-US" sz="4800" b="1" i="0" u="none" strike="noStrike" kern="0" cap="none" spc="0" normalizeH="0" baseline="0" noProof="0" dirty="0">
              <a:ln>
                <a:noFill/>
              </a:ln>
              <a:solidFill>
                <a:srgbClr val="CC0000"/>
              </a:solidFill>
              <a:effectLst>
                <a:outerShdw blurRad="38100" dist="38100" dir="2700000" algn="tl">
                  <a:srgbClr val="C0C0C0"/>
                </a:outerShdw>
              </a:effectLst>
              <a:uLnTx/>
              <a:uFillTx/>
              <a:latin typeface="Times New Roman" pitchFamily="18" charset="0"/>
            </a:endParaRPr>
          </a:p>
        </p:txBody>
      </p:sp>
    </p:spTree>
    <p:custDataLst>
      <p:tags r:id="rId1"/>
    </p:custDataLst>
    <p:extLst>
      <p:ext uri="{BB962C8B-B14F-4D97-AF65-F5344CB8AC3E}">
        <p14:creationId xmlns:p14="http://schemas.microsoft.com/office/powerpoint/2010/main" val="4069758265"/>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repeatCount="3000" fill="hold" nodeType="withEffect">
                                  <p:stCondLst>
                                    <p:cond delay="25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strips(upRight)">
                                      <p:cBhvr>
                                        <p:cTn id="7" dur="7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AF5001-A617-4A30-9B24-7665233A6282}"/>
              </a:ext>
            </a:extLst>
          </p:cNvPr>
          <p:cNvSpPr/>
          <p:nvPr/>
        </p:nvSpPr>
        <p:spPr>
          <a:xfrm>
            <a:off x="2438400" y="228600"/>
            <a:ext cx="7391400" cy="2743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11087E19-2410-4D7A-AE6B-D9A0FF53C308}"/>
              </a:ext>
            </a:extLst>
          </p:cNvPr>
          <p:cNvSpPr/>
          <p:nvPr/>
        </p:nvSpPr>
        <p:spPr>
          <a:xfrm>
            <a:off x="2438400" y="3733800"/>
            <a:ext cx="7315200" cy="2514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38071522-7143-4816-8246-6EE6AD75EA89}"/>
              </a:ext>
            </a:extLst>
          </p:cNvPr>
          <p:cNvSpPr txBox="1"/>
          <p:nvPr/>
        </p:nvSpPr>
        <p:spPr>
          <a:xfrm>
            <a:off x="2606675" y="609601"/>
            <a:ext cx="7146925" cy="830997"/>
          </a:xfrm>
          <a:prstGeom prst="rect">
            <a:avLst/>
          </a:prstGeom>
          <a:noFill/>
        </p:spPr>
        <p:txBody>
          <a:bodyPr wrap="square" rtlCol="0">
            <a:spAutoFit/>
          </a:bodyPr>
          <a:lstStyle/>
          <a:p>
            <a:r>
              <a:rPr lang="en-US" sz="4800" b="1">
                <a:ln/>
                <a:solidFill>
                  <a:srgbClr val="0000FF"/>
                </a:solidFill>
                <a:latin typeface="Times New Roman" panose="02020603050405020304" pitchFamily="18" charset="0"/>
                <a:cs typeface="Times New Roman" panose="02020603050405020304" pitchFamily="18" charset="0"/>
              </a:rPr>
              <a:t>Kết quả sau đúng hay sai:</a:t>
            </a:r>
            <a:endParaRPr lang="en-US" sz="4800" dirty="0">
              <a:solidFill>
                <a:schemeClr val="accent2">
                  <a:lumMod val="75000"/>
                </a:schemeClr>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38681F38-FE6B-405A-9231-462845991EA4}"/>
              </a:ext>
            </a:extLst>
          </p:cNvPr>
          <p:cNvSpPr txBox="1"/>
          <p:nvPr/>
        </p:nvSpPr>
        <p:spPr>
          <a:xfrm>
            <a:off x="5257800" y="4559558"/>
            <a:ext cx="1752600" cy="923330"/>
          </a:xfrm>
          <a:prstGeom prst="rect">
            <a:avLst/>
          </a:prstGeom>
          <a:noFill/>
        </p:spPr>
        <p:txBody>
          <a:bodyPr wrap="square" rtlCol="0">
            <a:spAutoFit/>
          </a:bodyPr>
          <a:lstStyle/>
          <a:p>
            <a:r>
              <a:rPr lang="en-US" sz="5400">
                <a:solidFill>
                  <a:srgbClr val="FF0000"/>
                </a:solidFill>
                <a:latin typeface="Times New Roman" pitchFamily="18" charset="0"/>
                <a:cs typeface="Times New Roman" pitchFamily="18" charset="0"/>
              </a:rPr>
              <a:t>Đúng</a:t>
            </a:r>
            <a:endParaRPr lang="en-US" sz="5400" dirty="0">
              <a:solidFill>
                <a:srgbClr val="FF0000"/>
              </a:solidFill>
              <a:latin typeface="Times New Roman" pitchFamily="18" charset="0"/>
              <a:cs typeface="Times New Roman" pitchFamily="18" charset="0"/>
            </a:endParaRPr>
          </a:p>
        </p:txBody>
      </p:sp>
      <p:graphicFrame>
        <p:nvGraphicFramePr>
          <p:cNvPr id="13" name="Object 12">
            <a:extLst>
              <a:ext uri="{FF2B5EF4-FFF2-40B4-BE49-F238E27FC236}">
                <a16:creationId xmlns:a16="http://schemas.microsoft.com/office/drawing/2014/main" id="{FEC268AE-70DC-47D4-8049-C1C27AB9F74D}"/>
              </a:ext>
            </a:extLst>
          </p:cNvPr>
          <p:cNvGraphicFramePr>
            <a:graphicFrameLocks noChangeAspect="1"/>
          </p:cNvGraphicFramePr>
          <p:nvPr>
            <p:extLst>
              <p:ext uri="{D42A27DB-BD31-4B8C-83A1-F6EECF244321}">
                <p14:modId xmlns:p14="http://schemas.microsoft.com/office/powerpoint/2010/main" val="462249757"/>
              </p:ext>
            </p:extLst>
          </p:nvPr>
        </p:nvGraphicFramePr>
        <p:xfrm>
          <a:off x="2757488" y="1787525"/>
          <a:ext cx="6827837" cy="687388"/>
        </p:xfrm>
        <a:graphic>
          <a:graphicData uri="http://schemas.openxmlformats.org/presentationml/2006/ole">
            <mc:AlternateContent xmlns:mc="http://schemas.openxmlformats.org/markup-compatibility/2006">
              <mc:Choice xmlns:v="urn:schemas-microsoft-com:vml" Requires="v">
                <p:oleObj spid="_x0000_s12290" name="Equation" r:id="rId4" imgW="3886200" imgH="393480" progId="Equation.DSMT4">
                  <p:embed/>
                </p:oleObj>
              </mc:Choice>
              <mc:Fallback>
                <p:oleObj name="Equation" r:id="rId4" imgW="3886200" imgH="393480" progId="Equation.DSMT4">
                  <p:embed/>
                  <p:pic>
                    <p:nvPicPr>
                      <p:cNvPr id="13" name="Object 12">
                        <a:extLst>
                          <a:ext uri="{FF2B5EF4-FFF2-40B4-BE49-F238E27FC236}">
                            <a16:creationId xmlns:a16="http://schemas.microsoft.com/office/drawing/2014/main" id="{FEC268AE-70DC-47D4-8049-C1C27AB9F74D}"/>
                          </a:ext>
                        </a:extLst>
                      </p:cNvPr>
                      <p:cNvPicPr>
                        <a:picLocks noChangeAspect="1" noChangeArrowheads="1"/>
                      </p:cNvPicPr>
                      <p:nvPr/>
                    </p:nvPicPr>
                    <p:blipFill>
                      <a:blip r:embed="rId5"/>
                      <a:srcRect/>
                      <a:stretch>
                        <a:fillRect/>
                      </a:stretch>
                    </p:blipFill>
                    <p:spPr bwMode="auto">
                      <a:xfrm>
                        <a:off x="2757488" y="1787525"/>
                        <a:ext cx="6827837" cy="687388"/>
                      </a:xfrm>
                      <a:prstGeom prst="rect">
                        <a:avLst/>
                      </a:prstGeom>
                      <a:noFill/>
                    </p:spPr>
                  </p:pic>
                </p:oleObj>
              </mc:Fallback>
            </mc:AlternateContent>
          </a:graphicData>
        </a:graphic>
      </p:graphicFrame>
      <p:pic>
        <p:nvPicPr>
          <p:cNvPr id="8" name="Picture 7" descr="sa.png">
            <a:hlinkClick r:id="rId6" action="ppaction://hlinksldjump"/>
          </p:cNvPr>
          <p:cNvPicPr>
            <a:picLocks noChangeAspect="1"/>
          </p:cNvPicPr>
          <p:nvPr/>
        </p:nvPicPr>
        <p:blipFill>
          <a:blip r:embed="rId7" cstate="print"/>
          <a:stretch>
            <a:fillRect/>
          </a:stretch>
        </p:blipFill>
        <p:spPr>
          <a:xfrm flipH="1">
            <a:off x="9220200" y="4749800"/>
            <a:ext cx="1752600" cy="2108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80">
                                          <p:stCondLst>
                                            <p:cond delay="0"/>
                                          </p:stCondLst>
                                        </p:cTn>
                                        <p:tgtEl>
                                          <p:spTgt spid="11"/>
                                        </p:tgtEl>
                                      </p:cBhvr>
                                    </p:animEffect>
                                    <p:anim calcmode="lin" valueType="num">
                                      <p:cBhvr>
                                        <p:cTn id="1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6" dur="26">
                                          <p:stCondLst>
                                            <p:cond delay="650"/>
                                          </p:stCondLst>
                                        </p:cTn>
                                        <p:tgtEl>
                                          <p:spTgt spid="11"/>
                                        </p:tgtEl>
                                      </p:cBhvr>
                                      <p:to x="100000" y="60000"/>
                                    </p:animScale>
                                    <p:animScale>
                                      <p:cBhvr>
                                        <p:cTn id="17" dur="166" decel="50000">
                                          <p:stCondLst>
                                            <p:cond delay="676"/>
                                          </p:stCondLst>
                                        </p:cTn>
                                        <p:tgtEl>
                                          <p:spTgt spid="11"/>
                                        </p:tgtEl>
                                      </p:cBhvr>
                                      <p:to x="100000" y="100000"/>
                                    </p:animScale>
                                    <p:animScale>
                                      <p:cBhvr>
                                        <p:cTn id="18" dur="26">
                                          <p:stCondLst>
                                            <p:cond delay="1312"/>
                                          </p:stCondLst>
                                        </p:cTn>
                                        <p:tgtEl>
                                          <p:spTgt spid="11"/>
                                        </p:tgtEl>
                                      </p:cBhvr>
                                      <p:to x="100000" y="80000"/>
                                    </p:animScale>
                                    <p:animScale>
                                      <p:cBhvr>
                                        <p:cTn id="19" dur="166" decel="50000">
                                          <p:stCondLst>
                                            <p:cond delay="1338"/>
                                          </p:stCondLst>
                                        </p:cTn>
                                        <p:tgtEl>
                                          <p:spTgt spid="11"/>
                                        </p:tgtEl>
                                      </p:cBhvr>
                                      <p:to x="100000" y="100000"/>
                                    </p:animScale>
                                    <p:animScale>
                                      <p:cBhvr>
                                        <p:cTn id="20" dur="26">
                                          <p:stCondLst>
                                            <p:cond delay="1642"/>
                                          </p:stCondLst>
                                        </p:cTn>
                                        <p:tgtEl>
                                          <p:spTgt spid="11"/>
                                        </p:tgtEl>
                                      </p:cBhvr>
                                      <p:to x="100000" y="90000"/>
                                    </p:animScale>
                                    <p:animScale>
                                      <p:cBhvr>
                                        <p:cTn id="21" dur="166" decel="50000">
                                          <p:stCondLst>
                                            <p:cond delay="1668"/>
                                          </p:stCondLst>
                                        </p:cTn>
                                        <p:tgtEl>
                                          <p:spTgt spid="11"/>
                                        </p:tgtEl>
                                      </p:cBhvr>
                                      <p:to x="100000" y="100000"/>
                                    </p:animScale>
                                    <p:animScale>
                                      <p:cBhvr>
                                        <p:cTn id="22" dur="26">
                                          <p:stCondLst>
                                            <p:cond delay="1808"/>
                                          </p:stCondLst>
                                        </p:cTn>
                                        <p:tgtEl>
                                          <p:spTgt spid="11"/>
                                        </p:tgtEl>
                                      </p:cBhvr>
                                      <p:to x="100000" y="95000"/>
                                    </p:animScale>
                                    <p:animScale>
                                      <p:cBhvr>
                                        <p:cTn id="23" dur="166" decel="50000">
                                          <p:stCondLst>
                                            <p:cond delay="1834"/>
                                          </p:stCondLst>
                                        </p:cTn>
                                        <p:tgtEl>
                                          <p:spTgt spid="11"/>
                                        </p:tgtEl>
                                      </p:cBhvr>
                                      <p:to x="100000" y="100000"/>
                                    </p:animScale>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par>
                          <p:cTn id="32" fill="hold">
                            <p:stCondLst>
                              <p:cond delay="0"/>
                            </p:stCondLst>
                            <p:childTnLst>
                              <p:par>
                                <p:cTn id="33" presetID="14" presetClass="entr" presetSubtype="1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21DF466-DCD0-4D77-8FF1-4CCA275492E2}"/>
              </a:ext>
            </a:extLst>
          </p:cNvPr>
          <p:cNvSpPr/>
          <p:nvPr/>
        </p:nvSpPr>
        <p:spPr>
          <a:xfrm>
            <a:off x="2438400" y="228600"/>
            <a:ext cx="7391400" cy="2743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1E14F426-5C3F-4E39-9B1A-7C1B85F89C98}"/>
              </a:ext>
            </a:extLst>
          </p:cNvPr>
          <p:cNvSpPr/>
          <p:nvPr/>
        </p:nvSpPr>
        <p:spPr>
          <a:xfrm>
            <a:off x="2438400" y="3733800"/>
            <a:ext cx="7315200" cy="2514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EAD0417A-9E8F-4973-8096-3F7211067F1D}"/>
              </a:ext>
            </a:extLst>
          </p:cNvPr>
          <p:cNvSpPr txBox="1"/>
          <p:nvPr/>
        </p:nvSpPr>
        <p:spPr>
          <a:xfrm>
            <a:off x="2438400" y="609601"/>
            <a:ext cx="7315200" cy="830997"/>
          </a:xfrm>
          <a:prstGeom prst="rect">
            <a:avLst/>
          </a:prstGeom>
          <a:noFill/>
        </p:spPr>
        <p:txBody>
          <a:bodyPr wrap="square" rtlCol="0">
            <a:spAutoFit/>
          </a:bodyPr>
          <a:lstStyle/>
          <a:p>
            <a:r>
              <a:rPr lang="en-US" sz="4800" b="1">
                <a:ln/>
                <a:solidFill>
                  <a:srgbClr val="0000FF"/>
                </a:solidFill>
                <a:latin typeface="Times New Roman" panose="02020603050405020304" pitchFamily="18" charset="0"/>
                <a:cs typeface="Times New Roman" panose="02020603050405020304" pitchFamily="18" charset="0"/>
              </a:rPr>
              <a:t>Kết quả phép tính:</a:t>
            </a:r>
            <a:endParaRPr lang="en-US" sz="4800" dirty="0">
              <a:solidFill>
                <a:schemeClr val="accent2">
                  <a:lumMod val="75000"/>
                </a:schemeClr>
              </a:solidFill>
              <a:latin typeface="Times New Roman" pitchFamily="18" charset="0"/>
              <a:cs typeface="Times New Roman" pitchFamily="18" charset="0"/>
            </a:endParaRPr>
          </a:p>
        </p:txBody>
      </p:sp>
      <p:sp>
        <p:nvSpPr>
          <p:cNvPr id="12" name="TextBox 11">
            <a:extLst>
              <a:ext uri="{FF2B5EF4-FFF2-40B4-BE49-F238E27FC236}">
                <a16:creationId xmlns:a16="http://schemas.microsoft.com/office/drawing/2014/main" id="{B2C2E755-530A-4D68-AB00-2E70D216C44E}"/>
              </a:ext>
            </a:extLst>
          </p:cNvPr>
          <p:cNvSpPr txBox="1"/>
          <p:nvPr/>
        </p:nvSpPr>
        <p:spPr>
          <a:xfrm>
            <a:off x="5257800" y="4559558"/>
            <a:ext cx="1752600" cy="923330"/>
          </a:xfrm>
          <a:prstGeom prst="rect">
            <a:avLst/>
          </a:prstGeom>
          <a:noFill/>
        </p:spPr>
        <p:txBody>
          <a:bodyPr wrap="square" rtlCol="0">
            <a:spAutoFit/>
          </a:bodyPr>
          <a:lstStyle/>
          <a:p>
            <a:r>
              <a:rPr lang="en-US" sz="5400">
                <a:solidFill>
                  <a:srgbClr val="FF0000"/>
                </a:solidFill>
                <a:latin typeface="Times New Roman" pitchFamily="18" charset="0"/>
                <a:cs typeface="Times New Roman" pitchFamily="18" charset="0"/>
              </a:rPr>
              <a:t>5000</a:t>
            </a:r>
            <a:endParaRPr lang="en-US" sz="5400" dirty="0">
              <a:solidFill>
                <a:srgbClr val="FF0000"/>
              </a:solidFill>
              <a:latin typeface="Times New Roman" pitchFamily="18" charset="0"/>
              <a:cs typeface="Times New Roman" pitchFamily="18" charset="0"/>
            </a:endParaRPr>
          </a:p>
        </p:txBody>
      </p:sp>
      <p:graphicFrame>
        <p:nvGraphicFramePr>
          <p:cNvPr id="13" name="Object 12">
            <a:extLst>
              <a:ext uri="{FF2B5EF4-FFF2-40B4-BE49-F238E27FC236}">
                <a16:creationId xmlns:a16="http://schemas.microsoft.com/office/drawing/2014/main" id="{06FD14BC-522A-4E4A-9E0B-185D60F98B51}"/>
              </a:ext>
            </a:extLst>
          </p:cNvPr>
          <p:cNvGraphicFramePr>
            <a:graphicFrameLocks noChangeAspect="1"/>
          </p:cNvGraphicFramePr>
          <p:nvPr>
            <p:extLst>
              <p:ext uri="{D42A27DB-BD31-4B8C-83A1-F6EECF244321}">
                <p14:modId xmlns:p14="http://schemas.microsoft.com/office/powerpoint/2010/main" val="3500772612"/>
              </p:ext>
            </p:extLst>
          </p:nvPr>
        </p:nvGraphicFramePr>
        <p:xfrm>
          <a:off x="4075113" y="1854200"/>
          <a:ext cx="4194175" cy="554038"/>
        </p:xfrm>
        <a:graphic>
          <a:graphicData uri="http://schemas.openxmlformats.org/presentationml/2006/ole">
            <mc:AlternateContent xmlns:mc="http://schemas.openxmlformats.org/markup-compatibility/2006">
              <mc:Choice xmlns:v="urn:schemas-microsoft-com:vml" Requires="v">
                <p:oleObj spid="_x0000_s13314" name="Equation" r:id="rId4" imgW="2387520" imgH="317160" progId="Equation.DSMT4">
                  <p:embed/>
                </p:oleObj>
              </mc:Choice>
              <mc:Fallback>
                <p:oleObj name="Equation" r:id="rId4" imgW="2387520" imgH="317160" progId="Equation.DSMT4">
                  <p:embed/>
                  <p:pic>
                    <p:nvPicPr>
                      <p:cNvPr id="13" name="Object 12">
                        <a:extLst>
                          <a:ext uri="{FF2B5EF4-FFF2-40B4-BE49-F238E27FC236}">
                            <a16:creationId xmlns:a16="http://schemas.microsoft.com/office/drawing/2014/main" id="{06FD14BC-522A-4E4A-9E0B-185D60F98B51}"/>
                          </a:ext>
                        </a:extLst>
                      </p:cNvPr>
                      <p:cNvPicPr>
                        <a:picLocks noChangeAspect="1" noChangeArrowheads="1"/>
                      </p:cNvPicPr>
                      <p:nvPr/>
                    </p:nvPicPr>
                    <p:blipFill>
                      <a:blip r:embed="rId5"/>
                      <a:srcRect/>
                      <a:stretch>
                        <a:fillRect/>
                      </a:stretch>
                    </p:blipFill>
                    <p:spPr bwMode="auto">
                      <a:xfrm>
                        <a:off x="4075113" y="1854200"/>
                        <a:ext cx="4194175" cy="554038"/>
                      </a:xfrm>
                      <a:prstGeom prst="rect">
                        <a:avLst/>
                      </a:prstGeom>
                      <a:noFill/>
                    </p:spPr>
                  </p:pic>
                </p:oleObj>
              </mc:Fallback>
            </mc:AlternateContent>
          </a:graphicData>
        </a:graphic>
      </p:graphicFrame>
      <p:pic>
        <p:nvPicPr>
          <p:cNvPr id="8" name="Picture 7" descr="5f096a8a366f75a319212a507803cf17.png">
            <a:hlinkClick r:id="rId6" action="ppaction://hlinksldjump"/>
          </p:cNvPr>
          <p:cNvPicPr>
            <a:picLocks noChangeAspect="1"/>
          </p:cNvPicPr>
          <p:nvPr/>
        </p:nvPicPr>
        <p:blipFill>
          <a:blip r:embed="rId7" cstate="print"/>
          <a:stretch>
            <a:fillRect/>
          </a:stretch>
        </p:blipFill>
        <p:spPr>
          <a:xfrm flipH="1">
            <a:off x="9404986" y="5562600"/>
            <a:ext cx="1263014" cy="12954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80">
                                          <p:stCondLst>
                                            <p:cond delay="0"/>
                                          </p:stCondLst>
                                        </p:cTn>
                                        <p:tgtEl>
                                          <p:spTgt spid="11"/>
                                        </p:tgtEl>
                                      </p:cBhvr>
                                    </p:animEffect>
                                    <p:anim calcmode="lin" valueType="num">
                                      <p:cBhvr>
                                        <p:cTn id="1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6" dur="26">
                                          <p:stCondLst>
                                            <p:cond delay="650"/>
                                          </p:stCondLst>
                                        </p:cTn>
                                        <p:tgtEl>
                                          <p:spTgt spid="11"/>
                                        </p:tgtEl>
                                      </p:cBhvr>
                                      <p:to x="100000" y="60000"/>
                                    </p:animScale>
                                    <p:animScale>
                                      <p:cBhvr>
                                        <p:cTn id="17" dur="166" decel="50000">
                                          <p:stCondLst>
                                            <p:cond delay="676"/>
                                          </p:stCondLst>
                                        </p:cTn>
                                        <p:tgtEl>
                                          <p:spTgt spid="11"/>
                                        </p:tgtEl>
                                      </p:cBhvr>
                                      <p:to x="100000" y="100000"/>
                                    </p:animScale>
                                    <p:animScale>
                                      <p:cBhvr>
                                        <p:cTn id="18" dur="26">
                                          <p:stCondLst>
                                            <p:cond delay="1312"/>
                                          </p:stCondLst>
                                        </p:cTn>
                                        <p:tgtEl>
                                          <p:spTgt spid="11"/>
                                        </p:tgtEl>
                                      </p:cBhvr>
                                      <p:to x="100000" y="80000"/>
                                    </p:animScale>
                                    <p:animScale>
                                      <p:cBhvr>
                                        <p:cTn id="19" dur="166" decel="50000">
                                          <p:stCondLst>
                                            <p:cond delay="1338"/>
                                          </p:stCondLst>
                                        </p:cTn>
                                        <p:tgtEl>
                                          <p:spTgt spid="11"/>
                                        </p:tgtEl>
                                      </p:cBhvr>
                                      <p:to x="100000" y="100000"/>
                                    </p:animScale>
                                    <p:animScale>
                                      <p:cBhvr>
                                        <p:cTn id="20" dur="26">
                                          <p:stCondLst>
                                            <p:cond delay="1642"/>
                                          </p:stCondLst>
                                        </p:cTn>
                                        <p:tgtEl>
                                          <p:spTgt spid="11"/>
                                        </p:tgtEl>
                                      </p:cBhvr>
                                      <p:to x="100000" y="90000"/>
                                    </p:animScale>
                                    <p:animScale>
                                      <p:cBhvr>
                                        <p:cTn id="21" dur="166" decel="50000">
                                          <p:stCondLst>
                                            <p:cond delay="1668"/>
                                          </p:stCondLst>
                                        </p:cTn>
                                        <p:tgtEl>
                                          <p:spTgt spid="11"/>
                                        </p:tgtEl>
                                      </p:cBhvr>
                                      <p:to x="100000" y="100000"/>
                                    </p:animScale>
                                    <p:animScale>
                                      <p:cBhvr>
                                        <p:cTn id="22" dur="26">
                                          <p:stCondLst>
                                            <p:cond delay="1808"/>
                                          </p:stCondLst>
                                        </p:cTn>
                                        <p:tgtEl>
                                          <p:spTgt spid="11"/>
                                        </p:tgtEl>
                                      </p:cBhvr>
                                      <p:to x="100000" y="95000"/>
                                    </p:animScale>
                                    <p:animScale>
                                      <p:cBhvr>
                                        <p:cTn id="23" dur="166" decel="50000">
                                          <p:stCondLst>
                                            <p:cond delay="1834"/>
                                          </p:stCondLst>
                                        </p:cTn>
                                        <p:tgtEl>
                                          <p:spTgt spid="11"/>
                                        </p:tgtEl>
                                      </p:cBhvr>
                                      <p:to x="100000" y="100000"/>
                                    </p:animScale>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par>
                          <p:cTn id="32" fill="hold">
                            <p:stCondLst>
                              <p:cond delay="0"/>
                            </p:stCondLst>
                            <p:childTnLst>
                              <p:par>
                                <p:cTn id="33" presetID="14" presetClass="entr" presetSubtype="1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randombar(horizontal)">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663313-C5EC-45A5-8D51-9F6BE4057866}"/>
              </a:ext>
            </a:extLst>
          </p:cNvPr>
          <p:cNvSpPr/>
          <p:nvPr/>
        </p:nvSpPr>
        <p:spPr>
          <a:xfrm>
            <a:off x="2286000" y="228600"/>
            <a:ext cx="7391400" cy="2743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22F30E94-D6DA-429C-B7C0-447D5542F6AA}"/>
              </a:ext>
            </a:extLst>
          </p:cNvPr>
          <p:cNvSpPr/>
          <p:nvPr/>
        </p:nvSpPr>
        <p:spPr>
          <a:xfrm>
            <a:off x="2286000" y="3733800"/>
            <a:ext cx="7315200" cy="2514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1" name="TextBox 10">
            <a:extLst>
              <a:ext uri="{FF2B5EF4-FFF2-40B4-BE49-F238E27FC236}">
                <a16:creationId xmlns:a16="http://schemas.microsoft.com/office/drawing/2014/main" id="{A4C654ED-AEAC-46BD-8ED3-8A6E495E46A4}"/>
              </a:ext>
            </a:extLst>
          </p:cNvPr>
          <p:cNvSpPr txBox="1"/>
          <p:nvPr/>
        </p:nvSpPr>
        <p:spPr>
          <a:xfrm>
            <a:off x="2362200" y="609601"/>
            <a:ext cx="7315200" cy="707886"/>
          </a:xfrm>
          <a:prstGeom prst="rect">
            <a:avLst/>
          </a:prstGeom>
          <a:noFill/>
        </p:spPr>
        <p:txBody>
          <a:bodyPr wrap="square" rtlCol="0">
            <a:spAutoFit/>
          </a:bodyPr>
          <a:lstStyle/>
          <a:p>
            <a:r>
              <a:rPr lang="en-US" sz="4000" b="1">
                <a:ln/>
                <a:solidFill>
                  <a:srgbClr val="0000FF"/>
                </a:solidFill>
                <a:latin typeface="Times New Roman" panose="02020603050405020304" pitchFamily="18" charset="0"/>
                <a:cs typeface="Times New Roman" panose="02020603050405020304" pitchFamily="18" charset="0"/>
              </a:rPr>
              <a:t>Bỏ ngoặc và điền vào chỗ chấm:</a:t>
            </a:r>
            <a:endParaRPr lang="en-US" sz="4000" dirty="0">
              <a:solidFill>
                <a:schemeClr val="accent2">
                  <a:lumMod val="75000"/>
                </a:schemeClr>
              </a:solidFill>
              <a:latin typeface="Times New Roman" pitchFamily="18" charset="0"/>
              <a:cs typeface="Times New Roman" pitchFamily="18" charset="0"/>
            </a:endParaRPr>
          </a:p>
        </p:txBody>
      </p:sp>
      <p:graphicFrame>
        <p:nvGraphicFramePr>
          <p:cNvPr id="13" name="Object 12">
            <a:extLst>
              <a:ext uri="{FF2B5EF4-FFF2-40B4-BE49-F238E27FC236}">
                <a16:creationId xmlns:a16="http://schemas.microsoft.com/office/drawing/2014/main" id="{BEDC1A87-C748-48B7-B988-2CA4240870FA}"/>
              </a:ext>
            </a:extLst>
          </p:cNvPr>
          <p:cNvGraphicFramePr>
            <a:graphicFrameLocks noChangeAspect="1"/>
          </p:cNvGraphicFramePr>
          <p:nvPr>
            <p:extLst>
              <p:ext uri="{D42A27DB-BD31-4B8C-83A1-F6EECF244321}">
                <p14:modId xmlns:p14="http://schemas.microsoft.com/office/powerpoint/2010/main" val="3035330687"/>
              </p:ext>
            </p:extLst>
          </p:nvPr>
        </p:nvGraphicFramePr>
        <p:xfrm>
          <a:off x="4267200" y="1787525"/>
          <a:ext cx="3503613" cy="687388"/>
        </p:xfrm>
        <a:graphic>
          <a:graphicData uri="http://schemas.openxmlformats.org/presentationml/2006/ole">
            <mc:AlternateContent xmlns:mc="http://schemas.openxmlformats.org/markup-compatibility/2006">
              <mc:Choice xmlns:v="urn:schemas-microsoft-com:vml" Requires="v">
                <p:oleObj spid="_x0000_s14338" name="Equation" r:id="rId4" imgW="1993680" imgH="393480" progId="Equation.DSMT4">
                  <p:embed/>
                </p:oleObj>
              </mc:Choice>
              <mc:Fallback>
                <p:oleObj name="Equation" r:id="rId4" imgW="1993680" imgH="393480" progId="Equation.DSMT4">
                  <p:embed/>
                  <p:pic>
                    <p:nvPicPr>
                      <p:cNvPr id="13" name="Object 12">
                        <a:extLst>
                          <a:ext uri="{FF2B5EF4-FFF2-40B4-BE49-F238E27FC236}">
                            <a16:creationId xmlns:a16="http://schemas.microsoft.com/office/drawing/2014/main" id="{BEDC1A87-C748-48B7-B988-2CA4240870FA}"/>
                          </a:ext>
                        </a:extLst>
                      </p:cNvPr>
                      <p:cNvPicPr>
                        <a:picLocks noChangeAspect="1" noChangeArrowheads="1"/>
                      </p:cNvPicPr>
                      <p:nvPr/>
                    </p:nvPicPr>
                    <p:blipFill>
                      <a:blip r:embed="rId5"/>
                      <a:srcRect/>
                      <a:stretch>
                        <a:fillRect/>
                      </a:stretch>
                    </p:blipFill>
                    <p:spPr bwMode="auto">
                      <a:xfrm>
                        <a:off x="4267200" y="1787525"/>
                        <a:ext cx="3503613" cy="687388"/>
                      </a:xfrm>
                      <a:prstGeom prst="rect">
                        <a:avLst/>
                      </a:prstGeom>
                      <a:noFill/>
                    </p:spPr>
                  </p:pic>
                </p:oleObj>
              </mc:Fallback>
            </mc:AlternateContent>
          </a:graphicData>
        </a:graphic>
      </p:graphicFrame>
      <p:graphicFrame>
        <p:nvGraphicFramePr>
          <p:cNvPr id="14" name="Object 13">
            <a:extLst>
              <a:ext uri="{FF2B5EF4-FFF2-40B4-BE49-F238E27FC236}">
                <a16:creationId xmlns:a16="http://schemas.microsoft.com/office/drawing/2014/main" id="{918B7FB0-9EAE-441D-8F81-50C68A405982}"/>
              </a:ext>
            </a:extLst>
          </p:cNvPr>
          <p:cNvGraphicFramePr>
            <a:graphicFrameLocks noChangeAspect="1"/>
          </p:cNvGraphicFramePr>
          <p:nvPr>
            <p:extLst>
              <p:ext uri="{D42A27DB-BD31-4B8C-83A1-F6EECF244321}">
                <p14:modId xmlns:p14="http://schemas.microsoft.com/office/powerpoint/2010/main" val="3261991764"/>
              </p:ext>
            </p:extLst>
          </p:nvPr>
        </p:nvGraphicFramePr>
        <p:xfrm>
          <a:off x="3398838" y="4646613"/>
          <a:ext cx="5087937" cy="687387"/>
        </p:xfrm>
        <a:graphic>
          <a:graphicData uri="http://schemas.openxmlformats.org/presentationml/2006/ole">
            <mc:AlternateContent xmlns:mc="http://schemas.openxmlformats.org/markup-compatibility/2006">
              <mc:Choice xmlns:v="urn:schemas-microsoft-com:vml" Requires="v">
                <p:oleObj spid="_x0000_s14339" name="Equation" r:id="rId6" imgW="2895480" imgH="393480" progId="Equation.DSMT4">
                  <p:embed/>
                </p:oleObj>
              </mc:Choice>
              <mc:Fallback>
                <p:oleObj name="Equation" r:id="rId6" imgW="2895480" imgH="393480" progId="Equation.DSMT4">
                  <p:embed/>
                  <p:pic>
                    <p:nvPicPr>
                      <p:cNvPr id="14" name="Object 13">
                        <a:extLst>
                          <a:ext uri="{FF2B5EF4-FFF2-40B4-BE49-F238E27FC236}">
                            <a16:creationId xmlns:a16="http://schemas.microsoft.com/office/drawing/2014/main" id="{918B7FB0-9EAE-441D-8F81-50C68A405982}"/>
                          </a:ext>
                        </a:extLst>
                      </p:cNvPr>
                      <p:cNvPicPr>
                        <a:picLocks noChangeAspect="1" noChangeArrowheads="1"/>
                      </p:cNvPicPr>
                      <p:nvPr/>
                    </p:nvPicPr>
                    <p:blipFill>
                      <a:blip r:embed="rId7"/>
                      <a:srcRect/>
                      <a:stretch>
                        <a:fillRect/>
                      </a:stretch>
                    </p:blipFill>
                    <p:spPr bwMode="auto">
                      <a:xfrm>
                        <a:off x="3398838" y="4646613"/>
                        <a:ext cx="5087937" cy="687387"/>
                      </a:xfrm>
                      <a:prstGeom prst="rect">
                        <a:avLst/>
                      </a:prstGeom>
                      <a:noFill/>
                    </p:spPr>
                  </p:pic>
                </p:oleObj>
              </mc:Fallback>
            </mc:AlternateContent>
          </a:graphicData>
        </a:graphic>
      </p:graphicFrame>
      <p:pic>
        <p:nvPicPr>
          <p:cNvPr id="8" name="Picture 7" descr="61a4479af654ddff64ad93565723fd70.png">
            <a:hlinkClick r:id="rId8" action="ppaction://hlinksldjump"/>
          </p:cNvPr>
          <p:cNvPicPr>
            <a:picLocks noChangeAspect="1"/>
          </p:cNvPicPr>
          <p:nvPr/>
        </p:nvPicPr>
        <p:blipFill>
          <a:blip r:embed="rId9" cstate="print"/>
          <a:stretch>
            <a:fillRect/>
          </a:stretch>
        </p:blipFill>
        <p:spPr>
          <a:xfrm flipH="1">
            <a:off x="8465539" y="5117891"/>
            <a:ext cx="2066120" cy="1524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80">
                                          <p:stCondLst>
                                            <p:cond delay="0"/>
                                          </p:stCondLst>
                                        </p:cTn>
                                        <p:tgtEl>
                                          <p:spTgt spid="11"/>
                                        </p:tgtEl>
                                      </p:cBhvr>
                                    </p:animEffect>
                                    <p:anim calcmode="lin" valueType="num">
                                      <p:cBhvr>
                                        <p:cTn id="1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6" dur="26">
                                          <p:stCondLst>
                                            <p:cond delay="650"/>
                                          </p:stCondLst>
                                        </p:cTn>
                                        <p:tgtEl>
                                          <p:spTgt spid="11"/>
                                        </p:tgtEl>
                                      </p:cBhvr>
                                      <p:to x="100000" y="60000"/>
                                    </p:animScale>
                                    <p:animScale>
                                      <p:cBhvr>
                                        <p:cTn id="17" dur="166" decel="50000">
                                          <p:stCondLst>
                                            <p:cond delay="676"/>
                                          </p:stCondLst>
                                        </p:cTn>
                                        <p:tgtEl>
                                          <p:spTgt spid="11"/>
                                        </p:tgtEl>
                                      </p:cBhvr>
                                      <p:to x="100000" y="100000"/>
                                    </p:animScale>
                                    <p:animScale>
                                      <p:cBhvr>
                                        <p:cTn id="18" dur="26">
                                          <p:stCondLst>
                                            <p:cond delay="1312"/>
                                          </p:stCondLst>
                                        </p:cTn>
                                        <p:tgtEl>
                                          <p:spTgt spid="11"/>
                                        </p:tgtEl>
                                      </p:cBhvr>
                                      <p:to x="100000" y="80000"/>
                                    </p:animScale>
                                    <p:animScale>
                                      <p:cBhvr>
                                        <p:cTn id="19" dur="166" decel="50000">
                                          <p:stCondLst>
                                            <p:cond delay="1338"/>
                                          </p:stCondLst>
                                        </p:cTn>
                                        <p:tgtEl>
                                          <p:spTgt spid="11"/>
                                        </p:tgtEl>
                                      </p:cBhvr>
                                      <p:to x="100000" y="100000"/>
                                    </p:animScale>
                                    <p:animScale>
                                      <p:cBhvr>
                                        <p:cTn id="20" dur="26">
                                          <p:stCondLst>
                                            <p:cond delay="1642"/>
                                          </p:stCondLst>
                                        </p:cTn>
                                        <p:tgtEl>
                                          <p:spTgt spid="11"/>
                                        </p:tgtEl>
                                      </p:cBhvr>
                                      <p:to x="100000" y="90000"/>
                                    </p:animScale>
                                    <p:animScale>
                                      <p:cBhvr>
                                        <p:cTn id="21" dur="166" decel="50000">
                                          <p:stCondLst>
                                            <p:cond delay="1668"/>
                                          </p:stCondLst>
                                        </p:cTn>
                                        <p:tgtEl>
                                          <p:spTgt spid="11"/>
                                        </p:tgtEl>
                                      </p:cBhvr>
                                      <p:to x="100000" y="100000"/>
                                    </p:animScale>
                                    <p:animScale>
                                      <p:cBhvr>
                                        <p:cTn id="22" dur="26">
                                          <p:stCondLst>
                                            <p:cond delay="1808"/>
                                          </p:stCondLst>
                                        </p:cTn>
                                        <p:tgtEl>
                                          <p:spTgt spid="11"/>
                                        </p:tgtEl>
                                      </p:cBhvr>
                                      <p:to x="100000" y="95000"/>
                                    </p:animScale>
                                    <p:animScale>
                                      <p:cBhvr>
                                        <p:cTn id="23" dur="166" decel="50000">
                                          <p:stCondLst>
                                            <p:cond delay="1834"/>
                                          </p:stCondLst>
                                        </p:cTn>
                                        <p:tgtEl>
                                          <p:spTgt spid="11"/>
                                        </p:tgtEl>
                                      </p:cBhvr>
                                      <p:to x="100000" y="100000"/>
                                    </p:animScale>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childTnLst>
                                </p:cTn>
                              </p:par>
                            </p:childTnLst>
                          </p:cTn>
                        </p:par>
                        <p:par>
                          <p:cTn id="32" fill="hold">
                            <p:stCondLst>
                              <p:cond delay="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CBF1C01-09E4-4B3C-8A65-980392CE1F79}"/>
              </a:ext>
            </a:extLst>
          </p:cNvPr>
          <p:cNvSpPr/>
          <p:nvPr/>
        </p:nvSpPr>
        <p:spPr>
          <a:xfrm>
            <a:off x="2286000" y="228600"/>
            <a:ext cx="7391400" cy="2743200"/>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atin typeface="Times New Roman" pitchFamily="18" charset="0"/>
              <a:cs typeface="Times New Roman" pitchFamily="18" charset="0"/>
            </a:endParaRPr>
          </a:p>
        </p:txBody>
      </p:sp>
      <p:sp>
        <p:nvSpPr>
          <p:cNvPr id="15" name="Rectangle 14">
            <a:extLst>
              <a:ext uri="{FF2B5EF4-FFF2-40B4-BE49-F238E27FC236}">
                <a16:creationId xmlns:a16="http://schemas.microsoft.com/office/drawing/2014/main" id="{D3E7BEE4-396E-4B1D-B08F-97E8AD9C362C}"/>
              </a:ext>
            </a:extLst>
          </p:cNvPr>
          <p:cNvSpPr/>
          <p:nvPr/>
        </p:nvSpPr>
        <p:spPr>
          <a:xfrm>
            <a:off x="2286000" y="3733800"/>
            <a:ext cx="7315200" cy="251460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6" name="TextBox 15">
            <a:extLst>
              <a:ext uri="{FF2B5EF4-FFF2-40B4-BE49-F238E27FC236}">
                <a16:creationId xmlns:a16="http://schemas.microsoft.com/office/drawing/2014/main" id="{F2A0352D-049A-4F8B-BD7B-E29587DD42B8}"/>
              </a:ext>
            </a:extLst>
          </p:cNvPr>
          <p:cNvSpPr txBox="1"/>
          <p:nvPr/>
        </p:nvSpPr>
        <p:spPr>
          <a:xfrm>
            <a:off x="2286000" y="609601"/>
            <a:ext cx="7315200" cy="830997"/>
          </a:xfrm>
          <a:prstGeom prst="rect">
            <a:avLst/>
          </a:prstGeom>
          <a:noFill/>
        </p:spPr>
        <p:txBody>
          <a:bodyPr wrap="square" rtlCol="0">
            <a:spAutoFit/>
          </a:bodyPr>
          <a:lstStyle/>
          <a:p>
            <a:r>
              <a:rPr lang="en-US" sz="4800" b="1">
                <a:ln/>
                <a:solidFill>
                  <a:srgbClr val="0000FF"/>
                </a:solidFill>
                <a:latin typeface="Times New Roman" panose="02020603050405020304" pitchFamily="18" charset="0"/>
                <a:cs typeface="Times New Roman" panose="02020603050405020304" pitchFamily="18" charset="0"/>
              </a:rPr>
              <a:t>Điền vào chỗ chấm:</a:t>
            </a:r>
            <a:endParaRPr lang="en-US" sz="4800" dirty="0">
              <a:solidFill>
                <a:schemeClr val="accent2">
                  <a:lumMod val="75000"/>
                </a:schemeClr>
              </a:solidFill>
              <a:latin typeface="Times New Roman" pitchFamily="18" charset="0"/>
              <a:cs typeface="Times New Roman" pitchFamily="18" charset="0"/>
            </a:endParaRPr>
          </a:p>
        </p:txBody>
      </p:sp>
      <p:graphicFrame>
        <p:nvGraphicFramePr>
          <p:cNvPr id="17" name="Object 16">
            <a:extLst>
              <a:ext uri="{FF2B5EF4-FFF2-40B4-BE49-F238E27FC236}">
                <a16:creationId xmlns:a16="http://schemas.microsoft.com/office/drawing/2014/main" id="{7E832376-7C4B-42FB-B001-9314A3CF1CB8}"/>
              </a:ext>
            </a:extLst>
          </p:cNvPr>
          <p:cNvGraphicFramePr>
            <a:graphicFrameLocks noChangeAspect="1"/>
          </p:cNvGraphicFramePr>
          <p:nvPr>
            <p:extLst>
              <p:ext uri="{D42A27DB-BD31-4B8C-83A1-F6EECF244321}">
                <p14:modId xmlns:p14="http://schemas.microsoft.com/office/powerpoint/2010/main" val="517984000"/>
              </p:ext>
            </p:extLst>
          </p:nvPr>
        </p:nvGraphicFramePr>
        <p:xfrm>
          <a:off x="3798888" y="1787525"/>
          <a:ext cx="4440237" cy="687388"/>
        </p:xfrm>
        <a:graphic>
          <a:graphicData uri="http://schemas.openxmlformats.org/presentationml/2006/ole">
            <mc:AlternateContent xmlns:mc="http://schemas.openxmlformats.org/markup-compatibility/2006">
              <mc:Choice xmlns:v="urn:schemas-microsoft-com:vml" Requires="v">
                <p:oleObj spid="_x0000_s15362" name="Equation" r:id="rId4" imgW="2527200" imgH="393480" progId="Equation.DSMT4">
                  <p:embed/>
                </p:oleObj>
              </mc:Choice>
              <mc:Fallback>
                <p:oleObj name="Equation" r:id="rId4" imgW="2527200" imgH="393480" progId="Equation.DSMT4">
                  <p:embed/>
                  <p:pic>
                    <p:nvPicPr>
                      <p:cNvPr id="17" name="Object 16">
                        <a:extLst>
                          <a:ext uri="{FF2B5EF4-FFF2-40B4-BE49-F238E27FC236}">
                            <a16:creationId xmlns:a16="http://schemas.microsoft.com/office/drawing/2014/main" id="{7E832376-7C4B-42FB-B001-9314A3CF1CB8}"/>
                          </a:ext>
                        </a:extLst>
                      </p:cNvPr>
                      <p:cNvPicPr>
                        <a:picLocks noChangeAspect="1" noChangeArrowheads="1"/>
                      </p:cNvPicPr>
                      <p:nvPr/>
                    </p:nvPicPr>
                    <p:blipFill>
                      <a:blip r:embed="rId5"/>
                      <a:srcRect/>
                      <a:stretch>
                        <a:fillRect/>
                      </a:stretch>
                    </p:blipFill>
                    <p:spPr bwMode="auto">
                      <a:xfrm>
                        <a:off x="3798888" y="1787525"/>
                        <a:ext cx="4440237" cy="687388"/>
                      </a:xfrm>
                      <a:prstGeom prst="rect">
                        <a:avLst/>
                      </a:prstGeom>
                      <a:noFill/>
                    </p:spPr>
                  </p:pic>
                </p:oleObj>
              </mc:Fallback>
            </mc:AlternateContent>
          </a:graphicData>
        </a:graphic>
      </p:graphicFrame>
      <p:graphicFrame>
        <p:nvGraphicFramePr>
          <p:cNvPr id="20" name="Object 19">
            <a:extLst>
              <a:ext uri="{FF2B5EF4-FFF2-40B4-BE49-F238E27FC236}">
                <a16:creationId xmlns:a16="http://schemas.microsoft.com/office/drawing/2014/main" id="{CD4A2E50-9813-404F-8DE2-CDB7B7990AAD}"/>
              </a:ext>
            </a:extLst>
          </p:cNvPr>
          <p:cNvGraphicFramePr>
            <a:graphicFrameLocks noChangeAspect="1"/>
          </p:cNvGraphicFramePr>
          <p:nvPr>
            <p:extLst>
              <p:ext uri="{D42A27DB-BD31-4B8C-83A1-F6EECF244321}">
                <p14:modId xmlns:p14="http://schemas.microsoft.com/office/powerpoint/2010/main" val="1431228695"/>
              </p:ext>
            </p:extLst>
          </p:nvPr>
        </p:nvGraphicFramePr>
        <p:xfrm>
          <a:off x="3789363" y="4646613"/>
          <a:ext cx="4306887" cy="688975"/>
        </p:xfrm>
        <a:graphic>
          <a:graphicData uri="http://schemas.openxmlformats.org/presentationml/2006/ole">
            <mc:AlternateContent xmlns:mc="http://schemas.openxmlformats.org/markup-compatibility/2006">
              <mc:Choice xmlns:v="urn:schemas-microsoft-com:vml" Requires="v">
                <p:oleObj spid="_x0000_s15363" name="Equation" r:id="rId6" imgW="2450880" imgH="393480" progId="Equation.DSMT4">
                  <p:embed/>
                </p:oleObj>
              </mc:Choice>
              <mc:Fallback>
                <p:oleObj name="Equation" r:id="rId6" imgW="2450880" imgH="393480" progId="Equation.DSMT4">
                  <p:embed/>
                  <p:pic>
                    <p:nvPicPr>
                      <p:cNvPr id="20" name="Object 19">
                        <a:extLst>
                          <a:ext uri="{FF2B5EF4-FFF2-40B4-BE49-F238E27FC236}">
                            <a16:creationId xmlns:a16="http://schemas.microsoft.com/office/drawing/2014/main" id="{CD4A2E50-9813-404F-8DE2-CDB7B7990AAD}"/>
                          </a:ext>
                        </a:extLst>
                      </p:cNvPr>
                      <p:cNvPicPr>
                        <a:picLocks noChangeAspect="1" noChangeArrowheads="1"/>
                      </p:cNvPicPr>
                      <p:nvPr/>
                    </p:nvPicPr>
                    <p:blipFill>
                      <a:blip r:embed="rId7"/>
                      <a:srcRect/>
                      <a:stretch>
                        <a:fillRect/>
                      </a:stretch>
                    </p:blipFill>
                    <p:spPr bwMode="auto">
                      <a:xfrm>
                        <a:off x="3789363" y="4646613"/>
                        <a:ext cx="4306887" cy="688975"/>
                      </a:xfrm>
                      <a:prstGeom prst="rect">
                        <a:avLst/>
                      </a:prstGeom>
                      <a:noFill/>
                    </p:spPr>
                  </p:pic>
                </p:oleObj>
              </mc:Fallback>
            </mc:AlternateContent>
          </a:graphicData>
        </a:graphic>
      </p:graphicFrame>
      <p:pic>
        <p:nvPicPr>
          <p:cNvPr id="8" name="Picture 7" descr="asd.png">
            <a:hlinkClick r:id="rId8" action="ppaction://hlinksldjump"/>
          </p:cNvPr>
          <p:cNvPicPr>
            <a:picLocks noChangeAspect="1"/>
          </p:cNvPicPr>
          <p:nvPr/>
        </p:nvPicPr>
        <p:blipFill>
          <a:blip r:embed="rId9" cstate="print"/>
          <a:stretch>
            <a:fillRect/>
          </a:stretch>
        </p:blipFill>
        <p:spPr>
          <a:xfrm flipH="1">
            <a:off x="8763000" y="4991100"/>
            <a:ext cx="1981200" cy="182449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26" presetClass="entr" presetSubtype="0" fill="hold" grpId="0" nodeType="after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80">
                                          <p:stCondLst>
                                            <p:cond delay="0"/>
                                          </p:stCondLst>
                                        </p:cTn>
                                        <p:tgtEl>
                                          <p:spTgt spid="16"/>
                                        </p:tgtEl>
                                      </p:cBhvr>
                                    </p:animEffect>
                                    <p:anim calcmode="lin" valueType="num">
                                      <p:cBhvr>
                                        <p:cTn id="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 dur="26">
                                          <p:stCondLst>
                                            <p:cond delay="650"/>
                                          </p:stCondLst>
                                        </p:cTn>
                                        <p:tgtEl>
                                          <p:spTgt spid="16"/>
                                        </p:tgtEl>
                                      </p:cBhvr>
                                      <p:to x="100000" y="60000"/>
                                    </p:animScale>
                                    <p:animScale>
                                      <p:cBhvr>
                                        <p:cTn id="17" dur="166" decel="50000">
                                          <p:stCondLst>
                                            <p:cond delay="676"/>
                                          </p:stCondLst>
                                        </p:cTn>
                                        <p:tgtEl>
                                          <p:spTgt spid="16"/>
                                        </p:tgtEl>
                                      </p:cBhvr>
                                      <p:to x="100000" y="100000"/>
                                    </p:animScale>
                                    <p:animScale>
                                      <p:cBhvr>
                                        <p:cTn id="18" dur="26">
                                          <p:stCondLst>
                                            <p:cond delay="1312"/>
                                          </p:stCondLst>
                                        </p:cTn>
                                        <p:tgtEl>
                                          <p:spTgt spid="16"/>
                                        </p:tgtEl>
                                      </p:cBhvr>
                                      <p:to x="100000" y="80000"/>
                                    </p:animScale>
                                    <p:animScale>
                                      <p:cBhvr>
                                        <p:cTn id="19" dur="166" decel="50000">
                                          <p:stCondLst>
                                            <p:cond delay="1338"/>
                                          </p:stCondLst>
                                        </p:cTn>
                                        <p:tgtEl>
                                          <p:spTgt spid="16"/>
                                        </p:tgtEl>
                                      </p:cBhvr>
                                      <p:to x="100000" y="100000"/>
                                    </p:animScale>
                                    <p:animScale>
                                      <p:cBhvr>
                                        <p:cTn id="20" dur="26">
                                          <p:stCondLst>
                                            <p:cond delay="1642"/>
                                          </p:stCondLst>
                                        </p:cTn>
                                        <p:tgtEl>
                                          <p:spTgt spid="16"/>
                                        </p:tgtEl>
                                      </p:cBhvr>
                                      <p:to x="100000" y="90000"/>
                                    </p:animScale>
                                    <p:animScale>
                                      <p:cBhvr>
                                        <p:cTn id="21" dur="166" decel="50000">
                                          <p:stCondLst>
                                            <p:cond delay="1668"/>
                                          </p:stCondLst>
                                        </p:cTn>
                                        <p:tgtEl>
                                          <p:spTgt spid="16"/>
                                        </p:tgtEl>
                                      </p:cBhvr>
                                      <p:to x="100000" y="100000"/>
                                    </p:animScale>
                                    <p:animScale>
                                      <p:cBhvr>
                                        <p:cTn id="22" dur="26">
                                          <p:stCondLst>
                                            <p:cond delay="1808"/>
                                          </p:stCondLst>
                                        </p:cTn>
                                        <p:tgtEl>
                                          <p:spTgt spid="16"/>
                                        </p:tgtEl>
                                      </p:cBhvr>
                                      <p:to x="100000" y="95000"/>
                                    </p:animScale>
                                    <p:animScale>
                                      <p:cBhvr>
                                        <p:cTn id="23" dur="166" decel="50000">
                                          <p:stCondLst>
                                            <p:cond delay="1834"/>
                                          </p:stCondLst>
                                        </p:cTn>
                                        <p:tgtEl>
                                          <p:spTgt spid="16"/>
                                        </p:tgtEl>
                                      </p:cBhvr>
                                      <p:to x="100000" y="100000"/>
                                    </p:animScale>
                                  </p:childTnLst>
                                </p:cTn>
                              </p:par>
                            </p:childTnLst>
                          </p:cTn>
                        </p:par>
                        <p:par>
                          <p:cTn id="24" fill="hold">
                            <p:stCondLst>
                              <p:cond delay="2000"/>
                            </p:stCondLst>
                            <p:childTnLst>
                              <p:par>
                                <p:cTn id="25" presetID="10" presetClass="entr" presetSubtype="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childTnLst>
                                </p:cTn>
                              </p:par>
                            </p:childTnLst>
                          </p:cTn>
                        </p:par>
                        <p:par>
                          <p:cTn id="32" fill="hold">
                            <p:stCondLst>
                              <p:cond delay="0"/>
                            </p:stCondLst>
                            <p:childTnLst>
                              <p:par>
                                <p:cTn id="33" presetID="10" presetClass="entr" presetSubtype="0" fill="hold"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8B7395C-2467-425F-B5D3-FD3455552338}"/>
              </a:ext>
            </a:extLst>
          </p:cNvPr>
          <p:cNvSpPr/>
          <p:nvPr/>
        </p:nvSpPr>
        <p:spPr>
          <a:xfrm>
            <a:off x="2590800" y="4419600"/>
            <a:ext cx="8825627" cy="2209800"/>
          </a:xfrm>
          <a:custGeom>
            <a:avLst/>
            <a:gdLst>
              <a:gd name="connsiteX0" fmla="*/ 0 w 3795107"/>
              <a:gd name="connsiteY0" fmla="*/ 0 h 6684291"/>
              <a:gd name="connsiteX1" fmla="*/ 580109 w 3795107"/>
              <a:gd name="connsiteY1" fmla="*/ 0 h 6684291"/>
              <a:gd name="connsiteX2" fmla="*/ 1198169 w 3795107"/>
              <a:gd name="connsiteY2" fmla="*/ 0 h 6684291"/>
              <a:gd name="connsiteX3" fmla="*/ 1664425 w 3795107"/>
              <a:gd name="connsiteY3" fmla="*/ 0 h 6684291"/>
              <a:gd name="connsiteX4" fmla="*/ 2092730 w 3795107"/>
              <a:gd name="connsiteY4" fmla="*/ 0 h 6684291"/>
              <a:gd name="connsiteX5" fmla="*/ 2710791 w 3795107"/>
              <a:gd name="connsiteY5" fmla="*/ 0 h 6684291"/>
              <a:gd name="connsiteX6" fmla="*/ 3214998 w 3795107"/>
              <a:gd name="connsiteY6" fmla="*/ 0 h 6684291"/>
              <a:gd name="connsiteX7" fmla="*/ 3795107 w 3795107"/>
              <a:gd name="connsiteY7" fmla="*/ 0 h 6684291"/>
              <a:gd name="connsiteX8" fmla="*/ 3795107 w 3795107"/>
              <a:gd name="connsiteY8" fmla="*/ 356496 h 6684291"/>
              <a:gd name="connsiteX9" fmla="*/ 3795107 w 3795107"/>
              <a:gd name="connsiteY9" fmla="*/ 913520 h 6684291"/>
              <a:gd name="connsiteX10" fmla="*/ 3795107 w 3795107"/>
              <a:gd name="connsiteY10" fmla="*/ 1270015 h 6684291"/>
              <a:gd name="connsiteX11" fmla="*/ 3795107 w 3795107"/>
              <a:gd name="connsiteY11" fmla="*/ 1893882 h 6684291"/>
              <a:gd name="connsiteX12" fmla="*/ 3795107 w 3795107"/>
              <a:gd name="connsiteY12" fmla="*/ 2450907 h 6684291"/>
              <a:gd name="connsiteX13" fmla="*/ 3795107 w 3795107"/>
              <a:gd name="connsiteY13" fmla="*/ 3007931 h 6684291"/>
              <a:gd name="connsiteX14" fmla="*/ 3795107 w 3795107"/>
              <a:gd name="connsiteY14" fmla="*/ 3564955 h 6684291"/>
              <a:gd name="connsiteX15" fmla="*/ 3795107 w 3795107"/>
              <a:gd name="connsiteY15" fmla="*/ 4055137 h 6684291"/>
              <a:gd name="connsiteX16" fmla="*/ 3795107 w 3795107"/>
              <a:gd name="connsiteY16" fmla="*/ 4545318 h 6684291"/>
              <a:gd name="connsiteX17" fmla="*/ 3795107 w 3795107"/>
              <a:gd name="connsiteY17" fmla="*/ 5236028 h 6684291"/>
              <a:gd name="connsiteX18" fmla="*/ 3795107 w 3795107"/>
              <a:gd name="connsiteY18" fmla="*/ 5793052 h 6684291"/>
              <a:gd name="connsiteX19" fmla="*/ 3795107 w 3795107"/>
              <a:gd name="connsiteY19" fmla="*/ 6684291 h 6684291"/>
              <a:gd name="connsiteX20" fmla="*/ 3366802 w 3795107"/>
              <a:gd name="connsiteY20" fmla="*/ 6684291 h 6684291"/>
              <a:gd name="connsiteX21" fmla="*/ 2824644 w 3795107"/>
              <a:gd name="connsiteY21" fmla="*/ 6684291 h 6684291"/>
              <a:gd name="connsiteX22" fmla="*/ 2282486 w 3795107"/>
              <a:gd name="connsiteY22" fmla="*/ 6684291 h 6684291"/>
              <a:gd name="connsiteX23" fmla="*/ 1854181 w 3795107"/>
              <a:gd name="connsiteY23" fmla="*/ 6684291 h 6684291"/>
              <a:gd name="connsiteX24" fmla="*/ 1274072 w 3795107"/>
              <a:gd name="connsiteY24" fmla="*/ 6684291 h 6684291"/>
              <a:gd name="connsiteX25" fmla="*/ 693962 w 3795107"/>
              <a:gd name="connsiteY25" fmla="*/ 6684291 h 6684291"/>
              <a:gd name="connsiteX26" fmla="*/ 0 w 3795107"/>
              <a:gd name="connsiteY26" fmla="*/ 6684291 h 6684291"/>
              <a:gd name="connsiteX27" fmla="*/ 0 w 3795107"/>
              <a:gd name="connsiteY27" fmla="*/ 5993581 h 6684291"/>
              <a:gd name="connsiteX28" fmla="*/ 0 w 3795107"/>
              <a:gd name="connsiteY28" fmla="*/ 5302871 h 6684291"/>
              <a:gd name="connsiteX29" fmla="*/ 0 w 3795107"/>
              <a:gd name="connsiteY29" fmla="*/ 4679004 h 6684291"/>
              <a:gd name="connsiteX30" fmla="*/ 0 w 3795107"/>
              <a:gd name="connsiteY30" fmla="*/ 4255665 h 6684291"/>
              <a:gd name="connsiteX31" fmla="*/ 0 w 3795107"/>
              <a:gd name="connsiteY31" fmla="*/ 3899170 h 6684291"/>
              <a:gd name="connsiteX32" fmla="*/ 0 w 3795107"/>
              <a:gd name="connsiteY32" fmla="*/ 3275303 h 6684291"/>
              <a:gd name="connsiteX33" fmla="*/ 0 w 3795107"/>
              <a:gd name="connsiteY33" fmla="*/ 2918807 h 6684291"/>
              <a:gd name="connsiteX34" fmla="*/ 0 w 3795107"/>
              <a:gd name="connsiteY34" fmla="*/ 2294940 h 6684291"/>
              <a:gd name="connsiteX35" fmla="*/ 0 w 3795107"/>
              <a:gd name="connsiteY35" fmla="*/ 1604230 h 6684291"/>
              <a:gd name="connsiteX36" fmla="*/ 0 w 3795107"/>
              <a:gd name="connsiteY36" fmla="*/ 913520 h 6684291"/>
              <a:gd name="connsiteX37" fmla="*/ 0 w 3795107"/>
              <a:gd name="connsiteY37" fmla="*/ 557024 h 6684291"/>
              <a:gd name="connsiteX38" fmla="*/ 0 w 3795107"/>
              <a:gd name="connsiteY38" fmla="*/ 0 h 668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795107" h="6684291" fill="none" extrusionOk="0">
                <a:moveTo>
                  <a:pt x="0" y="0"/>
                </a:moveTo>
                <a:cubicBezTo>
                  <a:pt x="148977" y="-47898"/>
                  <a:pt x="297094" y="35363"/>
                  <a:pt x="580109" y="0"/>
                </a:cubicBezTo>
                <a:cubicBezTo>
                  <a:pt x="863124" y="-35363"/>
                  <a:pt x="936461" y="49556"/>
                  <a:pt x="1198169" y="0"/>
                </a:cubicBezTo>
                <a:cubicBezTo>
                  <a:pt x="1459877" y="-49556"/>
                  <a:pt x="1567481" y="5837"/>
                  <a:pt x="1664425" y="0"/>
                </a:cubicBezTo>
                <a:cubicBezTo>
                  <a:pt x="1761369" y="-5837"/>
                  <a:pt x="1986279" y="21607"/>
                  <a:pt x="2092730" y="0"/>
                </a:cubicBezTo>
                <a:cubicBezTo>
                  <a:pt x="2199181" y="-21607"/>
                  <a:pt x="2440767" y="44085"/>
                  <a:pt x="2710791" y="0"/>
                </a:cubicBezTo>
                <a:cubicBezTo>
                  <a:pt x="2980815" y="-44085"/>
                  <a:pt x="3065059" y="50572"/>
                  <a:pt x="3214998" y="0"/>
                </a:cubicBezTo>
                <a:cubicBezTo>
                  <a:pt x="3364937" y="-50572"/>
                  <a:pt x="3613520" y="35687"/>
                  <a:pt x="3795107" y="0"/>
                </a:cubicBezTo>
                <a:cubicBezTo>
                  <a:pt x="3815471" y="172850"/>
                  <a:pt x="3768749" y="232499"/>
                  <a:pt x="3795107" y="356496"/>
                </a:cubicBezTo>
                <a:cubicBezTo>
                  <a:pt x="3821465" y="480493"/>
                  <a:pt x="3791067" y="636055"/>
                  <a:pt x="3795107" y="913520"/>
                </a:cubicBezTo>
                <a:cubicBezTo>
                  <a:pt x="3799147" y="1190985"/>
                  <a:pt x="3775147" y="1158620"/>
                  <a:pt x="3795107" y="1270015"/>
                </a:cubicBezTo>
                <a:cubicBezTo>
                  <a:pt x="3815067" y="1381410"/>
                  <a:pt x="3766839" y="1696432"/>
                  <a:pt x="3795107" y="1893882"/>
                </a:cubicBezTo>
                <a:cubicBezTo>
                  <a:pt x="3823375" y="2091332"/>
                  <a:pt x="3789466" y="2210458"/>
                  <a:pt x="3795107" y="2450907"/>
                </a:cubicBezTo>
                <a:cubicBezTo>
                  <a:pt x="3800748" y="2691356"/>
                  <a:pt x="3774696" y="2814375"/>
                  <a:pt x="3795107" y="3007931"/>
                </a:cubicBezTo>
                <a:cubicBezTo>
                  <a:pt x="3815518" y="3201487"/>
                  <a:pt x="3774646" y="3356546"/>
                  <a:pt x="3795107" y="3564955"/>
                </a:cubicBezTo>
                <a:cubicBezTo>
                  <a:pt x="3815568" y="3773364"/>
                  <a:pt x="3774066" y="3844251"/>
                  <a:pt x="3795107" y="4055137"/>
                </a:cubicBezTo>
                <a:cubicBezTo>
                  <a:pt x="3816148" y="4266023"/>
                  <a:pt x="3769894" y="4377263"/>
                  <a:pt x="3795107" y="4545318"/>
                </a:cubicBezTo>
                <a:cubicBezTo>
                  <a:pt x="3820320" y="4713373"/>
                  <a:pt x="3761686" y="4943727"/>
                  <a:pt x="3795107" y="5236028"/>
                </a:cubicBezTo>
                <a:cubicBezTo>
                  <a:pt x="3828528" y="5528329"/>
                  <a:pt x="3787109" y="5575476"/>
                  <a:pt x="3795107" y="5793052"/>
                </a:cubicBezTo>
                <a:cubicBezTo>
                  <a:pt x="3803105" y="6010628"/>
                  <a:pt x="3717821" y="6302128"/>
                  <a:pt x="3795107" y="6684291"/>
                </a:cubicBezTo>
                <a:cubicBezTo>
                  <a:pt x="3687615" y="6713585"/>
                  <a:pt x="3485787" y="6640837"/>
                  <a:pt x="3366802" y="6684291"/>
                </a:cubicBezTo>
                <a:cubicBezTo>
                  <a:pt x="3247817" y="6727745"/>
                  <a:pt x="3075411" y="6669674"/>
                  <a:pt x="2824644" y="6684291"/>
                </a:cubicBezTo>
                <a:cubicBezTo>
                  <a:pt x="2573877" y="6698908"/>
                  <a:pt x="2529820" y="6657562"/>
                  <a:pt x="2282486" y="6684291"/>
                </a:cubicBezTo>
                <a:cubicBezTo>
                  <a:pt x="2035152" y="6711020"/>
                  <a:pt x="2062820" y="6646411"/>
                  <a:pt x="1854181" y="6684291"/>
                </a:cubicBezTo>
                <a:cubicBezTo>
                  <a:pt x="1645542" y="6722171"/>
                  <a:pt x="1464307" y="6619535"/>
                  <a:pt x="1274072" y="6684291"/>
                </a:cubicBezTo>
                <a:cubicBezTo>
                  <a:pt x="1083837" y="6749047"/>
                  <a:pt x="938545" y="6683135"/>
                  <a:pt x="693962" y="6684291"/>
                </a:cubicBezTo>
                <a:cubicBezTo>
                  <a:pt x="449379" y="6685447"/>
                  <a:pt x="318972" y="6650613"/>
                  <a:pt x="0" y="6684291"/>
                </a:cubicBezTo>
                <a:cubicBezTo>
                  <a:pt x="-8856" y="6356592"/>
                  <a:pt x="18731" y="6230547"/>
                  <a:pt x="0" y="5993581"/>
                </a:cubicBezTo>
                <a:cubicBezTo>
                  <a:pt x="-18731" y="5756615"/>
                  <a:pt x="59104" y="5543545"/>
                  <a:pt x="0" y="5302871"/>
                </a:cubicBezTo>
                <a:cubicBezTo>
                  <a:pt x="-59104" y="5062197"/>
                  <a:pt x="3445" y="4889982"/>
                  <a:pt x="0" y="4679004"/>
                </a:cubicBezTo>
                <a:cubicBezTo>
                  <a:pt x="-3445" y="4468026"/>
                  <a:pt x="22945" y="4383114"/>
                  <a:pt x="0" y="4255665"/>
                </a:cubicBezTo>
                <a:cubicBezTo>
                  <a:pt x="-22945" y="4128216"/>
                  <a:pt x="28384" y="3985928"/>
                  <a:pt x="0" y="3899170"/>
                </a:cubicBezTo>
                <a:cubicBezTo>
                  <a:pt x="-28384" y="3812412"/>
                  <a:pt x="69866" y="3508427"/>
                  <a:pt x="0" y="3275303"/>
                </a:cubicBezTo>
                <a:cubicBezTo>
                  <a:pt x="-69866" y="3042179"/>
                  <a:pt x="31004" y="3012299"/>
                  <a:pt x="0" y="2918807"/>
                </a:cubicBezTo>
                <a:cubicBezTo>
                  <a:pt x="-31004" y="2825315"/>
                  <a:pt x="20957" y="2528821"/>
                  <a:pt x="0" y="2294940"/>
                </a:cubicBezTo>
                <a:cubicBezTo>
                  <a:pt x="-20957" y="2061059"/>
                  <a:pt x="62163" y="1815701"/>
                  <a:pt x="0" y="1604230"/>
                </a:cubicBezTo>
                <a:cubicBezTo>
                  <a:pt x="-62163" y="1392759"/>
                  <a:pt x="66846" y="1051674"/>
                  <a:pt x="0" y="913520"/>
                </a:cubicBezTo>
                <a:cubicBezTo>
                  <a:pt x="-66846" y="775366"/>
                  <a:pt x="5328" y="688533"/>
                  <a:pt x="0" y="557024"/>
                </a:cubicBezTo>
                <a:cubicBezTo>
                  <a:pt x="-5328" y="425515"/>
                  <a:pt x="13862" y="201630"/>
                  <a:pt x="0" y="0"/>
                </a:cubicBezTo>
                <a:close/>
              </a:path>
              <a:path w="3795107" h="6684291" stroke="0" extrusionOk="0">
                <a:moveTo>
                  <a:pt x="0" y="0"/>
                </a:moveTo>
                <a:cubicBezTo>
                  <a:pt x="144251" y="-15760"/>
                  <a:pt x="318212" y="20088"/>
                  <a:pt x="618060" y="0"/>
                </a:cubicBezTo>
                <a:cubicBezTo>
                  <a:pt x="917908" y="-20088"/>
                  <a:pt x="1058233" y="37378"/>
                  <a:pt x="1198169" y="0"/>
                </a:cubicBezTo>
                <a:cubicBezTo>
                  <a:pt x="1338105" y="-37378"/>
                  <a:pt x="1468644" y="36849"/>
                  <a:pt x="1626474" y="0"/>
                </a:cubicBezTo>
                <a:cubicBezTo>
                  <a:pt x="1784304" y="-36849"/>
                  <a:pt x="1940754" y="52650"/>
                  <a:pt x="2130682" y="0"/>
                </a:cubicBezTo>
                <a:cubicBezTo>
                  <a:pt x="2320610" y="-52650"/>
                  <a:pt x="2503847" y="7469"/>
                  <a:pt x="2634889" y="0"/>
                </a:cubicBezTo>
                <a:cubicBezTo>
                  <a:pt x="2765931" y="-7469"/>
                  <a:pt x="2938696" y="49033"/>
                  <a:pt x="3177047" y="0"/>
                </a:cubicBezTo>
                <a:cubicBezTo>
                  <a:pt x="3415398" y="-49033"/>
                  <a:pt x="3546309" y="57759"/>
                  <a:pt x="3795107" y="0"/>
                </a:cubicBezTo>
                <a:cubicBezTo>
                  <a:pt x="3826511" y="137921"/>
                  <a:pt x="3760472" y="315736"/>
                  <a:pt x="3795107" y="490181"/>
                </a:cubicBezTo>
                <a:cubicBezTo>
                  <a:pt x="3829742" y="664626"/>
                  <a:pt x="3781764" y="789596"/>
                  <a:pt x="3795107" y="913520"/>
                </a:cubicBezTo>
                <a:cubicBezTo>
                  <a:pt x="3808450" y="1037444"/>
                  <a:pt x="3766970" y="1129686"/>
                  <a:pt x="3795107" y="1336858"/>
                </a:cubicBezTo>
                <a:cubicBezTo>
                  <a:pt x="3823244" y="1544030"/>
                  <a:pt x="3752890" y="1759598"/>
                  <a:pt x="3795107" y="2027568"/>
                </a:cubicBezTo>
                <a:cubicBezTo>
                  <a:pt x="3837324" y="2295538"/>
                  <a:pt x="3772054" y="2218219"/>
                  <a:pt x="3795107" y="2384064"/>
                </a:cubicBezTo>
                <a:cubicBezTo>
                  <a:pt x="3818160" y="2549909"/>
                  <a:pt x="3740044" y="2762458"/>
                  <a:pt x="3795107" y="3074774"/>
                </a:cubicBezTo>
                <a:cubicBezTo>
                  <a:pt x="3850170" y="3387090"/>
                  <a:pt x="3793463" y="3264200"/>
                  <a:pt x="3795107" y="3431269"/>
                </a:cubicBezTo>
                <a:cubicBezTo>
                  <a:pt x="3796751" y="3598338"/>
                  <a:pt x="3757647" y="3761090"/>
                  <a:pt x="3795107" y="3988294"/>
                </a:cubicBezTo>
                <a:cubicBezTo>
                  <a:pt x="3832567" y="4215498"/>
                  <a:pt x="3793195" y="4297986"/>
                  <a:pt x="3795107" y="4411632"/>
                </a:cubicBezTo>
                <a:cubicBezTo>
                  <a:pt x="3797019" y="4525278"/>
                  <a:pt x="3754462" y="4934306"/>
                  <a:pt x="3795107" y="5102342"/>
                </a:cubicBezTo>
                <a:cubicBezTo>
                  <a:pt x="3835752" y="5270378"/>
                  <a:pt x="3725328" y="5480693"/>
                  <a:pt x="3795107" y="5793052"/>
                </a:cubicBezTo>
                <a:cubicBezTo>
                  <a:pt x="3864886" y="6105411"/>
                  <a:pt x="3716066" y="6277097"/>
                  <a:pt x="3795107" y="6684291"/>
                </a:cubicBezTo>
                <a:cubicBezTo>
                  <a:pt x="3580488" y="6721685"/>
                  <a:pt x="3503678" y="6658023"/>
                  <a:pt x="3214998" y="6684291"/>
                </a:cubicBezTo>
                <a:cubicBezTo>
                  <a:pt x="2926318" y="6710559"/>
                  <a:pt x="2916345" y="6651440"/>
                  <a:pt x="2786693" y="6684291"/>
                </a:cubicBezTo>
                <a:cubicBezTo>
                  <a:pt x="2657042" y="6717142"/>
                  <a:pt x="2528575" y="6653279"/>
                  <a:pt x="2320437" y="6684291"/>
                </a:cubicBezTo>
                <a:cubicBezTo>
                  <a:pt x="2112299" y="6715303"/>
                  <a:pt x="1982186" y="6649213"/>
                  <a:pt x="1816230" y="6684291"/>
                </a:cubicBezTo>
                <a:cubicBezTo>
                  <a:pt x="1650274" y="6719369"/>
                  <a:pt x="1475056" y="6641757"/>
                  <a:pt x="1312023" y="6684291"/>
                </a:cubicBezTo>
                <a:cubicBezTo>
                  <a:pt x="1148990" y="6726825"/>
                  <a:pt x="1027813" y="6651356"/>
                  <a:pt x="845767" y="6684291"/>
                </a:cubicBezTo>
                <a:cubicBezTo>
                  <a:pt x="663721" y="6717226"/>
                  <a:pt x="279550" y="6632110"/>
                  <a:pt x="0" y="6684291"/>
                </a:cubicBezTo>
                <a:cubicBezTo>
                  <a:pt x="-1425" y="6497348"/>
                  <a:pt x="5337" y="6239133"/>
                  <a:pt x="0" y="6127267"/>
                </a:cubicBezTo>
                <a:cubicBezTo>
                  <a:pt x="-5337" y="6015401"/>
                  <a:pt x="70790" y="5765446"/>
                  <a:pt x="0" y="5503400"/>
                </a:cubicBezTo>
                <a:cubicBezTo>
                  <a:pt x="-70790" y="5241354"/>
                  <a:pt x="34051" y="5294203"/>
                  <a:pt x="0" y="5146904"/>
                </a:cubicBezTo>
                <a:cubicBezTo>
                  <a:pt x="-34051" y="4999605"/>
                  <a:pt x="42678" y="4938399"/>
                  <a:pt x="0" y="4790409"/>
                </a:cubicBezTo>
                <a:cubicBezTo>
                  <a:pt x="-42678" y="4642420"/>
                  <a:pt x="49496" y="4264929"/>
                  <a:pt x="0" y="4099698"/>
                </a:cubicBezTo>
                <a:cubicBezTo>
                  <a:pt x="-49496" y="3934467"/>
                  <a:pt x="23661" y="3854074"/>
                  <a:pt x="0" y="3743203"/>
                </a:cubicBezTo>
                <a:cubicBezTo>
                  <a:pt x="-23661" y="3632333"/>
                  <a:pt x="20882" y="3419240"/>
                  <a:pt x="0" y="3319865"/>
                </a:cubicBezTo>
                <a:cubicBezTo>
                  <a:pt x="-20882" y="3220490"/>
                  <a:pt x="31395" y="2905294"/>
                  <a:pt x="0" y="2629154"/>
                </a:cubicBezTo>
                <a:cubicBezTo>
                  <a:pt x="-31395" y="2353014"/>
                  <a:pt x="8383" y="2313169"/>
                  <a:pt x="0" y="2138973"/>
                </a:cubicBezTo>
                <a:cubicBezTo>
                  <a:pt x="-8383" y="1964777"/>
                  <a:pt x="3105" y="1795752"/>
                  <a:pt x="0" y="1581949"/>
                </a:cubicBezTo>
                <a:cubicBezTo>
                  <a:pt x="-3105" y="1368146"/>
                  <a:pt x="33210" y="1227774"/>
                  <a:pt x="0" y="1091768"/>
                </a:cubicBezTo>
                <a:cubicBezTo>
                  <a:pt x="-33210" y="955762"/>
                  <a:pt x="4688" y="866421"/>
                  <a:pt x="0" y="735272"/>
                </a:cubicBezTo>
                <a:cubicBezTo>
                  <a:pt x="-4688" y="604123"/>
                  <a:pt x="65394" y="226763"/>
                  <a:pt x="0" y="0"/>
                </a:cubicBezTo>
                <a:close/>
              </a:path>
            </a:pathLst>
          </a:custGeom>
          <a:solidFill>
            <a:schemeClr val="bg2"/>
          </a:solidFill>
          <a:ln w="76200">
            <a:solidFill>
              <a:srgbClr val="0070C0"/>
            </a:solidFill>
            <a:extLst>
              <a:ext uri="{C807C97D-BFC1-408E-A445-0C87EB9F89A2}">
                <ask:lineSketchStyleProps xmlns="" xmlns:ask="http://schemas.microsoft.com/office/drawing/2018/sketchyshapes" sd="1741793661">
                  <a:custGeom>
                    <a:avLst/>
                    <a:gdLst>
                      <a:gd name="connsiteX0" fmla="*/ 0 w 8825627"/>
                      <a:gd name="connsiteY0" fmla="*/ 0 h 2209800"/>
                      <a:gd name="connsiteX1" fmla="*/ 1349059 w 8825627"/>
                      <a:gd name="connsiteY1" fmla="*/ 0 h 2209800"/>
                      <a:gd name="connsiteX2" fmla="*/ 2786375 w 8825627"/>
                      <a:gd name="connsiteY2" fmla="*/ 0 h 2209800"/>
                      <a:gd name="connsiteX3" fmla="*/ 3870666 w 8825627"/>
                      <a:gd name="connsiteY3" fmla="*/ 0 h 2209800"/>
                      <a:gd name="connsiteX4" fmla="*/ 4368684 w 8825627"/>
                      <a:gd name="connsiteY4" fmla="*/ 0 h 2209800"/>
                      <a:gd name="connsiteX5" fmla="*/ 4866701 w 8825627"/>
                      <a:gd name="connsiteY5" fmla="*/ 0 h 2209800"/>
                      <a:gd name="connsiteX6" fmla="*/ 6304019 w 8825627"/>
                      <a:gd name="connsiteY6" fmla="*/ 0 h 2209800"/>
                      <a:gd name="connsiteX7" fmla="*/ 7476567 w 8825627"/>
                      <a:gd name="connsiteY7" fmla="*/ 0 h 2209800"/>
                      <a:gd name="connsiteX8" fmla="*/ 8825627 w 8825627"/>
                      <a:gd name="connsiteY8" fmla="*/ 0 h 2209800"/>
                      <a:gd name="connsiteX9" fmla="*/ 8825627 w 8825627"/>
                      <a:gd name="connsiteY9" fmla="*/ 117856 h 2209800"/>
                      <a:gd name="connsiteX10" fmla="*/ 8825627 w 8825627"/>
                      <a:gd name="connsiteY10" fmla="*/ 302006 h 2209800"/>
                      <a:gd name="connsiteX11" fmla="*/ 8825627 w 8825627"/>
                      <a:gd name="connsiteY11" fmla="*/ 419861 h 2209800"/>
                      <a:gd name="connsiteX12" fmla="*/ 8825627 w 8825627"/>
                      <a:gd name="connsiteY12" fmla="*/ 626109 h 2209800"/>
                      <a:gd name="connsiteX13" fmla="*/ 8825627 w 8825627"/>
                      <a:gd name="connsiteY13" fmla="*/ 810260 h 2209800"/>
                      <a:gd name="connsiteX14" fmla="*/ 8825627 w 8825627"/>
                      <a:gd name="connsiteY14" fmla="*/ 994410 h 2209800"/>
                      <a:gd name="connsiteX15" fmla="*/ 8825627 w 8825627"/>
                      <a:gd name="connsiteY15" fmla="*/ 1178559 h 2209800"/>
                      <a:gd name="connsiteX16" fmla="*/ 8825627 w 8825627"/>
                      <a:gd name="connsiteY16" fmla="*/ 1340612 h 2209800"/>
                      <a:gd name="connsiteX17" fmla="*/ 8825627 w 8825627"/>
                      <a:gd name="connsiteY17" fmla="*/ 1502664 h 2209800"/>
                      <a:gd name="connsiteX18" fmla="*/ 8825627 w 8825627"/>
                      <a:gd name="connsiteY18" fmla="*/ 1731010 h 2209800"/>
                      <a:gd name="connsiteX19" fmla="*/ 8825627 w 8825627"/>
                      <a:gd name="connsiteY19" fmla="*/ 1915159 h 2209800"/>
                      <a:gd name="connsiteX20" fmla="*/ 8825627 w 8825627"/>
                      <a:gd name="connsiteY20" fmla="*/ 2209800 h 2209800"/>
                      <a:gd name="connsiteX21" fmla="*/ 7829591 w 8825627"/>
                      <a:gd name="connsiteY21" fmla="*/ 2209800 h 2209800"/>
                      <a:gd name="connsiteX22" fmla="*/ 6568788 w 8825627"/>
                      <a:gd name="connsiteY22" fmla="*/ 2209800 h 2209800"/>
                      <a:gd name="connsiteX23" fmla="*/ 5307984 w 8825627"/>
                      <a:gd name="connsiteY23" fmla="*/ 2209800 h 2209800"/>
                      <a:gd name="connsiteX24" fmla="*/ 4311949 w 8825627"/>
                      <a:gd name="connsiteY24" fmla="*/ 2209800 h 2209800"/>
                      <a:gd name="connsiteX25" fmla="*/ 2962889 w 8825627"/>
                      <a:gd name="connsiteY25" fmla="*/ 2209800 h 2209800"/>
                      <a:gd name="connsiteX26" fmla="*/ 1613827 w 8825627"/>
                      <a:gd name="connsiteY26" fmla="*/ 2209800 h 2209800"/>
                      <a:gd name="connsiteX27" fmla="*/ 0 w 8825627"/>
                      <a:gd name="connsiteY27" fmla="*/ 2209800 h 2209800"/>
                      <a:gd name="connsiteX28" fmla="*/ 0 w 8825627"/>
                      <a:gd name="connsiteY28" fmla="*/ 1981454 h 2209800"/>
                      <a:gd name="connsiteX29" fmla="*/ 0 w 8825627"/>
                      <a:gd name="connsiteY29" fmla="*/ 1753108 h 2209800"/>
                      <a:gd name="connsiteX30" fmla="*/ 0 w 8825627"/>
                      <a:gd name="connsiteY30" fmla="*/ 1546860 h 2209800"/>
                      <a:gd name="connsiteX31" fmla="*/ 0 w 8825627"/>
                      <a:gd name="connsiteY31" fmla="*/ 1406905 h 2209800"/>
                      <a:gd name="connsiteX32" fmla="*/ 0 w 8825627"/>
                      <a:gd name="connsiteY32" fmla="*/ 1289050 h 2209800"/>
                      <a:gd name="connsiteX33" fmla="*/ 0 w 8825627"/>
                      <a:gd name="connsiteY33" fmla="*/ 1082802 h 2209800"/>
                      <a:gd name="connsiteX34" fmla="*/ 0 w 8825627"/>
                      <a:gd name="connsiteY34" fmla="*/ 964945 h 2209800"/>
                      <a:gd name="connsiteX35" fmla="*/ 0 w 8825627"/>
                      <a:gd name="connsiteY35" fmla="*/ 758698 h 2209800"/>
                      <a:gd name="connsiteX36" fmla="*/ 0 w 8825627"/>
                      <a:gd name="connsiteY36" fmla="*/ 530352 h 2209800"/>
                      <a:gd name="connsiteX37" fmla="*/ 0 w 8825627"/>
                      <a:gd name="connsiteY37" fmla="*/ 302006 h 2209800"/>
                      <a:gd name="connsiteX38" fmla="*/ 0 w 8825627"/>
                      <a:gd name="connsiteY38" fmla="*/ 184149 h 2209800"/>
                      <a:gd name="connsiteX39" fmla="*/ 0 w 8825627"/>
                      <a:gd name="connsiteY39" fmla="*/ 0 h 2209800"/>
                      <a:gd name="connsiteX0" fmla="*/ 0 w 8825627"/>
                      <a:gd name="connsiteY0" fmla="*/ 0 h 2209800"/>
                      <a:gd name="connsiteX1" fmla="*/ 1437315 w 8825627"/>
                      <a:gd name="connsiteY1" fmla="*/ 0 h 2209800"/>
                      <a:gd name="connsiteX2" fmla="*/ 2786375 w 8825627"/>
                      <a:gd name="connsiteY2" fmla="*/ 0 h 2209800"/>
                      <a:gd name="connsiteX3" fmla="*/ 3782410 w 8825627"/>
                      <a:gd name="connsiteY3" fmla="*/ 0 h 2209800"/>
                      <a:gd name="connsiteX4" fmla="*/ 4954960 w 8825627"/>
                      <a:gd name="connsiteY4" fmla="*/ 0 h 2209800"/>
                      <a:gd name="connsiteX5" fmla="*/ 6127507 w 8825627"/>
                      <a:gd name="connsiteY5" fmla="*/ 0 h 2209800"/>
                      <a:gd name="connsiteX6" fmla="*/ 7388311 w 8825627"/>
                      <a:gd name="connsiteY6" fmla="*/ 0 h 2209800"/>
                      <a:gd name="connsiteX7" fmla="*/ 8825627 w 8825627"/>
                      <a:gd name="connsiteY7" fmla="*/ 0 h 2209800"/>
                      <a:gd name="connsiteX8" fmla="*/ 8825627 w 8825627"/>
                      <a:gd name="connsiteY8" fmla="*/ 162051 h 2209800"/>
                      <a:gd name="connsiteX9" fmla="*/ 8825627 w 8825627"/>
                      <a:gd name="connsiteY9" fmla="*/ 302006 h 2209800"/>
                      <a:gd name="connsiteX10" fmla="*/ 8825627 w 8825627"/>
                      <a:gd name="connsiteY10" fmla="*/ 441959 h 2209800"/>
                      <a:gd name="connsiteX11" fmla="*/ 8825627 w 8825627"/>
                      <a:gd name="connsiteY11" fmla="*/ 670305 h 2209800"/>
                      <a:gd name="connsiteX12" fmla="*/ 8825627 w 8825627"/>
                      <a:gd name="connsiteY12" fmla="*/ 788162 h 2209800"/>
                      <a:gd name="connsiteX13" fmla="*/ 8825627 w 8825627"/>
                      <a:gd name="connsiteY13" fmla="*/ 1016508 h 2209800"/>
                      <a:gd name="connsiteX14" fmla="*/ 8825627 w 8825627"/>
                      <a:gd name="connsiteY14" fmla="*/ 1134363 h 2209800"/>
                      <a:gd name="connsiteX15" fmla="*/ 8825627 w 8825627"/>
                      <a:gd name="connsiteY15" fmla="*/ 1318514 h 2209800"/>
                      <a:gd name="connsiteX16" fmla="*/ 8825627 w 8825627"/>
                      <a:gd name="connsiteY16" fmla="*/ 1458467 h 2209800"/>
                      <a:gd name="connsiteX17" fmla="*/ 8825627 w 8825627"/>
                      <a:gd name="connsiteY17" fmla="*/ 1686813 h 2209800"/>
                      <a:gd name="connsiteX18" fmla="*/ 8825627 w 8825627"/>
                      <a:gd name="connsiteY18" fmla="*/ 1915159 h 2209800"/>
                      <a:gd name="connsiteX19" fmla="*/ 8825627 w 8825627"/>
                      <a:gd name="connsiteY19" fmla="*/ 2209800 h 2209800"/>
                      <a:gd name="connsiteX20" fmla="*/ 7476567 w 8825627"/>
                      <a:gd name="connsiteY20" fmla="*/ 2209800 h 2209800"/>
                      <a:gd name="connsiteX21" fmla="*/ 6480532 w 8825627"/>
                      <a:gd name="connsiteY21" fmla="*/ 2209800 h 2209800"/>
                      <a:gd name="connsiteX22" fmla="*/ 5396240 w 8825627"/>
                      <a:gd name="connsiteY22" fmla="*/ 2209800 h 2209800"/>
                      <a:gd name="connsiteX23" fmla="*/ 4223693 w 8825627"/>
                      <a:gd name="connsiteY23" fmla="*/ 2209800 h 2209800"/>
                      <a:gd name="connsiteX24" fmla="*/ 3051146 w 8825627"/>
                      <a:gd name="connsiteY24" fmla="*/ 2209800 h 2209800"/>
                      <a:gd name="connsiteX25" fmla="*/ 1966854 w 8825627"/>
                      <a:gd name="connsiteY25" fmla="*/ 2209800 h 2209800"/>
                      <a:gd name="connsiteX26" fmla="*/ 0 w 8825627"/>
                      <a:gd name="connsiteY26" fmla="*/ 2209800 h 2209800"/>
                      <a:gd name="connsiteX27" fmla="*/ 0 w 8825627"/>
                      <a:gd name="connsiteY27" fmla="*/ 2025650 h 2209800"/>
                      <a:gd name="connsiteX28" fmla="*/ 0 w 8825627"/>
                      <a:gd name="connsiteY28" fmla="*/ 1819402 h 2209800"/>
                      <a:gd name="connsiteX29" fmla="*/ 0 w 8825627"/>
                      <a:gd name="connsiteY29" fmla="*/ 1701545 h 2209800"/>
                      <a:gd name="connsiteX30" fmla="*/ 0 w 8825627"/>
                      <a:gd name="connsiteY30" fmla="*/ 1583690 h 2209800"/>
                      <a:gd name="connsiteX31" fmla="*/ 0 w 8825627"/>
                      <a:gd name="connsiteY31" fmla="*/ 1355343 h 2209800"/>
                      <a:gd name="connsiteX32" fmla="*/ 0 w 8825627"/>
                      <a:gd name="connsiteY32" fmla="*/ 1237488 h 2209800"/>
                      <a:gd name="connsiteX33" fmla="*/ 0 w 8825627"/>
                      <a:gd name="connsiteY33" fmla="*/ 1097534 h 2209800"/>
                      <a:gd name="connsiteX34" fmla="*/ 0 w 8825627"/>
                      <a:gd name="connsiteY34" fmla="*/ 869187 h 2209800"/>
                      <a:gd name="connsiteX35" fmla="*/ 0 w 8825627"/>
                      <a:gd name="connsiteY35" fmla="*/ 707135 h 2209800"/>
                      <a:gd name="connsiteX36" fmla="*/ 0 w 8825627"/>
                      <a:gd name="connsiteY36" fmla="*/ 522986 h 2209800"/>
                      <a:gd name="connsiteX37" fmla="*/ 0 w 8825627"/>
                      <a:gd name="connsiteY37" fmla="*/ 360934 h 2209800"/>
                      <a:gd name="connsiteX38" fmla="*/ 0 w 8825627"/>
                      <a:gd name="connsiteY38" fmla="*/ 243077 h 2209800"/>
                      <a:gd name="connsiteX39" fmla="*/ 0 w 8825627"/>
                      <a:gd name="connsiteY39"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8825627" h="2209800" fill="none" extrusionOk="0">
                        <a:moveTo>
                          <a:pt x="0" y="0"/>
                        </a:moveTo>
                        <a:cubicBezTo>
                          <a:pt x="373408" y="-98129"/>
                          <a:pt x="725935" y="102082"/>
                          <a:pt x="1349059" y="0"/>
                        </a:cubicBezTo>
                        <a:cubicBezTo>
                          <a:pt x="2011031" y="-24694"/>
                          <a:pt x="2172404" y="-4612"/>
                          <a:pt x="2786375" y="0"/>
                        </a:cubicBezTo>
                        <a:cubicBezTo>
                          <a:pt x="3392595" y="-21142"/>
                          <a:pt x="3666621" y="21347"/>
                          <a:pt x="3870666" y="0"/>
                        </a:cubicBezTo>
                        <a:cubicBezTo>
                          <a:pt x="4022934" y="-26504"/>
                          <a:pt x="4245791" y="6310"/>
                          <a:pt x="4368684" y="0"/>
                        </a:cubicBezTo>
                        <a:cubicBezTo>
                          <a:pt x="4491577" y="-6310"/>
                          <a:pt x="4654803" y="14967"/>
                          <a:pt x="4866701" y="0"/>
                        </a:cubicBezTo>
                        <a:cubicBezTo>
                          <a:pt x="5052830" y="105209"/>
                          <a:pt x="5805001" y="63950"/>
                          <a:pt x="6304019" y="0"/>
                        </a:cubicBezTo>
                        <a:cubicBezTo>
                          <a:pt x="6934765" y="-3726"/>
                          <a:pt x="7125782" y="39379"/>
                          <a:pt x="7476567" y="0"/>
                        </a:cubicBezTo>
                        <a:cubicBezTo>
                          <a:pt x="7801144" y="-43520"/>
                          <a:pt x="8398539" y="23492"/>
                          <a:pt x="8825627" y="0"/>
                        </a:cubicBezTo>
                        <a:cubicBezTo>
                          <a:pt x="8872832" y="41094"/>
                          <a:pt x="8774544" y="76145"/>
                          <a:pt x="8825627" y="117856"/>
                        </a:cubicBezTo>
                        <a:cubicBezTo>
                          <a:pt x="8903114" y="176121"/>
                          <a:pt x="8816613" y="202973"/>
                          <a:pt x="8825627" y="302006"/>
                        </a:cubicBezTo>
                        <a:cubicBezTo>
                          <a:pt x="8827267" y="391534"/>
                          <a:pt x="8779846" y="380944"/>
                          <a:pt x="8825627" y="419861"/>
                        </a:cubicBezTo>
                        <a:cubicBezTo>
                          <a:pt x="8862700" y="467824"/>
                          <a:pt x="8777662" y="573755"/>
                          <a:pt x="8825627" y="626109"/>
                        </a:cubicBezTo>
                        <a:cubicBezTo>
                          <a:pt x="8882366" y="691642"/>
                          <a:pt x="8814043" y="719265"/>
                          <a:pt x="8825627" y="810260"/>
                        </a:cubicBezTo>
                        <a:cubicBezTo>
                          <a:pt x="8837855" y="892313"/>
                          <a:pt x="8773409" y="946741"/>
                          <a:pt x="8825627" y="994410"/>
                        </a:cubicBezTo>
                        <a:cubicBezTo>
                          <a:pt x="8872099" y="1065849"/>
                          <a:pt x="8775612" y="1132742"/>
                          <a:pt x="8825627" y="1178559"/>
                        </a:cubicBezTo>
                        <a:cubicBezTo>
                          <a:pt x="8879055" y="1252715"/>
                          <a:pt x="8786490" y="1256287"/>
                          <a:pt x="8825627" y="1340612"/>
                        </a:cubicBezTo>
                        <a:cubicBezTo>
                          <a:pt x="8860913" y="1426729"/>
                          <a:pt x="8756892" y="1428106"/>
                          <a:pt x="8825627" y="1502664"/>
                        </a:cubicBezTo>
                        <a:cubicBezTo>
                          <a:pt x="8883605" y="1564233"/>
                          <a:pt x="8729471" y="1616263"/>
                          <a:pt x="8825627" y="1731010"/>
                        </a:cubicBezTo>
                        <a:cubicBezTo>
                          <a:pt x="8904579" y="1829947"/>
                          <a:pt x="8803332" y="1841320"/>
                          <a:pt x="8825627" y="1915159"/>
                        </a:cubicBezTo>
                        <a:cubicBezTo>
                          <a:pt x="8833807" y="1992837"/>
                          <a:pt x="8654908" y="2077711"/>
                          <a:pt x="8825627" y="2209800"/>
                        </a:cubicBezTo>
                        <a:cubicBezTo>
                          <a:pt x="8550229" y="2227127"/>
                          <a:pt x="8072367" y="2193430"/>
                          <a:pt x="7829591" y="2209800"/>
                        </a:cubicBezTo>
                        <a:cubicBezTo>
                          <a:pt x="7557891" y="2271221"/>
                          <a:pt x="7209008" y="2230303"/>
                          <a:pt x="6568788" y="2209800"/>
                        </a:cubicBezTo>
                        <a:cubicBezTo>
                          <a:pt x="5980641" y="2198109"/>
                          <a:pt x="5910220" y="2191789"/>
                          <a:pt x="5307984" y="2209800"/>
                        </a:cubicBezTo>
                        <a:cubicBezTo>
                          <a:pt x="4739242" y="2229966"/>
                          <a:pt x="4789114" y="2198760"/>
                          <a:pt x="4311949" y="2209800"/>
                        </a:cubicBezTo>
                        <a:cubicBezTo>
                          <a:pt x="3824961" y="2233930"/>
                          <a:pt x="3407347" y="2270822"/>
                          <a:pt x="2962889" y="2209800"/>
                        </a:cubicBezTo>
                        <a:cubicBezTo>
                          <a:pt x="2517808" y="2223337"/>
                          <a:pt x="2206169" y="2254412"/>
                          <a:pt x="1613827" y="2209800"/>
                        </a:cubicBezTo>
                        <a:cubicBezTo>
                          <a:pt x="1100790" y="2144589"/>
                          <a:pt x="746064" y="2163100"/>
                          <a:pt x="0" y="2209800"/>
                        </a:cubicBezTo>
                        <a:cubicBezTo>
                          <a:pt x="-6409" y="2098631"/>
                          <a:pt x="34912" y="2067703"/>
                          <a:pt x="0" y="1981454"/>
                        </a:cubicBezTo>
                        <a:cubicBezTo>
                          <a:pt x="-10814" y="1904684"/>
                          <a:pt x="181241" y="1817945"/>
                          <a:pt x="0" y="1753108"/>
                        </a:cubicBezTo>
                        <a:cubicBezTo>
                          <a:pt x="-139515" y="1665409"/>
                          <a:pt x="10929" y="1601580"/>
                          <a:pt x="0" y="1546860"/>
                        </a:cubicBezTo>
                        <a:cubicBezTo>
                          <a:pt x="8928" y="1467199"/>
                          <a:pt x="61136" y="1464506"/>
                          <a:pt x="0" y="1406905"/>
                        </a:cubicBezTo>
                        <a:cubicBezTo>
                          <a:pt x="-52339" y="1344314"/>
                          <a:pt x="69636" y="1304840"/>
                          <a:pt x="0" y="1289050"/>
                        </a:cubicBezTo>
                        <a:cubicBezTo>
                          <a:pt x="-73764" y="1244329"/>
                          <a:pt x="190996" y="1176695"/>
                          <a:pt x="0" y="1082802"/>
                        </a:cubicBezTo>
                        <a:cubicBezTo>
                          <a:pt x="-161711" y="1002986"/>
                          <a:pt x="62095" y="1015460"/>
                          <a:pt x="0" y="964945"/>
                        </a:cubicBezTo>
                        <a:cubicBezTo>
                          <a:pt x="-65898" y="921166"/>
                          <a:pt x="56612" y="820184"/>
                          <a:pt x="0" y="758698"/>
                        </a:cubicBezTo>
                        <a:cubicBezTo>
                          <a:pt x="-33422" y="698911"/>
                          <a:pt x="151061" y="586446"/>
                          <a:pt x="0" y="530352"/>
                        </a:cubicBezTo>
                        <a:cubicBezTo>
                          <a:pt x="-156156" y="426618"/>
                          <a:pt x="133267" y="381305"/>
                          <a:pt x="0" y="302006"/>
                        </a:cubicBezTo>
                        <a:cubicBezTo>
                          <a:pt x="-160809" y="255450"/>
                          <a:pt x="17388" y="220812"/>
                          <a:pt x="0" y="184149"/>
                        </a:cubicBezTo>
                        <a:cubicBezTo>
                          <a:pt x="-13545" y="162480"/>
                          <a:pt x="52016" y="60204"/>
                          <a:pt x="0" y="0"/>
                        </a:cubicBezTo>
                        <a:close/>
                      </a:path>
                      <a:path w="8825627" h="2209800" stroke="0" extrusionOk="0">
                        <a:moveTo>
                          <a:pt x="0" y="0"/>
                        </a:moveTo>
                        <a:cubicBezTo>
                          <a:pt x="344122" y="65091"/>
                          <a:pt x="764180" y="6618"/>
                          <a:pt x="1437315" y="0"/>
                        </a:cubicBezTo>
                        <a:cubicBezTo>
                          <a:pt x="2219869" y="16068"/>
                          <a:pt x="2377918" y="17823"/>
                          <a:pt x="2786375" y="0"/>
                        </a:cubicBezTo>
                        <a:cubicBezTo>
                          <a:pt x="3086567" y="-1578"/>
                          <a:pt x="3390191" y="-10368"/>
                          <a:pt x="3782410" y="0"/>
                        </a:cubicBezTo>
                        <a:cubicBezTo>
                          <a:pt x="4124635" y="-5674"/>
                          <a:pt x="4551932" y="-23761"/>
                          <a:pt x="4954960" y="0"/>
                        </a:cubicBezTo>
                        <a:cubicBezTo>
                          <a:pt x="5398165" y="4013"/>
                          <a:pt x="5800698" y="-77410"/>
                          <a:pt x="6127507" y="0"/>
                        </a:cubicBezTo>
                        <a:cubicBezTo>
                          <a:pt x="6489089" y="66046"/>
                          <a:pt x="6792383" y="-18574"/>
                          <a:pt x="7388311" y="0"/>
                        </a:cubicBezTo>
                        <a:cubicBezTo>
                          <a:pt x="7962302" y="-6019"/>
                          <a:pt x="8228281" y="30773"/>
                          <a:pt x="8825627" y="0"/>
                        </a:cubicBezTo>
                        <a:cubicBezTo>
                          <a:pt x="8876964" y="48629"/>
                          <a:pt x="8755758" y="120458"/>
                          <a:pt x="8825627" y="162051"/>
                        </a:cubicBezTo>
                        <a:cubicBezTo>
                          <a:pt x="8906268" y="207421"/>
                          <a:pt x="8785800" y="259877"/>
                          <a:pt x="8825627" y="302006"/>
                        </a:cubicBezTo>
                        <a:cubicBezTo>
                          <a:pt x="8846545" y="342458"/>
                          <a:pt x="8780451" y="368470"/>
                          <a:pt x="8825627" y="441959"/>
                        </a:cubicBezTo>
                        <a:cubicBezTo>
                          <a:pt x="8921893" y="524537"/>
                          <a:pt x="8728603" y="610525"/>
                          <a:pt x="8825627" y="670305"/>
                        </a:cubicBezTo>
                        <a:cubicBezTo>
                          <a:pt x="8913837" y="755956"/>
                          <a:pt x="8771558" y="754149"/>
                          <a:pt x="8825627" y="788162"/>
                        </a:cubicBezTo>
                        <a:cubicBezTo>
                          <a:pt x="8891986" y="848433"/>
                          <a:pt x="8685404" y="943256"/>
                          <a:pt x="8825627" y="1016508"/>
                        </a:cubicBezTo>
                        <a:cubicBezTo>
                          <a:pt x="8953175" y="1117579"/>
                          <a:pt x="8832891" y="1078792"/>
                          <a:pt x="8825627" y="1134363"/>
                        </a:cubicBezTo>
                        <a:cubicBezTo>
                          <a:pt x="8851551" y="1175663"/>
                          <a:pt x="8737891" y="1227323"/>
                          <a:pt x="8825627" y="1318514"/>
                        </a:cubicBezTo>
                        <a:cubicBezTo>
                          <a:pt x="8911357" y="1392563"/>
                          <a:pt x="8823658" y="1417332"/>
                          <a:pt x="8825627" y="1458467"/>
                        </a:cubicBezTo>
                        <a:cubicBezTo>
                          <a:pt x="8827863" y="1483381"/>
                          <a:pt x="8720588" y="1659248"/>
                          <a:pt x="8825627" y="1686813"/>
                        </a:cubicBezTo>
                        <a:cubicBezTo>
                          <a:pt x="8915522" y="1794029"/>
                          <a:pt x="8655087" y="1771643"/>
                          <a:pt x="8825627" y="1915159"/>
                        </a:cubicBezTo>
                        <a:cubicBezTo>
                          <a:pt x="8988875" y="2032359"/>
                          <a:pt x="8623981" y="2117501"/>
                          <a:pt x="8825627" y="2209800"/>
                        </a:cubicBezTo>
                        <a:cubicBezTo>
                          <a:pt x="8353505" y="2189431"/>
                          <a:pt x="8122254" y="2191758"/>
                          <a:pt x="7476567" y="2209800"/>
                        </a:cubicBezTo>
                        <a:cubicBezTo>
                          <a:pt x="6810932" y="2217344"/>
                          <a:pt x="6786350" y="2198619"/>
                          <a:pt x="6480532" y="2209800"/>
                        </a:cubicBezTo>
                        <a:cubicBezTo>
                          <a:pt x="6231308" y="2166141"/>
                          <a:pt x="5891883" y="2214652"/>
                          <a:pt x="5396240" y="2209800"/>
                        </a:cubicBezTo>
                        <a:cubicBezTo>
                          <a:pt x="4901794" y="2289424"/>
                          <a:pt x="4568530" y="2134922"/>
                          <a:pt x="4223693" y="2209800"/>
                        </a:cubicBezTo>
                        <a:cubicBezTo>
                          <a:pt x="3823739" y="2229518"/>
                          <a:pt x="3435493" y="2207916"/>
                          <a:pt x="3051146" y="2209800"/>
                        </a:cubicBezTo>
                        <a:cubicBezTo>
                          <a:pt x="2733862" y="2270889"/>
                          <a:pt x="2424629" y="2147253"/>
                          <a:pt x="1966854" y="2209800"/>
                        </a:cubicBezTo>
                        <a:cubicBezTo>
                          <a:pt x="1598314" y="2265815"/>
                          <a:pt x="538218" y="2113284"/>
                          <a:pt x="0" y="2209800"/>
                        </a:cubicBezTo>
                        <a:cubicBezTo>
                          <a:pt x="-5442" y="2147071"/>
                          <a:pt x="20689" y="2065610"/>
                          <a:pt x="0" y="2025650"/>
                        </a:cubicBezTo>
                        <a:cubicBezTo>
                          <a:pt x="-18257" y="2015177"/>
                          <a:pt x="207140" y="1938404"/>
                          <a:pt x="0" y="1819402"/>
                        </a:cubicBezTo>
                        <a:cubicBezTo>
                          <a:pt x="-163406" y="1746442"/>
                          <a:pt x="78848" y="1757940"/>
                          <a:pt x="0" y="1701545"/>
                        </a:cubicBezTo>
                        <a:cubicBezTo>
                          <a:pt x="-103394" y="1654840"/>
                          <a:pt x="94209" y="1632321"/>
                          <a:pt x="0" y="1583690"/>
                        </a:cubicBezTo>
                        <a:cubicBezTo>
                          <a:pt x="-88588" y="1549073"/>
                          <a:pt x="112160" y="1429304"/>
                          <a:pt x="0" y="1355343"/>
                        </a:cubicBezTo>
                        <a:cubicBezTo>
                          <a:pt x="-113775" y="1290074"/>
                          <a:pt x="46734" y="1263812"/>
                          <a:pt x="0" y="1237488"/>
                        </a:cubicBezTo>
                        <a:cubicBezTo>
                          <a:pt x="-65433" y="1202710"/>
                          <a:pt x="50624" y="1113791"/>
                          <a:pt x="0" y="1097534"/>
                        </a:cubicBezTo>
                        <a:cubicBezTo>
                          <a:pt x="-24649" y="1076121"/>
                          <a:pt x="64929" y="959947"/>
                          <a:pt x="0" y="869187"/>
                        </a:cubicBezTo>
                        <a:cubicBezTo>
                          <a:pt x="-80690" y="777160"/>
                          <a:pt x="25764" y="778003"/>
                          <a:pt x="0" y="707135"/>
                        </a:cubicBezTo>
                        <a:cubicBezTo>
                          <a:pt x="-17034" y="662732"/>
                          <a:pt x="-8697" y="594639"/>
                          <a:pt x="0" y="522986"/>
                        </a:cubicBezTo>
                        <a:cubicBezTo>
                          <a:pt x="-3872" y="460694"/>
                          <a:pt x="75914" y="397029"/>
                          <a:pt x="0" y="360934"/>
                        </a:cubicBezTo>
                        <a:cubicBezTo>
                          <a:pt x="-71180" y="307708"/>
                          <a:pt x="5567" y="286718"/>
                          <a:pt x="0" y="243077"/>
                        </a:cubicBezTo>
                        <a:cubicBezTo>
                          <a:pt x="1396" y="174516"/>
                          <a:pt x="141660" y="112568"/>
                          <a:pt x="0" y="0"/>
                        </a:cubicBezTo>
                        <a:close/>
                      </a:path>
                      <a:path w="8825627" h="2209800" fill="none" stroke="0" extrusionOk="0">
                        <a:moveTo>
                          <a:pt x="0" y="0"/>
                        </a:moveTo>
                        <a:cubicBezTo>
                          <a:pt x="264106" y="-40695"/>
                          <a:pt x="608938" y="-38910"/>
                          <a:pt x="1349059" y="0"/>
                        </a:cubicBezTo>
                        <a:cubicBezTo>
                          <a:pt x="2037533" y="-10471"/>
                          <a:pt x="2203644" y="-3881"/>
                          <a:pt x="2786375" y="0"/>
                        </a:cubicBezTo>
                        <a:cubicBezTo>
                          <a:pt x="3389955" y="-8418"/>
                          <a:pt x="3642140" y="-2536"/>
                          <a:pt x="3870666" y="0"/>
                        </a:cubicBezTo>
                        <a:cubicBezTo>
                          <a:pt x="4095857" y="-19896"/>
                          <a:pt x="4144594" y="42454"/>
                          <a:pt x="4358723" y="0"/>
                        </a:cubicBezTo>
                        <a:cubicBezTo>
                          <a:pt x="4572852" y="-42454"/>
                          <a:pt x="4749710" y="44784"/>
                          <a:pt x="4866701" y="0"/>
                        </a:cubicBezTo>
                        <a:cubicBezTo>
                          <a:pt x="5075873" y="4002"/>
                          <a:pt x="5620130" y="-3441"/>
                          <a:pt x="6304019" y="0"/>
                        </a:cubicBezTo>
                        <a:cubicBezTo>
                          <a:pt x="6888458" y="-35290"/>
                          <a:pt x="7083628" y="36045"/>
                          <a:pt x="7476567" y="0"/>
                        </a:cubicBezTo>
                        <a:cubicBezTo>
                          <a:pt x="7883335" y="76748"/>
                          <a:pt x="8332605" y="26765"/>
                          <a:pt x="8825627" y="0"/>
                        </a:cubicBezTo>
                        <a:cubicBezTo>
                          <a:pt x="8868574" y="46533"/>
                          <a:pt x="8752571" y="85702"/>
                          <a:pt x="8825627" y="117856"/>
                        </a:cubicBezTo>
                        <a:cubicBezTo>
                          <a:pt x="8900562" y="144474"/>
                          <a:pt x="8819506" y="229238"/>
                          <a:pt x="8825627" y="302006"/>
                        </a:cubicBezTo>
                        <a:cubicBezTo>
                          <a:pt x="8845113" y="402758"/>
                          <a:pt x="8774327" y="384848"/>
                          <a:pt x="8825627" y="419861"/>
                        </a:cubicBezTo>
                        <a:cubicBezTo>
                          <a:pt x="8890210" y="466975"/>
                          <a:pt x="8774691" y="579068"/>
                          <a:pt x="8825627" y="626109"/>
                        </a:cubicBezTo>
                        <a:cubicBezTo>
                          <a:pt x="8889464" y="700953"/>
                          <a:pt x="8806055" y="746845"/>
                          <a:pt x="8825627" y="810260"/>
                        </a:cubicBezTo>
                        <a:cubicBezTo>
                          <a:pt x="8827949" y="891343"/>
                          <a:pt x="8781420" y="934025"/>
                          <a:pt x="8825627" y="994410"/>
                        </a:cubicBezTo>
                        <a:cubicBezTo>
                          <a:pt x="8884552" y="1075267"/>
                          <a:pt x="8778004" y="1087187"/>
                          <a:pt x="8825627" y="1178559"/>
                        </a:cubicBezTo>
                        <a:cubicBezTo>
                          <a:pt x="8871353" y="1254409"/>
                          <a:pt x="8769517" y="1274875"/>
                          <a:pt x="8825627" y="1340612"/>
                        </a:cubicBezTo>
                        <a:cubicBezTo>
                          <a:pt x="8880362" y="1425972"/>
                          <a:pt x="8762624" y="1441625"/>
                          <a:pt x="8825627" y="1502664"/>
                        </a:cubicBezTo>
                        <a:cubicBezTo>
                          <a:pt x="8897834" y="1565762"/>
                          <a:pt x="8718240" y="1648324"/>
                          <a:pt x="8825627" y="1731010"/>
                        </a:cubicBezTo>
                        <a:cubicBezTo>
                          <a:pt x="8907868" y="1815250"/>
                          <a:pt x="8804902" y="1824871"/>
                          <a:pt x="8825627" y="1915159"/>
                        </a:cubicBezTo>
                        <a:cubicBezTo>
                          <a:pt x="8837735" y="1993908"/>
                          <a:pt x="8648658" y="2111049"/>
                          <a:pt x="8825627" y="2209800"/>
                        </a:cubicBezTo>
                        <a:cubicBezTo>
                          <a:pt x="8589148" y="2170440"/>
                          <a:pt x="8050662" y="2182729"/>
                          <a:pt x="7829591" y="2209800"/>
                        </a:cubicBezTo>
                        <a:cubicBezTo>
                          <a:pt x="7553612" y="2285371"/>
                          <a:pt x="7175584" y="2193644"/>
                          <a:pt x="6568788" y="2209800"/>
                        </a:cubicBezTo>
                        <a:cubicBezTo>
                          <a:pt x="6010413" y="2208720"/>
                          <a:pt x="5912010" y="2206240"/>
                          <a:pt x="5307984" y="2209800"/>
                        </a:cubicBezTo>
                        <a:cubicBezTo>
                          <a:pt x="4737964" y="2225167"/>
                          <a:pt x="4779674" y="2194122"/>
                          <a:pt x="4311949" y="2209800"/>
                        </a:cubicBezTo>
                        <a:cubicBezTo>
                          <a:pt x="3813197" y="2184856"/>
                          <a:pt x="3448539" y="2089613"/>
                          <a:pt x="2962889" y="2209800"/>
                        </a:cubicBezTo>
                        <a:cubicBezTo>
                          <a:pt x="2559217" y="2206424"/>
                          <a:pt x="2120583" y="2272278"/>
                          <a:pt x="1613827" y="2209800"/>
                        </a:cubicBezTo>
                        <a:cubicBezTo>
                          <a:pt x="1036377" y="2270803"/>
                          <a:pt x="733460" y="2204506"/>
                          <a:pt x="0" y="2209800"/>
                        </a:cubicBezTo>
                        <a:cubicBezTo>
                          <a:pt x="-16993" y="2106833"/>
                          <a:pt x="40965" y="2062351"/>
                          <a:pt x="0" y="1981454"/>
                        </a:cubicBezTo>
                        <a:cubicBezTo>
                          <a:pt x="-62688" y="1895299"/>
                          <a:pt x="156903" y="1801235"/>
                          <a:pt x="0" y="1753108"/>
                        </a:cubicBezTo>
                        <a:cubicBezTo>
                          <a:pt x="-132724" y="1683099"/>
                          <a:pt x="1384" y="1605918"/>
                          <a:pt x="0" y="1546860"/>
                        </a:cubicBezTo>
                        <a:cubicBezTo>
                          <a:pt x="-15771" y="1478739"/>
                          <a:pt x="59151" y="1447592"/>
                          <a:pt x="0" y="1406905"/>
                        </a:cubicBezTo>
                        <a:cubicBezTo>
                          <a:pt x="-60203" y="1383936"/>
                          <a:pt x="56602" y="1321431"/>
                          <a:pt x="0" y="1289050"/>
                        </a:cubicBezTo>
                        <a:cubicBezTo>
                          <a:pt x="-100554" y="1266253"/>
                          <a:pt x="116273" y="1134060"/>
                          <a:pt x="0" y="1082802"/>
                        </a:cubicBezTo>
                        <a:cubicBezTo>
                          <a:pt x="-178755" y="1009656"/>
                          <a:pt x="73964" y="1007636"/>
                          <a:pt x="0" y="964945"/>
                        </a:cubicBezTo>
                        <a:cubicBezTo>
                          <a:pt x="-69110" y="922058"/>
                          <a:pt x="24956" y="833060"/>
                          <a:pt x="0" y="758698"/>
                        </a:cubicBezTo>
                        <a:cubicBezTo>
                          <a:pt x="-47209" y="727283"/>
                          <a:pt x="154816" y="612075"/>
                          <a:pt x="0" y="530352"/>
                        </a:cubicBezTo>
                        <a:cubicBezTo>
                          <a:pt x="-138012" y="489041"/>
                          <a:pt x="142981" y="356758"/>
                          <a:pt x="0" y="302006"/>
                        </a:cubicBezTo>
                        <a:cubicBezTo>
                          <a:pt x="-162374" y="257729"/>
                          <a:pt x="14904" y="228629"/>
                          <a:pt x="0" y="184149"/>
                        </a:cubicBezTo>
                        <a:cubicBezTo>
                          <a:pt x="-23814" y="139250"/>
                          <a:pt x="12089" y="65159"/>
                          <a:pt x="0" y="0"/>
                        </a:cubicBezTo>
                        <a:close/>
                      </a:path>
                    </a:pathLst>
                  </a:custGeom>
                  <ask:type>
                    <ask:lineSketchScribble/>
                  </ask:type>
                </ask:lineSketchStyleProps>
              </a:ext>
            </a:extLst>
          </a:ln>
          <a:scene3d>
            <a:camera prst="perspectiveFron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332F7B-3A9D-4D0C-BB69-4AE17CCB3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3" y="-125022"/>
            <a:ext cx="1654981" cy="1125965"/>
          </a:xfrm>
          <a:prstGeom prst="rect">
            <a:avLst/>
          </a:prstGeom>
        </p:spPr>
      </p:pic>
      <p:pic>
        <p:nvPicPr>
          <p:cNvPr id="9" name="Picture 8">
            <a:extLst>
              <a:ext uri="{FF2B5EF4-FFF2-40B4-BE49-F238E27FC236}">
                <a16:creationId xmlns:a16="http://schemas.microsoft.com/office/drawing/2014/main" id="{D4410C50-04E5-4DD6-AD2B-0349A732B31D}"/>
              </a:ext>
            </a:extLst>
          </p:cNvPr>
          <p:cNvPicPr>
            <a:picLocks noChangeAspect="1"/>
          </p:cNvPicPr>
          <p:nvPr/>
        </p:nvPicPr>
        <p:blipFill>
          <a:blip r:embed="rId4"/>
          <a:stretch>
            <a:fillRect/>
          </a:stretch>
        </p:blipFill>
        <p:spPr>
          <a:xfrm>
            <a:off x="-85743" y="805421"/>
            <a:ext cx="2295543" cy="6114818"/>
          </a:xfrm>
          <a:prstGeom prst="rect">
            <a:avLst/>
          </a:prstGeom>
        </p:spPr>
      </p:pic>
      <p:sp>
        <p:nvSpPr>
          <p:cNvPr id="16" name="TextBox 15">
            <a:extLst>
              <a:ext uri="{FF2B5EF4-FFF2-40B4-BE49-F238E27FC236}">
                <a16:creationId xmlns:a16="http://schemas.microsoft.com/office/drawing/2014/main" id="{E58D64C1-6FA7-4293-8D1B-055F1A529273}"/>
              </a:ext>
            </a:extLst>
          </p:cNvPr>
          <p:cNvSpPr txBox="1"/>
          <p:nvPr/>
        </p:nvSpPr>
        <p:spPr>
          <a:xfrm>
            <a:off x="2621359" y="4561926"/>
            <a:ext cx="8795068" cy="2062103"/>
          </a:xfrm>
          <a:prstGeom prst="rect">
            <a:avLst/>
          </a:prstGeom>
          <a:solidFill>
            <a:schemeClr val="bg1"/>
          </a:solidFill>
        </p:spPr>
        <p:txBody>
          <a:bodyPr wrap="square">
            <a:spAutoFit/>
          </a:bodyPr>
          <a:lstStyle/>
          <a:p>
            <a:pPr algn="just"/>
            <a:r>
              <a:rPr lang="en-US" sz="3200" b="1">
                <a:solidFill>
                  <a:srgbClr val="FF0000"/>
                </a:solidFill>
                <a:effectLst/>
                <a:latin typeface="Times New Roman" panose="02020603050405020304" pitchFamily="18" charset="0"/>
                <a:ea typeface="Calibri" panose="020F0502020204030204" pitchFamily="34" charset="0"/>
              </a:rPr>
              <a:t>Để tính chênh lệch giữa nhiệt độ cao nhất và nhiệt độ thấp nhất trên Trái Đất, ta sẽ lấy nhiệt độ nào trừ đi nhiệt độ nào? Khi đó độ chênh lệch là bao nhiêu?</a:t>
            </a:r>
            <a:endParaRPr lang="en-US" sz="3200" b="1">
              <a:solidFill>
                <a:srgbClr val="FF0000"/>
              </a:solidFill>
            </a:endParaRPr>
          </a:p>
        </p:txBody>
      </p:sp>
      <p:pic>
        <p:nvPicPr>
          <p:cNvPr id="6" name="Picture 5">
            <a:extLst>
              <a:ext uri="{FF2B5EF4-FFF2-40B4-BE49-F238E27FC236}">
                <a16:creationId xmlns:a16="http://schemas.microsoft.com/office/drawing/2014/main" id="{5B4A35A6-BB3C-4A6A-8B15-8945BEC312C5}"/>
              </a:ext>
            </a:extLst>
          </p:cNvPr>
          <p:cNvPicPr>
            <a:picLocks noChangeAspect="1"/>
          </p:cNvPicPr>
          <p:nvPr/>
        </p:nvPicPr>
        <p:blipFill rotWithShape="1">
          <a:blip r:embed="rId5"/>
          <a:srcRect b="9332"/>
          <a:stretch/>
        </p:blipFill>
        <p:spPr>
          <a:xfrm>
            <a:off x="7080779" y="1034362"/>
            <a:ext cx="5055208" cy="3145733"/>
          </a:xfrm>
          <a:prstGeom prst="rect">
            <a:avLst/>
          </a:prstGeom>
        </p:spPr>
      </p:pic>
      <p:pic>
        <p:nvPicPr>
          <p:cNvPr id="7" name="Picture 6">
            <a:extLst>
              <a:ext uri="{FF2B5EF4-FFF2-40B4-BE49-F238E27FC236}">
                <a16:creationId xmlns:a16="http://schemas.microsoft.com/office/drawing/2014/main" id="{3E9CE009-737E-491F-BF29-0CD6B8276B80}"/>
              </a:ext>
            </a:extLst>
          </p:cNvPr>
          <p:cNvPicPr>
            <a:picLocks noChangeAspect="1"/>
          </p:cNvPicPr>
          <p:nvPr/>
        </p:nvPicPr>
        <p:blipFill rotWithShape="1">
          <a:blip r:embed="rId6"/>
          <a:srcRect b="9855"/>
          <a:stretch/>
        </p:blipFill>
        <p:spPr>
          <a:xfrm>
            <a:off x="2057102" y="1000943"/>
            <a:ext cx="5055208" cy="3184330"/>
          </a:xfrm>
          <a:prstGeom prst="rect">
            <a:avLst/>
          </a:prstGeom>
        </p:spPr>
      </p:pic>
      <p:sp>
        <p:nvSpPr>
          <p:cNvPr id="8" name="TextBox 7">
            <a:extLst>
              <a:ext uri="{FF2B5EF4-FFF2-40B4-BE49-F238E27FC236}">
                <a16:creationId xmlns:a16="http://schemas.microsoft.com/office/drawing/2014/main" id="{5A9025BE-FE17-43A5-ABC8-020EE0C74EE7}"/>
              </a:ext>
            </a:extLst>
          </p:cNvPr>
          <p:cNvSpPr txBox="1"/>
          <p:nvPr/>
        </p:nvSpPr>
        <p:spPr>
          <a:xfrm>
            <a:off x="2057102" y="46836"/>
            <a:ext cx="5023677" cy="954107"/>
          </a:xfrm>
          <a:prstGeom prst="rect">
            <a:avLst/>
          </a:prstGeom>
          <a:solidFill>
            <a:schemeClr val="bg1"/>
          </a:solidFill>
        </p:spPr>
        <p:txBody>
          <a:bodyPr wrap="square">
            <a:spAutoFit/>
          </a:bodyPr>
          <a:lstStyle/>
          <a:p>
            <a:pPr algn="ctr"/>
            <a:r>
              <a:rPr lang="en-US" sz="2800">
                <a:solidFill>
                  <a:srgbClr val="FF0000"/>
                </a:solidFill>
                <a:latin typeface="Times New Roman" panose="02020603050405020304" pitchFamily="18" charset="0"/>
              </a:rPr>
              <a:t>Cao nguyên phía đông Nam Cực</a:t>
            </a:r>
          </a:p>
          <a:p>
            <a:pPr algn="ctr"/>
            <a:r>
              <a:rPr lang="en-US" sz="2800">
                <a:solidFill>
                  <a:srgbClr val="FF0000"/>
                </a:solidFill>
                <a:latin typeface="Times New Roman" panose="02020603050405020304" pitchFamily="18" charset="0"/>
              </a:rPr>
              <a:t>–98</a:t>
            </a:r>
            <a:r>
              <a:rPr lang="en-US" sz="2800" baseline="30000">
                <a:solidFill>
                  <a:srgbClr val="FF0000"/>
                </a:solidFill>
                <a:latin typeface="Times New Roman" panose="02020603050405020304" pitchFamily="18" charset="0"/>
              </a:rPr>
              <a:t>0</a:t>
            </a:r>
            <a:r>
              <a:rPr lang="en-US" sz="2800">
                <a:solidFill>
                  <a:srgbClr val="FF0000"/>
                </a:solidFill>
                <a:latin typeface="Times New Roman" panose="02020603050405020304" pitchFamily="18" charset="0"/>
              </a:rPr>
              <a:t>C </a:t>
            </a:r>
            <a:endParaRPr lang="vi-VN" sz="2800">
              <a:solidFill>
                <a:srgbClr val="FF0000"/>
              </a:solidFill>
              <a:latin typeface="Times New Roman" panose="02020603050405020304" pitchFamily="18" charset="0"/>
            </a:endParaRPr>
          </a:p>
        </p:txBody>
      </p:sp>
      <p:sp>
        <p:nvSpPr>
          <p:cNvPr id="10" name="TextBox 9">
            <a:extLst>
              <a:ext uri="{FF2B5EF4-FFF2-40B4-BE49-F238E27FC236}">
                <a16:creationId xmlns:a16="http://schemas.microsoft.com/office/drawing/2014/main" id="{F66B6F37-B18F-4620-AEB9-D0906DC56552}"/>
              </a:ext>
            </a:extLst>
          </p:cNvPr>
          <p:cNvSpPr txBox="1"/>
          <p:nvPr/>
        </p:nvSpPr>
        <p:spPr>
          <a:xfrm>
            <a:off x="7112310" y="46836"/>
            <a:ext cx="4946511" cy="954107"/>
          </a:xfrm>
          <a:prstGeom prst="rect">
            <a:avLst/>
          </a:prstGeom>
          <a:solidFill>
            <a:schemeClr val="bg1"/>
          </a:solidFill>
        </p:spPr>
        <p:txBody>
          <a:bodyPr wrap="square">
            <a:spAutoFit/>
          </a:bodyPr>
          <a:lstStyle/>
          <a:p>
            <a:pPr algn="ctr"/>
            <a:r>
              <a:rPr lang="en-US" sz="2800">
                <a:solidFill>
                  <a:srgbClr val="FF0000"/>
                </a:solidFill>
                <a:latin typeface="Times New Roman" panose="02020603050405020304" pitchFamily="18" charset="0"/>
              </a:rPr>
              <a:t>Sa mạc Furnace Creek Ranch</a:t>
            </a:r>
          </a:p>
          <a:p>
            <a:pPr algn="ctr"/>
            <a:r>
              <a:rPr lang="en-US" sz="2800">
                <a:solidFill>
                  <a:srgbClr val="FF0000"/>
                </a:solidFill>
                <a:latin typeface="Times New Roman" panose="02020603050405020304" pitchFamily="18" charset="0"/>
              </a:rPr>
              <a:t>57</a:t>
            </a:r>
            <a:r>
              <a:rPr lang="en-US" sz="2800" baseline="30000">
                <a:solidFill>
                  <a:srgbClr val="FF0000"/>
                </a:solidFill>
                <a:latin typeface="Times New Roman" panose="02020603050405020304" pitchFamily="18" charset="0"/>
              </a:rPr>
              <a:t>0</a:t>
            </a:r>
            <a:r>
              <a:rPr lang="en-US" sz="2800">
                <a:solidFill>
                  <a:srgbClr val="FF0000"/>
                </a:solidFill>
                <a:latin typeface="Times New Roman" panose="02020603050405020304" pitchFamily="18" charset="0"/>
              </a:rPr>
              <a:t>C</a:t>
            </a:r>
            <a:endParaRPr lang="vi-VN" sz="280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3180598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6" presetClass="entr" presetSubtype="21"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circle(in)">
                                      <p:cBhvr>
                                        <p:cTn id="26"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8"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Rectangle 143">
            <a:extLst>
              <a:ext uri="{FF2B5EF4-FFF2-40B4-BE49-F238E27FC236}">
                <a16:creationId xmlns:a16="http://schemas.microsoft.com/office/drawing/2014/main" id="{B4E8D780-489A-444C-B054-A7D274DBA74C}"/>
              </a:ext>
            </a:extLst>
          </p:cNvPr>
          <p:cNvSpPr/>
          <p:nvPr/>
        </p:nvSpPr>
        <p:spPr>
          <a:xfrm>
            <a:off x="2133600" y="762000"/>
            <a:ext cx="8763000"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a:ln/>
                <a:solidFill>
                  <a:srgbClr val="FF0000"/>
                </a:solidFill>
                <a:latin typeface="Times New Roman" panose="02020603050405020304" pitchFamily="18" charset="0"/>
                <a:cs typeface="Times New Roman" panose="02020603050405020304" pitchFamily="18" charset="0"/>
              </a:rPr>
              <a:t>HƯỚNG DẪN VỀ NHÀ</a:t>
            </a:r>
          </a:p>
        </p:txBody>
      </p:sp>
      <p:sp>
        <p:nvSpPr>
          <p:cNvPr id="145" name="TextBox 144">
            <a:extLst>
              <a:ext uri="{FF2B5EF4-FFF2-40B4-BE49-F238E27FC236}">
                <a16:creationId xmlns:a16="http://schemas.microsoft.com/office/drawing/2014/main" id="{89AEEA67-B262-4814-96D6-B3F9C6C95755}"/>
              </a:ext>
            </a:extLst>
          </p:cNvPr>
          <p:cNvSpPr txBox="1"/>
          <p:nvPr/>
        </p:nvSpPr>
        <p:spPr>
          <a:xfrm>
            <a:off x="190500" y="2057400"/>
            <a:ext cx="11849100" cy="2312171"/>
          </a:xfrm>
          <a:prstGeom prst="rect">
            <a:avLst/>
          </a:prstGeom>
          <a:noFill/>
        </p:spPr>
        <p:txBody>
          <a:bodyPr wrap="square">
            <a:spAutoFit/>
          </a:bodyPr>
          <a:lstStyle/>
          <a:p>
            <a:pPr marL="0" marR="0" algn="just">
              <a:lnSpc>
                <a:spcPct val="115000"/>
              </a:lnSpc>
              <a:spcBef>
                <a:spcPts val="0"/>
              </a:spcBef>
              <a:spcAft>
                <a:spcPts val="0"/>
              </a:spcAft>
            </a:pPr>
            <a:r>
              <a:rPr lang="en-US"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Đọc lại toàn bộ nội dung bài đã học.</a:t>
            </a:r>
            <a:endParaRPr lang="en-US"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Hiểu và vận dụng </a:t>
            </a:r>
            <a:r>
              <a:rPr lang="en-US"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quy tắc trừ hai số nguyên và quy tắc dấu ngoặc.</a:t>
            </a:r>
            <a:endParaRPr lang="en-US"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Làm bài tập 1 câu a, b, bài tập 2 câu a, b SGK-T81.</a:t>
            </a:r>
            <a:endParaRPr lang="en-US"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15000"/>
              </a:lnSpc>
              <a:spcBef>
                <a:spcPts val="0"/>
              </a:spcBef>
              <a:spcAft>
                <a:spcPts val="0"/>
              </a:spcAft>
            </a:pPr>
            <a:r>
              <a:rPr lang="en-US" sz="3200" b="1">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 Tiết sau chuẩn bị máy tính cầm tay.</a:t>
            </a:r>
            <a:endParaRPr lang="en-US" sz="3200" b="1">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83857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1BB6D6FB-DF88-40EF-A7A7-69E85FFD0AA1}"/>
              </a:ext>
            </a:extLst>
          </p:cNvPr>
          <p:cNvGrpSpPr/>
          <p:nvPr/>
        </p:nvGrpSpPr>
        <p:grpSpPr>
          <a:xfrm>
            <a:off x="347432" y="202337"/>
            <a:ext cx="5268098" cy="3021094"/>
            <a:chOff x="228339" y="482219"/>
            <a:chExt cx="5000809" cy="3021094"/>
          </a:xfrm>
        </p:grpSpPr>
        <p:pic>
          <p:nvPicPr>
            <p:cNvPr id="2" name="Picture 1">
              <a:extLst>
                <a:ext uri="{FF2B5EF4-FFF2-40B4-BE49-F238E27FC236}">
                  <a16:creationId xmlns:a16="http://schemas.microsoft.com/office/drawing/2014/main" id="{FFA178D6-95DD-4D7D-97C2-9019E4F25A65}"/>
                </a:ext>
              </a:extLst>
            </p:cNvPr>
            <p:cNvPicPr>
              <a:picLocks noChangeAspect="1"/>
            </p:cNvPicPr>
            <p:nvPr/>
          </p:nvPicPr>
          <p:blipFill rotWithShape="1">
            <a:blip r:embed="rId2"/>
            <a:srcRect l="66646"/>
            <a:stretch/>
          </p:blipFill>
          <p:spPr>
            <a:xfrm>
              <a:off x="3643086" y="820841"/>
              <a:ext cx="1586062" cy="2682472"/>
            </a:xfrm>
            <a:prstGeom prst="rect">
              <a:avLst/>
            </a:prstGeom>
          </p:spPr>
        </p:pic>
        <p:sp>
          <p:nvSpPr>
            <p:cNvPr id="4" name="Rectangle: Rounded Corners 3">
              <a:extLst>
                <a:ext uri="{FF2B5EF4-FFF2-40B4-BE49-F238E27FC236}">
                  <a16:creationId xmlns:a16="http://schemas.microsoft.com/office/drawing/2014/main" id="{5406D3E0-29AA-451B-B931-DC2223ED7067}"/>
                </a:ext>
              </a:extLst>
            </p:cNvPr>
            <p:cNvSpPr/>
            <p:nvPr/>
          </p:nvSpPr>
          <p:spPr>
            <a:xfrm>
              <a:off x="228339" y="482219"/>
              <a:ext cx="3443261" cy="2294914"/>
            </a:xfrm>
            <a:prstGeom prst="roundRect">
              <a:avLst/>
            </a:prstGeom>
            <a:solidFill>
              <a:schemeClr val="accent1">
                <a:lumMod val="20000"/>
                <a:lumOff val="80000"/>
              </a:schemeClr>
            </a:solidFill>
            <a:ln w="28575">
              <a:solidFill>
                <a:srgbClr val="1306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rgbClr val="1306BA"/>
                  </a:solidFill>
                  <a:latin typeface="+mj-lt"/>
                  <a:cs typeface="Arial" panose="020B0604020202020204" pitchFamily="34" charset="0"/>
                </a:rPr>
                <a:t>Phát biểu được quy tắc phép trừ hai số nguyên, nêu lên được quy tắc dấu ngoặc</a:t>
              </a:r>
              <a:endParaRPr lang="en-US" sz="2800">
                <a:solidFill>
                  <a:srgbClr val="1306BA"/>
                </a:solidFill>
                <a:latin typeface="+mj-lt"/>
                <a:cs typeface="Arial" panose="020B0604020202020204" pitchFamily="34" charset="0"/>
              </a:endParaRPr>
            </a:p>
          </p:txBody>
        </p:sp>
      </p:grpSp>
      <p:grpSp>
        <p:nvGrpSpPr>
          <p:cNvPr id="17" name="Group 16">
            <a:extLst>
              <a:ext uri="{FF2B5EF4-FFF2-40B4-BE49-F238E27FC236}">
                <a16:creationId xmlns:a16="http://schemas.microsoft.com/office/drawing/2014/main" id="{115930BE-9A41-4A62-8CF3-AF1BFB8DBEE5}"/>
              </a:ext>
            </a:extLst>
          </p:cNvPr>
          <p:cNvGrpSpPr/>
          <p:nvPr/>
        </p:nvGrpSpPr>
        <p:grpSpPr>
          <a:xfrm>
            <a:off x="352275" y="3812855"/>
            <a:ext cx="5475954" cy="2892756"/>
            <a:chOff x="159809" y="3764131"/>
            <a:chExt cx="5285533" cy="2892756"/>
          </a:xfrm>
        </p:grpSpPr>
        <p:pic>
          <p:nvPicPr>
            <p:cNvPr id="8" name="Picture 7">
              <a:extLst>
                <a:ext uri="{FF2B5EF4-FFF2-40B4-BE49-F238E27FC236}">
                  <a16:creationId xmlns:a16="http://schemas.microsoft.com/office/drawing/2014/main" id="{9D681705-3152-4877-92BF-82F70E6BFB8C}"/>
                </a:ext>
              </a:extLst>
            </p:cNvPr>
            <p:cNvPicPr>
              <a:picLocks noChangeAspect="1"/>
            </p:cNvPicPr>
            <p:nvPr/>
          </p:nvPicPr>
          <p:blipFill rotWithShape="1">
            <a:blip r:embed="rId3"/>
            <a:srcRect l="62288"/>
            <a:stretch/>
          </p:blipFill>
          <p:spPr>
            <a:xfrm>
              <a:off x="3717696" y="3764131"/>
              <a:ext cx="1727646" cy="2456901"/>
            </a:xfrm>
            <a:prstGeom prst="rect">
              <a:avLst/>
            </a:prstGeom>
          </p:spPr>
        </p:pic>
        <p:sp>
          <p:nvSpPr>
            <p:cNvPr id="10" name="Rectangle: Rounded Corners 9">
              <a:extLst>
                <a:ext uri="{FF2B5EF4-FFF2-40B4-BE49-F238E27FC236}">
                  <a16:creationId xmlns:a16="http://schemas.microsoft.com/office/drawing/2014/main" id="{31F18CAA-0959-40CD-B646-51E52A134958}"/>
                </a:ext>
              </a:extLst>
            </p:cNvPr>
            <p:cNvSpPr/>
            <p:nvPr/>
          </p:nvSpPr>
          <p:spPr>
            <a:xfrm>
              <a:off x="159809" y="3773963"/>
              <a:ext cx="3557886" cy="2882924"/>
            </a:xfrm>
            <a:prstGeom prst="roundRect">
              <a:avLst/>
            </a:prstGeom>
            <a:solidFill>
              <a:srgbClr val="BAF2BF"/>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a:solidFill>
                    <a:srgbClr val="336600"/>
                  </a:solidFill>
                  <a:latin typeface="+mj-lt"/>
                  <a:cs typeface="Arial" panose="020B0604020202020204" pitchFamily="34" charset="0"/>
                </a:rPr>
                <a:t>Thực hiện được phép trừ hai số nguyên trong một số bài tập cụ thể, biết cách phá dấu ngoặc khi có dấu “</a:t>
              </a:r>
              <a:r>
                <a:rPr lang="en-US" sz="2600">
                  <a:solidFill>
                    <a:srgbClr val="336600"/>
                  </a:solidFill>
                  <a:latin typeface="+mj-lt"/>
                  <a:cs typeface="Arial" panose="020B0604020202020204" pitchFamily="34" charset="0"/>
                </a:rPr>
                <a:t>+</a:t>
              </a:r>
              <a:r>
                <a:rPr lang="vi-VN" sz="2600">
                  <a:solidFill>
                    <a:srgbClr val="336600"/>
                  </a:solidFill>
                  <a:latin typeface="+mj-lt"/>
                  <a:cs typeface="Arial" panose="020B0604020202020204" pitchFamily="34" charset="0"/>
                </a:rPr>
                <a:t>” hoặc dấu “</a:t>
              </a:r>
              <a:r>
                <a:rPr lang="en-US" sz="2600">
                  <a:solidFill>
                    <a:srgbClr val="336600"/>
                  </a:solidFill>
                  <a:latin typeface="+mj-lt"/>
                  <a:cs typeface="Arial" panose="020B0604020202020204" pitchFamily="34" charset="0"/>
                </a:rPr>
                <a:t>-</a:t>
              </a:r>
              <a:r>
                <a:rPr lang="vi-VN" sz="2600">
                  <a:solidFill>
                    <a:srgbClr val="336600"/>
                  </a:solidFill>
                  <a:latin typeface="+mj-lt"/>
                  <a:cs typeface="Arial" panose="020B0604020202020204" pitchFamily="34" charset="0"/>
                </a:rPr>
                <a:t>” đứng trước ngoặc</a:t>
              </a:r>
              <a:endParaRPr lang="en-US" sz="2600">
                <a:solidFill>
                  <a:srgbClr val="336600"/>
                </a:solidFill>
                <a:latin typeface="+mj-lt"/>
                <a:cs typeface="Arial" panose="020B0604020202020204" pitchFamily="34" charset="0"/>
              </a:endParaRPr>
            </a:p>
          </p:txBody>
        </p:sp>
      </p:grpSp>
      <p:grpSp>
        <p:nvGrpSpPr>
          <p:cNvPr id="15" name="Group 14">
            <a:extLst>
              <a:ext uri="{FF2B5EF4-FFF2-40B4-BE49-F238E27FC236}">
                <a16:creationId xmlns:a16="http://schemas.microsoft.com/office/drawing/2014/main" id="{705DFE5E-8C8D-4A62-B3C7-9E1BC5229E3B}"/>
              </a:ext>
            </a:extLst>
          </p:cNvPr>
          <p:cNvGrpSpPr/>
          <p:nvPr/>
        </p:nvGrpSpPr>
        <p:grpSpPr>
          <a:xfrm>
            <a:off x="6477000" y="166750"/>
            <a:ext cx="5441371" cy="3262250"/>
            <a:chOff x="5605404" y="454240"/>
            <a:chExt cx="5441371" cy="3262250"/>
          </a:xfrm>
        </p:grpSpPr>
        <p:pic>
          <p:nvPicPr>
            <p:cNvPr id="3" name="Picture 2">
              <a:extLst>
                <a:ext uri="{FF2B5EF4-FFF2-40B4-BE49-F238E27FC236}">
                  <a16:creationId xmlns:a16="http://schemas.microsoft.com/office/drawing/2014/main" id="{B69A98C7-0E2A-4473-A8F0-C07B9E209090}"/>
                </a:ext>
              </a:extLst>
            </p:cNvPr>
            <p:cNvPicPr>
              <a:picLocks noChangeAspect="1"/>
            </p:cNvPicPr>
            <p:nvPr/>
          </p:nvPicPr>
          <p:blipFill rotWithShape="1">
            <a:blip r:embed="rId4"/>
            <a:srcRect l="-1291" t="4685" r="68645" b="-4685"/>
            <a:stretch/>
          </p:blipFill>
          <p:spPr>
            <a:xfrm>
              <a:off x="5605404" y="716998"/>
              <a:ext cx="2030106" cy="2999492"/>
            </a:xfrm>
            <a:prstGeom prst="rect">
              <a:avLst/>
            </a:prstGeom>
          </p:spPr>
        </p:pic>
        <p:sp>
          <p:nvSpPr>
            <p:cNvPr id="11" name="Rectangle: Rounded Corners 10">
              <a:extLst>
                <a:ext uri="{FF2B5EF4-FFF2-40B4-BE49-F238E27FC236}">
                  <a16:creationId xmlns:a16="http://schemas.microsoft.com/office/drawing/2014/main" id="{57B74E80-0038-459B-8108-090EB7008BFA}"/>
                </a:ext>
              </a:extLst>
            </p:cNvPr>
            <p:cNvSpPr/>
            <p:nvPr/>
          </p:nvSpPr>
          <p:spPr>
            <a:xfrm>
              <a:off x="7620762" y="454240"/>
              <a:ext cx="3426013" cy="2374968"/>
            </a:xfrm>
            <a:prstGeom prst="roundRect">
              <a:avLst/>
            </a:prstGeom>
            <a:solidFill>
              <a:srgbClr val="D8F99D"/>
            </a:solidFill>
            <a:ln w="28575">
              <a:solidFill>
                <a:srgbClr val="5AF20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chemeClr val="accent6">
                      <a:lumMod val="50000"/>
                    </a:schemeClr>
                  </a:solidFill>
                  <a:latin typeface="+mj-lt"/>
                  <a:cs typeface="Arial" panose="020B0604020202020204" pitchFamily="34" charset="0"/>
                </a:rPr>
                <a:t>Vận dụng được quy tắc dấu ngoặc để làm các bài toán tính nhanh, tính hợp lý</a:t>
              </a:r>
            </a:p>
          </p:txBody>
        </p:sp>
      </p:grpSp>
      <p:grpSp>
        <p:nvGrpSpPr>
          <p:cNvPr id="16" name="Group 15">
            <a:extLst>
              <a:ext uri="{FF2B5EF4-FFF2-40B4-BE49-F238E27FC236}">
                <a16:creationId xmlns:a16="http://schemas.microsoft.com/office/drawing/2014/main" id="{C84D03F9-F877-47A3-80BF-7F6C6CA9519D}"/>
              </a:ext>
            </a:extLst>
          </p:cNvPr>
          <p:cNvGrpSpPr/>
          <p:nvPr/>
        </p:nvGrpSpPr>
        <p:grpSpPr>
          <a:xfrm>
            <a:off x="6629400" y="3780050"/>
            <a:ext cx="5075107" cy="2718687"/>
            <a:chOff x="5474571" y="3785682"/>
            <a:chExt cx="4726546" cy="2622047"/>
          </a:xfrm>
        </p:grpSpPr>
        <p:pic>
          <p:nvPicPr>
            <p:cNvPr id="7" name="Picture 6">
              <a:extLst>
                <a:ext uri="{FF2B5EF4-FFF2-40B4-BE49-F238E27FC236}">
                  <a16:creationId xmlns:a16="http://schemas.microsoft.com/office/drawing/2014/main" id="{3906036D-931E-4AA6-9B83-7E00291B652A}"/>
                </a:ext>
              </a:extLst>
            </p:cNvPr>
            <p:cNvPicPr>
              <a:picLocks noChangeAspect="1"/>
            </p:cNvPicPr>
            <p:nvPr/>
          </p:nvPicPr>
          <p:blipFill rotWithShape="1">
            <a:blip r:embed="rId5"/>
            <a:srcRect r="76202"/>
            <a:stretch/>
          </p:blipFill>
          <p:spPr>
            <a:xfrm>
              <a:off x="5474571" y="3785683"/>
              <a:ext cx="1549569" cy="2542252"/>
            </a:xfrm>
            <a:prstGeom prst="rect">
              <a:avLst/>
            </a:prstGeom>
          </p:spPr>
        </p:pic>
        <p:sp>
          <p:nvSpPr>
            <p:cNvPr id="12" name="Rectangle: Rounded Corners 11">
              <a:extLst>
                <a:ext uri="{FF2B5EF4-FFF2-40B4-BE49-F238E27FC236}">
                  <a16:creationId xmlns:a16="http://schemas.microsoft.com/office/drawing/2014/main" id="{DBC6C459-8FC6-44F0-B5AC-731A30A444BD}"/>
                </a:ext>
              </a:extLst>
            </p:cNvPr>
            <p:cNvSpPr/>
            <p:nvPr/>
          </p:nvSpPr>
          <p:spPr>
            <a:xfrm>
              <a:off x="7010404" y="3785682"/>
              <a:ext cx="3190713" cy="2622047"/>
            </a:xfrm>
            <a:prstGeom prst="roundRect">
              <a:avLst/>
            </a:prstGeom>
            <a:solidFill>
              <a:srgbClr val="FFB3B3"/>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800">
                  <a:solidFill>
                    <a:srgbClr val="C00000"/>
                  </a:solidFill>
                  <a:latin typeface="+mj-lt"/>
                  <a:cs typeface="Arial" panose="020B0604020202020204" pitchFamily="34" charset="0"/>
                </a:rPr>
                <a:t>Vận dụng được các kiến thức về phép cộng, phép trừ số nguyên để giải quyết các bài tập và các tình huống thực tế.</a:t>
              </a:r>
            </a:p>
          </p:txBody>
        </p:sp>
      </p:grpSp>
      <p:sp>
        <p:nvSpPr>
          <p:cNvPr id="13" name="Rectangle: Rounded Corners 12">
            <a:extLst>
              <a:ext uri="{FF2B5EF4-FFF2-40B4-BE49-F238E27FC236}">
                <a16:creationId xmlns:a16="http://schemas.microsoft.com/office/drawing/2014/main" id="{401FA76F-51F9-4EC3-988A-249F9E937747}"/>
              </a:ext>
            </a:extLst>
          </p:cNvPr>
          <p:cNvSpPr/>
          <p:nvPr/>
        </p:nvSpPr>
        <p:spPr>
          <a:xfrm>
            <a:off x="4369667" y="2576761"/>
            <a:ext cx="3627299" cy="1774723"/>
          </a:xfrm>
          <a:prstGeom prst="roundRect">
            <a:avLst/>
          </a:prstGeom>
          <a:solidFill>
            <a:srgbClr val="FFFF47"/>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lang="en-US" sz="24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PHÉP TRỪ SỐ NGUYÊN.</a:t>
            </a:r>
          </a:p>
          <a:p>
            <a:pPr algn="ctr"/>
            <a:r>
              <a:rPr lang="en-US" sz="2400"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QUY TẮC DẤU NGOẶC</a:t>
            </a:r>
          </a:p>
        </p:txBody>
      </p:sp>
    </p:spTree>
    <p:extLst>
      <p:ext uri="{BB962C8B-B14F-4D97-AF65-F5344CB8AC3E}">
        <p14:creationId xmlns:p14="http://schemas.microsoft.com/office/powerpoint/2010/main" val="2012361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barn(inVertical)">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A7F78A-A269-4D8B-AC8A-E9FC58651745}"/>
              </a:ext>
            </a:extLst>
          </p:cNvPr>
          <p:cNvSpPr/>
          <p:nvPr/>
        </p:nvSpPr>
        <p:spPr>
          <a:xfrm>
            <a:off x="1371600" y="304800"/>
            <a:ext cx="9753600" cy="1384995"/>
          </a:xfrm>
          <a:prstGeom prst="rect">
            <a:avLst/>
          </a:prstGeom>
          <a:solidFill>
            <a:schemeClr val="bg1"/>
          </a:solid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FF0000"/>
                </a:solidFill>
                <a:latin typeface="Times New Roman" panose="02020603050405020304" pitchFamily="18" charset="0"/>
                <a:cs typeface="Times New Roman" panose="02020603050405020304" pitchFamily="18" charset="0"/>
              </a:rPr>
              <a:t>Tính và so sánh kết quả:</a:t>
            </a:r>
          </a:p>
          <a:p>
            <a:pPr algn="just"/>
            <a:endParaRPr lang="en-US" sz="2800" b="1">
              <a:ln/>
              <a:solidFill>
                <a:srgbClr val="FF0000"/>
              </a:solidFill>
              <a:latin typeface="Times New Roman" panose="02020603050405020304" pitchFamily="18" charset="0"/>
              <a:cs typeface="Times New Roman" panose="02020603050405020304" pitchFamily="18" charset="0"/>
            </a:endParaRPr>
          </a:p>
          <a:p>
            <a:pPr algn="just"/>
            <a:endParaRPr lang="en-US" sz="2800" b="1" cap="none" spc="0">
              <a:ln/>
              <a:solidFill>
                <a:srgbClr val="FF0000"/>
              </a:solidFill>
              <a:effectLst/>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3332F7B-3A9D-4D0C-BB69-4AE17CCB3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483" y="-125022"/>
            <a:ext cx="1125965" cy="1125965"/>
          </a:xfrm>
          <a:prstGeom prst="rect">
            <a:avLst/>
          </a:prstGeom>
        </p:spPr>
      </p:pic>
      <p:graphicFrame>
        <p:nvGraphicFramePr>
          <p:cNvPr id="2" name="Object 1">
            <a:extLst>
              <a:ext uri="{FF2B5EF4-FFF2-40B4-BE49-F238E27FC236}">
                <a16:creationId xmlns:a16="http://schemas.microsoft.com/office/drawing/2014/main" id="{CCDB4066-F3F7-4A0E-84BE-E335BE39E45F}"/>
              </a:ext>
            </a:extLst>
          </p:cNvPr>
          <p:cNvGraphicFramePr>
            <a:graphicFrameLocks noChangeAspect="1"/>
          </p:cNvGraphicFramePr>
          <p:nvPr>
            <p:extLst>
              <p:ext uri="{D42A27DB-BD31-4B8C-83A1-F6EECF244321}">
                <p14:modId xmlns:p14="http://schemas.microsoft.com/office/powerpoint/2010/main" val="115033235"/>
              </p:ext>
            </p:extLst>
          </p:nvPr>
        </p:nvGraphicFramePr>
        <p:xfrm>
          <a:off x="1683328" y="872342"/>
          <a:ext cx="3689350" cy="633412"/>
        </p:xfrm>
        <a:graphic>
          <a:graphicData uri="http://schemas.openxmlformats.org/presentationml/2006/ole">
            <mc:AlternateContent xmlns:mc="http://schemas.openxmlformats.org/markup-compatibility/2006">
              <mc:Choice xmlns:v="urn:schemas-microsoft-com:vml" Requires="v">
                <p:oleObj spid="_x0000_s1026" name="Equation" r:id="rId4" imgW="2793960" imgH="482400" progId="Equation.DSMT4">
                  <p:embed/>
                </p:oleObj>
              </mc:Choice>
              <mc:Fallback>
                <p:oleObj name="Equation" r:id="rId4" imgW="2793960" imgH="482400" progId="Equation.DSMT4">
                  <p:embed/>
                  <p:pic>
                    <p:nvPicPr>
                      <p:cNvPr id="2" name="Object 1">
                        <a:extLst>
                          <a:ext uri="{FF2B5EF4-FFF2-40B4-BE49-F238E27FC236}">
                            <a16:creationId xmlns:a16="http://schemas.microsoft.com/office/drawing/2014/main" id="{CCDB4066-F3F7-4A0E-84BE-E335BE39E45F}"/>
                          </a:ext>
                        </a:extLst>
                      </p:cNvPr>
                      <p:cNvPicPr>
                        <a:picLocks noChangeAspect="1" noChangeArrowheads="1"/>
                      </p:cNvPicPr>
                      <p:nvPr/>
                    </p:nvPicPr>
                    <p:blipFill>
                      <a:blip r:embed="rId5"/>
                      <a:srcRect/>
                      <a:stretch>
                        <a:fillRect/>
                      </a:stretch>
                    </p:blipFill>
                    <p:spPr bwMode="auto">
                      <a:xfrm>
                        <a:off x="1683328" y="872342"/>
                        <a:ext cx="3689350" cy="633412"/>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AC78402E-A07A-43C4-A700-C7C7EEB97789}"/>
              </a:ext>
            </a:extLst>
          </p:cNvPr>
          <p:cNvGraphicFramePr>
            <a:graphicFrameLocks noChangeAspect="1"/>
          </p:cNvGraphicFramePr>
          <p:nvPr>
            <p:extLst>
              <p:ext uri="{D42A27DB-BD31-4B8C-83A1-F6EECF244321}">
                <p14:modId xmlns:p14="http://schemas.microsoft.com/office/powerpoint/2010/main" val="34138202"/>
              </p:ext>
            </p:extLst>
          </p:nvPr>
        </p:nvGraphicFramePr>
        <p:xfrm>
          <a:off x="7104739" y="856476"/>
          <a:ext cx="3687085" cy="671987"/>
        </p:xfrm>
        <a:graphic>
          <a:graphicData uri="http://schemas.openxmlformats.org/presentationml/2006/ole">
            <mc:AlternateContent xmlns:mc="http://schemas.openxmlformats.org/markup-compatibility/2006">
              <mc:Choice xmlns:v="urn:schemas-microsoft-com:vml" Requires="v">
                <p:oleObj spid="_x0000_s1027" name="Equation" r:id="rId6" imgW="2641320" imgH="482400" progId="Equation.DSMT4">
                  <p:embed/>
                </p:oleObj>
              </mc:Choice>
              <mc:Fallback>
                <p:oleObj name="Equation" r:id="rId6" imgW="2641320" imgH="482400" progId="Equation.DSMT4">
                  <p:embed/>
                  <p:pic>
                    <p:nvPicPr>
                      <p:cNvPr id="6" name="Object 5">
                        <a:extLst>
                          <a:ext uri="{FF2B5EF4-FFF2-40B4-BE49-F238E27FC236}">
                            <a16:creationId xmlns:a16="http://schemas.microsoft.com/office/drawing/2014/main" id="{AC78402E-A07A-43C4-A700-C7C7EEB97789}"/>
                          </a:ext>
                        </a:extLst>
                      </p:cNvPr>
                      <p:cNvPicPr>
                        <a:picLocks noChangeAspect="1" noChangeArrowheads="1"/>
                      </p:cNvPicPr>
                      <p:nvPr/>
                    </p:nvPicPr>
                    <p:blipFill>
                      <a:blip r:embed="rId7"/>
                      <a:srcRect/>
                      <a:stretch>
                        <a:fillRect/>
                      </a:stretch>
                    </p:blipFill>
                    <p:spPr bwMode="auto">
                      <a:xfrm>
                        <a:off x="7104739" y="856476"/>
                        <a:ext cx="3687085" cy="671987"/>
                      </a:xfrm>
                      <a:prstGeom prst="rect">
                        <a:avLst/>
                      </a:prstGeom>
                      <a:noFill/>
                    </p:spPr>
                  </p:pic>
                </p:oleObj>
              </mc:Fallback>
            </mc:AlternateContent>
          </a:graphicData>
        </a:graphic>
      </p:graphicFrame>
      <p:sp>
        <p:nvSpPr>
          <p:cNvPr id="23" name="Cloud 22">
            <a:extLst>
              <a:ext uri="{FF2B5EF4-FFF2-40B4-BE49-F238E27FC236}">
                <a16:creationId xmlns:a16="http://schemas.microsoft.com/office/drawing/2014/main" id="{EE8CA38A-E7BE-4538-B64D-91D291E904CA}"/>
              </a:ext>
            </a:extLst>
          </p:cNvPr>
          <p:cNvSpPr/>
          <p:nvPr/>
        </p:nvSpPr>
        <p:spPr>
          <a:xfrm>
            <a:off x="1371600" y="2410783"/>
            <a:ext cx="10334936" cy="2161217"/>
          </a:xfrm>
          <a:prstGeom prst="cloud">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vi-VN" sz="3200" b="1" i="1">
                <a:ln/>
                <a:solidFill>
                  <a:srgbClr val="FF0000"/>
                </a:solidFill>
                <a:latin typeface="Times New Roman" panose="02020603050405020304" pitchFamily="18" charset="0"/>
                <a:ea typeface="Times New Roman" panose="02020603050405020304" pitchFamily="18" charset="0"/>
              </a:rPr>
              <a:t>Trừ cho một số nguyên là cộng với số </a:t>
            </a:r>
            <a:r>
              <a:rPr lang="en-US" sz="3200" b="1" i="1">
                <a:ln/>
                <a:solidFill>
                  <a:srgbClr val="FF0000"/>
                </a:solidFill>
                <a:latin typeface="Times New Roman" panose="02020603050405020304" pitchFamily="18" charset="0"/>
                <a:ea typeface="Times New Roman" panose="02020603050405020304" pitchFamily="18" charset="0"/>
              </a:rPr>
              <a:t>đối </a:t>
            </a:r>
            <a:r>
              <a:rPr lang="vi-VN" sz="3200" b="1" i="1">
                <a:ln/>
                <a:solidFill>
                  <a:srgbClr val="FF0000"/>
                </a:solidFill>
                <a:latin typeface="Times New Roman" panose="02020603050405020304" pitchFamily="18" charset="0"/>
                <a:ea typeface="Times New Roman" panose="02020603050405020304" pitchFamily="18" charset="0"/>
              </a:rPr>
              <a:t>của số nguyên đó</a:t>
            </a:r>
          </a:p>
        </p:txBody>
      </p:sp>
      <p:sp>
        <p:nvSpPr>
          <p:cNvPr id="19" name="Cloud 18">
            <a:extLst>
              <a:ext uri="{FF2B5EF4-FFF2-40B4-BE49-F238E27FC236}">
                <a16:creationId xmlns:a16="http://schemas.microsoft.com/office/drawing/2014/main" id="{9D3B9677-4B61-4B0B-8390-DE2E8AAD9FA9}"/>
              </a:ext>
            </a:extLst>
          </p:cNvPr>
          <p:cNvSpPr/>
          <p:nvPr/>
        </p:nvSpPr>
        <p:spPr>
          <a:xfrm>
            <a:off x="1393371" y="2412737"/>
            <a:ext cx="10334936" cy="2161217"/>
          </a:xfrm>
          <a:prstGeom prst="cloud">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vi-VN" sz="3200" b="1" i="1">
                <a:ln/>
                <a:solidFill>
                  <a:srgbClr val="FF0000"/>
                </a:solidFill>
                <a:latin typeface="Times New Roman" panose="02020603050405020304" pitchFamily="18" charset="0"/>
                <a:ea typeface="Times New Roman" panose="02020603050405020304" pitchFamily="18" charset="0"/>
              </a:rPr>
              <a:t>Muốn trừ số nguyên a cho số nguyên b ta thực hiện như thế nào?</a:t>
            </a:r>
          </a:p>
        </p:txBody>
      </p:sp>
      <p:sp>
        <p:nvSpPr>
          <p:cNvPr id="22" name="Cloud 21">
            <a:extLst>
              <a:ext uri="{FF2B5EF4-FFF2-40B4-BE49-F238E27FC236}">
                <a16:creationId xmlns:a16="http://schemas.microsoft.com/office/drawing/2014/main" id="{2D578F26-1CE8-4667-AC95-A093732DC5AA}"/>
              </a:ext>
            </a:extLst>
          </p:cNvPr>
          <p:cNvSpPr/>
          <p:nvPr/>
        </p:nvSpPr>
        <p:spPr>
          <a:xfrm>
            <a:off x="1347652" y="2410783"/>
            <a:ext cx="10334936" cy="2161217"/>
          </a:xfrm>
          <a:prstGeom prst="cloud">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vi-VN" sz="3200" b="1" i="1">
                <a:ln/>
                <a:solidFill>
                  <a:srgbClr val="0000FF"/>
                </a:solidFill>
                <a:latin typeface="Times New Roman" panose="02020603050405020304" pitchFamily="18" charset="0"/>
                <a:ea typeface="Times New Roman" panose="02020603050405020304" pitchFamily="18" charset="0"/>
              </a:rPr>
              <a:t>Muốn trừ số nguyên a cho số nguyên b ta cộng a với số đối của b</a:t>
            </a:r>
          </a:p>
        </p:txBody>
      </p:sp>
    </p:spTree>
    <p:extLst>
      <p:ext uri="{BB962C8B-B14F-4D97-AF65-F5344CB8AC3E}">
        <p14:creationId xmlns:p14="http://schemas.microsoft.com/office/powerpoint/2010/main" val="321375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left)">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3" grpId="0" animBg="1"/>
      <p:bldP spid="19"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5A7F78A-A269-4D8B-AC8A-E9FC58651745}"/>
              </a:ext>
            </a:extLst>
          </p:cNvPr>
          <p:cNvSpPr/>
          <p:nvPr/>
        </p:nvSpPr>
        <p:spPr>
          <a:xfrm>
            <a:off x="204366" y="1132747"/>
            <a:ext cx="1542138"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FF0000"/>
                </a:solidFill>
                <a:latin typeface="Times New Roman" panose="02020603050405020304" pitchFamily="18" charset="0"/>
                <a:cs typeface="Times New Roman" panose="02020603050405020304" pitchFamily="18" charset="0"/>
              </a:rPr>
              <a:t>a) Ví dụ:</a:t>
            </a:r>
            <a:endParaRPr lang="en-US" sz="2800" b="1" cap="none" spc="0">
              <a:ln/>
              <a:solidFill>
                <a:srgbClr val="FF0000"/>
              </a:solidFill>
              <a:effectLst/>
              <a:latin typeface="Times New Roman" panose="02020603050405020304" pitchFamily="18" charset="0"/>
              <a:cs typeface="Times New Roman" panose="02020603050405020304" pitchFamily="18" charset="0"/>
            </a:endParaRPr>
          </a:p>
        </p:txBody>
      </p:sp>
      <p:graphicFrame>
        <p:nvGraphicFramePr>
          <p:cNvPr id="2" name="Object 1">
            <a:extLst>
              <a:ext uri="{FF2B5EF4-FFF2-40B4-BE49-F238E27FC236}">
                <a16:creationId xmlns:a16="http://schemas.microsoft.com/office/drawing/2014/main" id="{CCDB4066-F3F7-4A0E-84BE-E335BE39E45F}"/>
              </a:ext>
            </a:extLst>
          </p:cNvPr>
          <p:cNvGraphicFramePr>
            <a:graphicFrameLocks noChangeAspect="1"/>
          </p:cNvGraphicFramePr>
          <p:nvPr>
            <p:extLst>
              <p:ext uri="{D42A27DB-BD31-4B8C-83A1-F6EECF244321}">
                <p14:modId xmlns:p14="http://schemas.microsoft.com/office/powerpoint/2010/main" val="3576919439"/>
              </p:ext>
            </p:extLst>
          </p:nvPr>
        </p:nvGraphicFramePr>
        <p:xfrm>
          <a:off x="796300" y="1701226"/>
          <a:ext cx="3303260" cy="583187"/>
        </p:xfrm>
        <a:graphic>
          <a:graphicData uri="http://schemas.openxmlformats.org/presentationml/2006/ole">
            <mc:AlternateContent xmlns:mc="http://schemas.openxmlformats.org/markup-compatibility/2006">
              <mc:Choice xmlns:v="urn:schemas-microsoft-com:vml" Requires="v">
                <p:oleObj spid="_x0000_s2050" name="Equation" r:id="rId4" imgW="2717640" imgH="482400" progId="Equation.DSMT4">
                  <p:embed/>
                </p:oleObj>
              </mc:Choice>
              <mc:Fallback>
                <p:oleObj name="Equation" r:id="rId4" imgW="2717640" imgH="482400" progId="Equation.DSMT4">
                  <p:embed/>
                  <p:pic>
                    <p:nvPicPr>
                      <p:cNvPr id="2" name="Object 1">
                        <a:extLst>
                          <a:ext uri="{FF2B5EF4-FFF2-40B4-BE49-F238E27FC236}">
                            <a16:creationId xmlns:a16="http://schemas.microsoft.com/office/drawing/2014/main" id="{CCDB4066-F3F7-4A0E-84BE-E335BE39E45F}"/>
                          </a:ext>
                        </a:extLst>
                      </p:cNvPr>
                      <p:cNvPicPr>
                        <a:picLocks noChangeAspect="1" noChangeArrowheads="1"/>
                      </p:cNvPicPr>
                      <p:nvPr/>
                    </p:nvPicPr>
                    <p:blipFill>
                      <a:blip r:embed="rId5"/>
                      <a:srcRect/>
                      <a:stretch>
                        <a:fillRect/>
                      </a:stretch>
                    </p:blipFill>
                    <p:spPr bwMode="auto">
                      <a:xfrm>
                        <a:off x="796300" y="1701226"/>
                        <a:ext cx="3303260" cy="583187"/>
                      </a:xfrm>
                      <a:prstGeom prst="rect">
                        <a:avLst/>
                      </a:prstGeom>
                      <a:noFill/>
                    </p:spPr>
                  </p:pic>
                </p:oleObj>
              </mc:Fallback>
            </mc:AlternateContent>
          </a:graphicData>
        </a:graphic>
      </p:graphicFrame>
      <p:graphicFrame>
        <p:nvGraphicFramePr>
          <p:cNvPr id="6" name="Object 5">
            <a:extLst>
              <a:ext uri="{FF2B5EF4-FFF2-40B4-BE49-F238E27FC236}">
                <a16:creationId xmlns:a16="http://schemas.microsoft.com/office/drawing/2014/main" id="{AC78402E-A07A-43C4-A700-C7C7EEB97789}"/>
              </a:ext>
            </a:extLst>
          </p:cNvPr>
          <p:cNvGraphicFramePr>
            <a:graphicFrameLocks noChangeAspect="1"/>
          </p:cNvGraphicFramePr>
          <p:nvPr>
            <p:extLst>
              <p:ext uri="{D42A27DB-BD31-4B8C-83A1-F6EECF244321}">
                <p14:modId xmlns:p14="http://schemas.microsoft.com/office/powerpoint/2010/main" val="1595110261"/>
              </p:ext>
            </p:extLst>
          </p:nvPr>
        </p:nvGraphicFramePr>
        <p:xfrm>
          <a:off x="796300" y="2418355"/>
          <a:ext cx="3303260" cy="567497"/>
        </p:xfrm>
        <a:graphic>
          <a:graphicData uri="http://schemas.openxmlformats.org/presentationml/2006/ole">
            <mc:AlternateContent xmlns:mc="http://schemas.openxmlformats.org/markup-compatibility/2006">
              <mc:Choice xmlns:v="urn:schemas-microsoft-com:vml" Requires="v">
                <p:oleObj spid="_x0000_s2051" name="Equation" r:id="rId6" imgW="2806560" imgH="482400" progId="Equation.DSMT4">
                  <p:embed/>
                </p:oleObj>
              </mc:Choice>
              <mc:Fallback>
                <p:oleObj name="Equation" r:id="rId6" imgW="2806560" imgH="482400" progId="Equation.DSMT4">
                  <p:embed/>
                  <p:pic>
                    <p:nvPicPr>
                      <p:cNvPr id="6" name="Object 5">
                        <a:extLst>
                          <a:ext uri="{FF2B5EF4-FFF2-40B4-BE49-F238E27FC236}">
                            <a16:creationId xmlns:a16="http://schemas.microsoft.com/office/drawing/2014/main" id="{AC78402E-A07A-43C4-A700-C7C7EEB97789}"/>
                          </a:ext>
                        </a:extLst>
                      </p:cNvPr>
                      <p:cNvPicPr>
                        <a:picLocks noChangeAspect="1" noChangeArrowheads="1"/>
                      </p:cNvPicPr>
                      <p:nvPr/>
                    </p:nvPicPr>
                    <p:blipFill>
                      <a:blip r:embed="rId7"/>
                      <a:srcRect/>
                      <a:stretch>
                        <a:fillRect/>
                      </a:stretch>
                    </p:blipFill>
                    <p:spPr bwMode="auto">
                      <a:xfrm>
                        <a:off x="796300" y="2418355"/>
                        <a:ext cx="3303260" cy="567497"/>
                      </a:xfrm>
                      <a:prstGeom prst="rect">
                        <a:avLst/>
                      </a:prstGeom>
                      <a:noFill/>
                    </p:spPr>
                  </p:pic>
                </p:oleObj>
              </mc:Fallback>
            </mc:AlternateContent>
          </a:graphicData>
        </a:graphic>
      </p:graphicFrame>
      <p:sp>
        <p:nvSpPr>
          <p:cNvPr id="9" name="TextBox 8">
            <a:extLst>
              <a:ext uri="{FF2B5EF4-FFF2-40B4-BE49-F238E27FC236}">
                <a16:creationId xmlns:a16="http://schemas.microsoft.com/office/drawing/2014/main" id="{4F7C2E7C-1E4C-4B29-83AF-067D1A92FBAF}"/>
              </a:ext>
            </a:extLst>
          </p:cNvPr>
          <p:cNvSpPr txBox="1"/>
          <p:nvPr/>
        </p:nvSpPr>
        <p:spPr>
          <a:xfrm>
            <a:off x="0" y="646853"/>
            <a:ext cx="4099560" cy="523220"/>
          </a:xfrm>
          <a:prstGeom prst="rect">
            <a:avLst/>
          </a:prstGeom>
          <a:noFill/>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1. Phép trừ hai số nguyên</a:t>
            </a:r>
          </a:p>
        </p:txBody>
      </p:sp>
      <p:sp>
        <p:nvSpPr>
          <p:cNvPr id="5" name="Rectangle 2">
            <a:extLst>
              <a:ext uri="{FF2B5EF4-FFF2-40B4-BE49-F238E27FC236}">
                <a16:creationId xmlns:a16="http://schemas.microsoft.com/office/drawing/2014/main" id="{39747F4B-E9BC-4FA4-AF2F-87CE4AD72F79}"/>
              </a:ext>
            </a:extLst>
          </p:cNvPr>
          <p:cNvSpPr>
            <a:spLocks noChangeArrowheads="1"/>
          </p:cNvSpPr>
          <p:nvPr/>
        </p:nvSpPr>
        <p:spPr bwMode="auto">
          <a:xfrm>
            <a:off x="237894" y="3003028"/>
            <a:ext cx="19292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en-US" sz="28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 Quy tắc:</a:t>
            </a:r>
            <a:endParaRPr kumimoji="0" lang="nl-NL" altLang="en-US" sz="2800" b="1" i="0" u="none" strike="noStrike" cap="none" normalizeH="0" baseline="0">
              <a:ln>
                <a:noFill/>
              </a:ln>
              <a:solidFill>
                <a:srgbClr val="FF0000"/>
              </a:solidFill>
              <a:effectLst/>
              <a:latin typeface="Times New Roman" panose="02020603050405020304" pitchFamily="18" charset="0"/>
              <a:cs typeface="Times New Roman" panose="02020603050405020304" pitchFamily="18" charset="0"/>
            </a:endParaRPr>
          </a:p>
        </p:txBody>
      </p:sp>
      <p:sp>
        <p:nvSpPr>
          <p:cNvPr id="14" name="Rectangle 2">
            <a:extLst>
              <a:ext uri="{FF2B5EF4-FFF2-40B4-BE49-F238E27FC236}">
                <a16:creationId xmlns:a16="http://schemas.microsoft.com/office/drawing/2014/main" id="{68894618-2F1C-4501-BB1F-B9D9DAFE7B9C}"/>
              </a:ext>
            </a:extLst>
          </p:cNvPr>
          <p:cNvSpPr>
            <a:spLocks noChangeArrowheads="1"/>
          </p:cNvSpPr>
          <p:nvPr/>
        </p:nvSpPr>
        <p:spPr bwMode="auto">
          <a:xfrm>
            <a:off x="1972536" y="2990224"/>
            <a:ext cx="1009704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r>
              <a:rPr lang="en-US" sz="2800" b="1" i="1">
                <a:ln/>
                <a:solidFill>
                  <a:srgbClr val="0000FF"/>
                </a:solidFill>
                <a:latin typeface="Times New Roman" panose="02020603050405020304" pitchFamily="18" charset="0"/>
                <a:ea typeface="Times New Roman" panose="02020603050405020304" pitchFamily="18" charset="0"/>
              </a:rPr>
              <a:t> </a:t>
            </a:r>
            <a:r>
              <a:rPr lang="vi-VN" sz="2800" b="1" i="1">
                <a:ln/>
                <a:solidFill>
                  <a:srgbClr val="0000FF"/>
                </a:solidFill>
                <a:latin typeface="Times New Roman" panose="02020603050405020304" pitchFamily="18" charset="0"/>
                <a:ea typeface="Times New Roman" panose="02020603050405020304" pitchFamily="18" charset="0"/>
              </a:rPr>
              <a:t>Muốn trừ số nguyên a cho số nguyên b ta cộng a với số đối của b</a:t>
            </a:r>
          </a:p>
        </p:txBody>
      </p:sp>
      <p:sp>
        <p:nvSpPr>
          <p:cNvPr id="15" name="Text Box 5">
            <a:extLst>
              <a:ext uri="{FF2B5EF4-FFF2-40B4-BE49-F238E27FC236}">
                <a16:creationId xmlns:a16="http://schemas.microsoft.com/office/drawing/2014/main" id="{0C24A6A7-8BCF-49AA-BA0D-005D5BD0AC91}"/>
              </a:ext>
            </a:extLst>
          </p:cNvPr>
          <p:cNvSpPr txBox="1">
            <a:spLocks noChangeArrowheads="1"/>
          </p:cNvSpPr>
          <p:nvPr/>
        </p:nvSpPr>
        <p:spPr bwMode="auto">
          <a:xfrm>
            <a:off x="-65088" y="74613"/>
            <a:ext cx="12216143" cy="504000"/>
          </a:xfrm>
          <a:prstGeom prst="rect">
            <a:avLst/>
          </a:prstGeom>
          <a:gradFill rotWithShape="1">
            <a:gsLst>
              <a:gs pos="0">
                <a:srgbClr val="FFFF99"/>
              </a:gs>
              <a:gs pos="50000">
                <a:schemeClr val="bg1"/>
              </a:gs>
              <a:gs pos="100000">
                <a:srgbClr val="FFFF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endParaRPr lang="en-US" sz="2200">
              <a:solidFill>
                <a:srgbClr val="0000FF"/>
              </a:solidFill>
              <a:effectLst>
                <a:outerShdw blurRad="38100" dist="38100" dir="2700000" algn="tl">
                  <a:srgbClr val="000000"/>
                </a:outerShdw>
              </a:effectLst>
              <a:latin typeface=".VnTimeH" pitchFamily="34" charset="0"/>
            </a:endParaRPr>
          </a:p>
        </p:txBody>
      </p:sp>
      <p:sp>
        <p:nvSpPr>
          <p:cNvPr id="16" name="WordArt 51">
            <a:extLst>
              <a:ext uri="{FF2B5EF4-FFF2-40B4-BE49-F238E27FC236}">
                <a16:creationId xmlns:a16="http://schemas.microsoft.com/office/drawing/2014/main" id="{A1596A57-1248-4C0F-AD8F-060D216BB401}"/>
              </a:ext>
            </a:extLst>
          </p:cNvPr>
          <p:cNvSpPr>
            <a:spLocks noChangeArrowheads="1" noChangeShapeType="1" noTextEdit="1"/>
          </p:cNvSpPr>
          <p:nvPr/>
        </p:nvSpPr>
        <p:spPr bwMode="auto">
          <a:xfrm>
            <a:off x="160864" y="142853"/>
            <a:ext cx="11846256" cy="360000"/>
          </a:xfrm>
          <a:prstGeom prst="rect">
            <a:avLst/>
          </a:prstGeom>
        </p:spPr>
        <p:txBody>
          <a:bodyPr wrap="none" fromWordArt="1">
            <a:prstTxWarp prst="textPlain">
              <a:avLst>
                <a:gd name="adj" fmla="val 50000"/>
              </a:avLst>
            </a:prstTxWarp>
          </a:bodyPr>
          <a:lstStyle/>
          <a:p>
            <a:pPr algn="ctr"/>
            <a:r>
              <a:rPr lang="en-US" sz="36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rPr>
              <a:t>Bài 4</a:t>
            </a:r>
            <a:r>
              <a:rPr lang="vi-VN" sz="36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rPr>
              <a:t>:</a:t>
            </a:r>
            <a:r>
              <a:rPr lang="en-US" sz="36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PHÉP TRỪ SỐ NGUYÊN. QUY TẮC DẤU NGOẶC</a:t>
            </a:r>
          </a:p>
        </p:txBody>
      </p:sp>
      <p:sp>
        <p:nvSpPr>
          <p:cNvPr id="10" name="Rectangle 5">
            <a:extLst>
              <a:ext uri="{FF2B5EF4-FFF2-40B4-BE49-F238E27FC236}">
                <a16:creationId xmlns:a16="http://schemas.microsoft.com/office/drawing/2014/main" id="{3A19EA3E-B5CD-4239-8D99-BD433BC68A63}"/>
              </a:ext>
            </a:extLst>
          </p:cNvPr>
          <p:cNvSpPr>
            <a:spLocks noChangeArrowheads="1"/>
          </p:cNvSpPr>
          <p:nvPr/>
        </p:nvSpPr>
        <p:spPr bwMode="auto">
          <a:xfrm>
            <a:off x="3733800" y="395255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1" name="Object 10">
            <a:extLst>
              <a:ext uri="{FF2B5EF4-FFF2-40B4-BE49-F238E27FC236}">
                <a16:creationId xmlns:a16="http://schemas.microsoft.com/office/drawing/2014/main" id="{80F676CC-523B-443B-9BD1-AB672BF9D49F}"/>
              </a:ext>
            </a:extLst>
          </p:cNvPr>
          <p:cNvGraphicFramePr>
            <a:graphicFrameLocks noChangeAspect="1"/>
          </p:cNvGraphicFramePr>
          <p:nvPr>
            <p:extLst>
              <p:ext uri="{D42A27DB-BD31-4B8C-83A1-F6EECF244321}">
                <p14:modId xmlns:p14="http://schemas.microsoft.com/office/powerpoint/2010/main" val="1196590031"/>
              </p:ext>
            </p:extLst>
          </p:nvPr>
        </p:nvGraphicFramePr>
        <p:xfrm>
          <a:off x="4710113" y="3698875"/>
          <a:ext cx="2667000" cy="508000"/>
        </p:xfrm>
        <a:graphic>
          <a:graphicData uri="http://schemas.openxmlformats.org/presentationml/2006/ole">
            <mc:AlternateContent xmlns:mc="http://schemas.openxmlformats.org/markup-compatibility/2006">
              <mc:Choice xmlns:v="urn:schemas-microsoft-com:vml" Requires="v">
                <p:oleObj spid="_x0000_s2052" name="Equation" r:id="rId8" imgW="2666880" imgH="507960" progId="Equation.DSMT4">
                  <p:embed/>
                </p:oleObj>
              </mc:Choice>
              <mc:Fallback>
                <p:oleObj name="Equation" r:id="rId8" imgW="2666880" imgH="507960" progId="Equation.DSMT4">
                  <p:embed/>
                  <p:pic>
                    <p:nvPicPr>
                      <p:cNvPr id="11" name="Object 10">
                        <a:extLst>
                          <a:ext uri="{FF2B5EF4-FFF2-40B4-BE49-F238E27FC236}">
                            <a16:creationId xmlns:a16="http://schemas.microsoft.com/office/drawing/2014/main" id="{80F676CC-523B-443B-9BD1-AB672BF9D49F}"/>
                          </a:ext>
                        </a:extLst>
                      </p:cNvPr>
                      <p:cNvPicPr>
                        <a:picLocks noChangeAspect="1" noChangeArrowheads="1"/>
                      </p:cNvPicPr>
                      <p:nvPr/>
                    </p:nvPicPr>
                    <p:blipFill>
                      <a:blip r:embed="rId9"/>
                      <a:srcRect/>
                      <a:stretch>
                        <a:fillRect/>
                      </a:stretch>
                    </p:blipFill>
                    <p:spPr bwMode="auto">
                      <a:xfrm>
                        <a:off x="4710113" y="3698875"/>
                        <a:ext cx="2667000" cy="508000"/>
                      </a:xfrm>
                      <a:prstGeom prst="rect">
                        <a:avLst/>
                      </a:prstGeom>
                      <a:noFill/>
                      <a:ln w="28575">
                        <a:solidFill>
                          <a:srgbClr val="FF0000"/>
                        </a:solidFill>
                      </a:ln>
                    </p:spPr>
                  </p:pic>
                </p:oleObj>
              </mc:Fallback>
            </mc:AlternateContent>
          </a:graphicData>
        </a:graphic>
      </p:graphicFrame>
      <p:grpSp>
        <p:nvGrpSpPr>
          <p:cNvPr id="24" name="Group 23">
            <a:extLst>
              <a:ext uri="{FF2B5EF4-FFF2-40B4-BE49-F238E27FC236}">
                <a16:creationId xmlns:a16="http://schemas.microsoft.com/office/drawing/2014/main" id="{2ACFD05E-48B5-4AE5-A977-F5F5F7F16632}"/>
              </a:ext>
            </a:extLst>
          </p:cNvPr>
          <p:cNvGrpSpPr/>
          <p:nvPr/>
        </p:nvGrpSpPr>
        <p:grpSpPr>
          <a:xfrm>
            <a:off x="2438400" y="4460555"/>
            <a:ext cx="8382000" cy="2161217"/>
            <a:chOff x="2438400" y="4460555"/>
            <a:chExt cx="8262702" cy="2161217"/>
          </a:xfrm>
        </p:grpSpPr>
        <p:sp>
          <p:nvSpPr>
            <p:cNvPr id="18" name="Cloud 17">
              <a:extLst>
                <a:ext uri="{FF2B5EF4-FFF2-40B4-BE49-F238E27FC236}">
                  <a16:creationId xmlns:a16="http://schemas.microsoft.com/office/drawing/2014/main" id="{E27D22DD-33ED-4457-BF96-01AF19AA16D7}"/>
                </a:ext>
              </a:extLst>
            </p:cNvPr>
            <p:cNvSpPr/>
            <p:nvPr/>
          </p:nvSpPr>
          <p:spPr>
            <a:xfrm>
              <a:off x="2438400" y="4460555"/>
              <a:ext cx="8262702" cy="2161217"/>
            </a:xfrm>
            <a:prstGeom prst="cloud">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n-US" sz="2800" b="1" i="1">
                  <a:ln/>
                  <a:solidFill>
                    <a:srgbClr val="FF0000"/>
                  </a:solidFill>
                  <a:latin typeface="Times New Roman" panose="02020603050405020304" pitchFamily="18" charset="0"/>
                  <a:ea typeface="Times New Roman" panose="02020603050405020304" pitchFamily="18" charset="0"/>
                </a:rPr>
                <a:t>Phép</a:t>
              </a:r>
              <a:r>
                <a:rPr lang="vi-VN" sz="2800" b="1" i="1">
                  <a:ln/>
                  <a:solidFill>
                    <a:srgbClr val="FF0000"/>
                  </a:solidFill>
                  <a:latin typeface="Times New Roman" panose="02020603050405020304" pitchFamily="18" charset="0"/>
                  <a:ea typeface="Times New Roman" panose="02020603050405020304" pitchFamily="18" charset="0"/>
                </a:rPr>
                <a:t> trừ </a:t>
              </a:r>
              <a:r>
                <a:rPr lang="en-US" sz="2800" b="1" i="1">
                  <a:ln/>
                  <a:solidFill>
                    <a:srgbClr val="FF0000"/>
                  </a:solidFill>
                  <a:latin typeface="Times New Roman" panose="02020603050405020304" pitchFamily="18" charset="0"/>
                  <a:ea typeface="Times New Roman" panose="02020603050405020304" pitchFamily="18" charset="0"/>
                </a:rPr>
                <a:t>trong     không phải bao giờ cũng thực hiện được, còn phép</a:t>
              </a:r>
              <a:r>
                <a:rPr lang="vi-VN" sz="2800" b="1" i="1">
                  <a:ln/>
                  <a:solidFill>
                    <a:srgbClr val="FF0000"/>
                  </a:solidFill>
                  <a:latin typeface="Times New Roman" panose="02020603050405020304" pitchFamily="18" charset="0"/>
                  <a:ea typeface="Times New Roman" panose="02020603050405020304" pitchFamily="18" charset="0"/>
                </a:rPr>
                <a:t> trừ </a:t>
              </a:r>
              <a:r>
                <a:rPr lang="en-US" sz="2800" b="1" i="1">
                  <a:ln/>
                  <a:solidFill>
                    <a:srgbClr val="FF0000"/>
                  </a:solidFill>
                  <a:latin typeface="Times New Roman" panose="02020603050405020304" pitchFamily="18" charset="0"/>
                  <a:ea typeface="Times New Roman" panose="02020603050405020304" pitchFamily="18" charset="0"/>
                </a:rPr>
                <a:t>trong     luôn thực hiện được.</a:t>
              </a:r>
              <a:endParaRPr lang="vi-VN" sz="2800" b="1" i="1">
                <a:ln/>
                <a:solidFill>
                  <a:srgbClr val="FF0000"/>
                </a:solidFill>
                <a:latin typeface="Times New Roman" panose="02020603050405020304" pitchFamily="18" charset="0"/>
                <a:ea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Object 2"/>
                <p:cNvSpPr txBox="1"/>
                <p:nvPr/>
              </p:nvSpPr>
              <p:spPr bwMode="auto">
                <a:xfrm>
                  <a:off x="6023752" y="4857345"/>
                  <a:ext cx="300462" cy="476250"/>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r>
                          <a:rPr lang="en-US" sz="2400" i="1">
                            <a:solidFill>
                              <a:srgbClr val="FF0000"/>
                            </a:solidFill>
                            <a:latin typeface="Cambria Math" panose="02040503050406030204" pitchFamily="18" charset="0"/>
                          </a:rPr>
                          <m:t>ℕ</m:t>
                        </m:r>
                      </m:oMath>
                    </m:oMathPara>
                  </a14:m>
                  <a:endParaRPr lang="en-US" sz="2400" dirty="0"/>
                </a:p>
              </p:txBody>
            </p:sp>
          </mc:Choice>
          <mc:Fallback>
            <p:sp>
              <p:nvSpPr>
                <p:cNvPr id="3" name="Object 2"/>
                <p:cNvSpPr txBox="1">
                  <a:spLocks noRot="1" noChangeAspect="1" noMove="1" noResize="1" noEditPoints="1" noAdjustHandles="1" noChangeArrowheads="1" noChangeShapeType="1" noTextEdit="1"/>
                </p:cNvSpPr>
                <p:nvPr/>
              </p:nvSpPr>
              <p:spPr bwMode="auto">
                <a:xfrm>
                  <a:off x="6023752" y="4857345"/>
                  <a:ext cx="300462" cy="476250"/>
                </a:xfrm>
                <a:prstGeom prst="rect">
                  <a:avLst/>
                </a:prstGeom>
                <a:blipFill>
                  <a:blip r:embed="rId10"/>
                  <a:stretch>
                    <a:fillRect l="-6000" r="-3600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Object 3"/>
                <p:cNvSpPr txBox="1"/>
                <p:nvPr/>
              </p:nvSpPr>
              <p:spPr bwMode="auto">
                <a:xfrm>
                  <a:off x="5217672" y="5638800"/>
                  <a:ext cx="312981" cy="525783"/>
                </a:xfrm>
                <a:prstGeom prst="rect">
                  <a:avLst/>
                </a:prstGeom>
                <a:noFill/>
              </p:spPr>
              <p:txBody>
                <a:bodyPr>
                  <a:normAutofit/>
                </a:bodyPr>
                <a:lstStyle/>
                <a:p>
                  <a:pPr/>
                  <a14:m>
                    <m:oMathPara xmlns:m="http://schemas.openxmlformats.org/officeDocument/2006/math">
                      <m:oMathParaPr>
                        <m:jc m:val="centerGroup"/>
                      </m:oMathParaPr>
                      <m:oMath xmlns:m="http://schemas.openxmlformats.org/officeDocument/2006/math">
                        <m:r>
                          <a:rPr lang="en-US" sz="2800" i="1">
                            <a:solidFill>
                              <a:srgbClr val="FF0000"/>
                            </a:solidFill>
                            <a:latin typeface="Cambria Math" panose="02040503050406030204" pitchFamily="18" charset="0"/>
                          </a:rPr>
                          <m:t>ℤ</m:t>
                        </m:r>
                      </m:oMath>
                    </m:oMathPara>
                  </a14:m>
                  <a:endParaRPr lang="en-US" sz="2800" dirty="0"/>
                </a:p>
              </p:txBody>
            </p:sp>
          </mc:Choice>
          <mc:Fallback>
            <p:sp>
              <p:nvSpPr>
                <p:cNvPr id="4" name="Object 3"/>
                <p:cNvSpPr txBox="1">
                  <a:spLocks noRot="1" noChangeAspect="1" noMove="1" noResize="1" noEditPoints="1" noAdjustHandles="1" noChangeArrowheads="1" noChangeShapeType="1" noTextEdit="1"/>
                </p:cNvSpPr>
                <p:nvPr/>
              </p:nvSpPr>
              <p:spPr bwMode="auto">
                <a:xfrm>
                  <a:off x="5217672" y="5638800"/>
                  <a:ext cx="312981" cy="525783"/>
                </a:xfrm>
                <a:prstGeom prst="rect">
                  <a:avLst/>
                </a:prstGeom>
                <a:blipFill>
                  <a:blip r:embed="rId11"/>
                  <a:stretch>
                    <a:fillRect/>
                  </a:stretch>
                </a:blipFill>
              </p:spPr>
              <p:txBody>
                <a:bodyPr/>
                <a:lstStyle/>
                <a:p>
                  <a:r>
                    <a:rPr lang="en-US">
                      <a:noFill/>
                    </a:rPr>
                    <a:t> </a:t>
                  </a:r>
                </a:p>
              </p:txBody>
            </p:sp>
          </mc:Fallback>
        </mc:AlternateContent>
      </p:grpSp>
      <p:sp>
        <p:nvSpPr>
          <p:cNvPr id="7" name="Rectangle 10"/>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Times New Roman" pitchFamily="18" charset="0"/>
                <a:ea typeface="Calibri" pitchFamily="34" charset="0"/>
                <a:cs typeface="Times New Roman" pitchFamily="18" charset="0"/>
              </a:rPr>
              <a:t>.</a:t>
            </a:r>
            <a:r>
              <a:rPr kumimoji="0" lang="en-US"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11"/>
          <p:cNvSpPr>
            <a:spLocks noChangeArrowheads="1"/>
          </p:cNvSpPr>
          <p:nvPr/>
        </p:nvSpPr>
        <p:spPr bwMode="auto">
          <a:xfrm>
            <a:off x="0" y="6381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2"/>
          <p:cNvSpPr>
            <a:spLocks noChangeArrowheads="1"/>
          </p:cNvSpPr>
          <p:nvPr/>
        </p:nvSpPr>
        <p:spPr bwMode="auto">
          <a:xfrm>
            <a:off x="0" y="8096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Times New Roman" pitchFamily="18" charset="0"/>
                <a:ea typeface="Calibri" pitchFamily="34" charset="0"/>
                <a:cs typeface="Times New Roman" pitchFamily="18" charset="0"/>
              </a:rPr>
              <a:t>,</a:t>
            </a:r>
            <a:r>
              <a:rPr kumimoji="0" lang="en-US" sz="1100" b="0" i="0" u="none" strike="noStrike" cap="none" normalizeH="0" baseline="0">
                <a:ln>
                  <a:noFill/>
                </a:ln>
                <a:solidFill>
                  <a:schemeClr val="tx1"/>
                </a:solidFill>
                <a:effectLst/>
                <a:latin typeface="Arial" pitchFamily="34" charset="0"/>
                <a:cs typeface="Arial" pitchFamily="34" charset="0"/>
              </a:rPr>
              <a:t> </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0559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checkerboard(across)">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heckerboard(across)">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5" presetClass="entr" presetSubtype="10"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checkerboard(across)">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P spid="5" grpId="0"/>
      <p:bldP spid="14" grpId="0"/>
      <p:bldP spid="15"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51549C87-A024-4463-9504-F60463DE8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4729" y="36758"/>
            <a:ext cx="1485938" cy="1117153"/>
          </a:xfrm>
          <a:prstGeom prst="rect">
            <a:avLst/>
          </a:prstGeom>
        </p:spPr>
      </p:pic>
      <p:graphicFrame>
        <p:nvGraphicFramePr>
          <p:cNvPr id="82" name="Object 81">
            <a:extLst>
              <a:ext uri="{FF2B5EF4-FFF2-40B4-BE49-F238E27FC236}">
                <a16:creationId xmlns:a16="http://schemas.microsoft.com/office/drawing/2014/main" id="{D299079A-39F7-477E-BEAB-54D3A73E859E}"/>
              </a:ext>
            </a:extLst>
          </p:cNvPr>
          <p:cNvGraphicFramePr>
            <a:graphicFrameLocks noChangeAspect="1"/>
          </p:cNvGraphicFramePr>
          <p:nvPr>
            <p:extLst>
              <p:ext uri="{D42A27DB-BD31-4B8C-83A1-F6EECF244321}">
                <p14:modId xmlns:p14="http://schemas.microsoft.com/office/powerpoint/2010/main" val="1001460348"/>
              </p:ext>
            </p:extLst>
          </p:nvPr>
        </p:nvGraphicFramePr>
        <p:xfrm>
          <a:off x="1047750" y="1068388"/>
          <a:ext cx="4743450" cy="660400"/>
        </p:xfrm>
        <a:graphic>
          <a:graphicData uri="http://schemas.openxmlformats.org/presentationml/2006/ole">
            <mc:AlternateContent xmlns:mc="http://schemas.openxmlformats.org/markup-compatibility/2006">
              <mc:Choice xmlns:v="urn:schemas-microsoft-com:vml" Requires="v">
                <p:oleObj spid="_x0000_s3074" name="Equation" r:id="rId5" imgW="3809880" imgH="533160" progId="Equation.DSMT4">
                  <p:embed/>
                </p:oleObj>
              </mc:Choice>
              <mc:Fallback>
                <p:oleObj name="Equation" r:id="rId5" imgW="3809880" imgH="533160" progId="Equation.DSMT4">
                  <p:embed/>
                  <p:pic>
                    <p:nvPicPr>
                      <p:cNvPr id="82" name="Object 81">
                        <a:extLst>
                          <a:ext uri="{FF2B5EF4-FFF2-40B4-BE49-F238E27FC236}">
                            <a16:creationId xmlns:a16="http://schemas.microsoft.com/office/drawing/2014/main" id="{D299079A-39F7-477E-BEAB-54D3A73E859E}"/>
                          </a:ext>
                        </a:extLst>
                      </p:cNvPr>
                      <p:cNvPicPr>
                        <a:picLocks noChangeAspect="1" noChangeArrowheads="1"/>
                      </p:cNvPicPr>
                      <p:nvPr/>
                    </p:nvPicPr>
                    <p:blipFill>
                      <a:blip r:embed="rId6"/>
                      <a:srcRect/>
                      <a:stretch>
                        <a:fillRect/>
                      </a:stretch>
                    </p:blipFill>
                    <p:spPr bwMode="auto">
                      <a:xfrm>
                        <a:off x="1047750" y="1068388"/>
                        <a:ext cx="4743450" cy="660400"/>
                      </a:xfrm>
                      <a:prstGeom prst="rect">
                        <a:avLst/>
                      </a:prstGeom>
                      <a:noFill/>
                    </p:spPr>
                  </p:pic>
                </p:oleObj>
              </mc:Fallback>
            </mc:AlternateContent>
          </a:graphicData>
        </a:graphic>
      </p:graphicFrame>
      <p:graphicFrame>
        <p:nvGraphicFramePr>
          <p:cNvPr id="83" name="Object 82">
            <a:extLst>
              <a:ext uri="{FF2B5EF4-FFF2-40B4-BE49-F238E27FC236}">
                <a16:creationId xmlns:a16="http://schemas.microsoft.com/office/drawing/2014/main" id="{6E029E27-33B9-47E2-8852-17DA19F2C2C0}"/>
              </a:ext>
            </a:extLst>
          </p:cNvPr>
          <p:cNvGraphicFramePr>
            <a:graphicFrameLocks noChangeAspect="1"/>
          </p:cNvGraphicFramePr>
          <p:nvPr>
            <p:extLst>
              <p:ext uri="{D42A27DB-BD31-4B8C-83A1-F6EECF244321}">
                <p14:modId xmlns:p14="http://schemas.microsoft.com/office/powerpoint/2010/main" val="3606635931"/>
              </p:ext>
            </p:extLst>
          </p:nvPr>
        </p:nvGraphicFramePr>
        <p:xfrm>
          <a:off x="1066800" y="1905000"/>
          <a:ext cx="5481638" cy="692433"/>
        </p:xfrm>
        <a:graphic>
          <a:graphicData uri="http://schemas.openxmlformats.org/presentationml/2006/ole">
            <mc:AlternateContent xmlns:mc="http://schemas.openxmlformats.org/markup-compatibility/2006">
              <mc:Choice xmlns:v="urn:schemas-microsoft-com:vml" Requires="v">
                <p:oleObj spid="_x0000_s3075" name="Equation" r:id="rId7" imgW="4203360" imgH="533160" progId="Equation.DSMT4">
                  <p:embed/>
                </p:oleObj>
              </mc:Choice>
              <mc:Fallback>
                <p:oleObj name="Equation" r:id="rId7" imgW="4203360" imgH="533160" progId="Equation.DSMT4">
                  <p:embed/>
                  <p:pic>
                    <p:nvPicPr>
                      <p:cNvPr id="83" name="Object 82">
                        <a:extLst>
                          <a:ext uri="{FF2B5EF4-FFF2-40B4-BE49-F238E27FC236}">
                            <a16:creationId xmlns:a16="http://schemas.microsoft.com/office/drawing/2014/main" id="{6E029E27-33B9-47E2-8852-17DA19F2C2C0}"/>
                          </a:ext>
                        </a:extLst>
                      </p:cNvPr>
                      <p:cNvPicPr>
                        <a:picLocks noChangeAspect="1" noChangeArrowheads="1"/>
                      </p:cNvPicPr>
                      <p:nvPr/>
                    </p:nvPicPr>
                    <p:blipFill>
                      <a:blip r:embed="rId8"/>
                      <a:srcRect/>
                      <a:stretch>
                        <a:fillRect/>
                      </a:stretch>
                    </p:blipFill>
                    <p:spPr bwMode="auto">
                      <a:xfrm>
                        <a:off x="1066800" y="1905000"/>
                        <a:ext cx="5481638" cy="692433"/>
                      </a:xfrm>
                      <a:prstGeom prst="rect">
                        <a:avLst/>
                      </a:prstGeom>
                      <a:noFill/>
                    </p:spPr>
                  </p:pic>
                </p:oleObj>
              </mc:Fallback>
            </mc:AlternateContent>
          </a:graphicData>
        </a:graphic>
      </p:graphicFrame>
      <p:grpSp>
        <p:nvGrpSpPr>
          <p:cNvPr id="12" name="Group 11">
            <a:extLst>
              <a:ext uri="{FF2B5EF4-FFF2-40B4-BE49-F238E27FC236}">
                <a16:creationId xmlns:a16="http://schemas.microsoft.com/office/drawing/2014/main" id="{A33E37BB-3165-4F51-BFE9-2298A54FD56E}"/>
              </a:ext>
            </a:extLst>
          </p:cNvPr>
          <p:cNvGrpSpPr/>
          <p:nvPr/>
        </p:nvGrpSpPr>
        <p:grpSpPr>
          <a:xfrm>
            <a:off x="304800" y="288946"/>
            <a:ext cx="7010400" cy="1031170"/>
            <a:chOff x="381000" y="303937"/>
            <a:chExt cx="6019800" cy="1031170"/>
          </a:xfrm>
        </p:grpSpPr>
        <p:sp>
          <p:nvSpPr>
            <p:cNvPr id="81" name="Rectangle 80">
              <a:extLst>
                <a:ext uri="{FF2B5EF4-FFF2-40B4-BE49-F238E27FC236}">
                  <a16:creationId xmlns:a16="http://schemas.microsoft.com/office/drawing/2014/main" id="{FBC8A81D-CDD8-4A4A-AD46-884BAE902D9C}"/>
                </a:ext>
              </a:extLst>
            </p:cNvPr>
            <p:cNvSpPr/>
            <p:nvPr/>
          </p:nvSpPr>
          <p:spPr>
            <a:xfrm>
              <a:off x="381000" y="381000"/>
              <a:ext cx="6019800"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FF0000"/>
                  </a:solidFill>
                  <a:latin typeface="Times New Roman" panose="02020603050405020304" pitchFamily="18" charset="0"/>
                  <a:cs typeface="Times New Roman" panose="02020603050405020304" pitchFamily="18" charset="0"/>
                </a:rPr>
                <a:t>Ví dụ 1 (SGK-T76): </a:t>
              </a:r>
              <a:r>
                <a:rPr lang="en-US" sz="2800" b="1">
                  <a:ln/>
                  <a:solidFill>
                    <a:srgbClr val="0000FF"/>
                  </a:solidFill>
                  <a:latin typeface="Times New Roman" panose="02020603050405020304" pitchFamily="18" charset="0"/>
                  <a:cs typeface="Times New Roman" panose="02020603050405020304" pitchFamily="18" charset="0"/>
                </a:rPr>
                <a:t>Tìm số thích hợp ở ô </a:t>
              </a:r>
              <a:endParaRPr lang="en-US" sz="2800" b="1" cap="none" spc="0">
                <a:ln/>
                <a:solidFill>
                  <a:srgbClr val="0000FF"/>
                </a:solidFill>
                <a:effectLst/>
                <a:highlight>
                  <a:srgbClr val="FFFF00"/>
                </a:highlight>
                <a:latin typeface="Times New Roman" panose="02020603050405020304" pitchFamily="18" charset="0"/>
                <a:cs typeface="Times New Roman" panose="02020603050405020304" pitchFamily="18" charset="0"/>
              </a:endParaRPr>
            </a:p>
          </p:txBody>
        </p:sp>
        <p:graphicFrame>
          <p:nvGraphicFramePr>
            <p:cNvPr id="86" name="Object 85">
              <a:extLst>
                <a:ext uri="{FF2B5EF4-FFF2-40B4-BE49-F238E27FC236}">
                  <a16:creationId xmlns:a16="http://schemas.microsoft.com/office/drawing/2014/main" id="{46AAC57A-F5FB-4CEA-8822-9F7B7F46B6DF}"/>
                </a:ext>
              </a:extLst>
            </p:cNvPr>
            <p:cNvGraphicFramePr>
              <a:graphicFrameLocks noChangeAspect="1"/>
            </p:cNvGraphicFramePr>
            <p:nvPr>
              <p:extLst>
                <p:ext uri="{D42A27DB-BD31-4B8C-83A1-F6EECF244321}">
                  <p14:modId xmlns:p14="http://schemas.microsoft.com/office/powerpoint/2010/main" val="2246725693"/>
                </p:ext>
              </p:extLst>
            </p:nvPr>
          </p:nvGraphicFramePr>
          <p:xfrm>
            <a:off x="5859568" y="303937"/>
            <a:ext cx="409575" cy="612775"/>
          </p:xfrm>
          <a:graphic>
            <a:graphicData uri="http://schemas.openxmlformats.org/presentationml/2006/ole">
              <mc:AlternateContent xmlns:mc="http://schemas.openxmlformats.org/markup-compatibility/2006">
                <mc:Choice xmlns:v="urn:schemas-microsoft-com:vml" Requires="v">
                  <p:oleObj spid="_x0000_s3076" name="Equation" r:id="rId9" imgW="330120" imgH="495000" progId="Equation.DSMT4">
                    <p:embed/>
                  </p:oleObj>
                </mc:Choice>
                <mc:Fallback>
                  <p:oleObj name="Equation" r:id="rId9" imgW="330120" imgH="495000" progId="Equation.DSMT4">
                    <p:embed/>
                    <p:pic>
                      <p:nvPicPr>
                        <p:cNvPr id="86" name="Object 85">
                          <a:extLst>
                            <a:ext uri="{FF2B5EF4-FFF2-40B4-BE49-F238E27FC236}">
                              <a16:creationId xmlns:a16="http://schemas.microsoft.com/office/drawing/2014/main" id="{46AAC57A-F5FB-4CEA-8822-9F7B7F46B6DF}"/>
                            </a:ext>
                          </a:extLst>
                        </p:cNvPr>
                        <p:cNvPicPr>
                          <a:picLocks noChangeAspect="1" noChangeArrowheads="1"/>
                        </p:cNvPicPr>
                        <p:nvPr/>
                      </p:nvPicPr>
                      <p:blipFill>
                        <a:blip r:embed="rId10"/>
                        <a:srcRect/>
                        <a:stretch>
                          <a:fillRect/>
                        </a:stretch>
                      </p:blipFill>
                      <p:spPr bwMode="auto">
                        <a:xfrm>
                          <a:off x="5859568" y="303937"/>
                          <a:ext cx="409575" cy="612775"/>
                        </a:xfrm>
                        <a:prstGeom prst="rect">
                          <a:avLst/>
                        </a:prstGeom>
                        <a:noFill/>
                      </p:spPr>
                    </p:pic>
                  </p:oleObj>
                </mc:Fallback>
              </mc:AlternateContent>
            </a:graphicData>
          </a:graphic>
        </p:graphicFrame>
      </p:grpSp>
      <p:sp>
        <p:nvSpPr>
          <p:cNvPr id="87" name="TextBox 86">
            <a:extLst>
              <a:ext uri="{FF2B5EF4-FFF2-40B4-BE49-F238E27FC236}">
                <a16:creationId xmlns:a16="http://schemas.microsoft.com/office/drawing/2014/main" id="{E2C7411C-E0B4-4C5F-9C71-A24EF353EAEA}"/>
              </a:ext>
            </a:extLst>
          </p:cNvPr>
          <p:cNvSpPr txBox="1"/>
          <p:nvPr/>
        </p:nvSpPr>
        <p:spPr>
          <a:xfrm>
            <a:off x="573998" y="2721576"/>
            <a:ext cx="985603" cy="523220"/>
          </a:xfrm>
          <a:prstGeom prst="rect">
            <a:avLst/>
          </a:prstGeom>
          <a:noFill/>
        </p:spPr>
        <p:txBody>
          <a:bodyPr wrap="square">
            <a:spAutoFit/>
          </a:bodyPr>
          <a:lstStyle/>
          <a:p>
            <a:r>
              <a:rPr lang="en-US" sz="2800" b="1">
                <a:ln/>
                <a:solidFill>
                  <a:srgbClr val="FF0000"/>
                </a:solidFill>
                <a:latin typeface="Times New Roman" panose="02020603050405020304" pitchFamily="18" charset="0"/>
                <a:cs typeface="Times New Roman" panose="02020603050405020304" pitchFamily="18" charset="0"/>
              </a:rPr>
              <a:t>Giải:</a:t>
            </a:r>
            <a:endParaRPr lang="en-US" sz="2800"/>
          </a:p>
        </p:txBody>
      </p:sp>
      <p:graphicFrame>
        <p:nvGraphicFramePr>
          <p:cNvPr id="88" name="Object 87">
            <a:extLst>
              <a:ext uri="{FF2B5EF4-FFF2-40B4-BE49-F238E27FC236}">
                <a16:creationId xmlns:a16="http://schemas.microsoft.com/office/drawing/2014/main" id="{766AE77F-7FA7-4B3F-958D-BF06614E8283}"/>
              </a:ext>
            </a:extLst>
          </p:cNvPr>
          <p:cNvGraphicFramePr>
            <a:graphicFrameLocks noChangeAspect="1"/>
          </p:cNvGraphicFramePr>
          <p:nvPr>
            <p:extLst>
              <p:ext uri="{D42A27DB-BD31-4B8C-83A1-F6EECF244321}">
                <p14:modId xmlns:p14="http://schemas.microsoft.com/office/powerpoint/2010/main" val="2487987944"/>
              </p:ext>
            </p:extLst>
          </p:nvPr>
        </p:nvGraphicFramePr>
        <p:xfrm>
          <a:off x="1003300" y="3454400"/>
          <a:ext cx="5440363" cy="596900"/>
        </p:xfrm>
        <a:graphic>
          <a:graphicData uri="http://schemas.openxmlformats.org/presentationml/2006/ole">
            <mc:AlternateContent xmlns:mc="http://schemas.openxmlformats.org/markup-compatibility/2006">
              <mc:Choice xmlns:v="urn:schemas-microsoft-com:vml" Requires="v">
                <p:oleObj spid="_x0000_s3077" name="Equation" r:id="rId11" imgW="4368600" imgH="482400" progId="Equation.DSMT4">
                  <p:embed/>
                </p:oleObj>
              </mc:Choice>
              <mc:Fallback>
                <p:oleObj name="Equation" r:id="rId11" imgW="4368600" imgH="482400" progId="Equation.DSMT4">
                  <p:embed/>
                  <p:pic>
                    <p:nvPicPr>
                      <p:cNvPr id="88" name="Object 87">
                        <a:extLst>
                          <a:ext uri="{FF2B5EF4-FFF2-40B4-BE49-F238E27FC236}">
                            <a16:creationId xmlns:a16="http://schemas.microsoft.com/office/drawing/2014/main" id="{766AE77F-7FA7-4B3F-958D-BF06614E8283}"/>
                          </a:ext>
                        </a:extLst>
                      </p:cNvPr>
                      <p:cNvPicPr>
                        <a:picLocks noChangeAspect="1" noChangeArrowheads="1"/>
                      </p:cNvPicPr>
                      <p:nvPr/>
                    </p:nvPicPr>
                    <p:blipFill>
                      <a:blip r:embed="rId12"/>
                      <a:srcRect/>
                      <a:stretch>
                        <a:fillRect/>
                      </a:stretch>
                    </p:blipFill>
                    <p:spPr bwMode="auto">
                      <a:xfrm>
                        <a:off x="1003300" y="3454400"/>
                        <a:ext cx="5440363" cy="596900"/>
                      </a:xfrm>
                      <a:prstGeom prst="rect">
                        <a:avLst/>
                      </a:prstGeom>
                      <a:noFill/>
                    </p:spPr>
                  </p:pic>
                </p:oleObj>
              </mc:Fallback>
            </mc:AlternateContent>
          </a:graphicData>
        </a:graphic>
      </p:graphicFrame>
      <p:graphicFrame>
        <p:nvGraphicFramePr>
          <p:cNvPr id="89" name="Object 88">
            <a:extLst>
              <a:ext uri="{FF2B5EF4-FFF2-40B4-BE49-F238E27FC236}">
                <a16:creationId xmlns:a16="http://schemas.microsoft.com/office/drawing/2014/main" id="{F4C7B282-660D-40C7-95DC-20F6D2CE4F25}"/>
              </a:ext>
            </a:extLst>
          </p:cNvPr>
          <p:cNvGraphicFramePr>
            <a:graphicFrameLocks noChangeAspect="1"/>
          </p:cNvGraphicFramePr>
          <p:nvPr>
            <p:extLst>
              <p:ext uri="{D42A27DB-BD31-4B8C-83A1-F6EECF244321}">
                <p14:modId xmlns:p14="http://schemas.microsoft.com/office/powerpoint/2010/main" val="1836928542"/>
              </p:ext>
            </p:extLst>
          </p:nvPr>
        </p:nvGraphicFramePr>
        <p:xfrm>
          <a:off x="984250" y="4387850"/>
          <a:ext cx="5629275" cy="625475"/>
        </p:xfrm>
        <a:graphic>
          <a:graphicData uri="http://schemas.openxmlformats.org/presentationml/2006/ole">
            <mc:AlternateContent xmlns:mc="http://schemas.openxmlformats.org/markup-compatibility/2006">
              <mc:Choice xmlns:v="urn:schemas-microsoft-com:vml" Requires="v">
                <p:oleObj spid="_x0000_s3078" name="Equation" r:id="rId13" imgW="4317840" imgH="482400" progId="Equation.DSMT4">
                  <p:embed/>
                </p:oleObj>
              </mc:Choice>
              <mc:Fallback>
                <p:oleObj name="Equation" r:id="rId13" imgW="4317840" imgH="482400" progId="Equation.DSMT4">
                  <p:embed/>
                  <p:pic>
                    <p:nvPicPr>
                      <p:cNvPr id="89" name="Object 88">
                        <a:extLst>
                          <a:ext uri="{FF2B5EF4-FFF2-40B4-BE49-F238E27FC236}">
                            <a16:creationId xmlns:a16="http://schemas.microsoft.com/office/drawing/2014/main" id="{F4C7B282-660D-40C7-95DC-20F6D2CE4F25}"/>
                          </a:ext>
                        </a:extLst>
                      </p:cNvPr>
                      <p:cNvPicPr>
                        <a:picLocks noChangeAspect="1" noChangeArrowheads="1"/>
                      </p:cNvPicPr>
                      <p:nvPr/>
                    </p:nvPicPr>
                    <p:blipFill>
                      <a:blip r:embed="rId14"/>
                      <a:srcRect/>
                      <a:stretch>
                        <a:fillRect/>
                      </a:stretch>
                    </p:blipFill>
                    <p:spPr bwMode="auto">
                      <a:xfrm>
                        <a:off x="984250" y="4387850"/>
                        <a:ext cx="5629275" cy="625475"/>
                      </a:xfrm>
                      <a:prstGeom prst="rect">
                        <a:avLst/>
                      </a:prstGeom>
                      <a:noFill/>
                    </p:spPr>
                  </p:pic>
                </p:oleObj>
              </mc:Fallback>
            </mc:AlternateContent>
          </a:graphicData>
        </a:graphic>
      </p:graphicFrame>
    </p:spTree>
    <p:extLst>
      <p:ext uri="{BB962C8B-B14F-4D97-AF65-F5344CB8AC3E}">
        <p14:creationId xmlns:p14="http://schemas.microsoft.com/office/powerpoint/2010/main" val="336800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childTnLst>
                                </p:cTn>
                              </p:par>
                              <p:par>
                                <p:cTn id="13" presetID="10" presetClass="entr" presetSubtype="0" fill="hold" nodeType="with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fade">
                                      <p:cBhvr>
                                        <p:cTn id="25" dur="500"/>
                                        <p:tgtEl>
                                          <p:spTgt spid="8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9"/>
                                        </p:tgtEl>
                                        <p:attrNameLst>
                                          <p:attrName>style.visibility</p:attrName>
                                        </p:attrNameLst>
                                      </p:cBhvr>
                                      <p:to>
                                        <p:strVal val="visible"/>
                                      </p:to>
                                    </p:set>
                                    <p:animEffect transition="in" filter="fade">
                                      <p:cBhvr>
                                        <p:cTn id="30"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51549C87-A024-4463-9504-F60463DE8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4729" y="36758"/>
            <a:ext cx="1485938" cy="1117153"/>
          </a:xfrm>
          <a:prstGeom prst="rect">
            <a:avLst/>
          </a:prstGeom>
        </p:spPr>
      </p:pic>
      <p:graphicFrame>
        <p:nvGraphicFramePr>
          <p:cNvPr id="82" name="Object 81">
            <a:extLst>
              <a:ext uri="{FF2B5EF4-FFF2-40B4-BE49-F238E27FC236}">
                <a16:creationId xmlns:a16="http://schemas.microsoft.com/office/drawing/2014/main" id="{D299079A-39F7-477E-BEAB-54D3A73E859E}"/>
              </a:ext>
            </a:extLst>
          </p:cNvPr>
          <p:cNvGraphicFramePr>
            <a:graphicFrameLocks noChangeAspect="1"/>
          </p:cNvGraphicFramePr>
          <p:nvPr>
            <p:extLst>
              <p:ext uri="{D42A27DB-BD31-4B8C-83A1-F6EECF244321}">
                <p14:modId xmlns:p14="http://schemas.microsoft.com/office/powerpoint/2010/main" val="1243359283"/>
              </p:ext>
            </p:extLst>
          </p:nvPr>
        </p:nvGraphicFramePr>
        <p:xfrm>
          <a:off x="1381125" y="1216254"/>
          <a:ext cx="2276475" cy="596900"/>
        </p:xfrm>
        <a:graphic>
          <a:graphicData uri="http://schemas.openxmlformats.org/presentationml/2006/ole">
            <mc:AlternateContent xmlns:mc="http://schemas.openxmlformats.org/markup-compatibility/2006">
              <mc:Choice xmlns:v="urn:schemas-microsoft-com:vml" Requires="v">
                <p:oleObj spid="_x0000_s4098" name="Equation" r:id="rId5" imgW="1828800" imgH="482400" progId="Equation.DSMT4">
                  <p:embed/>
                </p:oleObj>
              </mc:Choice>
              <mc:Fallback>
                <p:oleObj name="Equation" r:id="rId5" imgW="1828800" imgH="482400" progId="Equation.DSMT4">
                  <p:embed/>
                  <p:pic>
                    <p:nvPicPr>
                      <p:cNvPr id="82" name="Object 81">
                        <a:extLst>
                          <a:ext uri="{FF2B5EF4-FFF2-40B4-BE49-F238E27FC236}">
                            <a16:creationId xmlns:a16="http://schemas.microsoft.com/office/drawing/2014/main" id="{D299079A-39F7-477E-BEAB-54D3A73E859E}"/>
                          </a:ext>
                        </a:extLst>
                      </p:cNvPr>
                      <p:cNvPicPr>
                        <a:picLocks noChangeAspect="1" noChangeArrowheads="1"/>
                      </p:cNvPicPr>
                      <p:nvPr/>
                    </p:nvPicPr>
                    <p:blipFill>
                      <a:blip r:embed="rId6"/>
                      <a:srcRect/>
                      <a:stretch>
                        <a:fillRect/>
                      </a:stretch>
                    </p:blipFill>
                    <p:spPr bwMode="auto">
                      <a:xfrm>
                        <a:off x="1381125" y="1216254"/>
                        <a:ext cx="2276475" cy="596900"/>
                      </a:xfrm>
                      <a:prstGeom prst="rect">
                        <a:avLst/>
                      </a:prstGeom>
                      <a:noFill/>
                    </p:spPr>
                  </p:pic>
                </p:oleObj>
              </mc:Fallback>
            </mc:AlternateContent>
          </a:graphicData>
        </a:graphic>
      </p:graphicFrame>
      <p:graphicFrame>
        <p:nvGraphicFramePr>
          <p:cNvPr id="83" name="Object 82">
            <a:extLst>
              <a:ext uri="{FF2B5EF4-FFF2-40B4-BE49-F238E27FC236}">
                <a16:creationId xmlns:a16="http://schemas.microsoft.com/office/drawing/2014/main" id="{6E029E27-33B9-47E2-8852-17DA19F2C2C0}"/>
              </a:ext>
            </a:extLst>
          </p:cNvPr>
          <p:cNvGraphicFramePr>
            <a:graphicFrameLocks noChangeAspect="1"/>
          </p:cNvGraphicFramePr>
          <p:nvPr>
            <p:extLst>
              <p:ext uri="{D42A27DB-BD31-4B8C-83A1-F6EECF244321}">
                <p14:modId xmlns:p14="http://schemas.microsoft.com/office/powerpoint/2010/main" val="2632910626"/>
              </p:ext>
            </p:extLst>
          </p:nvPr>
        </p:nvGraphicFramePr>
        <p:xfrm>
          <a:off x="5821566" y="1216842"/>
          <a:ext cx="1706562" cy="511175"/>
        </p:xfrm>
        <a:graphic>
          <a:graphicData uri="http://schemas.openxmlformats.org/presentationml/2006/ole">
            <mc:AlternateContent xmlns:mc="http://schemas.openxmlformats.org/markup-compatibility/2006">
              <mc:Choice xmlns:v="urn:schemas-microsoft-com:vml" Requires="v">
                <p:oleObj spid="_x0000_s4099" name="Equation" r:id="rId7" imgW="1307880" imgH="393480" progId="Equation.DSMT4">
                  <p:embed/>
                </p:oleObj>
              </mc:Choice>
              <mc:Fallback>
                <p:oleObj name="Equation" r:id="rId7" imgW="1307880" imgH="393480" progId="Equation.DSMT4">
                  <p:embed/>
                  <p:pic>
                    <p:nvPicPr>
                      <p:cNvPr id="83" name="Object 82">
                        <a:extLst>
                          <a:ext uri="{FF2B5EF4-FFF2-40B4-BE49-F238E27FC236}">
                            <a16:creationId xmlns:a16="http://schemas.microsoft.com/office/drawing/2014/main" id="{6E029E27-33B9-47E2-8852-17DA19F2C2C0}"/>
                          </a:ext>
                        </a:extLst>
                      </p:cNvPr>
                      <p:cNvPicPr>
                        <a:picLocks noChangeAspect="1" noChangeArrowheads="1"/>
                      </p:cNvPicPr>
                      <p:nvPr/>
                    </p:nvPicPr>
                    <p:blipFill>
                      <a:blip r:embed="rId8"/>
                      <a:srcRect/>
                      <a:stretch>
                        <a:fillRect/>
                      </a:stretch>
                    </p:blipFill>
                    <p:spPr bwMode="auto">
                      <a:xfrm>
                        <a:off x="5821566" y="1216842"/>
                        <a:ext cx="1706562" cy="511175"/>
                      </a:xfrm>
                      <a:prstGeom prst="rect">
                        <a:avLst/>
                      </a:prstGeom>
                      <a:noFill/>
                    </p:spPr>
                  </p:pic>
                </p:oleObj>
              </mc:Fallback>
            </mc:AlternateContent>
          </a:graphicData>
        </a:graphic>
      </p:graphicFrame>
      <p:sp>
        <p:nvSpPr>
          <p:cNvPr id="81" name="Rectangle 80">
            <a:extLst>
              <a:ext uri="{FF2B5EF4-FFF2-40B4-BE49-F238E27FC236}">
                <a16:creationId xmlns:a16="http://schemas.microsoft.com/office/drawing/2014/main" id="{FBC8A81D-CDD8-4A4A-AD46-884BAE902D9C}"/>
              </a:ext>
            </a:extLst>
          </p:cNvPr>
          <p:cNvSpPr/>
          <p:nvPr/>
        </p:nvSpPr>
        <p:spPr>
          <a:xfrm>
            <a:off x="304800" y="366009"/>
            <a:ext cx="4800600"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FF0000"/>
                </a:solidFill>
                <a:latin typeface="Times New Roman" panose="02020603050405020304" pitchFamily="18" charset="0"/>
                <a:cs typeface="Times New Roman" panose="02020603050405020304" pitchFamily="18" charset="0"/>
              </a:rPr>
              <a:t>Ví dụ 2 (SGK-T77): </a:t>
            </a:r>
            <a:r>
              <a:rPr lang="en-US" sz="2800" b="1">
                <a:ln/>
                <a:solidFill>
                  <a:srgbClr val="0000FF"/>
                </a:solidFill>
                <a:latin typeface="Times New Roman" panose="02020603050405020304" pitchFamily="18" charset="0"/>
                <a:cs typeface="Times New Roman" panose="02020603050405020304" pitchFamily="18" charset="0"/>
              </a:rPr>
              <a:t>Tính:</a:t>
            </a:r>
            <a:endParaRPr lang="en-US" sz="2800" b="1" cap="none" spc="0">
              <a:ln/>
              <a:solidFill>
                <a:srgbClr val="0000FF"/>
              </a:solidFill>
              <a:effectLst/>
              <a:highlight>
                <a:srgbClr val="FFFF00"/>
              </a:highlight>
              <a:latin typeface="Times New Roman" panose="02020603050405020304" pitchFamily="18" charset="0"/>
              <a:cs typeface="Times New Roman" panose="02020603050405020304" pitchFamily="18" charset="0"/>
            </a:endParaRPr>
          </a:p>
        </p:txBody>
      </p:sp>
      <p:sp>
        <p:nvSpPr>
          <p:cNvPr id="87" name="TextBox 86">
            <a:extLst>
              <a:ext uri="{FF2B5EF4-FFF2-40B4-BE49-F238E27FC236}">
                <a16:creationId xmlns:a16="http://schemas.microsoft.com/office/drawing/2014/main" id="{E2C7411C-E0B4-4C5F-9C71-A24EF353EAEA}"/>
              </a:ext>
            </a:extLst>
          </p:cNvPr>
          <p:cNvSpPr txBox="1"/>
          <p:nvPr/>
        </p:nvSpPr>
        <p:spPr>
          <a:xfrm>
            <a:off x="573998" y="2721576"/>
            <a:ext cx="985603" cy="523220"/>
          </a:xfrm>
          <a:prstGeom prst="rect">
            <a:avLst/>
          </a:prstGeom>
          <a:noFill/>
        </p:spPr>
        <p:txBody>
          <a:bodyPr wrap="square">
            <a:spAutoFit/>
          </a:bodyPr>
          <a:lstStyle/>
          <a:p>
            <a:r>
              <a:rPr lang="en-US" sz="2800" b="1">
                <a:ln/>
                <a:solidFill>
                  <a:srgbClr val="FF0000"/>
                </a:solidFill>
                <a:latin typeface="Times New Roman" panose="02020603050405020304" pitchFamily="18" charset="0"/>
                <a:cs typeface="Times New Roman" panose="02020603050405020304" pitchFamily="18" charset="0"/>
              </a:rPr>
              <a:t>Giải:</a:t>
            </a:r>
            <a:endParaRPr lang="en-US" sz="2800"/>
          </a:p>
        </p:txBody>
      </p:sp>
      <p:graphicFrame>
        <p:nvGraphicFramePr>
          <p:cNvPr id="88" name="Object 87">
            <a:extLst>
              <a:ext uri="{FF2B5EF4-FFF2-40B4-BE49-F238E27FC236}">
                <a16:creationId xmlns:a16="http://schemas.microsoft.com/office/drawing/2014/main" id="{766AE77F-7FA7-4B3F-958D-BF06614E8283}"/>
              </a:ext>
            </a:extLst>
          </p:cNvPr>
          <p:cNvGraphicFramePr>
            <a:graphicFrameLocks noChangeAspect="1"/>
          </p:cNvGraphicFramePr>
          <p:nvPr>
            <p:extLst>
              <p:ext uri="{D42A27DB-BD31-4B8C-83A1-F6EECF244321}">
                <p14:modId xmlns:p14="http://schemas.microsoft.com/office/powerpoint/2010/main" val="1958945586"/>
              </p:ext>
            </p:extLst>
          </p:nvPr>
        </p:nvGraphicFramePr>
        <p:xfrm>
          <a:off x="1317626" y="2051705"/>
          <a:ext cx="2830512" cy="596900"/>
        </p:xfrm>
        <a:graphic>
          <a:graphicData uri="http://schemas.openxmlformats.org/presentationml/2006/ole">
            <mc:AlternateContent xmlns:mc="http://schemas.openxmlformats.org/markup-compatibility/2006">
              <mc:Choice xmlns:v="urn:schemas-microsoft-com:vml" Requires="v">
                <p:oleObj spid="_x0000_s4100" name="Equation" r:id="rId9" imgW="2273040" imgH="482400" progId="Equation.DSMT4">
                  <p:embed/>
                </p:oleObj>
              </mc:Choice>
              <mc:Fallback>
                <p:oleObj name="Equation" r:id="rId9" imgW="2273040" imgH="482400" progId="Equation.DSMT4">
                  <p:embed/>
                  <p:pic>
                    <p:nvPicPr>
                      <p:cNvPr id="88" name="Object 87">
                        <a:extLst>
                          <a:ext uri="{FF2B5EF4-FFF2-40B4-BE49-F238E27FC236}">
                            <a16:creationId xmlns:a16="http://schemas.microsoft.com/office/drawing/2014/main" id="{766AE77F-7FA7-4B3F-958D-BF06614E8283}"/>
                          </a:ext>
                        </a:extLst>
                      </p:cNvPr>
                      <p:cNvPicPr>
                        <a:picLocks noChangeAspect="1" noChangeArrowheads="1"/>
                      </p:cNvPicPr>
                      <p:nvPr/>
                    </p:nvPicPr>
                    <p:blipFill>
                      <a:blip r:embed="rId10"/>
                      <a:srcRect/>
                      <a:stretch>
                        <a:fillRect/>
                      </a:stretch>
                    </p:blipFill>
                    <p:spPr bwMode="auto">
                      <a:xfrm>
                        <a:off x="1317626" y="2051705"/>
                        <a:ext cx="2830512" cy="596900"/>
                      </a:xfrm>
                      <a:prstGeom prst="rect">
                        <a:avLst/>
                      </a:prstGeom>
                      <a:noFill/>
                    </p:spPr>
                  </p:pic>
                </p:oleObj>
              </mc:Fallback>
            </mc:AlternateContent>
          </a:graphicData>
        </a:graphic>
      </p:graphicFrame>
      <p:graphicFrame>
        <p:nvGraphicFramePr>
          <p:cNvPr id="89" name="Object 88">
            <a:extLst>
              <a:ext uri="{FF2B5EF4-FFF2-40B4-BE49-F238E27FC236}">
                <a16:creationId xmlns:a16="http://schemas.microsoft.com/office/drawing/2014/main" id="{F4C7B282-660D-40C7-95DC-20F6D2CE4F25}"/>
              </a:ext>
            </a:extLst>
          </p:cNvPr>
          <p:cNvGraphicFramePr>
            <a:graphicFrameLocks noChangeAspect="1"/>
          </p:cNvGraphicFramePr>
          <p:nvPr>
            <p:extLst>
              <p:ext uri="{D42A27DB-BD31-4B8C-83A1-F6EECF244321}">
                <p14:modId xmlns:p14="http://schemas.microsoft.com/office/powerpoint/2010/main" val="2172428538"/>
              </p:ext>
            </p:extLst>
          </p:nvPr>
        </p:nvGraphicFramePr>
        <p:xfrm>
          <a:off x="5821566" y="2095361"/>
          <a:ext cx="1522412" cy="509588"/>
        </p:xfrm>
        <a:graphic>
          <a:graphicData uri="http://schemas.openxmlformats.org/presentationml/2006/ole">
            <mc:AlternateContent xmlns:mc="http://schemas.openxmlformats.org/markup-compatibility/2006">
              <mc:Choice xmlns:v="urn:schemas-microsoft-com:vml" Requires="v">
                <p:oleObj spid="_x0000_s4101" name="Equation" r:id="rId11" imgW="1168200" imgH="393480" progId="Equation.DSMT4">
                  <p:embed/>
                </p:oleObj>
              </mc:Choice>
              <mc:Fallback>
                <p:oleObj name="Equation" r:id="rId11" imgW="1168200" imgH="393480" progId="Equation.DSMT4">
                  <p:embed/>
                  <p:pic>
                    <p:nvPicPr>
                      <p:cNvPr id="89" name="Object 88">
                        <a:extLst>
                          <a:ext uri="{FF2B5EF4-FFF2-40B4-BE49-F238E27FC236}">
                            <a16:creationId xmlns:a16="http://schemas.microsoft.com/office/drawing/2014/main" id="{F4C7B282-660D-40C7-95DC-20F6D2CE4F25}"/>
                          </a:ext>
                        </a:extLst>
                      </p:cNvPr>
                      <p:cNvPicPr>
                        <a:picLocks noChangeAspect="1" noChangeArrowheads="1"/>
                      </p:cNvPicPr>
                      <p:nvPr/>
                    </p:nvPicPr>
                    <p:blipFill>
                      <a:blip r:embed="rId12"/>
                      <a:srcRect/>
                      <a:stretch>
                        <a:fillRect/>
                      </a:stretch>
                    </p:blipFill>
                    <p:spPr bwMode="auto">
                      <a:xfrm>
                        <a:off x="5821566" y="2095361"/>
                        <a:ext cx="1522412" cy="509588"/>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1104DA28-8F1D-441B-861A-19F8307882B8}"/>
              </a:ext>
            </a:extLst>
          </p:cNvPr>
          <p:cNvGraphicFramePr>
            <a:graphicFrameLocks noChangeAspect="1"/>
          </p:cNvGraphicFramePr>
          <p:nvPr>
            <p:extLst>
              <p:ext uri="{D42A27DB-BD31-4B8C-83A1-F6EECF244321}">
                <p14:modId xmlns:p14="http://schemas.microsoft.com/office/powerpoint/2010/main" val="3572320081"/>
              </p:ext>
            </p:extLst>
          </p:nvPr>
        </p:nvGraphicFramePr>
        <p:xfrm>
          <a:off x="1066799" y="3347051"/>
          <a:ext cx="7256463" cy="596900"/>
        </p:xfrm>
        <a:graphic>
          <a:graphicData uri="http://schemas.openxmlformats.org/presentationml/2006/ole">
            <mc:AlternateContent xmlns:mc="http://schemas.openxmlformats.org/markup-compatibility/2006">
              <mc:Choice xmlns:v="urn:schemas-microsoft-com:vml" Requires="v">
                <p:oleObj spid="_x0000_s4102" name="Equation" r:id="rId13" imgW="5829120" imgH="482400" progId="Equation.DSMT4">
                  <p:embed/>
                </p:oleObj>
              </mc:Choice>
              <mc:Fallback>
                <p:oleObj name="Equation" r:id="rId13" imgW="5829120" imgH="482400" progId="Equation.DSMT4">
                  <p:embed/>
                  <p:pic>
                    <p:nvPicPr>
                      <p:cNvPr id="15" name="Object 14">
                        <a:extLst>
                          <a:ext uri="{FF2B5EF4-FFF2-40B4-BE49-F238E27FC236}">
                            <a16:creationId xmlns:a16="http://schemas.microsoft.com/office/drawing/2014/main" id="{1104DA28-8F1D-441B-861A-19F8307882B8}"/>
                          </a:ext>
                        </a:extLst>
                      </p:cNvPr>
                      <p:cNvPicPr>
                        <a:picLocks noChangeAspect="1" noChangeArrowheads="1"/>
                      </p:cNvPicPr>
                      <p:nvPr/>
                    </p:nvPicPr>
                    <p:blipFill>
                      <a:blip r:embed="rId14"/>
                      <a:srcRect/>
                      <a:stretch>
                        <a:fillRect/>
                      </a:stretch>
                    </p:blipFill>
                    <p:spPr bwMode="auto">
                      <a:xfrm>
                        <a:off x="1066799" y="3347051"/>
                        <a:ext cx="7256463" cy="596900"/>
                      </a:xfrm>
                      <a:prstGeom prst="rect">
                        <a:avLst/>
                      </a:prstGeom>
                      <a:noFill/>
                    </p:spPr>
                  </p:pic>
                </p:oleObj>
              </mc:Fallback>
            </mc:AlternateContent>
          </a:graphicData>
        </a:graphic>
      </p:graphicFrame>
      <p:graphicFrame>
        <p:nvGraphicFramePr>
          <p:cNvPr id="16" name="Object 15">
            <a:extLst>
              <a:ext uri="{FF2B5EF4-FFF2-40B4-BE49-F238E27FC236}">
                <a16:creationId xmlns:a16="http://schemas.microsoft.com/office/drawing/2014/main" id="{69E226E8-91AA-4271-858C-862DB6189F3F}"/>
              </a:ext>
            </a:extLst>
          </p:cNvPr>
          <p:cNvGraphicFramePr>
            <a:graphicFrameLocks noChangeAspect="1"/>
          </p:cNvGraphicFramePr>
          <p:nvPr>
            <p:extLst>
              <p:ext uri="{D42A27DB-BD31-4B8C-83A1-F6EECF244321}">
                <p14:modId xmlns:p14="http://schemas.microsoft.com/office/powerpoint/2010/main" val="7087591"/>
              </p:ext>
            </p:extLst>
          </p:nvPr>
        </p:nvGraphicFramePr>
        <p:xfrm>
          <a:off x="1066799" y="4089509"/>
          <a:ext cx="6905625" cy="625475"/>
        </p:xfrm>
        <a:graphic>
          <a:graphicData uri="http://schemas.openxmlformats.org/presentationml/2006/ole">
            <mc:AlternateContent xmlns:mc="http://schemas.openxmlformats.org/markup-compatibility/2006">
              <mc:Choice xmlns:v="urn:schemas-microsoft-com:vml" Requires="v">
                <p:oleObj spid="_x0000_s4103" name="Equation" r:id="rId15" imgW="5295600" imgH="482400" progId="Equation.DSMT4">
                  <p:embed/>
                </p:oleObj>
              </mc:Choice>
              <mc:Fallback>
                <p:oleObj name="Equation" r:id="rId15" imgW="5295600" imgH="482400" progId="Equation.DSMT4">
                  <p:embed/>
                  <p:pic>
                    <p:nvPicPr>
                      <p:cNvPr id="16" name="Object 15">
                        <a:extLst>
                          <a:ext uri="{FF2B5EF4-FFF2-40B4-BE49-F238E27FC236}">
                            <a16:creationId xmlns:a16="http://schemas.microsoft.com/office/drawing/2014/main" id="{69E226E8-91AA-4271-858C-862DB6189F3F}"/>
                          </a:ext>
                        </a:extLst>
                      </p:cNvPr>
                      <p:cNvPicPr>
                        <a:picLocks noChangeAspect="1" noChangeArrowheads="1"/>
                      </p:cNvPicPr>
                      <p:nvPr/>
                    </p:nvPicPr>
                    <p:blipFill>
                      <a:blip r:embed="rId16"/>
                      <a:srcRect/>
                      <a:stretch>
                        <a:fillRect/>
                      </a:stretch>
                    </p:blipFill>
                    <p:spPr bwMode="auto">
                      <a:xfrm>
                        <a:off x="1066799" y="4089509"/>
                        <a:ext cx="6905625" cy="625475"/>
                      </a:xfrm>
                      <a:prstGeom prst="rect">
                        <a:avLst/>
                      </a:prstGeom>
                      <a:noFill/>
                    </p:spPr>
                  </p:pic>
                </p:oleObj>
              </mc:Fallback>
            </mc:AlternateContent>
          </a:graphicData>
        </a:graphic>
      </p:graphicFrame>
      <p:graphicFrame>
        <p:nvGraphicFramePr>
          <p:cNvPr id="17" name="Object 16">
            <a:extLst>
              <a:ext uri="{FF2B5EF4-FFF2-40B4-BE49-F238E27FC236}">
                <a16:creationId xmlns:a16="http://schemas.microsoft.com/office/drawing/2014/main" id="{CF7DB17A-CBD7-4C1C-8F02-EACD7FF66591}"/>
              </a:ext>
            </a:extLst>
          </p:cNvPr>
          <p:cNvGraphicFramePr>
            <a:graphicFrameLocks noChangeAspect="1"/>
          </p:cNvGraphicFramePr>
          <p:nvPr>
            <p:extLst>
              <p:ext uri="{D42A27DB-BD31-4B8C-83A1-F6EECF244321}">
                <p14:modId xmlns:p14="http://schemas.microsoft.com/office/powerpoint/2010/main" val="2406407745"/>
              </p:ext>
            </p:extLst>
          </p:nvPr>
        </p:nvGraphicFramePr>
        <p:xfrm>
          <a:off x="1017588" y="4849813"/>
          <a:ext cx="7812087" cy="596900"/>
        </p:xfrm>
        <a:graphic>
          <a:graphicData uri="http://schemas.openxmlformats.org/presentationml/2006/ole">
            <mc:AlternateContent xmlns:mc="http://schemas.openxmlformats.org/markup-compatibility/2006">
              <mc:Choice xmlns:v="urn:schemas-microsoft-com:vml" Requires="v">
                <p:oleObj spid="_x0000_s4104" name="Equation" r:id="rId17" imgW="6273720" imgH="482400" progId="Equation.DSMT4">
                  <p:embed/>
                </p:oleObj>
              </mc:Choice>
              <mc:Fallback>
                <p:oleObj name="Equation" r:id="rId17" imgW="6273720" imgH="482400" progId="Equation.DSMT4">
                  <p:embed/>
                  <p:pic>
                    <p:nvPicPr>
                      <p:cNvPr id="17" name="Object 16">
                        <a:extLst>
                          <a:ext uri="{FF2B5EF4-FFF2-40B4-BE49-F238E27FC236}">
                            <a16:creationId xmlns:a16="http://schemas.microsoft.com/office/drawing/2014/main" id="{CF7DB17A-CBD7-4C1C-8F02-EACD7FF66591}"/>
                          </a:ext>
                        </a:extLst>
                      </p:cNvPr>
                      <p:cNvPicPr>
                        <a:picLocks noChangeAspect="1" noChangeArrowheads="1"/>
                      </p:cNvPicPr>
                      <p:nvPr/>
                    </p:nvPicPr>
                    <p:blipFill>
                      <a:blip r:embed="rId18"/>
                      <a:srcRect/>
                      <a:stretch>
                        <a:fillRect/>
                      </a:stretch>
                    </p:blipFill>
                    <p:spPr bwMode="auto">
                      <a:xfrm>
                        <a:off x="1017588" y="4849813"/>
                        <a:ext cx="7812087" cy="596900"/>
                      </a:xfrm>
                      <a:prstGeom prst="rect">
                        <a:avLst/>
                      </a:prstGeom>
                      <a:noFill/>
                    </p:spPr>
                  </p:pic>
                </p:oleObj>
              </mc:Fallback>
            </mc:AlternateContent>
          </a:graphicData>
        </a:graphic>
      </p:graphicFrame>
      <p:graphicFrame>
        <p:nvGraphicFramePr>
          <p:cNvPr id="18" name="Object 17">
            <a:extLst>
              <a:ext uri="{FF2B5EF4-FFF2-40B4-BE49-F238E27FC236}">
                <a16:creationId xmlns:a16="http://schemas.microsoft.com/office/drawing/2014/main" id="{0F90524F-2EB5-4053-8285-4D7CC4D66892}"/>
              </a:ext>
            </a:extLst>
          </p:cNvPr>
          <p:cNvGraphicFramePr>
            <a:graphicFrameLocks noChangeAspect="1"/>
          </p:cNvGraphicFramePr>
          <p:nvPr>
            <p:extLst>
              <p:ext uri="{D42A27DB-BD31-4B8C-83A1-F6EECF244321}">
                <p14:modId xmlns:p14="http://schemas.microsoft.com/office/powerpoint/2010/main" val="2291851823"/>
              </p:ext>
            </p:extLst>
          </p:nvPr>
        </p:nvGraphicFramePr>
        <p:xfrm>
          <a:off x="981075" y="5638800"/>
          <a:ext cx="4468813" cy="625475"/>
        </p:xfrm>
        <a:graphic>
          <a:graphicData uri="http://schemas.openxmlformats.org/presentationml/2006/ole">
            <mc:AlternateContent xmlns:mc="http://schemas.openxmlformats.org/markup-compatibility/2006">
              <mc:Choice xmlns:v="urn:schemas-microsoft-com:vml" Requires="v">
                <p:oleObj spid="_x0000_s4105" name="Equation" r:id="rId19" imgW="3429000" imgH="482400" progId="Equation.DSMT4">
                  <p:embed/>
                </p:oleObj>
              </mc:Choice>
              <mc:Fallback>
                <p:oleObj name="Equation" r:id="rId19" imgW="3429000" imgH="482400" progId="Equation.DSMT4">
                  <p:embed/>
                  <p:pic>
                    <p:nvPicPr>
                      <p:cNvPr id="18" name="Object 17">
                        <a:extLst>
                          <a:ext uri="{FF2B5EF4-FFF2-40B4-BE49-F238E27FC236}">
                            <a16:creationId xmlns:a16="http://schemas.microsoft.com/office/drawing/2014/main" id="{0F90524F-2EB5-4053-8285-4D7CC4D66892}"/>
                          </a:ext>
                        </a:extLst>
                      </p:cNvPr>
                      <p:cNvPicPr>
                        <a:picLocks noChangeAspect="1" noChangeArrowheads="1"/>
                      </p:cNvPicPr>
                      <p:nvPr/>
                    </p:nvPicPr>
                    <p:blipFill>
                      <a:blip r:embed="rId20"/>
                      <a:srcRect/>
                      <a:stretch>
                        <a:fillRect/>
                      </a:stretch>
                    </p:blipFill>
                    <p:spPr bwMode="auto">
                      <a:xfrm>
                        <a:off x="981075" y="5638800"/>
                        <a:ext cx="4468813" cy="625475"/>
                      </a:xfrm>
                      <a:prstGeom prst="rect">
                        <a:avLst/>
                      </a:prstGeom>
                      <a:noFill/>
                    </p:spPr>
                  </p:pic>
                </p:oleObj>
              </mc:Fallback>
            </mc:AlternateContent>
          </a:graphicData>
        </a:graphic>
      </p:graphicFrame>
    </p:spTree>
    <p:extLst>
      <p:ext uri="{BB962C8B-B14F-4D97-AF65-F5344CB8AC3E}">
        <p14:creationId xmlns:p14="http://schemas.microsoft.com/office/powerpoint/2010/main" val="54005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checkerboard(across)">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500"/>
                                        <p:tgtEl>
                                          <p:spTgt spid="82"/>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83"/>
                                        </p:tgtEl>
                                        <p:attrNameLst>
                                          <p:attrName>style.visibility</p:attrName>
                                        </p:attrNameLst>
                                      </p:cBhvr>
                                      <p:to>
                                        <p:strVal val="visible"/>
                                      </p:to>
                                    </p:set>
                                    <p:animEffect transition="in" filter="fade">
                                      <p:cBhvr>
                                        <p:cTn id="16" dur="500"/>
                                        <p:tgtEl>
                                          <p:spTgt spid="83"/>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88"/>
                                        </p:tgtEl>
                                        <p:attrNameLst>
                                          <p:attrName>style.visibility</p:attrName>
                                        </p:attrNameLst>
                                      </p:cBhvr>
                                      <p:to>
                                        <p:strVal val="visible"/>
                                      </p:to>
                                    </p:set>
                                    <p:animEffect transition="in" filter="fade">
                                      <p:cBhvr>
                                        <p:cTn id="20" dur="500"/>
                                        <p:tgtEl>
                                          <p:spTgt spid="88"/>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9"/>
                                        </p:tgtEl>
                                        <p:attrNameLst>
                                          <p:attrName>style.visibility</p:attrName>
                                        </p:attrNameLst>
                                      </p:cBhvr>
                                      <p:to>
                                        <p:strVal val="visible"/>
                                      </p:to>
                                    </p:set>
                                    <p:animEffect transition="in" filter="fade">
                                      <p:cBhvr>
                                        <p:cTn id="24" dur="500"/>
                                        <p:tgtEl>
                                          <p:spTgt spid="89"/>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checkerboard(across)">
                                      <p:cBhvr>
                                        <p:cTn id="29" dur="500"/>
                                        <p:tgtEl>
                                          <p:spTgt spid="8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fade">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 name="Picture 79">
            <a:extLst>
              <a:ext uri="{FF2B5EF4-FFF2-40B4-BE49-F238E27FC236}">
                <a16:creationId xmlns:a16="http://schemas.microsoft.com/office/drawing/2014/main" id="{51549C87-A024-4463-9504-F60463DE803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4729" y="36758"/>
            <a:ext cx="1485938" cy="1117153"/>
          </a:xfrm>
          <a:prstGeom prst="rect">
            <a:avLst/>
          </a:prstGeom>
        </p:spPr>
      </p:pic>
      <p:graphicFrame>
        <p:nvGraphicFramePr>
          <p:cNvPr id="82" name="Object 81">
            <a:extLst>
              <a:ext uri="{FF2B5EF4-FFF2-40B4-BE49-F238E27FC236}">
                <a16:creationId xmlns:a16="http://schemas.microsoft.com/office/drawing/2014/main" id="{D299079A-39F7-477E-BEAB-54D3A73E859E}"/>
              </a:ext>
            </a:extLst>
          </p:cNvPr>
          <p:cNvGraphicFramePr>
            <a:graphicFrameLocks noChangeAspect="1"/>
          </p:cNvGraphicFramePr>
          <p:nvPr>
            <p:extLst>
              <p:ext uri="{D42A27DB-BD31-4B8C-83A1-F6EECF244321}">
                <p14:modId xmlns:p14="http://schemas.microsoft.com/office/powerpoint/2010/main" val="1923808953"/>
              </p:ext>
            </p:extLst>
          </p:nvPr>
        </p:nvGraphicFramePr>
        <p:xfrm>
          <a:off x="1438275" y="1055688"/>
          <a:ext cx="6451600" cy="558800"/>
        </p:xfrm>
        <a:graphic>
          <a:graphicData uri="http://schemas.openxmlformats.org/presentationml/2006/ole">
            <mc:AlternateContent xmlns:mc="http://schemas.openxmlformats.org/markup-compatibility/2006">
              <mc:Choice xmlns:v="urn:schemas-microsoft-com:vml" Requires="v">
                <p:oleObj spid="_x0000_s5122" name="Equation" r:id="rId5" imgW="4520880" imgH="393480" progId="Equation.DSMT4">
                  <p:embed/>
                </p:oleObj>
              </mc:Choice>
              <mc:Fallback>
                <p:oleObj name="Equation" r:id="rId5" imgW="4520880" imgH="393480" progId="Equation.DSMT4">
                  <p:embed/>
                  <p:pic>
                    <p:nvPicPr>
                      <p:cNvPr id="82" name="Object 81">
                        <a:extLst>
                          <a:ext uri="{FF2B5EF4-FFF2-40B4-BE49-F238E27FC236}">
                            <a16:creationId xmlns:a16="http://schemas.microsoft.com/office/drawing/2014/main" id="{D299079A-39F7-477E-BEAB-54D3A73E859E}"/>
                          </a:ext>
                        </a:extLst>
                      </p:cNvPr>
                      <p:cNvPicPr>
                        <a:picLocks noChangeAspect="1" noChangeArrowheads="1"/>
                      </p:cNvPicPr>
                      <p:nvPr/>
                    </p:nvPicPr>
                    <p:blipFill>
                      <a:blip r:embed="rId6"/>
                      <a:srcRect/>
                      <a:stretch>
                        <a:fillRect/>
                      </a:stretch>
                    </p:blipFill>
                    <p:spPr bwMode="auto">
                      <a:xfrm>
                        <a:off x="1438275" y="1055688"/>
                        <a:ext cx="6451600" cy="558800"/>
                      </a:xfrm>
                      <a:prstGeom prst="rect">
                        <a:avLst/>
                      </a:prstGeom>
                      <a:noFill/>
                    </p:spPr>
                  </p:pic>
                </p:oleObj>
              </mc:Fallback>
            </mc:AlternateContent>
          </a:graphicData>
        </a:graphic>
      </p:graphicFrame>
      <p:graphicFrame>
        <p:nvGraphicFramePr>
          <p:cNvPr id="83" name="Object 82">
            <a:extLst>
              <a:ext uri="{FF2B5EF4-FFF2-40B4-BE49-F238E27FC236}">
                <a16:creationId xmlns:a16="http://schemas.microsoft.com/office/drawing/2014/main" id="{6E029E27-33B9-47E2-8852-17DA19F2C2C0}"/>
              </a:ext>
            </a:extLst>
          </p:cNvPr>
          <p:cNvGraphicFramePr>
            <a:graphicFrameLocks noChangeAspect="1"/>
          </p:cNvGraphicFramePr>
          <p:nvPr>
            <p:extLst>
              <p:ext uri="{D42A27DB-BD31-4B8C-83A1-F6EECF244321}">
                <p14:modId xmlns:p14="http://schemas.microsoft.com/office/powerpoint/2010/main" val="2725580888"/>
              </p:ext>
            </p:extLst>
          </p:nvPr>
        </p:nvGraphicFramePr>
        <p:xfrm>
          <a:off x="1419043" y="1704366"/>
          <a:ext cx="4972050" cy="508000"/>
        </p:xfrm>
        <a:graphic>
          <a:graphicData uri="http://schemas.openxmlformats.org/presentationml/2006/ole">
            <mc:AlternateContent xmlns:mc="http://schemas.openxmlformats.org/markup-compatibility/2006">
              <mc:Choice xmlns:v="urn:schemas-microsoft-com:vml" Requires="v">
                <p:oleObj spid="_x0000_s5123" name="Equation" r:id="rId7" imgW="3809880" imgH="393480" progId="Equation.DSMT4">
                  <p:embed/>
                </p:oleObj>
              </mc:Choice>
              <mc:Fallback>
                <p:oleObj name="Equation" r:id="rId7" imgW="3809880" imgH="393480" progId="Equation.DSMT4">
                  <p:embed/>
                  <p:pic>
                    <p:nvPicPr>
                      <p:cNvPr id="83" name="Object 82">
                        <a:extLst>
                          <a:ext uri="{FF2B5EF4-FFF2-40B4-BE49-F238E27FC236}">
                            <a16:creationId xmlns:a16="http://schemas.microsoft.com/office/drawing/2014/main" id="{6E029E27-33B9-47E2-8852-17DA19F2C2C0}"/>
                          </a:ext>
                        </a:extLst>
                      </p:cNvPr>
                      <p:cNvPicPr>
                        <a:picLocks noChangeAspect="1" noChangeArrowheads="1"/>
                      </p:cNvPicPr>
                      <p:nvPr/>
                    </p:nvPicPr>
                    <p:blipFill>
                      <a:blip r:embed="rId8"/>
                      <a:srcRect/>
                      <a:stretch>
                        <a:fillRect/>
                      </a:stretch>
                    </p:blipFill>
                    <p:spPr bwMode="auto">
                      <a:xfrm>
                        <a:off x="1419043" y="1704366"/>
                        <a:ext cx="4972050" cy="508000"/>
                      </a:xfrm>
                      <a:prstGeom prst="rect">
                        <a:avLst/>
                      </a:prstGeom>
                      <a:noFill/>
                    </p:spPr>
                  </p:pic>
                </p:oleObj>
              </mc:Fallback>
            </mc:AlternateContent>
          </a:graphicData>
        </a:graphic>
      </p:graphicFrame>
      <p:sp>
        <p:nvSpPr>
          <p:cNvPr id="81" name="Rectangle 80">
            <a:extLst>
              <a:ext uri="{FF2B5EF4-FFF2-40B4-BE49-F238E27FC236}">
                <a16:creationId xmlns:a16="http://schemas.microsoft.com/office/drawing/2014/main" id="{FBC8A81D-CDD8-4A4A-AD46-884BAE902D9C}"/>
              </a:ext>
            </a:extLst>
          </p:cNvPr>
          <p:cNvSpPr/>
          <p:nvPr/>
        </p:nvSpPr>
        <p:spPr>
          <a:xfrm>
            <a:off x="4381500" y="168778"/>
            <a:ext cx="3030355" cy="523220"/>
          </a:xfrm>
          <a:prstGeom prst="rect">
            <a:avLst/>
          </a:prstGeom>
          <a:solidFill>
            <a:srgbClr val="FFFF00"/>
          </a:solidFill>
          <a:ln w="28575">
            <a:solidFill>
              <a:srgbClr val="FF0000"/>
            </a:solidFill>
          </a:ln>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FF0000"/>
                </a:solidFill>
                <a:latin typeface="Times New Roman" panose="02020603050405020304" pitchFamily="18" charset="0"/>
                <a:cs typeface="Times New Roman" panose="02020603050405020304" pitchFamily="18" charset="0"/>
              </a:rPr>
              <a:t>PHIẾU HỌC TẬP</a:t>
            </a:r>
            <a:endParaRPr lang="en-US" sz="2800" b="1" cap="none" spc="0">
              <a:ln/>
              <a:solidFill>
                <a:srgbClr val="0000FF"/>
              </a:solidFill>
              <a:effectLst/>
              <a:highlight>
                <a:srgbClr val="FFFF00"/>
              </a:highlight>
              <a:latin typeface="Times New Roman" panose="02020603050405020304" pitchFamily="18" charset="0"/>
              <a:cs typeface="Times New Roman" panose="02020603050405020304" pitchFamily="18" charset="0"/>
            </a:endParaRPr>
          </a:p>
        </p:txBody>
      </p:sp>
      <p:graphicFrame>
        <p:nvGraphicFramePr>
          <p:cNvPr id="88" name="Object 87">
            <a:extLst>
              <a:ext uri="{FF2B5EF4-FFF2-40B4-BE49-F238E27FC236}">
                <a16:creationId xmlns:a16="http://schemas.microsoft.com/office/drawing/2014/main" id="{766AE77F-7FA7-4B3F-958D-BF06614E8283}"/>
              </a:ext>
            </a:extLst>
          </p:cNvPr>
          <p:cNvGraphicFramePr>
            <a:graphicFrameLocks noChangeAspect="1"/>
          </p:cNvGraphicFramePr>
          <p:nvPr>
            <p:extLst>
              <p:ext uri="{D42A27DB-BD31-4B8C-83A1-F6EECF244321}">
                <p14:modId xmlns:p14="http://schemas.microsoft.com/office/powerpoint/2010/main" val="938719421"/>
              </p:ext>
            </p:extLst>
          </p:nvPr>
        </p:nvGraphicFramePr>
        <p:xfrm>
          <a:off x="1454709" y="2325413"/>
          <a:ext cx="6363911" cy="493987"/>
        </p:xfrm>
        <a:graphic>
          <a:graphicData uri="http://schemas.openxmlformats.org/presentationml/2006/ole">
            <mc:AlternateContent xmlns:mc="http://schemas.openxmlformats.org/markup-compatibility/2006">
              <mc:Choice xmlns:v="urn:schemas-microsoft-com:vml" Requires="v">
                <p:oleObj spid="_x0000_s5124" name="Equation" r:id="rId9" imgW="5041800" imgH="393480" progId="Equation.DSMT4">
                  <p:embed/>
                </p:oleObj>
              </mc:Choice>
              <mc:Fallback>
                <p:oleObj name="Equation" r:id="rId9" imgW="5041800" imgH="393480" progId="Equation.DSMT4">
                  <p:embed/>
                  <p:pic>
                    <p:nvPicPr>
                      <p:cNvPr id="88" name="Object 87">
                        <a:extLst>
                          <a:ext uri="{FF2B5EF4-FFF2-40B4-BE49-F238E27FC236}">
                            <a16:creationId xmlns:a16="http://schemas.microsoft.com/office/drawing/2014/main" id="{766AE77F-7FA7-4B3F-958D-BF06614E8283}"/>
                          </a:ext>
                        </a:extLst>
                      </p:cNvPr>
                      <p:cNvPicPr>
                        <a:picLocks noChangeAspect="1" noChangeArrowheads="1"/>
                      </p:cNvPicPr>
                      <p:nvPr/>
                    </p:nvPicPr>
                    <p:blipFill>
                      <a:blip r:embed="rId10"/>
                      <a:srcRect/>
                      <a:stretch>
                        <a:fillRect/>
                      </a:stretch>
                    </p:blipFill>
                    <p:spPr bwMode="auto">
                      <a:xfrm>
                        <a:off x="1454709" y="2325413"/>
                        <a:ext cx="6363911" cy="493987"/>
                      </a:xfrm>
                      <a:prstGeom prst="rect">
                        <a:avLst/>
                      </a:prstGeom>
                      <a:noFill/>
                    </p:spPr>
                  </p:pic>
                </p:oleObj>
              </mc:Fallback>
            </mc:AlternateContent>
          </a:graphicData>
        </a:graphic>
      </p:graphicFrame>
      <p:graphicFrame>
        <p:nvGraphicFramePr>
          <p:cNvPr id="89" name="Object 88">
            <a:extLst>
              <a:ext uri="{FF2B5EF4-FFF2-40B4-BE49-F238E27FC236}">
                <a16:creationId xmlns:a16="http://schemas.microsoft.com/office/drawing/2014/main" id="{F4C7B282-660D-40C7-95DC-20F6D2CE4F25}"/>
              </a:ext>
            </a:extLst>
          </p:cNvPr>
          <p:cNvGraphicFramePr>
            <a:graphicFrameLocks noChangeAspect="1"/>
          </p:cNvGraphicFramePr>
          <p:nvPr>
            <p:extLst>
              <p:ext uri="{D42A27DB-BD31-4B8C-83A1-F6EECF244321}">
                <p14:modId xmlns:p14="http://schemas.microsoft.com/office/powerpoint/2010/main" val="3866796621"/>
              </p:ext>
            </p:extLst>
          </p:nvPr>
        </p:nvGraphicFramePr>
        <p:xfrm>
          <a:off x="1427865" y="2963863"/>
          <a:ext cx="6521450" cy="509587"/>
        </p:xfrm>
        <a:graphic>
          <a:graphicData uri="http://schemas.openxmlformats.org/presentationml/2006/ole">
            <mc:AlternateContent xmlns:mc="http://schemas.openxmlformats.org/markup-compatibility/2006">
              <mc:Choice xmlns:v="urn:schemas-microsoft-com:vml" Requires="v">
                <p:oleObj spid="_x0000_s5125" name="Equation" r:id="rId11" imgW="5003640" imgH="393480" progId="Equation.DSMT4">
                  <p:embed/>
                </p:oleObj>
              </mc:Choice>
              <mc:Fallback>
                <p:oleObj name="Equation" r:id="rId11" imgW="5003640" imgH="393480" progId="Equation.DSMT4">
                  <p:embed/>
                  <p:pic>
                    <p:nvPicPr>
                      <p:cNvPr id="89" name="Object 88">
                        <a:extLst>
                          <a:ext uri="{FF2B5EF4-FFF2-40B4-BE49-F238E27FC236}">
                            <a16:creationId xmlns:a16="http://schemas.microsoft.com/office/drawing/2014/main" id="{F4C7B282-660D-40C7-95DC-20F6D2CE4F25}"/>
                          </a:ext>
                        </a:extLst>
                      </p:cNvPr>
                      <p:cNvPicPr>
                        <a:picLocks noChangeAspect="1" noChangeArrowheads="1"/>
                      </p:cNvPicPr>
                      <p:nvPr/>
                    </p:nvPicPr>
                    <p:blipFill>
                      <a:blip r:embed="rId12"/>
                      <a:srcRect/>
                      <a:stretch>
                        <a:fillRect/>
                      </a:stretch>
                    </p:blipFill>
                    <p:spPr bwMode="auto">
                      <a:xfrm>
                        <a:off x="1427865" y="2963863"/>
                        <a:ext cx="6521450" cy="509587"/>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F20E92C2-5580-4AFA-9455-19913D4A00B9}"/>
              </a:ext>
            </a:extLst>
          </p:cNvPr>
          <p:cNvGraphicFramePr>
            <a:graphicFrameLocks noChangeAspect="1"/>
          </p:cNvGraphicFramePr>
          <p:nvPr>
            <p:extLst>
              <p:ext uri="{D42A27DB-BD31-4B8C-83A1-F6EECF244321}">
                <p14:modId xmlns:p14="http://schemas.microsoft.com/office/powerpoint/2010/main" val="3139936399"/>
              </p:ext>
            </p:extLst>
          </p:nvPr>
        </p:nvGraphicFramePr>
        <p:xfrm>
          <a:off x="3553524" y="1025343"/>
          <a:ext cx="484187" cy="574675"/>
        </p:xfrm>
        <a:graphic>
          <a:graphicData uri="http://schemas.openxmlformats.org/presentationml/2006/ole">
            <mc:AlternateContent xmlns:mc="http://schemas.openxmlformats.org/markup-compatibility/2006">
              <mc:Choice xmlns:v="urn:schemas-microsoft-com:vml" Requires="v">
                <p:oleObj spid="_x0000_s5126" name="Equation" r:id="rId13" imgW="330120" imgH="393480" progId="Equation.DSMT4">
                  <p:embed/>
                </p:oleObj>
              </mc:Choice>
              <mc:Fallback>
                <p:oleObj name="Equation" r:id="rId13" imgW="330120" imgH="393480" progId="Equation.DSMT4">
                  <p:embed/>
                  <p:pic>
                    <p:nvPicPr>
                      <p:cNvPr id="13" name="Object 12">
                        <a:extLst>
                          <a:ext uri="{FF2B5EF4-FFF2-40B4-BE49-F238E27FC236}">
                            <a16:creationId xmlns:a16="http://schemas.microsoft.com/office/drawing/2014/main" id="{F20E92C2-5580-4AFA-9455-19913D4A00B9}"/>
                          </a:ext>
                        </a:extLst>
                      </p:cNvPr>
                      <p:cNvPicPr>
                        <a:picLocks noChangeAspect="1" noChangeArrowheads="1"/>
                      </p:cNvPicPr>
                      <p:nvPr/>
                    </p:nvPicPr>
                    <p:blipFill>
                      <a:blip r:embed="rId14"/>
                      <a:srcRect/>
                      <a:stretch>
                        <a:fillRect/>
                      </a:stretch>
                    </p:blipFill>
                    <p:spPr bwMode="auto">
                      <a:xfrm>
                        <a:off x="3553524" y="1025343"/>
                        <a:ext cx="484187" cy="574675"/>
                      </a:xfrm>
                      <a:prstGeom prst="rect">
                        <a:avLst/>
                      </a:prstGeom>
                      <a:solidFill>
                        <a:srgbClr val="CAFED8"/>
                      </a:solidFill>
                    </p:spPr>
                  </p:pic>
                </p:oleObj>
              </mc:Fallback>
            </mc:AlternateContent>
          </a:graphicData>
        </a:graphic>
      </p:graphicFrame>
      <p:graphicFrame>
        <p:nvGraphicFramePr>
          <p:cNvPr id="14" name="Object 13">
            <a:extLst>
              <a:ext uri="{FF2B5EF4-FFF2-40B4-BE49-F238E27FC236}">
                <a16:creationId xmlns:a16="http://schemas.microsoft.com/office/drawing/2014/main" id="{386B6184-F090-4AE8-AFB8-A1E450038405}"/>
              </a:ext>
            </a:extLst>
          </p:cNvPr>
          <p:cNvGraphicFramePr>
            <a:graphicFrameLocks noChangeAspect="1"/>
          </p:cNvGraphicFramePr>
          <p:nvPr>
            <p:extLst>
              <p:ext uri="{D42A27DB-BD31-4B8C-83A1-F6EECF244321}">
                <p14:modId xmlns:p14="http://schemas.microsoft.com/office/powerpoint/2010/main" val="53416806"/>
              </p:ext>
            </p:extLst>
          </p:nvPr>
        </p:nvGraphicFramePr>
        <p:xfrm>
          <a:off x="4708525" y="1041400"/>
          <a:ext cx="1082675" cy="574675"/>
        </p:xfrm>
        <a:graphic>
          <a:graphicData uri="http://schemas.openxmlformats.org/presentationml/2006/ole">
            <mc:AlternateContent xmlns:mc="http://schemas.openxmlformats.org/markup-compatibility/2006">
              <mc:Choice xmlns:v="urn:schemas-microsoft-com:vml" Requires="v">
                <p:oleObj spid="_x0000_s5127" name="Equation" r:id="rId15" imgW="736560" imgH="393480" progId="Equation.DSMT4">
                  <p:embed/>
                </p:oleObj>
              </mc:Choice>
              <mc:Fallback>
                <p:oleObj name="Equation" r:id="rId15" imgW="736560" imgH="393480" progId="Equation.DSMT4">
                  <p:embed/>
                  <p:pic>
                    <p:nvPicPr>
                      <p:cNvPr id="14" name="Object 13">
                        <a:extLst>
                          <a:ext uri="{FF2B5EF4-FFF2-40B4-BE49-F238E27FC236}">
                            <a16:creationId xmlns:a16="http://schemas.microsoft.com/office/drawing/2014/main" id="{386B6184-F090-4AE8-AFB8-A1E450038405}"/>
                          </a:ext>
                        </a:extLst>
                      </p:cNvPr>
                      <p:cNvPicPr>
                        <a:picLocks noChangeAspect="1" noChangeArrowheads="1"/>
                      </p:cNvPicPr>
                      <p:nvPr/>
                    </p:nvPicPr>
                    <p:blipFill>
                      <a:blip r:embed="rId16"/>
                      <a:srcRect/>
                      <a:stretch>
                        <a:fillRect/>
                      </a:stretch>
                    </p:blipFill>
                    <p:spPr bwMode="auto">
                      <a:xfrm>
                        <a:off x="4708525" y="1041400"/>
                        <a:ext cx="1082675" cy="574675"/>
                      </a:xfrm>
                      <a:prstGeom prst="rect">
                        <a:avLst/>
                      </a:prstGeom>
                      <a:solidFill>
                        <a:srgbClr val="D9FFE2"/>
                      </a:solidFill>
                    </p:spPr>
                  </p:pic>
                </p:oleObj>
              </mc:Fallback>
            </mc:AlternateContent>
          </a:graphicData>
        </a:graphic>
      </p:graphicFrame>
      <p:graphicFrame>
        <p:nvGraphicFramePr>
          <p:cNvPr id="20" name="Object 19">
            <a:extLst>
              <a:ext uri="{FF2B5EF4-FFF2-40B4-BE49-F238E27FC236}">
                <a16:creationId xmlns:a16="http://schemas.microsoft.com/office/drawing/2014/main" id="{65B5E85E-2AEB-4544-BCC8-FE4CAEE769A0}"/>
              </a:ext>
            </a:extLst>
          </p:cNvPr>
          <p:cNvGraphicFramePr>
            <a:graphicFrameLocks noChangeAspect="1"/>
          </p:cNvGraphicFramePr>
          <p:nvPr>
            <p:extLst>
              <p:ext uri="{D42A27DB-BD31-4B8C-83A1-F6EECF244321}">
                <p14:modId xmlns:p14="http://schemas.microsoft.com/office/powerpoint/2010/main" val="3431151761"/>
              </p:ext>
            </p:extLst>
          </p:nvPr>
        </p:nvGraphicFramePr>
        <p:xfrm>
          <a:off x="4270678" y="1701800"/>
          <a:ext cx="1076325" cy="508000"/>
        </p:xfrm>
        <a:graphic>
          <a:graphicData uri="http://schemas.openxmlformats.org/presentationml/2006/ole">
            <mc:AlternateContent xmlns:mc="http://schemas.openxmlformats.org/markup-compatibility/2006">
              <mc:Choice xmlns:v="urn:schemas-microsoft-com:vml" Requires="v">
                <p:oleObj spid="_x0000_s5128" name="Equation" r:id="rId17" imgW="825480" imgH="393480" progId="Equation.DSMT4">
                  <p:embed/>
                </p:oleObj>
              </mc:Choice>
              <mc:Fallback>
                <p:oleObj name="Equation" r:id="rId17" imgW="825480" imgH="393480" progId="Equation.DSMT4">
                  <p:embed/>
                  <p:pic>
                    <p:nvPicPr>
                      <p:cNvPr id="20" name="Object 19">
                        <a:extLst>
                          <a:ext uri="{FF2B5EF4-FFF2-40B4-BE49-F238E27FC236}">
                            <a16:creationId xmlns:a16="http://schemas.microsoft.com/office/drawing/2014/main" id="{65B5E85E-2AEB-4544-BCC8-FE4CAEE769A0}"/>
                          </a:ext>
                        </a:extLst>
                      </p:cNvPr>
                      <p:cNvPicPr>
                        <a:picLocks noChangeAspect="1" noChangeArrowheads="1"/>
                      </p:cNvPicPr>
                      <p:nvPr/>
                    </p:nvPicPr>
                    <p:blipFill>
                      <a:blip r:embed="rId18"/>
                      <a:srcRect/>
                      <a:stretch>
                        <a:fillRect/>
                      </a:stretch>
                    </p:blipFill>
                    <p:spPr bwMode="auto">
                      <a:xfrm>
                        <a:off x="4270678" y="1701800"/>
                        <a:ext cx="1076325" cy="508000"/>
                      </a:xfrm>
                      <a:prstGeom prst="rect">
                        <a:avLst/>
                      </a:prstGeom>
                      <a:solidFill>
                        <a:srgbClr val="D9FFE2"/>
                      </a:solidFill>
                    </p:spPr>
                  </p:pic>
                </p:oleObj>
              </mc:Fallback>
            </mc:AlternateContent>
          </a:graphicData>
        </a:graphic>
      </p:graphicFrame>
      <p:graphicFrame>
        <p:nvGraphicFramePr>
          <p:cNvPr id="21" name="Object 20">
            <a:extLst>
              <a:ext uri="{FF2B5EF4-FFF2-40B4-BE49-F238E27FC236}">
                <a16:creationId xmlns:a16="http://schemas.microsoft.com/office/drawing/2014/main" id="{BF131B54-A7E4-43F7-8088-F7AB955073CB}"/>
              </a:ext>
            </a:extLst>
          </p:cNvPr>
          <p:cNvGraphicFramePr>
            <a:graphicFrameLocks noChangeAspect="1"/>
          </p:cNvGraphicFramePr>
          <p:nvPr>
            <p:extLst>
              <p:ext uri="{D42A27DB-BD31-4B8C-83A1-F6EECF244321}">
                <p14:modId xmlns:p14="http://schemas.microsoft.com/office/powerpoint/2010/main" val="1428487595"/>
              </p:ext>
            </p:extLst>
          </p:nvPr>
        </p:nvGraphicFramePr>
        <p:xfrm>
          <a:off x="5857107" y="1701800"/>
          <a:ext cx="762000" cy="392112"/>
        </p:xfrm>
        <a:graphic>
          <a:graphicData uri="http://schemas.openxmlformats.org/presentationml/2006/ole">
            <mc:AlternateContent xmlns:mc="http://schemas.openxmlformats.org/markup-compatibility/2006">
              <mc:Choice xmlns:v="urn:schemas-microsoft-com:vml" Requires="v">
                <p:oleObj spid="_x0000_s5129" name="Equation" r:id="rId19" imgW="583920" imgH="304560" progId="Equation.DSMT4">
                  <p:embed/>
                </p:oleObj>
              </mc:Choice>
              <mc:Fallback>
                <p:oleObj name="Equation" r:id="rId19" imgW="583920" imgH="304560" progId="Equation.DSMT4">
                  <p:embed/>
                  <p:pic>
                    <p:nvPicPr>
                      <p:cNvPr id="21" name="Object 20">
                        <a:extLst>
                          <a:ext uri="{FF2B5EF4-FFF2-40B4-BE49-F238E27FC236}">
                            <a16:creationId xmlns:a16="http://schemas.microsoft.com/office/drawing/2014/main" id="{BF131B54-A7E4-43F7-8088-F7AB955073CB}"/>
                          </a:ext>
                        </a:extLst>
                      </p:cNvPr>
                      <p:cNvPicPr>
                        <a:picLocks noChangeAspect="1" noChangeArrowheads="1"/>
                      </p:cNvPicPr>
                      <p:nvPr/>
                    </p:nvPicPr>
                    <p:blipFill>
                      <a:blip r:embed="rId20"/>
                      <a:srcRect/>
                      <a:stretch>
                        <a:fillRect/>
                      </a:stretch>
                    </p:blipFill>
                    <p:spPr bwMode="auto">
                      <a:xfrm>
                        <a:off x="5857107" y="1701800"/>
                        <a:ext cx="762000" cy="392112"/>
                      </a:xfrm>
                      <a:prstGeom prst="rect">
                        <a:avLst/>
                      </a:prstGeom>
                      <a:solidFill>
                        <a:srgbClr val="E7FFED"/>
                      </a:solidFill>
                    </p:spPr>
                  </p:pic>
                </p:oleObj>
              </mc:Fallback>
            </mc:AlternateContent>
          </a:graphicData>
        </a:graphic>
      </p:graphicFrame>
      <p:graphicFrame>
        <p:nvGraphicFramePr>
          <p:cNvPr id="22" name="Object 21">
            <a:extLst>
              <a:ext uri="{FF2B5EF4-FFF2-40B4-BE49-F238E27FC236}">
                <a16:creationId xmlns:a16="http://schemas.microsoft.com/office/drawing/2014/main" id="{13D2867B-9203-432F-8778-49735F6EA2E4}"/>
              </a:ext>
            </a:extLst>
          </p:cNvPr>
          <p:cNvGraphicFramePr>
            <a:graphicFrameLocks noChangeAspect="1"/>
          </p:cNvGraphicFramePr>
          <p:nvPr>
            <p:extLst>
              <p:ext uri="{D42A27DB-BD31-4B8C-83A1-F6EECF244321}">
                <p14:modId xmlns:p14="http://schemas.microsoft.com/office/powerpoint/2010/main" val="1448752122"/>
              </p:ext>
            </p:extLst>
          </p:nvPr>
        </p:nvGraphicFramePr>
        <p:xfrm>
          <a:off x="5819593" y="2286000"/>
          <a:ext cx="1076325" cy="508000"/>
        </p:xfrm>
        <a:graphic>
          <a:graphicData uri="http://schemas.openxmlformats.org/presentationml/2006/ole">
            <mc:AlternateContent xmlns:mc="http://schemas.openxmlformats.org/markup-compatibility/2006">
              <mc:Choice xmlns:v="urn:schemas-microsoft-com:vml" Requires="v">
                <p:oleObj spid="_x0000_s5130" name="Equation" r:id="rId21" imgW="825480" imgH="393480" progId="Equation.DSMT4">
                  <p:embed/>
                </p:oleObj>
              </mc:Choice>
              <mc:Fallback>
                <p:oleObj name="Equation" r:id="rId21" imgW="825480" imgH="393480" progId="Equation.DSMT4">
                  <p:embed/>
                  <p:pic>
                    <p:nvPicPr>
                      <p:cNvPr id="22" name="Object 21">
                        <a:extLst>
                          <a:ext uri="{FF2B5EF4-FFF2-40B4-BE49-F238E27FC236}">
                            <a16:creationId xmlns:a16="http://schemas.microsoft.com/office/drawing/2014/main" id="{13D2867B-9203-432F-8778-49735F6EA2E4}"/>
                          </a:ext>
                        </a:extLst>
                      </p:cNvPr>
                      <p:cNvPicPr>
                        <a:picLocks noChangeAspect="1" noChangeArrowheads="1"/>
                      </p:cNvPicPr>
                      <p:nvPr/>
                    </p:nvPicPr>
                    <p:blipFill>
                      <a:blip r:embed="rId22"/>
                      <a:srcRect/>
                      <a:stretch>
                        <a:fillRect/>
                      </a:stretch>
                    </p:blipFill>
                    <p:spPr bwMode="auto">
                      <a:xfrm>
                        <a:off x="5819593" y="2286000"/>
                        <a:ext cx="1076325" cy="508000"/>
                      </a:xfrm>
                      <a:prstGeom prst="rect">
                        <a:avLst/>
                      </a:prstGeom>
                      <a:solidFill>
                        <a:srgbClr val="F7FFF9"/>
                      </a:solidFill>
                    </p:spPr>
                  </p:pic>
                </p:oleObj>
              </mc:Fallback>
            </mc:AlternateContent>
          </a:graphicData>
        </a:graphic>
      </p:graphicFrame>
      <p:graphicFrame>
        <p:nvGraphicFramePr>
          <p:cNvPr id="23" name="Object 22">
            <a:extLst>
              <a:ext uri="{FF2B5EF4-FFF2-40B4-BE49-F238E27FC236}">
                <a16:creationId xmlns:a16="http://schemas.microsoft.com/office/drawing/2014/main" id="{9A6AC9D7-6B5E-4708-888A-7E5D616D13CD}"/>
              </a:ext>
            </a:extLst>
          </p:cNvPr>
          <p:cNvGraphicFramePr>
            <a:graphicFrameLocks noChangeAspect="1"/>
          </p:cNvGraphicFramePr>
          <p:nvPr>
            <p:extLst>
              <p:ext uri="{D42A27DB-BD31-4B8C-83A1-F6EECF244321}">
                <p14:modId xmlns:p14="http://schemas.microsoft.com/office/powerpoint/2010/main" val="3349202507"/>
              </p:ext>
            </p:extLst>
          </p:nvPr>
        </p:nvGraphicFramePr>
        <p:xfrm>
          <a:off x="7411855" y="2301875"/>
          <a:ext cx="1076325" cy="508000"/>
        </p:xfrm>
        <a:graphic>
          <a:graphicData uri="http://schemas.openxmlformats.org/presentationml/2006/ole">
            <mc:AlternateContent xmlns:mc="http://schemas.openxmlformats.org/markup-compatibility/2006">
              <mc:Choice xmlns:v="urn:schemas-microsoft-com:vml" Requires="v">
                <p:oleObj spid="_x0000_s5131" name="Equation" r:id="rId23" imgW="825480" imgH="393480" progId="Equation.DSMT4">
                  <p:embed/>
                </p:oleObj>
              </mc:Choice>
              <mc:Fallback>
                <p:oleObj name="Equation" r:id="rId23" imgW="825480" imgH="393480" progId="Equation.DSMT4">
                  <p:embed/>
                  <p:pic>
                    <p:nvPicPr>
                      <p:cNvPr id="23" name="Object 22">
                        <a:extLst>
                          <a:ext uri="{FF2B5EF4-FFF2-40B4-BE49-F238E27FC236}">
                            <a16:creationId xmlns:a16="http://schemas.microsoft.com/office/drawing/2014/main" id="{9A6AC9D7-6B5E-4708-888A-7E5D616D13CD}"/>
                          </a:ext>
                        </a:extLst>
                      </p:cNvPr>
                      <p:cNvPicPr>
                        <a:picLocks noChangeAspect="1" noChangeArrowheads="1"/>
                      </p:cNvPicPr>
                      <p:nvPr/>
                    </p:nvPicPr>
                    <p:blipFill>
                      <a:blip r:embed="rId24"/>
                      <a:srcRect/>
                      <a:stretch>
                        <a:fillRect/>
                      </a:stretch>
                    </p:blipFill>
                    <p:spPr bwMode="auto">
                      <a:xfrm>
                        <a:off x="7411855" y="2301875"/>
                        <a:ext cx="1076325" cy="508000"/>
                      </a:xfrm>
                      <a:prstGeom prst="rect">
                        <a:avLst/>
                      </a:prstGeom>
                      <a:solidFill>
                        <a:schemeClr val="bg1"/>
                      </a:solidFill>
                    </p:spPr>
                  </p:pic>
                </p:oleObj>
              </mc:Fallback>
            </mc:AlternateContent>
          </a:graphicData>
        </a:graphic>
      </p:graphicFrame>
      <p:graphicFrame>
        <p:nvGraphicFramePr>
          <p:cNvPr id="24" name="Object 23">
            <a:extLst>
              <a:ext uri="{FF2B5EF4-FFF2-40B4-BE49-F238E27FC236}">
                <a16:creationId xmlns:a16="http://schemas.microsoft.com/office/drawing/2014/main" id="{B251ACB0-2B99-49ED-8BB2-728C640DABD0}"/>
              </a:ext>
            </a:extLst>
          </p:cNvPr>
          <p:cNvGraphicFramePr>
            <a:graphicFrameLocks noChangeAspect="1"/>
          </p:cNvGraphicFramePr>
          <p:nvPr>
            <p:extLst>
              <p:ext uri="{D42A27DB-BD31-4B8C-83A1-F6EECF244321}">
                <p14:modId xmlns:p14="http://schemas.microsoft.com/office/powerpoint/2010/main" val="206552763"/>
              </p:ext>
            </p:extLst>
          </p:nvPr>
        </p:nvGraphicFramePr>
        <p:xfrm>
          <a:off x="6447020" y="2974792"/>
          <a:ext cx="447675" cy="407988"/>
        </p:xfrm>
        <a:graphic>
          <a:graphicData uri="http://schemas.openxmlformats.org/presentationml/2006/ole">
            <mc:AlternateContent xmlns:mc="http://schemas.openxmlformats.org/markup-compatibility/2006">
              <mc:Choice xmlns:v="urn:schemas-microsoft-com:vml" Requires="v">
                <p:oleObj spid="_x0000_s5132" name="Equation" r:id="rId25" imgW="342720" imgH="317160" progId="Equation.DSMT4">
                  <p:embed/>
                </p:oleObj>
              </mc:Choice>
              <mc:Fallback>
                <p:oleObj name="Equation" r:id="rId25" imgW="342720" imgH="317160" progId="Equation.DSMT4">
                  <p:embed/>
                  <p:pic>
                    <p:nvPicPr>
                      <p:cNvPr id="24" name="Object 23">
                        <a:extLst>
                          <a:ext uri="{FF2B5EF4-FFF2-40B4-BE49-F238E27FC236}">
                            <a16:creationId xmlns:a16="http://schemas.microsoft.com/office/drawing/2014/main" id="{B251ACB0-2B99-49ED-8BB2-728C640DABD0}"/>
                          </a:ext>
                        </a:extLst>
                      </p:cNvPr>
                      <p:cNvPicPr>
                        <a:picLocks noChangeAspect="1" noChangeArrowheads="1"/>
                      </p:cNvPicPr>
                      <p:nvPr/>
                    </p:nvPicPr>
                    <p:blipFill>
                      <a:blip r:embed="rId26"/>
                      <a:srcRect/>
                      <a:stretch>
                        <a:fillRect/>
                      </a:stretch>
                    </p:blipFill>
                    <p:spPr bwMode="auto">
                      <a:xfrm>
                        <a:off x="6447020" y="2974792"/>
                        <a:ext cx="447675" cy="407988"/>
                      </a:xfrm>
                      <a:prstGeom prst="rect">
                        <a:avLst/>
                      </a:prstGeom>
                      <a:solidFill>
                        <a:schemeClr val="bg1"/>
                      </a:solidFill>
                    </p:spPr>
                  </p:pic>
                </p:oleObj>
              </mc:Fallback>
            </mc:AlternateContent>
          </a:graphicData>
        </a:graphic>
      </p:graphicFrame>
      <p:graphicFrame>
        <p:nvGraphicFramePr>
          <p:cNvPr id="25" name="Object 24">
            <a:extLst>
              <a:ext uri="{FF2B5EF4-FFF2-40B4-BE49-F238E27FC236}">
                <a16:creationId xmlns:a16="http://schemas.microsoft.com/office/drawing/2014/main" id="{6E450F70-0135-4F00-B9D8-5CEB6E155830}"/>
              </a:ext>
            </a:extLst>
          </p:cNvPr>
          <p:cNvGraphicFramePr>
            <a:graphicFrameLocks noChangeAspect="1"/>
          </p:cNvGraphicFramePr>
          <p:nvPr>
            <p:extLst>
              <p:ext uri="{D42A27DB-BD31-4B8C-83A1-F6EECF244321}">
                <p14:modId xmlns:p14="http://schemas.microsoft.com/office/powerpoint/2010/main" val="2724265962"/>
              </p:ext>
            </p:extLst>
          </p:nvPr>
        </p:nvGraphicFramePr>
        <p:xfrm>
          <a:off x="7467600" y="2966487"/>
          <a:ext cx="762000" cy="407987"/>
        </p:xfrm>
        <a:graphic>
          <a:graphicData uri="http://schemas.openxmlformats.org/presentationml/2006/ole">
            <mc:AlternateContent xmlns:mc="http://schemas.openxmlformats.org/markup-compatibility/2006">
              <mc:Choice xmlns:v="urn:schemas-microsoft-com:vml" Requires="v">
                <p:oleObj spid="_x0000_s5133" name="Equation" r:id="rId27" imgW="583920" imgH="317160" progId="Equation.DSMT4">
                  <p:embed/>
                </p:oleObj>
              </mc:Choice>
              <mc:Fallback>
                <p:oleObj name="Equation" r:id="rId27" imgW="583920" imgH="317160" progId="Equation.DSMT4">
                  <p:embed/>
                  <p:pic>
                    <p:nvPicPr>
                      <p:cNvPr id="25" name="Object 24">
                        <a:extLst>
                          <a:ext uri="{FF2B5EF4-FFF2-40B4-BE49-F238E27FC236}">
                            <a16:creationId xmlns:a16="http://schemas.microsoft.com/office/drawing/2014/main" id="{6E450F70-0135-4F00-B9D8-5CEB6E155830}"/>
                          </a:ext>
                        </a:extLst>
                      </p:cNvPr>
                      <p:cNvPicPr>
                        <a:picLocks noChangeAspect="1" noChangeArrowheads="1"/>
                      </p:cNvPicPr>
                      <p:nvPr/>
                    </p:nvPicPr>
                    <p:blipFill>
                      <a:blip r:embed="rId28"/>
                      <a:srcRect/>
                      <a:stretch>
                        <a:fillRect/>
                      </a:stretch>
                    </p:blipFill>
                    <p:spPr bwMode="auto">
                      <a:xfrm>
                        <a:off x="7467600" y="2966487"/>
                        <a:ext cx="762000" cy="407987"/>
                      </a:xfrm>
                      <a:prstGeom prst="rect">
                        <a:avLst/>
                      </a:prstGeom>
                      <a:solidFill>
                        <a:schemeClr val="bg1"/>
                      </a:solidFill>
                    </p:spPr>
                  </p:pic>
                </p:oleObj>
              </mc:Fallback>
            </mc:AlternateContent>
          </a:graphicData>
        </a:graphic>
      </p:graphicFrame>
      <p:sp>
        <p:nvSpPr>
          <p:cNvPr id="16" name="Rectangle 15">
            <a:extLst>
              <a:ext uri="{FF2B5EF4-FFF2-40B4-BE49-F238E27FC236}">
                <a16:creationId xmlns:a16="http://schemas.microsoft.com/office/drawing/2014/main" id="{B489F0E6-B2BC-4464-9C42-20F1F00A323F}"/>
              </a:ext>
            </a:extLst>
          </p:cNvPr>
          <p:cNvSpPr/>
          <p:nvPr/>
        </p:nvSpPr>
        <p:spPr>
          <a:xfrm>
            <a:off x="76200" y="3572994"/>
            <a:ext cx="4972050"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FF0000"/>
                </a:solidFill>
                <a:latin typeface="Times New Roman" panose="02020603050405020304" pitchFamily="18" charset="0"/>
                <a:cs typeface="Times New Roman" panose="02020603050405020304" pitchFamily="18" charset="0"/>
              </a:rPr>
              <a:t>Bài 2: </a:t>
            </a:r>
            <a:r>
              <a:rPr lang="en-US" sz="2800" b="1">
                <a:ln/>
                <a:solidFill>
                  <a:srgbClr val="0000FF"/>
                </a:solidFill>
                <a:latin typeface="Times New Roman" panose="02020603050405020304" pitchFamily="18" charset="0"/>
                <a:cs typeface="Times New Roman" panose="02020603050405020304" pitchFamily="18" charset="0"/>
              </a:rPr>
              <a:t>Luyện tập 1 (SGK-T77)</a:t>
            </a:r>
            <a:endParaRPr lang="en-US" sz="2800" b="1" cap="none" spc="0">
              <a:ln/>
              <a:solidFill>
                <a:srgbClr val="0000FF"/>
              </a:solidFill>
              <a:effectLst/>
              <a:highlight>
                <a:srgbClr val="FFFF00"/>
              </a:highlight>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5805BBE-9DEF-46BB-99F9-A7269B639D90}"/>
              </a:ext>
            </a:extLst>
          </p:cNvPr>
          <p:cNvSpPr txBox="1"/>
          <p:nvPr/>
        </p:nvSpPr>
        <p:spPr>
          <a:xfrm>
            <a:off x="4636664" y="5094018"/>
            <a:ext cx="985603" cy="523220"/>
          </a:xfrm>
          <a:prstGeom prst="rect">
            <a:avLst/>
          </a:prstGeom>
          <a:noFill/>
        </p:spPr>
        <p:txBody>
          <a:bodyPr wrap="square">
            <a:spAutoFit/>
          </a:bodyPr>
          <a:lstStyle/>
          <a:p>
            <a:r>
              <a:rPr lang="en-US" sz="2800" b="1">
                <a:ln/>
                <a:solidFill>
                  <a:srgbClr val="FF0000"/>
                </a:solidFill>
                <a:latin typeface="Times New Roman" panose="02020603050405020304" pitchFamily="18" charset="0"/>
                <a:cs typeface="Times New Roman" panose="02020603050405020304" pitchFamily="18" charset="0"/>
              </a:rPr>
              <a:t>Giải:</a:t>
            </a:r>
            <a:endParaRPr lang="en-US" sz="2800"/>
          </a:p>
        </p:txBody>
      </p:sp>
      <p:sp>
        <p:nvSpPr>
          <p:cNvPr id="18" name="Rectangle 17">
            <a:extLst>
              <a:ext uri="{FF2B5EF4-FFF2-40B4-BE49-F238E27FC236}">
                <a16:creationId xmlns:a16="http://schemas.microsoft.com/office/drawing/2014/main" id="{B65F2DE2-0737-49D3-BD18-486338A7FC59}"/>
              </a:ext>
            </a:extLst>
          </p:cNvPr>
          <p:cNvSpPr/>
          <p:nvPr/>
        </p:nvSpPr>
        <p:spPr>
          <a:xfrm>
            <a:off x="304800" y="4151293"/>
            <a:ext cx="11506200" cy="954107"/>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0000FF"/>
                </a:solidFill>
                <a:latin typeface="Times New Roman" panose="02020603050405020304" pitchFamily="18" charset="0"/>
                <a:cs typeface="Times New Roman" panose="02020603050405020304" pitchFamily="18" charset="0"/>
              </a:rPr>
              <a:t>Nhiệt độ lúc 17 giờ là 5</a:t>
            </a:r>
            <a:r>
              <a:rPr lang="en-US" sz="2800" b="1" baseline="30000">
                <a:ln/>
                <a:solidFill>
                  <a:srgbClr val="0000FF"/>
                </a:solidFill>
                <a:latin typeface="Times New Roman" panose="02020603050405020304" pitchFamily="18" charset="0"/>
                <a:cs typeface="Times New Roman" panose="02020603050405020304" pitchFamily="18" charset="0"/>
              </a:rPr>
              <a:t>o</a:t>
            </a:r>
            <a:r>
              <a:rPr lang="en-US" sz="2800" b="1">
                <a:ln/>
                <a:solidFill>
                  <a:srgbClr val="0000FF"/>
                </a:solidFill>
                <a:latin typeface="Times New Roman" panose="02020603050405020304" pitchFamily="18" charset="0"/>
                <a:cs typeface="Times New Roman" panose="02020603050405020304" pitchFamily="18" charset="0"/>
              </a:rPr>
              <a:t>C, đến 21 giờ nhiệt độ giảm đi 6</a:t>
            </a:r>
            <a:r>
              <a:rPr lang="en-US" sz="2800" b="1" baseline="30000">
                <a:ln/>
                <a:solidFill>
                  <a:srgbClr val="0000FF"/>
                </a:solidFill>
                <a:latin typeface="Times New Roman" panose="02020603050405020304" pitchFamily="18" charset="0"/>
                <a:cs typeface="Times New Roman" panose="02020603050405020304" pitchFamily="18" charset="0"/>
              </a:rPr>
              <a:t>o</a:t>
            </a:r>
            <a:r>
              <a:rPr lang="en-US" sz="2800" b="1">
                <a:ln/>
                <a:solidFill>
                  <a:srgbClr val="0000FF"/>
                </a:solidFill>
                <a:latin typeface="Times New Roman" panose="02020603050405020304" pitchFamily="18" charset="0"/>
                <a:cs typeface="Times New Roman" panose="02020603050405020304" pitchFamily="18" charset="0"/>
              </a:rPr>
              <a:t>C. Viết phép tính và tính nhiệt độ lúc 21 giờ.</a:t>
            </a:r>
            <a:endParaRPr lang="en-US" sz="2800" b="1" cap="none" spc="0">
              <a:ln/>
              <a:solidFill>
                <a:srgbClr val="0000FF"/>
              </a:solidFill>
              <a:effectLst/>
              <a:highlight>
                <a:srgbClr val="FFFF00"/>
              </a:highlight>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AA2B5776-88B8-4B6B-A80F-6C022730EFE5}"/>
              </a:ext>
            </a:extLst>
          </p:cNvPr>
          <p:cNvSpPr/>
          <p:nvPr/>
        </p:nvSpPr>
        <p:spPr>
          <a:xfrm>
            <a:off x="304800" y="5491620"/>
            <a:ext cx="3919502"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0000FF"/>
                </a:solidFill>
                <a:latin typeface="Times New Roman" panose="02020603050405020304" pitchFamily="18" charset="0"/>
                <a:cs typeface="Times New Roman" panose="02020603050405020304" pitchFamily="18" charset="0"/>
              </a:rPr>
              <a:t>Nhiệt độ lúc 21 giờ là:</a:t>
            </a:r>
            <a:endParaRPr lang="en-US" sz="2800" b="1" cap="none" spc="0">
              <a:ln/>
              <a:solidFill>
                <a:srgbClr val="0000FF"/>
              </a:solidFill>
              <a:effectLst/>
              <a:highlight>
                <a:srgbClr val="FFFF00"/>
              </a:highlight>
              <a:latin typeface="Times New Roman" panose="02020603050405020304" pitchFamily="18" charset="0"/>
              <a:cs typeface="Times New Roman" panose="02020603050405020304" pitchFamily="18" charset="0"/>
            </a:endParaRPr>
          </a:p>
        </p:txBody>
      </p:sp>
      <p:graphicFrame>
        <p:nvGraphicFramePr>
          <p:cNvPr id="26" name="Object 25">
            <a:extLst>
              <a:ext uri="{FF2B5EF4-FFF2-40B4-BE49-F238E27FC236}">
                <a16:creationId xmlns:a16="http://schemas.microsoft.com/office/drawing/2014/main" id="{E8A519F1-9337-488F-AE97-E0184C9968B2}"/>
              </a:ext>
            </a:extLst>
          </p:cNvPr>
          <p:cNvGraphicFramePr>
            <a:graphicFrameLocks noChangeAspect="1"/>
          </p:cNvGraphicFramePr>
          <p:nvPr>
            <p:extLst>
              <p:ext uri="{D42A27DB-BD31-4B8C-83A1-F6EECF244321}">
                <p14:modId xmlns:p14="http://schemas.microsoft.com/office/powerpoint/2010/main" val="4048823725"/>
              </p:ext>
            </p:extLst>
          </p:nvPr>
        </p:nvGraphicFramePr>
        <p:xfrm>
          <a:off x="2649538" y="6203950"/>
          <a:ext cx="5945187" cy="485775"/>
        </p:xfrm>
        <a:graphic>
          <a:graphicData uri="http://schemas.openxmlformats.org/presentationml/2006/ole">
            <mc:AlternateContent xmlns:mc="http://schemas.openxmlformats.org/markup-compatibility/2006">
              <mc:Choice xmlns:v="urn:schemas-microsoft-com:vml" Requires="v">
                <p:oleObj spid="_x0000_s5134" name="Equation" r:id="rId29" imgW="4775040" imgH="393480" progId="Equation.DSMT4">
                  <p:embed/>
                </p:oleObj>
              </mc:Choice>
              <mc:Fallback>
                <p:oleObj name="Equation" r:id="rId29" imgW="4775040" imgH="393480" progId="Equation.DSMT4">
                  <p:embed/>
                  <p:pic>
                    <p:nvPicPr>
                      <p:cNvPr id="26" name="Object 25">
                        <a:extLst>
                          <a:ext uri="{FF2B5EF4-FFF2-40B4-BE49-F238E27FC236}">
                            <a16:creationId xmlns:a16="http://schemas.microsoft.com/office/drawing/2014/main" id="{E8A519F1-9337-488F-AE97-E0184C9968B2}"/>
                          </a:ext>
                        </a:extLst>
                      </p:cNvPr>
                      <p:cNvPicPr>
                        <a:picLocks noChangeAspect="1" noChangeArrowheads="1"/>
                      </p:cNvPicPr>
                      <p:nvPr/>
                    </p:nvPicPr>
                    <p:blipFill>
                      <a:blip r:embed="rId30"/>
                      <a:srcRect/>
                      <a:stretch>
                        <a:fillRect/>
                      </a:stretch>
                    </p:blipFill>
                    <p:spPr bwMode="auto">
                      <a:xfrm>
                        <a:off x="2649538" y="6203950"/>
                        <a:ext cx="5945187" cy="485775"/>
                      </a:xfrm>
                      <a:prstGeom prst="rect">
                        <a:avLst/>
                      </a:prstGeom>
                      <a:solidFill>
                        <a:schemeClr val="bg1">
                          <a:alpha val="47000"/>
                        </a:schemeClr>
                      </a:solidFill>
                    </p:spPr>
                  </p:pic>
                </p:oleObj>
              </mc:Fallback>
            </mc:AlternateContent>
          </a:graphicData>
        </a:graphic>
      </p:graphicFrame>
      <p:sp>
        <p:nvSpPr>
          <p:cNvPr id="27" name="Rectangle 26">
            <a:extLst>
              <a:ext uri="{FF2B5EF4-FFF2-40B4-BE49-F238E27FC236}">
                <a16:creationId xmlns:a16="http://schemas.microsoft.com/office/drawing/2014/main" id="{1D88BC7B-24BC-4841-A056-46D7CA6FD9E4}"/>
              </a:ext>
            </a:extLst>
          </p:cNvPr>
          <p:cNvSpPr/>
          <p:nvPr/>
        </p:nvSpPr>
        <p:spPr>
          <a:xfrm>
            <a:off x="83336" y="387449"/>
            <a:ext cx="1212064" cy="52322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just"/>
            <a:r>
              <a:rPr lang="en-US" sz="2800" b="1">
                <a:ln/>
                <a:solidFill>
                  <a:srgbClr val="FF0000"/>
                </a:solidFill>
                <a:latin typeface="Times New Roman" panose="02020603050405020304" pitchFamily="18" charset="0"/>
                <a:cs typeface="Times New Roman" panose="02020603050405020304" pitchFamily="18" charset="0"/>
              </a:rPr>
              <a:t>Bài 1:</a:t>
            </a:r>
            <a:endParaRPr lang="en-US" sz="2800" b="1" cap="none" spc="0">
              <a:ln/>
              <a:solidFill>
                <a:srgbClr val="0000FF"/>
              </a:solidFill>
              <a:effectLst/>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986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checkerboard(across)">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heckerboard(across)">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2"/>
                                        </p:tgtEl>
                                        <p:attrNameLst>
                                          <p:attrName>style.visibility</p:attrName>
                                        </p:attrNameLst>
                                      </p:cBhvr>
                                      <p:to>
                                        <p:strVal val="visible"/>
                                      </p:to>
                                    </p:set>
                                    <p:animEffect transition="in" filter="fade">
                                      <p:cBhvr>
                                        <p:cTn id="17" dur="500"/>
                                        <p:tgtEl>
                                          <p:spTgt spid="82"/>
                                        </p:tgtEl>
                                      </p:cBhvr>
                                    </p:animEffect>
                                  </p:childTnLst>
                                </p:cTn>
                              </p:par>
                            </p:childTnLst>
                          </p:cTn>
                        </p:par>
                        <p:par>
                          <p:cTn id="18" fill="hold">
                            <p:stCondLst>
                              <p:cond delay="500"/>
                            </p:stCondLst>
                            <p:childTnLst>
                              <p:par>
                                <p:cTn id="19" presetID="10" presetClass="entr" presetSubtype="0" fill="hold" nodeType="afterEffect">
                                  <p:stCondLst>
                                    <p:cond delay="0"/>
                                  </p:stCondLst>
                                  <p:childTnLst>
                                    <p:set>
                                      <p:cBhvr>
                                        <p:cTn id="20" dur="1" fill="hold">
                                          <p:stCondLst>
                                            <p:cond delay="0"/>
                                          </p:stCondLst>
                                        </p:cTn>
                                        <p:tgtEl>
                                          <p:spTgt spid="83"/>
                                        </p:tgtEl>
                                        <p:attrNameLst>
                                          <p:attrName>style.visibility</p:attrName>
                                        </p:attrNameLst>
                                      </p:cBhvr>
                                      <p:to>
                                        <p:strVal val="visible"/>
                                      </p:to>
                                    </p:set>
                                    <p:animEffect transition="in" filter="fade">
                                      <p:cBhvr>
                                        <p:cTn id="21" dur="500"/>
                                        <p:tgtEl>
                                          <p:spTgt spid="83"/>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fade">
                                      <p:cBhvr>
                                        <p:cTn id="25" dur="500"/>
                                        <p:tgtEl>
                                          <p:spTgt spid="88"/>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500"/>
                                        <p:tgtEl>
                                          <p:spTgt spid="8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500"/>
                                        <p:tgtEl>
                                          <p:spTgt spid="14"/>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500"/>
                                        <p:tgtEl>
                                          <p:spTgt spid="22"/>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fade">
                                      <p:cBhvr>
                                        <p:cTn id="89" dur="500"/>
                                        <p:tgtEl>
                                          <p:spTgt spid="19"/>
                                        </p:tgtEl>
                                      </p:cBhvr>
                                    </p:animEffect>
                                  </p:childTnLst>
                                </p:cTn>
                              </p:par>
                            </p:childTnLst>
                          </p:cTn>
                        </p:par>
                        <p:par>
                          <p:cTn id="90" fill="hold">
                            <p:stCondLst>
                              <p:cond delay="500"/>
                            </p:stCondLst>
                            <p:childTnLst>
                              <p:par>
                                <p:cTn id="91" presetID="10" presetClass="entr" presetSubtype="0" fill="hold"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16" grpId="0"/>
      <p:bldP spid="17" grpId="0"/>
      <p:bldP spid="18" grpId="0"/>
      <p:bldP spid="19" grpId="0"/>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4F7C2E7C-1E4C-4B29-83AF-067D1A92FBAF}"/>
              </a:ext>
            </a:extLst>
          </p:cNvPr>
          <p:cNvSpPr txBox="1"/>
          <p:nvPr/>
        </p:nvSpPr>
        <p:spPr>
          <a:xfrm>
            <a:off x="0" y="646853"/>
            <a:ext cx="3581400" cy="523220"/>
          </a:xfrm>
          <a:prstGeom prst="rect">
            <a:avLst/>
          </a:prstGeom>
          <a:noFill/>
        </p:spPr>
        <p:txBody>
          <a:bodyPr wrap="square">
            <a:spAutoFit/>
          </a:bodyPr>
          <a:lstStyle/>
          <a:p>
            <a:r>
              <a:rPr lang="en-US" sz="2800" b="1">
                <a:solidFill>
                  <a:srgbClr val="0000FF"/>
                </a:solidFill>
                <a:latin typeface="Times New Roman" panose="02020603050405020304" pitchFamily="18" charset="0"/>
                <a:cs typeface="Times New Roman" panose="02020603050405020304" pitchFamily="18" charset="0"/>
              </a:rPr>
              <a:t>2. Quy tắc dấu ngoặc</a:t>
            </a:r>
          </a:p>
        </p:txBody>
      </p:sp>
      <p:sp>
        <p:nvSpPr>
          <p:cNvPr id="15" name="Text Box 5">
            <a:extLst>
              <a:ext uri="{FF2B5EF4-FFF2-40B4-BE49-F238E27FC236}">
                <a16:creationId xmlns:a16="http://schemas.microsoft.com/office/drawing/2014/main" id="{0C24A6A7-8BCF-49AA-BA0D-005D5BD0AC91}"/>
              </a:ext>
            </a:extLst>
          </p:cNvPr>
          <p:cNvSpPr txBox="1">
            <a:spLocks noChangeArrowheads="1"/>
          </p:cNvSpPr>
          <p:nvPr/>
        </p:nvSpPr>
        <p:spPr bwMode="auto">
          <a:xfrm>
            <a:off x="-65088" y="74613"/>
            <a:ext cx="12216143" cy="504000"/>
          </a:xfrm>
          <a:prstGeom prst="rect">
            <a:avLst/>
          </a:prstGeom>
          <a:gradFill rotWithShape="1">
            <a:gsLst>
              <a:gs pos="0">
                <a:srgbClr val="FFFF99"/>
              </a:gs>
              <a:gs pos="50000">
                <a:schemeClr val="bg1"/>
              </a:gs>
              <a:gs pos="100000">
                <a:srgbClr val="FFFF99"/>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endParaRPr lang="en-US" sz="2200">
              <a:solidFill>
                <a:srgbClr val="0000FF"/>
              </a:solidFill>
              <a:effectLst>
                <a:outerShdw blurRad="38100" dist="38100" dir="2700000" algn="tl">
                  <a:srgbClr val="000000"/>
                </a:outerShdw>
              </a:effectLst>
              <a:latin typeface=".VnTimeH" pitchFamily="34" charset="0"/>
            </a:endParaRPr>
          </a:p>
        </p:txBody>
      </p:sp>
      <p:sp>
        <p:nvSpPr>
          <p:cNvPr id="16" name="WordArt 51">
            <a:extLst>
              <a:ext uri="{FF2B5EF4-FFF2-40B4-BE49-F238E27FC236}">
                <a16:creationId xmlns:a16="http://schemas.microsoft.com/office/drawing/2014/main" id="{A1596A57-1248-4C0F-AD8F-060D216BB401}"/>
              </a:ext>
            </a:extLst>
          </p:cNvPr>
          <p:cNvSpPr>
            <a:spLocks noChangeArrowheads="1" noChangeShapeType="1" noTextEdit="1"/>
          </p:cNvSpPr>
          <p:nvPr/>
        </p:nvSpPr>
        <p:spPr bwMode="auto">
          <a:xfrm>
            <a:off x="160864" y="142853"/>
            <a:ext cx="11846256" cy="360000"/>
          </a:xfrm>
          <a:prstGeom prst="rect">
            <a:avLst/>
          </a:prstGeom>
        </p:spPr>
        <p:txBody>
          <a:bodyPr wrap="none" fromWordArt="1">
            <a:prstTxWarp prst="textPlain">
              <a:avLst>
                <a:gd name="adj" fmla="val 50000"/>
              </a:avLst>
            </a:prstTxWarp>
          </a:bodyPr>
          <a:lstStyle/>
          <a:p>
            <a:pPr algn="ctr"/>
            <a:r>
              <a:rPr lang="en-US" sz="36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rPr>
              <a:t>Bài 4</a:t>
            </a:r>
            <a:r>
              <a:rPr lang="vi-VN" sz="36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rPr>
              <a:t>:</a:t>
            </a:r>
            <a:r>
              <a:rPr lang="en-US" sz="3600" b="1" kern="10">
                <a:ln w="12700">
                  <a:solidFill>
                    <a:srgbClr val="FF0000"/>
                  </a:solidFill>
                  <a:round/>
                  <a:headEnd/>
                  <a:tailEnd/>
                </a:ln>
                <a:solidFill>
                  <a:srgbClr val="FF0000"/>
                </a:soli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3600" b="1">
                <a:solidFill>
                  <a:srgbClr val="FF0000"/>
                </a:solidFill>
                <a:latin typeface="Times New Roman" pitchFamily="18" charset="0"/>
                <a:cs typeface="Times New Roman" pitchFamily="18" charset="0"/>
              </a:rPr>
              <a:t>PHÉP TRỪ SỐ NGUYÊN. QUY TẮC DẤU NGOẶC</a:t>
            </a:r>
          </a:p>
        </p:txBody>
      </p:sp>
      <p:sp>
        <p:nvSpPr>
          <p:cNvPr id="18" name="Cloud 17">
            <a:extLst>
              <a:ext uri="{FF2B5EF4-FFF2-40B4-BE49-F238E27FC236}">
                <a16:creationId xmlns:a16="http://schemas.microsoft.com/office/drawing/2014/main" id="{E27D22DD-33ED-4457-BF96-01AF19AA16D7}"/>
              </a:ext>
            </a:extLst>
          </p:cNvPr>
          <p:cNvSpPr/>
          <p:nvPr/>
        </p:nvSpPr>
        <p:spPr>
          <a:xfrm>
            <a:off x="1152178" y="4114800"/>
            <a:ext cx="9744422" cy="2161217"/>
          </a:xfrm>
          <a:prstGeom prst="cloud">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lnRef>
          <a:fillRef idx="1">
            <a:schemeClr val="lt1"/>
          </a:fillRef>
          <a:effectRef idx="0">
            <a:schemeClr val="accent6"/>
          </a:effectRef>
          <a:fontRef idx="minor">
            <a:schemeClr val="dk1"/>
          </a:fontRef>
        </p:style>
        <p:txBody>
          <a:bodyPr rtlCol="0" anchor="ctr">
            <a:scene3d>
              <a:camera prst="orthographicFront"/>
              <a:lightRig rig="soft" dir="t">
                <a:rot lat="0" lon="0" rev="15600000"/>
              </a:lightRig>
            </a:scene3d>
            <a:sp3d extrusionH="57150" prstMaterial="softEdge">
              <a:bevelT w="25400" h="38100"/>
            </a:sp3d>
          </a:bodyPr>
          <a:lstStyle/>
          <a:p>
            <a:pPr algn="ctr"/>
            <a:r>
              <a:rPr lang="en-US" sz="3200" b="1" i="1">
                <a:ln/>
                <a:solidFill>
                  <a:srgbClr val="FF0000"/>
                </a:solidFill>
                <a:latin typeface="Times New Roman" panose="02020603050405020304" pitchFamily="18" charset="0"/>
                <a:ea typeface="Times New Roman" panose="02020603050405020304" pitchFamily="18" charset="0"/>
              </a:rPr>
              <a:t>Muốn bỏ dấu ngoặc ta cần làm gì?</a:t>
            </a:r>
            <a:endParaRPr lang="vi-VN" sz="3200" b="1" i="1">
              <a:ln/>
              <a:solidFill>
                <a:srgbClr val="FF0000"/>
              </a:solidFill>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1BB269C1-EA36-4650-BF29-4EFF0E7B5267}"/>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627" t="805" r="2173" b="3381"/>
          <a:stretch/>
        </p:blipFill>
        <p:spPr>
          <a:xfrm>
            <a:off x="15498" y="1269507"/>
            <a:ext cx="12151054" cy="2159494"/>
          </a:xfrm>
          <a:prstGeom prst="rect">
            <a:avLst/>
          </a:prstGeom>
        </p:spPr>
      </p:pic>
      <p:pic>
        <p:nvPicPr>
          <p:cNvPr id="10" name="Picture 9" descr="A picture containing toy, doll&#10;&#10;Description automatically generated">
            <a:hlinkClick r:id="rId5" action="ppaction://hlinksldjump"/>
            <a:extLst>
              <a:ext uri="{FF2B5EF4-FFF2-40B4-BE49-F238E27FC236}">
                <a16:creationId xmlns:a16="http://schemas.microsoft.com/office/drawing/2014/main" id="{5B4C8645-CF84-4DA2-B16F-0ADF64F2FD0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98714" y="1905000"/>
            <a:ext cx="1935486" cy="1935486"/>
          </a:xfrm>
          <a:prstGeom prst="rect">
            <a:avLst/>
          </a:prstGeom>
        </p:spPr>
      </p:pic>
    </p:spTree>
    <p:extLst>
      <p:ext uri="{BB962C8B-B14F-4D97-AF65-F5344CB8AC3E}">
        <p14:creationId xmlns:p14="http://schemas.microsoft.com/office/powerpoint/2010/main" val="156678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1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up)">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GIỚI THIỆU"/>
  <p:tag name="ISPRING_SLIDE_INDENT_LEVEL" val="0"/>
  <p:tag name="ISPRING_PRESENTER_ID" val="{7257E5D0-9D30-4FF0-97B0-8B144157FD3C}"/>
  <p:tag name="ISPRING_SLIDE_ID_2" val="{4F9E4EC0-72D8-49DF-B272-3A18C41110E9}"/>
  <p:tag name="GENSWF_ADVANCE_TIME" val="23.42"/>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PRESENTER_SHAPEINFO" val="&lt;ThreeDShapeInfo&gt;&lt;uuid val=&quot;{597896A0-8FC8-4EB6-9D74-011A7E7DAD75}&quot;/&gt;&lt;isInvalidForFieldText val=&quot;0&quot;/&gt;&lt;Image&gt;&lt;filename val=&quot;C:\Users\thtru\AppData\Local\Temp\PR\data\asimages\{597896A0-8FC8-4EB6-9D74-011A7E7DAD75}_1.png&quot;/&gt;&lt;left val=&quot;0&quot;/&gt;&lt;top val=&quot;138&quot;/&gt;&lt;width val=&quot;720&quot;/&gt;&lt;height val=&quot;61&quot;/&gt;&lt;hasText val=&quot;1&quot;/&gt;&lt;/Image&gt;&lt;/ThreeDShape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UI/customUI14.xml>PPTCD23
</file>

<file path=docProps/app.xml><?xml version="1.0" encoding="utf-8"?>
<Properties xmlns="http://schemas.openxmlformats.org/officeDocument/2006/extended-properties" xmlns:vt="http://schemas.openxmlformats.org/officeDocument/2006/docPropsVTypes">
  <Template/>
  <TotalTime>3450</TotalTime>
  <Words>930</Words>
  <Application>Microsoft Office PowerPoint</Application>
  <PresentationFormat>Widescreen</PresentationFormat>
  <Paragraphs>97</Paragraphs>
  <Slides>25</Slides>
  <Notes>15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6" baseType="lpstr">
      <vt:lpstr>.VnTimeH</vt:lpstr>
      <vt:lpstr>Arial</vt:lpstr>
      <vt:lpstr>Calibri</vt:lpstr>
      <vt:lpstr>Calibri Light</vt:lpstr>
      <vt:lpstr>Cambria Math</vt:lpstr>
      <vt:lpstr>Tahoma</vt:lpstr>
      <vt:lpstr>Times New Roman</vt:lpstr>
      <vt:lpstr>Tw Cen MT</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vienlaptop115</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asus</cp:lastModifiedBy>
  <cp:revision>377</cp:revision>
  <dcterms:created xsi:type="dcterms:W3CDTF">2014-05-08T07:15:53Z</dcterms:created>
  <dcterms:modified xsi:type="dcterms:W3CDTF">2022-10-31T13:28:52Z</dcterms:modified>
</cp:coreProperties>
</file>