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92" r:id="rId5"/>
    <p:sldId id="284" r:id="rId6"/>
    <p:sldId id="264" r:id="rId7"/>
    <p:sldId id="283" r:id="rId8"/>
    <p:sldId id="293" r:id="rId9"/>
    <p:sldId id="265" r:id="rId10"/>
    <p:sldId id="286" r:id="rId11"/>
    <p:sldId id="294" r:id="rId12"/>
    <p:sldId id="295" r:id="rId13"/>
    <p:sldId id="296" r:id="rId14"/>
    <p:sldId id="29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EAD"/>
    <a:srgbClr val="A7FDFF"/>
    <a:srgbClr val="C3DBB9"/>
    <a:srgbClr val="A4F0D1"/>
    <a:srgbClr val="B1E3D0"/>
    <a:srgbClr val="000000"/>
    <a:srgbClr val="70AD47"/>
    <a:srgbClr val="FFD347"/>
    <a:srgbClr val="15142A"/>
    <a:srgbClr val="FAE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3" d="100"/>
          <a:sy n="63" d="100"/>
        </p:scale>
        <p:origin x="12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9C962F-951A-446A-9578-34F46503767E}"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320951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E21D53-5DC9-467D-81C8-7AABA348B2C2}"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15204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60CB509-E79B-4BBC-BC49-FCD76C1E618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9/13/2021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9/13/2021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1.wmf"/><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image" Target="../media/image63.wmf"/><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5.bin"/><Relationship Id="rId14" Type="http://schemas.openxmlformats.org/officeDocument/2006/relationships/image" Target="../media/image6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6.bin"/><Relationship Id="rId1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1.wmf"/><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 Id="rId14" Type="http://schemas.openxmlformats.org/officeDocument/2006/relationships/image" Target="../media/image2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4.bin"/><Relationship Id="rId18" Type="http://schemas.openxmlformats.org/officeDocument/2006/relationships/image" Target="../media/image30.wmf"/><Relationship Id="rId26" Type="http://schemas.openxmlformats.org/officeDocument/2006/relationships/image" Target="../media/image34.w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27.wmf"/><Relationship Id="rId17" Type="http://schemas.openxmlformats.org/officeDocument/2006/relationships/oleObject" Target="../embeddings/oleObject16.bin"/><Relationship Id="rId25"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29" Type="http://schemas.openxmlformats.org/officeDocument/2006/relationships/oleObject" Target="../embeddings/oleObject22.bin"/><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oleObject" Target="../embeddings/oleObject13.bin"/><Relationship Id="rId24" Type="http://schemas.openxmlformats.org/officeDocument/2006/relationships/image" Target="../media/image33.w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28" Type="http://schemas.openxmlformats.org/officeDocument/2006/relationships/image" Target="../media/image35.wmf"/><Relationship Id="rId10" Type="http://schemas.openxmlformats.org/officeDocument/2006/relationships/image" Target="../media/image26.wmf"/><Relationship Id="rId19" Type="http://schemas.openxmlformats.org/officeDocument/2006/relationships/oleObject" Target="../embeddings/oleObject17.bin"/><Relationship Id="rId31" Type="http://schemas.openxmlformats.org/officeDocument/2006/relationships/image" Target="../media/image37.png"/><Relationship Id="rId4" Type="http://schemas.openxmlformats.org/officeDocument/2006/relationships/image" Target="../media/image23.wmf"/><Relationship Id="rId9" Type="http://schemas.openxmlformats.org/officeDocument/2006/relationships/oleObject" Target="../embeddings/oleObject12.bin"/><Relationship Id="rId14" Type="http://schemas.openxmlformats.org/officeDocument/2006/relationships/image" Target="../media/image28.wmf"/><Relationship Id="rId22" Type="http://schemas.openxmlformats.org/officeDocument/2006/relationships/image" Target="../media/image32.wmf"/><Relationship Id="rId27" Type="http://schemas.openxmlformats.org/officeDocument/2006/relationships/oleObject" Target="../embeddings/oleObject21.bin"/><Relationship Id="rId30" Type="http://schemas.openxmlformats.org/officeDocument/2006/relationships/image" Target="../media/image36.wmf"/></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38.png"/><Relationship Id="rId18" Type="http://schemas.openxmlformats.org/officeDocument/2006/relationships/oleObject" Target="../embeddings/oleObject30.bin"/><Relationship Id="rId3" Type="http://schemas.openxmlformats.org/officeDocument/2006/relationships/oleObject" Target="../embeddings/oleObject23.bin"/><Relationship Id="rId21" Type="http://schemas.openxmlformats.org/officeDocument/2006/relationships/image" Target="../media/image47.wmf"/><Relationship Id="rId7" Type="http://schemas.openxmlformats.org/officeDocument/2006/relationships/oleObject" Target="../embeddings/oleObject25.bin"/><Relationship Id="rId12" Type="http://schemas.openxmlformats.org/officeDocument/2006/relationships/image" Target="../media/image43.wmf"/><Relationship Id="rId17" Type="http://schemas.openxmlformats.org/officeDocument/2006/relationships/image" Target="../media/image45.wmf"/><Relationship Id="rId25"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40.wmf"/><Relationship Id="rId11" Type="http://schemas.openxmlformats.org/officeDocument/2006/relationships/oleObject" Target="../embeddings/oleObject27.bin"/><Relationship Id="rId24" Type="http://schemas.openxmlformats.org/officeDocument/2006/relationships/oleObject" Target="../embeddings/oleObject33.bin"/><Relationship Id="rId5" Type="http://schemas.openxmlformats.org/officeDocument/2006/relationships/oleObject" Target="../embeddings/oleObject24.bin"/><Relationship Id="rId15" Type="http://schemas.openxmlformats.org/officeDocument/2006/relationships/image" Target="../media/image44.wmf"/><Relationship Id="rId23" Type="http://schemas.openxmlformats.org/officeDocument/2006/relationships/image" Target="../media/image48.wmf"/><Relationship Id="rId10" Type="http://schemas.openxmlformats.org/officeDocument/2006/relationships/image" Target="../media/image42.wmf"/><Relationship Id="rId19" Type="http://schemas.openxmlformats.org/officeDocument/2006/relationships/image" Target="../media/image46.wmf"/><Relationship Id="rId4" Type="http://schemas.openxmlformats.org/officeDocument/2006/relationships/image" Target="../media/image39.wmf"/><Relationship Id="rId9" Type="http://schemas.openxmlformats.org/officeDocument/2006/relationships/oleObject" Target="../embeddings/oleObject26.bin"/><Relationship Id="rId14" Type="http://schemas.openxmlformats.org/officeDocument/2006/relationships/oleObject" Target="../embeddings/oleObject28.bin"/><Relationship Id="rId22" Type="http://schemas.openxmlformats.org/officeDocument/2006/relationships/oleObject" Target="../embeddings/oleObject3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oleObject" Target="../embeddings/oleObject35.bin"/><Relationship Id="rId4" Type="http://schemas.openxmlformats.org/officeDocument/2006/relationships/image" Target="../media/image50.wmf"/></Relationships>
</file>

<file path=ppt/slides/_rels/slide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2.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image" Target="../media/image14.png"/><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9.bin"/><Relationship Id="rId14"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5" y="99608"/>
            <a:ext cx="11943219" cy="6658787"/>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solidFill>
                <a:prstClr val="white"/>
              </a:solidFill>
            </a:endParaRPr>
          </a:p>
        </p:txBody>
      </p:sp>
      <p:pic>
        <p:nvPicPr>
          <p:cNvPr id="4" name="Picture 3" descr="Background pattern&#10;&#10;Description automatically generated">
            <a:extLst>
              <a:ext uri="{FF2B5EF4-FFF2-40B4-BE49-F238E27FC236}">
                <a16:creationId xmlns=""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0349" r="20345" b="-4"/>
          <a:stretch/>
        </p:blipFill>
        <p:spPr>
          <a:xfrm>
            <a:off x="2048098" y="2724220"/>
            <a:ext cx="2050385"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3776478" y="1844560"/>
            <a:ext cx="343313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6853252" y="2391250"/>
            <a:ext cx="2455455"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4372" y="1982037"/>
            <a:ext cx="2327672" cy="3103563"/>
          </a:xfrm>
          <a:prstGeom prst="rect">
            <a:avLst/>
          </a:prstGeom>
        </p:spPr>
      </p:pic>
      <p:pic>
        <p:nvPicPr>
          <p:cNvPr id="8" name="Picture 7">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6783579" y="2581537"/>
            <a:ext cx="2327672" cy="3103563"/>
          </a:xfrm>
          <a:prstGeom prst="rect">
            <a:avLst/>
          </a:prstGeom>
        </p:spPr>
      </p:pic>
      <p:pic>
        <p:nvPicPr>
          <p:cNvPr id="9" name="Picture 8">
            <a:extLst>
              <a:ext uri="{FF2B5EF4-FFF2-40B4-BE49-F238E27FC236}">
                <a16:creationId xmlns=""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4748" y="2922966"/>
            <a:ext cx="1561730" cy="2082307"/>
          </a:xfrm>
          <a:prstGeom prst="rect">
            <a:avLst/>
          </a:prstGeom>
        </p:spPr>
      </p:pic>
      <p:sp>
        <p:nvSpPr>
          <p:cNvPr id="10" name="Freeform: Shape 11">
            <a:extLst>
              <a:ext uri="{FF2B5EF4-FFF2-40B4-BE49-F238E27FC236}">
                <a16:creationId xmlns="" xmlns:a16="http://schemas.microsoft.com/office/drawing/2014/main" id="{8393A647-F1D0-4A88-8DF7-6E5578A89569}"/>
              </a:ext>
            </a:extLst>
          </p:cNvPr>
          <p:cNvSpPr/>
          <p:nvPr/>
        </p:nvSpPr>
        <p:spPr>
          <a:xfrm rot="5400000">
            <a:off x="-528876" y="526591"/>
            <a:ext cx="310356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 xmlns:a16="http://schemas.microsoft.com/office/drawing/2014/main" id="{BB3C0A70-E41F-49EF-8AFE-0ADD98F3B81C}"/>
              </a:ext>
            </a:extLst>
          </p:cNvPr>
          <p:cNvPicPr>
            <a:picLocks noChangeAspect="1"/>
          </p:cNvPicPr>
          <p:nvPr/>
        </p:nvPicPr>
        <p:blipFill>
          <a:blip r:embed="rId12"/>
          <a:stretch>
            <a:fillRect/>
          </a:stretch>
        </p:blipFill>
        <p:spPr>
          <a:xfrm rot="18264129">
            <a:off x="-435084" y="778884"/>
            <a:ext cx="2558712" cy="520472"/>
          </a:xfrm>
          <a:prstGeom prst="rect">
            <a:avLst/>
          </a:prstGeom>
        </p:spPr>
      </p:pic>
      <p:pic>
        <p:nvPicPr>
          <p:cNvPr id="12" name="Picture 11">
            <a:extLst>
              <a:ext uri="{FF2B5EF4-FFF2-40B4-BE49-F238E27FC236}">
                <a16:creationId xmlns="" xmlns:a16="http://schemas.microsoft.com/office/drawing/2014/main" id="{551E4DC2-0B49-4FB2-B8C1-231C030CAE4B}"/>
              </a:ext>
            </a:extLst>
          </p:cNvPr>
          <p:cNvPicPr>
            <a:picLocks noChangeAspect="1"/>
          </p:cNvPicPr>
          <p:nvPr/>
        </p:nvPicPr>
        <p:blipFill>
          <a:blip r:embed="rId13"/>
          <a:stretch>
            <a:fillRect/>
          </a:stretch>
        </p:blipFill>
        <p:spPr>
          <a:xfrm>
            <a:off x="2517241" y="774862"/>
            <a:ext cx="2025572" cy="1847248"/>
          </a:xfrm>
          <a:prstGeom prst="rect">
            <a:avLst/>
          </a:prstGeom>
        </p:spPr>
      </p:pic>
      <p:pic>
        <p:nvPicPr>
          <p:cNvPr id="13" name="Picture 12">
            <a:extLst>
              <a:ext uri="{FF2B5EF4-FFF2-40B4-BE49-F238E27FC236}">
                <a16:creationId xmlns="" xmlns:a16="http://schemas.microsoft.com/office/drawing/2014/main" id="{75CBC910-51FE-44A7-A09E-097F9F57527C}"/>
              </a:ext>
            </a:extLst>
          </p:cNvPr>
          <p:cNvPicPr>
            <a:picLocks noChangeAspect="1"/>
          </p:cNvPicPr>
          <p:nvPr/>
        </p:nvPicPr>
        <p:blipFill>
          <a:blip r:embed="rId14"/>
          <a:stretch>
            <a:fillRect/>
          </a:stretch>
        </p:blipFill>
        <p:spPr>
          <a:xfrm>
            <a:off x="5048851" y="20699"/>
            <a:ext cx="2025572" cy="1847248"/>
          </a:xfrm>
          <a:prstGeom prst="rect">
            <a:avLst/>
          </a:prstGeom>
        </p:spPr>
      </p:pic>
      <p:pic>
        <p:nvPicPr>
          <p:cNvPr id="14" name="Picture 13">
            <a:extLst>
              <a:ext uri="{FF2B5EF4-FFF2-40B4-BE49-F238E27FC236}">
                <a16:creationId xmlns="" xmlns:a16="http://schemas.microsoft.com/office/drawing/2014/main" id="{CB4DEC2C-107C-4E99-A056-D6622B336243}"/>
              </a:ext>
            </a:extLst>
          </p:cNvPr>
          <p:cNvPicPr>
            <a:picLocks noChangeAspect="1"/>
          </p:cNvPicPr>
          <p:nvPr/>
        </p:nvPicPr>
        <p:blipFill>
          <a:blip r:embed="rId15"/>
          <a:stretch>
            <a:fillRect/>
          </a:stretch>
        </p:blipFill>
        <p:spPr>
          <a:xfrm>
            <a:off x="7469378" y="448859"/>
            <a:ext cx="2176461" cy="1847248"/>
          </a:xfrm>
          <a:prstGeom prst="rect">
            <a:avLst/>
          </a:prstGeom>
        </p:spPr>
      </p:pic>
    </p:spTree>
    <p:extLst>
      <p:ext uri="{BB962C8B-B14F-4D97-AF65-F5344CB8AC3E}">
        <p14:creationId xmlns:p14="http://schemas.microsoft.com/office/powerpoint/2010/main" val="28648834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074738" y="1844675"/>
            <a:ext cx="6545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solidFill>
                  <a:srgbClr val="0000FF"/>
                </a:solidFill>
              </a:rPr>
              <a:t>Tìm chữ số thích hợp ở dấu * sao cho</a:t>
            </a:r>
            <a:r>
              <a:rPr lang="en-US" sz="2800"/>
              <a:t>:</a:t>
            </a:r>
            <a:endParaRPr lang="vi-VN" sz="2800"/>
          </a:p>
        </p:txBody>
      </p:sp>
      <p:sp>
        <p:nvSpPr>
          <p:cNvPr id="8" name="Oval 7"/>
          <p:cNvSpPr/>
          <p:nvPr/>
        </p:nvSpPr>
        <p:spPr>
          <a:xfrm>
            <a:off x="1697038" y="3684588"/>
            <a:ext cx="9725025" cy="23590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Arial" pitchFamily="34" charset="0"/>
                <a:cs typeface="Arial" pitchFamily="34" charset="0"/>
              </a:rPr>
              <a:t>Hướng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dẫn</a:t>
            </a:r>
            <a:r>
              <a:rPr lang="en-US" sz="2800" dirty="0">
                <a:solidFill>
                  <a:srgbClr val="FF0000"/>
                </a:solidFill>
                <a:latin typeface="Arial" pitchFamily="34" charset="0"/>
                <a:cs typeface="Arial" pitchFamily="34" charset="0"/>
              </a:rPr>
              <a:t>:</a:t>
            </a:r>
            <a:endParaRPr lang="en-US" sz="2800" dirty="0">
              <a:solidFill>
                <a:srgbClr val="0000FF"/>
              </a:solidFill>
              <a:latin typeface="Arial" pitchFamily="34" charset="0"/>
              <a:cs typeface="Arial" pitchFamily="34" charset="0"/>
            </a:endParaRPr>
          </a:p>
          <a:p>
            <a:pPr algn="ctr">
              <a:defRPr/>
            </a:pPr>
            <a:r>
              <a:rPr lang="en-US" sz="2800" dirty="0">
                <a:solidFill>
                  <a:srgbClr val="0000FF"/>
                </a:solidFill>
                <a:latin typeface="Arial" pitchFamily="34" charset="0"/>
                <a:cs typeface="Arial" pitchFamily="34" charset="0"/>
              </a:rPr>
              <a:t>a)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3 369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3 389?</a:t>
            </a:r>
          </a:p>
          <a:p>
            <a:pPr marL="514350" indent="-514350" algn="ctr">
              <a:defRPr/>
            </a:pPr>
            <a:r>
              <a:rPr lang="en-US" sz="2800" dirty="0">
                <a:solidFill>
                  <a:srgbClr val="0000FF"/>
                </a:solidFill>
                <a:latin typeface="Arial" pitchFamily="34" charset="0"/>
                <a:cs typeface="Arial" pitchFamily="34" charset="0"/>
              </a:rPr>
              <a:t>b)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2 020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2 040</a:t>
            </a:r>
          </a:p>
        </p:txBody>
      </p:sp>
      <p:graphicFrame>
        <p:nvGraphicFramePr>
          <p:cNvPr id="35842" name="Object 2"/>
          <p:cNvGraphicFramePr>
            <a:graphicFrameLocks noChangeAspect="1"/>
          </p:cNvGraphicFramePr>
          <p:nvPr/>
        </p:nvGraphicFramePr>
        <p:xfrm>
          <a:off x="1695450" y="2397125"/>
          <a:ext cx="3302000" cy="1066800"/>
        </p:xfrm>
        <a:graphic>
          <a:graphicData uri="http://schemas.openxmlformats.org/presentationml/2006/ole">
            <mc:AlternateContent xmlns:mc="http://schemas.openxmlformats.org/markup-compatibility/2006">
              <mc:Choice xmlns:v="urn:schemas-microsoft-com:vml" Requires="v">
                <p:oleObj spid="_x0000_s147465" name="Equation" r:id="rId3" imgW="3302000" imgH="1066800" progId="Equation.DSMT4">
                  <p:embed/>
                </p:oleObj>
              </mc:Choice>
              <mc:Fallback>
                <p:oleObj name="Equation" r:id="rId3" imgW="3302000" imgH="1066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397125"/>
                        <a:ext cx="330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a:spLocks noChangeArrowheads="1"/>
          </p:cNvSpPr>
          <p:nvPr/>
        </p:nvSpPr>
        <p:spPr bwMode="auto">
          <a:xfrm>
            <a:off x="765175" y="3397250"/>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solidFill>
                  <a:srgbClr val="FF0000"/>
                </a:solidFill>
              </a:rPr>
              <a:t>Giải:</a:t>
            </a:r>
          </a:p>
        </p:txBody>
      </p:sp>
      <p:graphicFrame>
        <p:nvGraphicFramePr>
          <p:cNvPr id="35843" name="Object 3"/>
          <p:cNvGraphicFramePr>
            <a:graphicFrameLocks noChangeAspect="1"/>
          </p:cNvGraphicFramePr>
          <p:nvPr/>
        </p:nvGraphicFramePr>
        <p:xfrm>
          <a:off x="1479550" y="4116388"/>
          <a:ext cx="3238500" cy="393700"/>
        </p:xfrm>
        <a:graphic>
          <a:graphicData uri="http://schemas.openxmlformats.org/presentationml/2006/ole">
            <mc:AlternateContent xmlns:mc="http://schemas.openxmlformats.org/markup-compatibility/2006">
              <mc:Choice xmlns:v="urn:schemas-microsoft-com:vml" Requires="v">
                <p:oleObj spid="_x0000_s147466" name="Equation" r:id="rId5" imgW="3238500" imgH="393700" progId="Equation.DSMT4">
                  <p:embed/>
                </p:oleObj>
              </mc:Choice>
              <mc:Fallback>
                <p:oleObj name="Equation" r:id="rId5" imgW="32385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550" y="4116388"/>
                        <a:ext cx="323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a:spLocks noChangeArrowheads="1"/>
          </p:cNvSpPr>
          <p:nvPr/>
        </p:nvSpPr>
        <p:spPr bwMode="auto">
          <a:xfrm>
            <a:off x="1379538" y="4603750"/>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t>Vậy </a:t>
            </a:r>
          </a:p>
        </p:txBody>
      </p:sp>
      <p:graphicFrame>
        <p:nvGraphicFramePr>
          <p:cNvPr id="35844" name="Object 4"/>
          <p:cNvGraphicFramePr>
            <a:graphicFrameLocks noChangeAspect="1"/>
          </p:cNvGraphicFramePr>
          <p:nvPr/>
        </p:nvGraphicFramePr>
        <p:xfrm>
          <a:off x="2435225" y="4776788"/>
          <a:ext cx="711200" cy="317500"/>
        </p:xfrm>
        <a:graphic>
          <a:graphicData uri="http://schemas.openxmlformats.org/presentationml/2006/ole">
            <mc:AlternateContent xmlns:mc="http://schemas.openxmlformats.org/markup-compatibility/2006">
              <mc:Choice xmlns:v="urn:schemas-microsoft-com:vml" Requires="v">
                <p:oleObj spid="_x0000_s147467" name="Equation" r:id="rId7" imgW="710891" imgH="317362" progId="Equation.DSMT4">
                  <p:embed/>
                </p:oleObj>
              </mc:Choice>
              <mc:Fallback>
                <p:oleObj name="Equation" r:id="rId7" imgW="710891" imgH="31736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5225" y="4776788"/>
                        <a:ext cx="711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1471613" y="5272088"/>
          <a:ext cx="3251200" cy="482600"/>
        </p:xfrm>
        <a:graphic>
          <a:graphicData uri="http://schemas.openxmlformats.org/presentationml/2006/ole">
            <mc:AlternateContent xmlns:mc="http://schemas.openxmlformats.org/markup-compatibility/2006">
              <mc:Choice xmlns:v="urn:schemas-microsoft-com:vml" Requires="v">
                <p:oleObj spid="_x0000_s147468" name="Equation" r:id="rId9" imgW="3251200" imgH="482600" progId="Equation.DSMT4">
                  <p:embed/>
                </p:oleObj>
              </mc:Choice>
              <mc:Fallback>
                <p:oleObj name="Equation" r:id="rId9" imgW="32512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1613" y="5272088"/>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2430463" y="6026150"/>
          <a:ext cx="1473200" cy="368300"/>
        </p:xfrm>
        <a:graphic>
          <a:graphicData uri="http://schemas.openxmlformats.org/presentationml/2006/ole">
            <mc:AlternateContent xmlns:mc="http://schemas.openxmlformats.org/markup-compatibility/2006">
              <mc:Choice xmlns:v="urn:schemas-microsoft-com:vml" Requires="v">
                <p:oleObj spid="_x0000_s147469" name="Equation" r:id="rId11" imgW="1473200" imgH="368300" progId="Equation.DSMT4">
                  <p:embed/>
                </p:oleObj>
              </mc:Choice>
              <mc:Fallback>
                <p:oleObj name="Equation" r:id="rId11" imgW="14732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0463" y="6026150"/>
                        <a:ext cx="1473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a:spLocks noChangeArrowheads="1"/>
          </p:cNvSpPr>
          <p:nvPr/>
        </p:nvSpPr>
        <p:spPr bwMode="auto">
          <a:xfrm>
            <a:off x="1363663" y="5807075"/>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t>Vậy</a:t>
            </a:r>
          </a:p>
        </p:txBody>
      </p:sp>
      <p:grpSp>
        <p:nvGrpSpPr>
          <p:cNvPr id="13324" name="Group 30"/>
          <p:cNvGrpSpPr>
            <a:grpSpLocks/>
          </p:cNvGrpSpPr>
          <p:nvPr/>
        </p:nvGrpSpPr>
        <p:grpSpPr bwMode="auto">
          <a:xfrm rot="5400000">
            <a:off x="8124825" y="3476626"/>
            <a:ext cx="7407275" cy="654050"/>
            <a:chOff x="4871257" y="83128"/>
            <a:chExt cx="8062744" cy="653685"/>
          </a:xfrm>
        </p:grpSpPr>
        <p:sp>
          <p:nvSpPr>
            <p:cNvPr id="21" name="Rectangle: Rounded Corners 28">
              <a:extLst>
                <a:ext uri="{FF2B5EF4-FFF2-40B4-BE49-F238E27FC236}"/>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p>
          </p:txBody>
        </p:sp>
        <p:sp>
          <p:nvSpPr>
            <p:cNvPr id="13330" name="TextBox 29"/>
            <p:cNvSpPr txBox="1">
              <a:spLocks noChangeArrowheads="1"/>
            </p:cNvSpPr>
            <p:nvPr/>
          </p:nvSpPr>
          <p:spPr bwMode="auto">
            <a:xfrm>
              <a:off x="5829753" y="183037"/>
              <a:ext cx="7104248" cy="52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FF00"/>
                  </a:solidFill>
                </a:rPr>
                <a:t>HOẠT ĐỘNGLUYỆN TẬP</a:t>
              </a:r>
            </a:p>
          </p:txBody>
        </p:sp>
      </p:grpSp>
      <p:sp>
        <p:nvSpPr>
          <p:cNvPr id="22" name="TextBox 21"/>
          <p:cNvSpPr txBox="1"/>
          <p:nvPr/>
        </p:nvSpPr>
        <p:spPr>
          <a:xfrm>
            <a:off x="992188" y="419100"/>
            <a:ext cx="10507662"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7 (</a:t>
            </a:r>
            <a:r>
              <a:rPr lang="en-US" sz="2800" b="1" dirty="0" err="1"/>
              <a:t>Sgk</a:t>
            </a:r>
            <a:r>
              <a:rPr lang="en-US" sz="2800" b="1" dirty="0"/>
              <a:t>/ </a:t>
            </a:r>
            <a:r>
              <a:rPr lang="en-US" sz="2800" b="1" dirty="0" err="1"/>
              <a:t>Tr</a:t>
            </a:r>
            <a:r>
              <a:rPr lang="en-US" sz="2800" b="1" dirty="0"/>
              <a:t> 13) </a:t>
            </a:r>
            <a:r>
              <a:rPr lang="en-US" sz="2800" dirty="0" err="1"/>
              <a:t>Tìm</a:t>
            </a:r>
            <a:r>
              <a:rPr lang="en-US" sz="2800" dirty="0"/>
              <a:t> </a:t>
            </a:r>
            <a:r>
              <a:rPr lang="en-US" sz="2800" dirty="0" err="1"/>
              <a:t>chữ</a:t>
            </a:r>
            <a:r>
              <a:rPr lang="en-US" sz="2800" dirty="0"/>
              <a:t> </a:t>
            </a:r>
            <a:r>
              <a:rPr lang="en-US" sz="2800" dirty="0" err="1"/>
              <a:t>số</a:t>
            </a:r>
            <a:r>
              <a:rPr lang="en-US" sz="2800" dirty="0"/>
              <a:t> </a:t>
            </a:r>
            <a:r>
              <a:rPr lang="en-US" sz="2800" dirty="0" err="1"/>
              <a:t>thích</a:t>
            </a:r>
            <a:r>
              <a:rPr lang="en-US" sz="2800" dirty="0"/>
              <a:t> </a:t>
            </a:r>
            <a:r>
              <a:rPr lang="en-US" sz="2800" dirty="0" err="1"/>
              <a:t>hợp</a:t>
            </a:r>
            <a:r>
              <a:rPr lang="en-US" sz="2800" dirty="0"/>
              <a:t> ở </a:t>
            </a:r>
            <a:r>
              <a:rPr lang="en-US" sz="2800" dirty="0" err="1"/>
              <a:t>dấu</a:t>
            </a:r>
            <a:r>
              <a:rPr lang="en-US" sz="2800" dirty="0"/>
              <a:t> * </a:t>
            </a:r>
            <a:r>
              <a:rPr lang="en-US" sz="2800" dirty="0" err="1"/>
              <a:t>sao</a:t>
            </a:r>
            <a:r>
              <a:rPr lang="en-US" sz="2800" dirty="0"/>
              <a:t> </a:t>
            </a:r>
            <a:r>
              <a:rPr lang="en-US" sz="2800" dirty="0" err="1"/>
              <a:t>cho</a:t>
            </a:r>
            <a:r>
              <a:rPr lang="en-US" sz="2800" dirty="0"/>
              <a:t>:</a:t>
            </a:r>
          </a:p>
          <a:p>
            <a:pPr marL="514350" indent="-514350" fontAlgn="auto">
              <a:spcBef>
                <a:spcPts val="0"/>
              </a:spcBef>
              <a:spcAft>
                <a:spcPts val="0"/>
              </a:spcAft>
              <a:buFontTx/>
              <a:buAutoNum type="alphaLcParenR"/>
              <a:defRPr/>
            </a:pPr>
            <a:r>
              <a:rPr lang="en-US" sz="2800" dirty="0"/>
              <a:t>                               ;</a:t>
            </a:r>
          </a:p>
          <a:p>
            <a:pPr marL="514350" indent="-514350" fontAlgn="auto">
              <a:spcBef>
                <a:spcPts val="0"/>
              </a:spcBef>
              <a:spcAft>
                <a:spcPts val="0"/>
              </a:spcAft>
              <a:buFontTx/>
              <a:buAutoNum type="alphaLcParenR"/>
              <a:defRPr/>
            </a:pPr>
            <a:r>
              <a:rPr lang="en-US" sz="2800" dirty="0"/>
              <a:t>                                .</a:t>
            </a:r>
          </a:p>
        </p:txBody>
      </p:sp>
      <p:graphicFrame>
        <p:nvGraphicFramePr>
          <p:cNvPr id="13326" name="Object 9"/>
          <p:cNvGraphicFramePr>
            <a:graphicFrameLocks noChangeAspect="1"/>
          </p:cNvGraphicFramePr>
          <p:nvPr/>
        </p:nvGraphicFramePr>
        <p:xfrm>
          <a:off x="1652588" y="912813"/>
          <a:ext cx="2895600" cy="368300"/>
        </p:xfrm>
        <a:graphic>
          <a:graphicData uri="http://schemas.openxmlformats.org/presentationml/2006/ole">
            <mc:AlternateContent xmlns:mc="http://schemas.openxmlformats.org/markup-compatibility/2006">
              <mc:Choice xmlns:v="urn:schemas-microsoft-com:vml" Requires="v">
                <p:oleObj spid="_x0000_s147470" name="Equation" r:id="rId13" imgW="2895600" imgH="368300" progId="Equation.DSMT4">
                  <p:embed/>
                </p:oleObj>
              </mc:Choice>
              <mc:Fallback>
                <p:oleObj name="Equation" r:id="rId13" imgW="2895600" imgH="368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2588" y="912813"/>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7" name="Object 10"/>
          <p:cNvGraphicFramePr>
            <a:graphicFrameLocks noChangeAspect="1"/>
          </p:cNvGraphicFramePr>
          <p:nvPr/>
        </p:nvGraphicFramePr>
        <p:xfrm>
          <a:off x="1704975" y="1377950"/>
          <a:ext cx="2946400" cy="368300"/>
        </p:xfrm>
        <a:graphic>
          <a:graphicData uri="http://schemas.openxmlformats.org/presentationml/2006/ole">
            <mc:AlternateContent xmlns:mc="http://schemas.openxmlformats.org/markup-compatibility/2006">
              <mc:Choice xmlns:v="urn:schemas-microsoft-com:vml" Requires="v">
                <p:oleObj spid="_x0000_s147471" name="Equation" r:id="rId15" imgW="2946400" imgH="368300" progId="Equation.DSMT4">
                  <p:embed/>
                </p:oleObj>
              </mc:Choice>
              <mc:Fallback>
                <p:oleObj name="Equation" r:id="rId15" imgW="29464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4975" y="1377950"/>
                        <a:ext cx="294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7188" y="231775"/>
            <a:ext cx="1885951"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400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blinds(horizontal)">
                                      <p:cBhvr>
                                        <p:cTn id="15" dur="500"/>
                                        <p:tgtEl>
                                          <p:spTgt spid="358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35843"/>
                                        </p:tgtEl>
                                        <p:attrNameLst>
                                          <p:attrName>style.visibility</p:attrName>
                                        </p:attrNameLst>
                                      </p:cBhvr>
                                      <p:to>
                                        <p:strVal val="visible"/>
                                      </p:to>
                                    </p:set>
                                    <p:animEffect transition="in" filter="blinds(horizontal)">
                                      <p:cBhvr>
                                        <p:cTn id="33" dur="500"/>
                                        <p:tgtEl>
                                          <p:spTgt spid="3584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Effect transition="in" filter="blinds(horizontal)">
                                      <p:cBhvr>
                                        <p:cTn id="39" dur="500"/>
                                        <p:tgtEl>
                                          <p:spTgt spid="35844"/>
                                        </p:tgtEl>
                                      </p:cBhvr>
                                    </p:animEffect>
                                  </p:childTnLst>
                                </p:cTn>
                              </p:par>
                              <p:par>
                                <p:cTn id="40" presetID="3" presetClass="entr" presetSubtype="10" fill="hold" nodeType="withEffect">
                                  <p:stCondLst>
                                    <p:cond delay="0"/>
                                  </p:stCondLst>
                                  <p:childTnLst>
                                    <p:set>
                                      <p:cBhvr>
                                        <p:cTn id="41" dur="1" fill="hold">
                                          <p:stCondLst>
                                            <p:cond delay="0"/>
                                          </p:stCondLst>
                                        </p:cTn>
                                        <p:tgtEl>
                                          <p:spTgt spid="35846"/>
                                        </p:tgtEl>
                                        <p:attrNameLst>
                                          <p:attrName>style.visibility</p:attrName>
                                        </p:attrNameLst>
                                      </p:cBhvr>
                                      <p:to>
                                        <p:strVal val="visible"/>
                                      </p:to>
                                    </p:set>
                                    <p:animEffect transition="in" filter="blinds(horizontal)">
                                      <p:cBhvr>
                                        <p:cTn id="42" dur="500"/>
                                        <p:tgtEl>
                                          <p:spTgt spid="3584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35847"/>
                                        </p:tgtEl>
                                        <p:attrNameLst>
                                          <p:attrName>style.visibility</p:attrName>
                                        </p:attrNameLst>
                                      </p:cBhvr>
                                      <p:to>
                                        <p:strVal val="visible"/>
                                      </p:to>
                                    </p:set>
                                    <p:animEffect transition="in" filter="blinds(horizontal)">
                                      <p:cBhvr>
                                        <p:cTn id="48"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0" grpId="0"/>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extLst>
          </p:cNvPr>
          <p:cNvSpPr/>
          <p:nvPr/>
        </p:nvSpPr>
        <p:spPr>
          <a:xfrm>
            <a:off x="6338888" y="100013"/>
            <a:ext cx="5716587" cy="49371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VẬN DỤNG</a:t>
            </a:r>
          </a:p>
        </p:txBody>
      </p:sp>
      <p:sp>
        <p:nvSpPr>
          <p:cNvPr id="20484" name="Rectangle 1"/>
          <p:cNvSpPr>
            <a:spLocks noChangeArrowheads="1"/>
          </p:cNvSpPr>
          <p:nvPr/>
        </p:nvSpPr>
        <p:spPr bwMode="auto">
          <a:xfrm>
            <a:off x="409575" y="619125"/>
            <a:ext cx="115093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sz="2800" i="1">
                <a:solidFill>
                  <a:srgbClr val="000000"/>
                </a:solidFill>
                <a:cs typeface="Calibri" panose="020F0502020204030204" pitchFamily="34" charset="0"/>
              </a:rPr>
              <a:t>« </a:t>
            </a:r>
            <a:r>
              <a:rPr lang="vi-VN" sz="2800" b="1" i="1">
                <a:solidFill>
                  <a:srgbClr val="000000"/>
                </a:solidFill>
                <a:cs typeface="Calibri" panose="020F0502020204030204" pitchFamily="34" charset="0"/>
              </a:rPr>
              <a:t>CÓ THỂ EM CHƯA BIẾT</a:t>
            </a:r>
            <a:r>
              <a:rPr lang="vi-VN" sz="2800" i="1">
                <a:solidFill>
                  <a:srgbClr val="000000"/>
                </a:solidFill>
                <a:cs typeface="Calibri" panose="020F0502020204030204" pitchFamily="34" charset="0"/>
              </a:rPr>
              <a:t> »</a:t>
            </a:r>
            <a:endParaRPr lang="en-US" sz="2800">
              <a:cs typeface="Calibri" panose="020F0502020204030204" pitchFamily="34" charset="0"/>
            </a:endParaRPr>
          </a:p>
          <a:p>
            <a:pPr algn="just"/>
            <a:r>
              <a:rPr lang="vi-VN" sz="2800">
                <a:solidFill>
                  <a:srgbClr val="000000"/>
                </a:solidFill>
                <a:cs typeface="Calibri" panose="020F0502020204030204" pitchFamily="34" charset="0"/>
              </a:rPr>
              <a:t>“ Số La Mã hay chữ số La Mã là một hệ thống chữ số có nguồn gốc từ Roma cổ đại, dựa theo chữ số Etruria. Hệ thống chữ số La Mã dùng trong thời cổ đại đã được người ta chỉnh sửa sơ vào thời Trung Cổ để biến nó thành dạng mà chúng ta sử dụng ngày nay. Hệ thống này dựa trên một số ký tự nhất định được coi là chữ số sau khi được gán giá trị.”</a:t>
            </a:r>
            <a:endParaRPr lang="en-US" sz="2800"/>
          </a:p>
          <a:p>
            <a:pPr algn="just"/>
            <a:r>
              <a:rPr lang="vi-VN" sz="2800">
                <a:solidFill>
                  <a:srgbClr val="000000"/>
                </a:solidFill>
                <a:cs typeface="Calibri" panose="020F0502020204030204" pitchFamily="34" charset="0"/>
              </a:rPr>
              <a:t>“ Số La Mã được sử dụng phổ biến ngày nay trong những bản kê được đánh số (ở dạng sườn bài), mặt đồng hồ, những trang nằm trước phần chính của một quyển sách, tam nốt hợp âm trong âm nhạc phân tích, việc đánh số ngày xuất bản của phim, những lãnh đạo chính trị tiếp nối nhau, hoặc trẻ em trùng tên, và việc đánh số cho một số hoạt động nào đó, như là Thế vận hội Olympic và giải Super Bowl.”</a:t>
            </a:r>
            <a:endParaRPr lang="vi-VN" sz="2800"/>
          </a:p>
        </p:txBody>
      </p:sp>
    </p:spTree>
    <p:extLst>
      <p:ext uri="{BB962C8B-B14F-4D97-AF65-F5344CB8AC3E}">
        <p14:creationId xmlns:p14="http://schemas.microsoft.com/office/powerpoint/2010/main" val="272417780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extLst>
          </p:cNvPr>
          <p:cNvSpPr/>
          <p:nvPr/>
        </p:nvSpPr>
        <p:spPr>
          <a:xfrm>
            <a:off x="3225800" y="328613"/>
            <a:ext cx="5716588" cy="95567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HƯỚNG DẪN TỰ HỌC Ở NHÀ</a:t>
            </a:r>
          </a:p>
        </p:txBody>
      </p:sp>
      <p:sp>
        <p:nvSpPr>
          <p:cNvPr id="205825" name="Rectangle 1"/>
          <p:cNvSpPr>
            <a:spLocks noChangeArrowheads="1"/>
          </p:cNvSpPr>
          <p:nvPr/>
        </p:nvSpPr>
        <p:spPr bwMode="auto">
          <a:xfrm>
            <a:off x="882650" y="1393825"/>
            <a:ext cx="10571163" cy="1384300"/>
          </a:xfrm>
          <a:prstGeom prst="rect">
            <a:avLst/>
          </a:prstGeom>
          <a:solidFill>
            <a:schemeClr val="accent2">
              <a:lumMod val="20000"/>
              <a:lumOff val="80000"/>
            </a:schemeClr>
          </a:solidFill>
          <a:ln w="9525">
            <a:noFill/>
            <a:miter lim="800000"/>
            <a:headEnd/>
            <a:tailEnd/>
          </a:ln>
          <a:effectLst/>
        </p:spPr>
        <p:txBody>
          <a:bodyPr anchor="ctr">
            <a:spAutoFit/>
          </a:bodyPr>
          <a:lstStyle/>
          <a:p>
            <a:pPr eaLnBrk="0" hangingPunct="0">
              <a:defRPr/>
            </a:pPr>
            <a:r>
              <a:rPr lang="fr-FR" sz="2800">
                <a:solidFill>
                  <a:schemeClr val="accent1"/>
                </a:solidFill>
                <a:cs typeface="Calibri" pitchFamily="34" charset="0"/>
              </a:rPr>
              <a:t>- Làm bài 3 SGK trang 13.</a:t>
            </a:r>
            <a:endParaRPr lang="en-US" sz="2800">
              <a:solidFill>
                <a:schemeClr val="accent1"/>
              </a:solidFill>
              <a:cs typeface="Calibri" pitchFamily="34" charset="0"/>
            </a:endParaRPr>
          </a:p>
          <a:p>
            <a:pPr eaLnBrk="0" hangingPunct="0">
              <a:defRPr/>
            </a:pPr>
            <a:r>
              <a:rPr lang="fr-FR" sz="2800">
                <a:solidFill>
                  <a:schemeClr val="accent1"/>
                </a:solidFill>
                <a:cs typeface="Calibri" pitchFamily="34" charset="0"/>
              </a:rPr>
              <a:t>- Làm bài tập bổ sung.</a:t>
            </a:r>
            <a:endParaRPr lang="en-US" sz="2800">
              <a:solidFill>
                <a:schemeClr val="accent1"/>
              </a:solidFill>
            </a:endParaRPr>
          </a:p>
          <a:p>
            <a:pPr eaLnBrk="0" hangingPunct="0">
              <a:defRPr/>
            </a:pPr>
            <a:r>
              <a:rPr lang="fr-FR" sz="2800">
                <a:solidFill>
                  <a:schemeClr val="accent1"/>
                </a:solidFill>
                <a:cs typeface="Calibri" pitchFamily="34" charset="0"/>
              </a:rPr>
              <a:t>- Đọc trước bài 3: Phép cộng, phép trừ các số tự nhiên.</a:t>
            </a:r>
            <a:endParaRPr lang="en-US" sz="2800">
              <a:solidFill>
                <a:schemeClr val="accent1"/>
              </a:solidFill>
            </a:endParaRPr>
          </a:p>
        </p:txBody>
      </p:sp>
      <p:sp>
        <p:nvSpPr>
          <p:cNvPr id="6" name="TextBox 5"/>
          <p:cNvSpPr txBox="1"/>
          <p:nvPr/>
        </p:nvSpPr>
        <p:spPr>
          <a:xfrm>
            <a:off x="898525" y="2805113"/>
            <a:ext cx="10569575" cy="3540125"/>
          </a:xfrm>
          <a:prstGeom prst="rect">
            <a:avLst/>
          </a:prstGeom>
          <a:solidFill>
            <a:schemeClr val="accent2">
              <a:lumMod val="40000"/>
              <a:lumOff val="60000"/>
            </a:schemeClr>
          </a:solidFill>
        </p:spPr>
        <p:txBody>
          <a:bodyPr>
            <a:spAutoFit/>
          </a:bodyPr>
          <a:lstStyle/>
          <a:p>
            <a:pPr eaLnBrk="0" hangingPunct="0">
              <a:defRPr/>
            </a:pPr>
            <a:r>
              <a:rPr lang="fr-FR" sz="2800" b="1">
                <a:cs typeface="Calibri" pitchFamily="34" charset="0"/>
              </a:rPr>
              <a:t>Bài tập bổ sung :</a:t>
            </a:r>
            <a:endParaRPr lang="en-US" sz="2800">
              <a:cs typeface="Calibri" pitchFamily="34" charset="0"/>
            </a:endParaRPr>
          </a:p>
          <a:p>
            <a:pPr eaLnBrk="0" hangingPunct="0">
              <a:defRPr/>
            </a:pPr>
            <a:r>
              <a:rPr lang="fr-FR" sz="2800" b="1">
                <a:cs typeface="Calibri" pitchFamily="34" charset="0"/>
              </a:rPr>
              <a:t>Bài 1 :</a:t>
            </a:r>
            <a:endParaRPr lang="en-US" sz="2800"/>
          </a:p>
          <a:p>
            <a:pPr eaLnBrk="0" hangingPunct="0">
              <a:defRPr/>
            </a:pPr>
            <a:r>
              <a:rPr lang="fr-FR" sz="2800">
                <a:cs typeface="Calibri" pitchFamily="34" charset="0"/>
              </a:rPr>
              <a:t>a) Viết số tự nhiên nhỏ nhất có ba chữ số.</a:t>
            </a:r>
            <a:endParaRPr lang="en-US" sz="2800"/>
          </a:p>
          <a:p>
            <a:pPr eaLnBrk="0" hangingPunct="0">
              <a:defRPr/>
            </a:pPr>
            <a:r>
              <a:rPr lang="fr-FR" sz="2800">
                <a:cs typeface="Calibri" pitchFamily="34" charset="0"/>
              </a:rPr>
              <a:t>b) Viết số tự nhiên nhỏ nhất có ba chữ số khác nhau.</a:t>
            </a:r>
            <a:endParaRPr lang="en-US" sz="2800"/>
          </a:p>
          <a:p>
            <a:pPr eaLnBrk="0" hangingPunct="0">
              <a:defRPr/>
            </a:pPr>
            <a:r>
              <a:rPr lang="fr-FR" sz="2800">
                <a:cs typeface="Calibri" pitchFamily="34" charset="0"/>
              </a:rPr>
              <a:t>c) Viết số tự nhiên lớn nhất có bốn chữ số.</a:t>
            </a:r>
            <a:endParaRPr lang="en-US" sz="2800"/>
          </a:p>
          <a:p>
            <a:pPr eaLnBrk="0" hangingPunct="0">
              <a:defRPr/>
            </a:pPr>
            <a:r>
              <a:rPr lang="fr-FR" sz="2800">
                <a:cs typeface="Calibri" pitchFamily="34" charset="0"/>
              </a:rPr>
              <a:t>d) Viết số tự nhiên lớn nhất có bốn chữ số khác nhau.</a:t>
            </a:r>
            <a:endParaRPr lang="en-US" sz="2800"/>
          </a:p>
          <a:p>
            <a:pPr eaLnBrk="0" hangingPunct="0">
              <a:defRPr/>
            </a:pPr>
            <a:r>
              <a:rPr lang="fr-FR" sz="2800" b="1">
                <a:cs typeface="Calibri" pitchFamily="34" charset="0"/>
              </a:rPr>
              <a:t>Bài 2</a:t>
            </a:r>
            <a:r>
              <a:rPr lang="fr-FR" sz="2800">
                <a:cs typeface="Calibri" pitchFamily="34" charset="0"/>
              </a:rPr>
              <a:t> : Dùng 2 que diêm, xếp được số La Mã nào nhỏ hơn 30 ?</a:t>
            </a:r>
            <a:endParaRPr lang="en-US" sz="2800"/>
          </a:p>
          <a:p>
            <a:pPr>
              <a:defRPr/>
            </a:pPr>
            <a:endParaRPr lang="en-US" sz="2800"/>
          </a:p>
        </p:txBody>
      </p:sp>
    </p:spTree>
    <p:extLst>
      <p:ext uri="{BB962C8B-B14F-4D97-AF65-F5344CB8AC3E}">
        <p14:creationId xmlns:p14="http://schemas.microsoft.com/office/powerpoint/2010/main" val="27760341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Q-06"/>
          <p:cNvPicPr>
            <a:picLocks noChangeAspect="1" noChangeArrowheads="1"/>
          </p:cNvPicPr>
          <p:nvPr/>
        </p:nvPicPr>
        <p:blipFill>
          <a:blip r:embed="rId2"/>
          <a:srcRect l="14668" t="22810" r="14246" b="26680"/>
          <a:stretch>
            <a:fillRect/>
          </a:stretch>
        </p:blipFill>
        <p:spPr bwMode="auto">
          <a:xfrm>
            <a:off x="0" y="0"/>
            <a:ext cx="5486400" cy="4049713"/>
          </a:xfrm>
          <a:prstGeom prst="rect">
            <a:avLst/>
          </a:prstGeom>
          <a:noFill/>
          <a:ln w="9525">
            <a:noFill/>
            <a:miter lim="800000"/>
            <a:headEnd/>
            <a:tailEnd/>
          </a:ln>
        </p:spPr>
      </p:pic>
      <p:pic>
        <p:nvPicPr>
          <p:cNvPr id="5" name="Picture 6" descr="IMG_1823-500k"/>
          <p:cNvPicPr>
            <a:picLocks noChangeAspect="1" noChangeArrowheads="1"/>
          </p:cNvPicPr>
          <p:nvPr/>
        </p:nvPicPr>
        <p:blipFill>
          <a:blip r:embed="rId3"/>
          <a:srcRect l="6250" t="31250" r="18750" b="13281"/>
          <a:stretch>
            <a:fillRect/>
          </a:stretch>
        </p:blipFill>
        <p:spPr bwMode="auto">
          <a:xfrm>
            <a:off x="6252706" y="0"/>
            <a:ext cx="5486400" cy="4057650"/>
          </a:xfrm>
          <a:prstGeom prst="rect">
            <a:avLst/>
          </a:prstGeom>
          <a:noFill/>
          <a:ln w="9525">
            <a:noFill/>
            <a:miter lim="800000"/>
            <a:headEnd/>
            <a:tailEnd/>
          </a:ln>
        </p:spPr>
      </p:pic>
      <p:sp>
        <p:nvSpPr>
          <p:cNvPr id="6" name="TextBox 5"/>
          <p:cNvSpPr txBox="1"/>
          <p:nvPr/>
        </p:nvSpPr>
        <p:spPr>
          <a:xfrm>
            <a:off x="387463" y="5021444"/>
            <a:ext cx="11158779" cy="523220"/>
          </a:xfrm>
          <a:prstGeom prst="rect">
            <a:avLst/>
          </a:prstGeom>
          <a:solidFill>
            <a:schemeClr val="accent2">
              <a:lumMod val="40000"/>
              <a:lumOff val="60000"/>
            </a:schemeClr>
          </a:solidFill>
        </p:spPr>
        <p:txBody>
          <a:bodyPr wrap="square" rtlCol="0">
            <a:spAutoFit/>
          </a:bodyPr>
          <a:lstStyle/>
          <a:p>
            <a:r>
              <a:rPr lang="en-US" sz="2800" dirty="0" err="1" smtClean="0">
                <a:latin typeface="Arial" pitchFamily="34" charset="0"/>
                <a:cs typeface="Arial" pitchFamily="34" charset="0"/>
              </a:rPr>
              <a:t>Hãy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hồ</a:t>
            </a:r>
            <a:r>
              <a:rPr lang="en-US" sz="2800" dirty="0" smtClean="0">
                <a:latin typeface="Arial" pitchFamily="34" charset="0"/>
                <a:cs typeface="Arial" pitchFamily="34" charset="0"/>
              </a:rPr>
              <a:t>. Cho </a:t>
            </a:r>
            <a:r>
              <a:rPr lang="en-US" sz="2800" dirty="0" err="1" smtClean="0">
                <a:latin typeface="Arial" pitchFamily="34" charset="0"/>
                <a:cs typeface="Arial" pitchFamily="34" charset="0"/>
              </a:rPr>
              <a:t>biết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hồ</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mấy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giờ</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7" name="TextBox 6"/>
          <p:cNvSpPr txBox="1"/>
          <p:nvPr/>
        </p:nvSpPr>
        <p:spPr>
          <a:xfrm>
            <a:off x="1689316" y="4029561"/>
            <a:ext cx="2216257" cy="523220"/>
          </a:xfrm>
          <a:prstGeom prst="rect">
            <a:avLst/>
          </a:prstGeom>
          <a:solidFill>
            <a:srgbClr val="A7FDFF"/>
          </a:solidFill>
        </p:spPr>
        <p:txBody>
          <a:bodyPr wrap="square" rtlCol="0">
            <a:spAutoFit/>
          </a:bodyPr>
          <a:lstStyle/>
          <a:p>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hồ</a:t>
            </a:r>
            <a:r>
              <a:rPr lang="en-US" sz="2800" dirty="0" smtClean="0">
                <a:latin typeface="Arial" pitchFamily="34" charset="0"/>
                <a:cs typeface="Arial" pitchFamily="34" charset="0"/>
              </a:rPr>
              <a:t> 1</a:t>
            </a:r>
            <a:endParaRPr lang="en-US" sz="2800" dirty="0">
              <a:latin typeface="Arial" pitchFamily="34" charset="0"/>
              <a:cs typeface="Arial" pitchFamily="34" charset="0"/>
            </a:endParaRPr>
          </a:p>
        </p:txBody>
      </p:sp>
      <p:sp>
        <p:nvSpPr>
          <p:cNvPr id="8" name="TextBox 7"/>
          <p:cNvSpPr txBox="1"/>
          <p:nvPr/>
        </p:nvSpPr>
        <p:spPr>
          <a:xfrm>
            <a:off x="8183105" y="4029557"/>
            <a:ext cx="2293749" cy="523220"/>
          </a:xfrm>
          <a:prstGeom prst="rect">
            <a:avLst/>
          </a:prstGeom>
          <a:solidFill>
            <a:srgbClr val="A7FDFF"/>
          </a:solidFill>
        </p:spPr>
        <p:txBody>
          <a:bodyPr wrap="square" rtlCol="0">
            <a:spAutoFit/>
          </a:bodyPr>
          <a:lstStyle/>
          <a:p>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hồ</a:t>
            </a:r>
            <a:r>
              <a:rPr lang="en-US" sz="2800" dirty="0" smtClean="0">
                <a:latin typeface="Arial" pitchFamily="34" charset="0"/>
                <a:cs typeface="Arial" pitchFamily="34" charset="0"/>
              </a:rPr>
              <a:t> 2</a:t>
            </a:r>
            <a:endParaRPr lang="en-US" sz="2800" dirty="0">
              <a:latin typeface="Arial" pitchFamily="34" charset="0"/>
              <a:cs typeface="Arial"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3163"/>
            <a:ext cx="1782305" cy="15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51589" y="3150584"/>
            <a:ext cx="6990996" cy="689826"/>
            <a:chOff x="4762670" y="46987"/>
            <a:chExt cx="7610308" cy="689826"/>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sp>
          <p:nvSpPr>
            <p:cNvPr id="48" name="Rectangle: Rounded Corners 28">
              <a:extLst>
                <a:ext uri="{FF2B5EF4-FFF2-40B4-BE49-F238E27FC236}">
                  <a16:creationId xmlns:a16="http://schemas.microsoft.com/office/drawing/2014/main" xmlns="" id="{8F343863-9DC9-48EE-8845-A5B504C915DF}"/>
                </a:ext>
              </a:extLst>
            </p:cNvPr>
            <p:cNvSpPr/>
            <p:nvPr/>
          </p:nvSpPr>
          <p:spPr>
            <a:xfrm>
              <a:off x="4762670" y="46987"/>
              <a:ext cx="7232071"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3" name="Rectangle 12"/>
          <p:cNvSpPr/>
          <p:nvPr/>
        </p:nvSpPr>
        <p:spPr>
          <a:xfrm>
            <a:off x="1051255" y="470136"/>
            <a:ext cx="3272772" cy="523220"/>
          </a:xfrm>
          <a:prstGeom prst="rect">
            <a:avLst/>
          </a:prstGeom>
        </p:spPr>
        <p:txBody>
          <a:bodyPr wrap="square">
            <a:spAutoFit/>
          </a:bodyPr>
          <a:lstStyle/>
          <a:p>
            <a:r>
              <a:rPr lang="en-US" sz="2800" b="1" dirty="0" smtClean="0">
                <a:latin typeface="Arial" pitchFamily="34" charset="0"/>
                <a:cs typeface="Arial" pitchFamily="34" charset="0"/>
              </a:rPr>
              <a:t>3</a:t>
            </a:r>
            <a:r>
              <a:rPr lang="vi-VN" sz="2800" b="1" dirty="0" smtClean="0">
                <a:latin typeface="Arial" pitchFamily="34" charset="0"/>
                <a:cs typeface="Arial" pitchFamily="34" charset="0"/>
              </a:rPr>
              <a:t>. </a:t>
            </a:r>
            <a:r>
              <a:rPr lang="en-US" sz="2800" b="1" dirty="0" err="1" smtClean="0">
                <a:latin typeface="Arial" pitchFamily="34" charset="0"/>
                <a:cs typeface="Arial" pitchFamily="34" charset="0"/>
              </a:rPr>
              <a:t>Số</a:t>
            </a:r>
            <a:r>
              <a:rPr lang="en-US" sz="2800" b="1" dirty="0" smtClean="0">
                <a:latin typeface="Arial" pitchFamily="34" charset="0"/>
                <a:cs typeface="Arial" pitchFamily="34" charset="0"/>
              </a:rPr>
              <a:t> La </a:t>
            </a:r>
            <a:r>
              <a:rPr lang="en-US" sz="2800" b="1" dirty="0" err="1" smtClean="0">
                <a:latin typeface="Arial" pitchFamily="34" charset="0"/>
                <a:cs typeface="Arial" pitchFamily="34" charset="0"/>
              </a:rPr>
              <a:t>Mã</a:t>
            </a:r>
            <a:r>
              <a:rPr lang="en-US" sz="2800" b="1"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35" name="TextBox 34"/>
          <p:cNvSpPr txBox="1"/>
          <p:nvPr/>
        </p:nvSpPr>
        <p:spPr>
          <a:xfrm>
            <a:off x="1317356" y="1224368"/>
            <a:ext cx="9174995" cy="4832092"/>
          </a:xfrm>
          <a:prstGeom prst="rect">
            <a:avLst/>
          </a:prstGeom>
          <a:solidFill>
            <a:srgbClr val="A6EEAD"/>
          </a:solidFill>
        </p:spPr>
        <p:txBody>
          <a:bodyPr wrap="square" rtlCol="0">
            <a:spAutoFit/>
          </a:bodyPr>
          <a:lstStyle/>
          <a:p>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Cách</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ghi</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số</a:t>
            </a:r>
            <a:r>
              <a:rPr lang="en-US" sz="2800" b="1" i="1" dirty="0" smtClean="0">
                <a:latin typeface="Arial" pitchFamily="34" charset="0"/>
                <a:cs typeface="Arial" pitchFamily="34" charset="0"/>
              </a:rPr>
              <a:t> La </a:t>
            </a:r>
            <a:r>
              <a:rPr lang="en-US" sz="2800" b="1" i="1" dirty="0" err="1" smtClean="0">
                <a:latin typeface="Arial" pitchFamily="34" charset="0"/>
                <a:cs typeface="Arial" pitchFamily="34" charset="0"/>
              </a:rPr>
              <a:t>Mã</a:t>
            </a:r>
            <a:r>
              <a:rPr lang="en-US" sz="2800" b="1" i="1" dirty="0" smtClean="0">
                <a:latin typeface="Arial" pitchFamily="34" charset="0"/>
                <a:cs typeface="Arial" pitchFamily="34" charset="0"/>
              </a:rPr>
              <a:t>:</a:t>
            </a:r>
            <a:endParaRPr lang="en-US" sz="2800" dirty="0" smtClean="0">
              <a:latin typeface="Arial" pitchFamily="34" charset="0"/>
              <a:cs typeface="Arial" pitchFamily="34" charset="0"/>
            </a:endParaRPr>
          </a:p>
          <a:p>
            <a:endParaRPr lang="nb-NO" sz="2800" dirty="0" smtClean="0">
              <a:latin typeface="Arial" pitchFamily="34" charset="0"/>
              <a:cs typeface="Arial" pitchFamily="34" charset="0"/>
            </a:endParaRPr>
          </a:p>
          <a:p>
            <a:endParaRPr lang="nb-NO" sz="2800" dirty="0" smtClean="0">
              <a:latin typeface="Arial" pitchFamily="34" charset="0"/>
              <a:cs typeface="Arial" pitchFamily="34" charset="0"/>
            </a:endParaRPr>
          </a:p>
          <a:p>
            <a:endParaRPr lang="nb-NO" sz="2800" dirty="0" smtClean="0">
              <a:latin typeface="Arial" pitchFamily="34" charset="0"/>
              <a:cs typeface="Arial" pitchFamily="34" charset="0"/>
            </a:endParaRPr>
          </a:p>
          <a:p>
            <a:r>
              <a:rPr lang="nb-NO" sz="2800" dirty="0" smtClean="0">
                <a:latin typeface="Arial" pitchFamily="34" charset="0"/>
                <a:cs typeface="Arial" pitchFamily="34" charset="0"/>
              </a:rPr>
              <a:t>- Viết       tương ứng   4 ;</a:t>
            </a:r>
            <a:endParaRPr lang="en-US" sz="2800" dirty="0" smtClean="0">
              <a:latin typeface="Arial" pitchFamily="34" charset="0"/>
              <a:cs typeface="Arial" pitchFamily="34" charset="0"/>
            </a:endParaRPr>
          </a:p>
          <a:p>
            <a:pPr>
              <a:buFontTx/>
              <a:buChar char="-"/>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9</a:t>
            </a:r>
          </a:p>
          <a:p>
            <a:pPr>
              <a:buFontTx/>
              <a:buChar char="-"/>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11</a:t>
            </a:r>
          </a:p>
          <a:p>
            <a:pPr>
              <a:buFontTx/>
              <a:buChar char="-"/>
            </a:pPr>
            <a:r>
              <a:rPr lang="nb-NO" sz="2800" dirty="0" smtClean="0">
                <a:latin typeface="Arial" pitchFamily="34" charset="0"/>
                <a:cs typeface="Arial" pitchFamily="34" charset="0"/>
              </a:rPr>
              <a:t> Giá trị số La Mã là tổng các thành phần của nó</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a:t>
            </a:r>
            <a:r>
              <a:rPr lang="en-US" sz="2800" u="sng" dirty="0" err="1" smtClean="0">
                <a:latin typeface="Arial" pitchFamily="34" charset="0"/>
                <a:cs typeface="Arial" pitchFamily="34" charset="0"/>
              </a:rPr>
              <a:t>Ví</a:t>
            </a:r>
            <a:r>
              <a:rPr lang="en-US" sz="2800" u="sng" dirty="0" smtClean="0">
                <a:latin typeface="Arial" pitchFamily="34" charset="0"/>
                <a:cs typeface="Arial" pitchFamily="34" charset="0"/>
              </a:rPr>
              <a:t> </a:t>
            </a:r>
            <a:r>
              <a:rPr lang="en-US" sz="2800" u="sng" dirty="0" err="1" smtClean="0">
                <a:latin typeface="Arial" pitchFamily="34" charset="0"/>
                <a:cs typeface="Arial" pitchFamily="34" charset="0"/>
              </a:rPr>
              <a:t>dụ</a:t>
            </a:r>
            <a:r>
              <a:rPr lang="en-US" sz="2800" u="sng" dirty="0" smtClean="0">
                <a:latin typeface="Arial" pitchFamily="34" charset="0"/>
                <a:cs typeface="Arial" pitchFamily="34" charset="0"/>
              </a:rPr>
              <a:t> </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p>
          <a:p>
            <a:endParaRPr lang="en-US" sz="2800" dirty="0" smtClean="0">
              <a:latin typeface="Arial" pitchFamily="34" charset="0"/>
              <a:cs typeface="Arial" pitchFamily="34" charset="0"/>
            </a:endParaRPr>
          </a:p>
        </p:txBody>
      </p:sp>
      <p:graphicFrame>
        <p:nvGraphicFramePr>
          <p:cNvPr id="37" name="Object 36"/>
          <p:cNvGraphicFramePr>
            <a:graphicFrameLocks noChangeAspect="1"/>
          </p:cNvGraphicFramePr>
          <p:nvPr/>
        </p:nvGraphicFramePr>
        <p:xfrm>
          <a:off x="2346485" y="3042267"/>
          <a:ext cx="431800" cy="304800"/>
        </p:xfrm>
        <a:graphic>
          <a:graphicData uri="http://schemas.openxmlformats.org/presentationml/2006/ole">
            <mc:AlternateContent xmlns:mc="http://schemas.openxmlformats.org/markup-compatibility/2006">
              <mc:Choice xmlns:v="urn:schemas-microsoft-com:vml" Requires="v">
                <p:oleObj spid="_x0000_s121944" name="Equation" r:id="rId3" imgW="431640" imgH="304560" progId="Equation.DSMT4">
                  <p:embed/>
                </p:oleObj>
              </mc:Choice>
              <mc:Fallback>
                <p:oleObj name="Equation" r:id="rId3" imgW="431640" imgH="30456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485" y="3042267"/>
                        <a:ext cx="431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2343688" y="3483113"/>
          <a:ext cx="406400" cy="292100"/>
        </p:xfrm>
        <a:graphic>
          <a:graphicData uri="http://schemas.openxmlformats.org/presentationml/2006/ole">
            <mc:AlternateContent xmlns:mc="http://schemas.openxmlformats.org/markup-compatibility/2006">
              <mc:Choice xmlns:v="urn:schemas-microsoft-com:vml" Requires="v">
                <p:oleObj spid="_x0000_s121945" name="Equation" r:id="rId5" imgW="406080" imgH="291960" progId="Equation.DSMT4">
                  <p:embed/>
                </p:oleObj>
              </mc:Choice>
              <mc:Fallback>
                <p:oleObj name="Equation" r:id="rId5" imgW="406080" imgH="291960" progId="Equation.DSMT4">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688" y="3483113"/>
                        <a:ext cx="406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2293642" y="3899392"/>
          <a:ext cx="444500" cy="292100"/>
        </p:xfrm>
        <a:graphic>
          <a:graphicData uri="http://schemas.openxmlformats.org/presentationml/2006/ole">
            <mc:AlternateContent xmlns:mc="http://schemas.openxmlformats.org/markup-compatibility/2006">
              <mc:Choice xmlns:v="urn:schemas-microsoft-com:vml" Requires="v">
                <p:oleObj spid="_x0000_s121946" name="Equation" r:id="rId7" imgW="444240" imgH="291960" progId="Equation.DSMT4">
                  <p:embed/>
                </p:oleObj>
              </mc:Choice>
              <mc:Fallback>
                <p:oleObj name="Equation" r:id="rId7" imgW="444240" imgH="291960" progId="Equation.DSMT4">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3642" y="3899392"/>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3235826" y="4977231"/>
          <a:ext cx="4445000" cy="317500"/>
        </p:xfrm>
        <a:graphic>
          <a:graphicData uri="http://schemas.openxmlformats.org/presentationml/2006/ole">
            <mc:AlternateContent xmlns:mc="http://schemas.openxmlformats.org/markup-compatibility/2006">
              <mc:Choice xmlns:v="urn:schemas-microsoft-com:vml" Requires="v">
                <p:oleObj spid="_x0000_s121947" name="Equation" r:id="rId9" imgW="4444920" imgH="317160" progId="Equation.DSMT4">
                  <p:embed/>
                </p:oleObj>
              </mc:Choice>
              <mc:Fallback>
                <p:oleObj name="Equation" r:id="rId9" imgW="4444920" imgH="317160" progId="Equation.DSMT4">
                  <p:embed/>
                  <p:pic>
                    <p:nvPicPr>
                      <p:cNvPr id="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826" y="4977231"/>
                        <a:ext cx="4445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3218776" y="5502865"/>
          <a:ext cx="3403600" cy="317500"/>
        </p:xfrm>
        <a:graphic>
          <a:graphicData uri="http://schemas.openxmlformats.org/presentationml/2006/ole">
            <mc:AlternateContent xmlns:mc="http://schemas.openxmlformats.org/markup-compatibility/2006">
              <mc:Choice xmlns:v="urn:schemas-microsoft-com:vml" Requires="v">
                <p:oleObj spid="_x0000_s121948" name="Equation" r:id="rId11" imgW="3403440" imgH="317160" progId="Equation.DSMT4">
                  <p:embed/>
                </p:oleObj>
              </mc:Choice>
              <mc:Fallback>
                <p:oleObj name="Equation" r:id="rId11" imgW="3403440" imgH="317160" progId="Equation.DSMT4">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8776" y="5502865"/>
                        <a:ext cx="340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Table 43"/>
          <p:cNvGraphicFramePr>
            <a:graphicFrameLocks noGrp="1"/>
          </p:cNvGraphicFramePr>
          <p:nvPr/>
        </p:nvGraphicFramePr>
        <p:xfrm>
          <a:off x="1518661" y="1746363"/>
          <a:ext cx="8128000" cy="10363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n-US" sz="2800" dirty="0" err="1" smtClean="0">
                          <a:latin typeface="Arial" pitchFamily="34" charset="0"/>
                          <a:cs typeface="Arial" pitchFamily="34" charset="0"/>
                        </a:rPr>
                        <a:t>Số</a:t>
                      </a:r>
                      <a:r>
                        <a:rPr lang="en-US" sz="2800" baseline="0" dirty="0" smtClean="0">
                          <a:latin typeface="Arial" pitchFamily="34" charset="0"/>
                          <a:cs typeface="Arial" pitchFamily="34" charset="0"/>
                        </a:rPr>
                        <a:t> La </a:t>
                      </a:r>
                      <a:r>
                        <a:rPr lang="en-US" sz="2800" baseline="0" dirty="0" err="1" smtClean="0">
                          <a:latin typeface="Arial" pitchFamily="34" charset="0"/>
                          <a:cs typeface="Arial" pitchFamily="34" charset="0"/>
                        </a:rPr>
                        <a:t>Mã</a:t>
                      </a: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r>
              <a:tr h="370840">
                <a:tc>
                  <a:txBody>
                    <a:bodyPr/>
                    <a:lstStyle/>
                    <a:p>
                      <a:pPr algn="ctr"/>
                      <a:r>
                        <a:rPr lang="en-US" sz="2800" dirty="0" err="1" smtClean="0">
                          <a:latin typeface="Arial" pitchFamily="34" charset="0"/>
                          <a:cs typeface="Arial" pitchFamily="34" charset="0"/>
                        </a:rPr>
                        <a:t>Tương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ứng</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1</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5</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10</a:t>
                      </a:r>
                      <a:endParaRPr lang="en-US" sz="2800" dirty="0">
                        <a:latin typeface="Arial" pitchFamily="34" charset="0"/>
                        <a:cs typeface="Arial" pitchFamily="34" charset="0"/>
                      </a:endParaRPr>
                    </a:p>
                  </a:txBody>
                  <a:tcPr/>
                </a:tc>
              </a:tr>
            </a:tbl>
          </a:graphicData>
        </a:graphic>
      </p:graphicFrame>
      <p:graphicFrame>
        <p:nvGraphicFramePr>
          <p:cNvPr id="45" name="Object 44"/>
          <p:cNvGraphicFramePr>
            <a:graphicFrameLocks noChangeAspect="1"/>
          </p:cNvGraphicFramePr>
          <p:nvPr/>
        </p:nvGraphicFramePr>
        <p:xfrm>
          <a:off x="4470400" y="1869657"/>
          <a:ext cx="203200" cy="292100"/>
        </p:xfrm>
        <a:graphic>
          <a:graphicData uri="http://schemas.openxmlformats.org/presentationml/2006/ole">
            <mc:AlternateContent xmlns:mc="http://schemas.openxmlformats.org/markup-compatibility/2006">
              <mc:Choice xmlns:v="urn:schemas-microsoft-com:vml" Requires="v">
                <p:oleObj spid="_x0000_s121949" name="Equation" r:id="rId13" imgW="203040" imgH="291960" progId="Equation.DSMT4">
                  <p:embed/>
                </p:oleObj>
              </mc:Choice>
              <mc:Fallback>
                <p:oleObj name="Equation" r:id="rId13" imgW="203040" imgH="291960" progId="Equation.DSMT4">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0400" y="1869657"/>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6614026" y="1799139"/>
          <a:ext cx="279400" cy="304800"/>
        </p:xfrm>
        <a:graphic>
          <a:graphicData uri="http://schemas.openxmlformats.org/presentationml/2006/ole">
            <mc:AlternateContent xmlns:mc="http://schemas.openxmlformats.org/markup-compatibility/2006">
              <mc:Choice xmlns:v="urn:schemas-microsoft-com:vml" Requires="v">
                <p:oleObj spid="_x0000_s121950" name="Equation" r:id="rId15" imgW="279360" imgH="304560" progId="Equation.DSMT4">
                  <p:embed/>
                </p:oleObj>
              </mc:Choice>
              <mc:Fallback>
                <p:oleObj name="Equation" r:id="rId15" imgW="279360" imgH="304560" progId="Equation.DSMT4">
                  <p:embed/>
                  <p:pic>
                    <p:nvPicPr>
                      <p:cNvPr id="0"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4026" y="1799139"/>
                        <a:ext cx="279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8651707" y="1821531"/>
          <a:ext cx="342900" cy="292100"/>
        </p:xfrm>
        <a:graphic>
          <a:graphicData uri="http://schemas.openxmlformats.org/presentationml/2006/ole">
            <mc:AlternateContent xmlns:mc="http://schemas.openxmlformats.org/markup-compatibility/2006">
              <mc:Choice xmlns:v="urn:schemas-microsoft-com:vml" Requires="v">
                <p:oleObj spid="_x0000_s121951" name="Equation" r:id="rId17" imgW="342720" imgH="291960" progId="Equation.DSMT4">
                  <p:embed/>
                </p:oleObj>
              </mc:Choice>
              <mc:Fallback>
                <p:oleObj name="Equation" r:id="rId17" imgW="342720" imgH="291960" progId="Equation.DSMT4">
                  <p:embed/>
                  <p:pic>
                    <p:nvPicPr>
                      <p:cNvPr id="0" name="Picture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51707" y="1821531"/>
                        <a:ext cx="342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0" name="Rectangle 46"/>
          <p:cNvSpPr>
            <a:spLocks noChangeArrowheads="1"/>
          </p:cNvSpPr>
          <p:nvPr/>
        </p:nvSpPr>
        <p:spPr bwMode="auto">
          <a:xfrm>
            <a:off x="453038" y="961326"/>
            <a:ext cx="11074400" cy="1384995"/>
          </a:xfrm>
          <a:prstGeom prst="rect">
            <a:avLst/>
          </a:prstGeom>
          <a:noFill/>
          <a:ln w="9525">
            <a:noFill/>
            <a:miter lim="800000"/>
            <a:headEnd/>
            <a:tailEnd/>
          </a:ln>
        </p:spPr>
        <p:txBody>
          <a:bodyPr anchor="ctr">
            <a:spAutoFit/>
          </a:bodyPr>
          <a:lstStyle/>
          <a:p>
            <a:r>
              <a:rPr lang="en-US" sz="2800" dirty="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La </a:t>
            </a:r>
            <a:r>
              <a:rPr lang="en-US" sz="2800" dirty="0" err="1" smtClean="0">
                <a:latin typeface="Arial" pitchFamily="34" charset="0"/>
                <a:cs typeface="Arial" pitchFamily="34" charset="0"/>
              </a:rPr>
              <a:t>Mã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10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r>
              <a:rPr lang="en-US" sz="2800" dirty="0">
                <a:latin typeface="Arial" pitchFamily="34" charset="0"/>
                <a:cs typeface="Arial" pitchFamily="34" charset="0"/>
              </a:rPr>
              <a:t>  I        II        III       IV      V       VI       VII      VIII       IX       X</a:t>
            </a:r>
          </a:p>
          <a:p>
            <a:r>
              <a:rPr lang="en-US" sz="2800" dirty="0">
                <a:latin typeface="Arial" pitchFamily="34" charset="0"/>
                <a:cs typeface="Arial" pitchFamily="34" charset="0"/>
              </a:rPr>
              <a:t>  1     </a:t>
            </a:r>
            <a:r>
              <a:rPr lang="en-US" sz="2800" dirty="0" smtClean="0">
                <a:latin typeface="Arial" pitchFamily="34" charset="0"/>
                <a:cs typeface="Arial" pitchFamily="34" charset="0"/>
              </a:rPr>
              <a:t> </a:t>
            </a:r>
            <a:r>
              <a:rPr lang="en-US" sz="2800" dirty="0">
                <a:latin typeface="Arial" pitchFamily="34" charset="0"/>
                <a:cs typeface="Arial" pitchFamily="34" charset="0"/>
              </a:rPr>
              <a:t>2         3         4      </a:t>
            </a:r>
            <a:r>
              <a:rPr lang="en-US" sz="2800" dirty="0" smtClean="0">
                <a:latin typeface="Arial" pitchFamily="34" charset="0"/>
                <a:cs typeface="Arial" pitchFamily="34" charset="0"/>
              </a:rPr>
              <a:t> </a:t>
            </a:r>
            <a:r>
              <a:rPr lang="en-US" sz="2800" dirty="0">
                <a:latin typeface="Arial" pitchFamily="34" charset="0"/>
                <a:cs typeface="Arial" pitchFamily="34" charset="0"/>
              </a:rPr>
              <a:t>5      </a:t>
            </a:r>
            <a:r>
              <a:rPr lang="en-US" sz="2800" dirty="0" smtClean="0">
                <a:latin typeface="Arial" pitchFamily="34" charset="0"/>
                <a:cs typeface="Arial" pitchFamily="34" charset="0"/>
              </a:rPr>
              <a:t> </a:t>
            </a:r>
            <a:r>
              <a:rPr lang="en-US" sz="2800" dirty="0">
                <a:latin typeface="Arial" pitchFamily="34" charset="0"/>
                <a:cs typeface="Arial" pitchFamily="34" charset="0"/>
              </a:rPr>
              <a:t>6      </a:t>
            </a:r>
            <a:r>
              <a:rPr lang="en-US" sz="2800" dirty="0" smtClean="0">
                <a:latin typeface="Arial" pitchFamily="34" charset="0"/>
                <a:cs typeface="Arial" pitchFamily="34" charset="0"/>
              </a:rPr>
              <a:t>   </a:t>
            </a:r>
            <a:r>
              <a:rPr lang="en-US" sz="2800" dirty="0">
                <a:latin typeface="Arial" pitchFamily="34" charset="0"/>
                <a:cs typeface="Arial" pitchFamily="34" charset="0"/>
              </a:rPr>
              <a:t>7       </a:t>
            </a:r>
            <a:r>
              <a:rPr lang="en-US" sz="2800" dirty="0" smtClean="0">
                <a:latin typeface="Arial" pitchFamily="34" charset="0"/>
                <a:cs typeface="Arial" pitchFamily="34" charset="0"/>
              </a:rPr>
              <a:t>   </a:t>
            </a:r>
            <a:r>
              <a:rPr lang="en-US" sz="2800" dirty="0">
                <a:latin typeface="Arial" pitchFamily="34" charset="0"/>
                <a:cs typeface="Arial" pitchFamily="34" charset="0"/>
              </a:rPr>
              <a:t>8     </a:t>
            </a:r>
            <a:r>
              <a:rPr lang="en-US" sz="2800" dirty="0" smtClean="0">
                <a:latin typeface="Arial" pitchFamily="34" charset="0"/>
                <a:cs typeface="Arial" pitchFamily="34" charset="0"/>
              </a:rPr>
              <a:t>   </a:t>
            </a:r>
            <a:r>
              <a:rPr lang="en-US" sz="2800" dirty="0">
                <a:latin typeface="Arial" pitchFamily="34" charset="0"/>
                <a:cs typeface="Arial" pitchFamily="34" charset="0"/>
              </a:rPr>
              <a:t>9    </a:t>
            </a:r>
            <a:r>
              <a:rPr lang="en-US" sz="2800" dirty="0" smtClean="0">
                <a:latin typeface="Arial" pitchFamily="34" charset="0"/>
                <a:cs typeface="Arial" pitchFamily="34" charset="0"/>
              </a:rPr>
              <a:t>   </a:t>
            </a:r>
            <a:r>
              <a:rPr lang="en-US" sz="2800" dirty="0">
                <a:latin typeface="Arial" pitchFamily="34" charset="0"/>
                <a:cs typeface="Arial" pitchFamily="34" charset="0"/>
              </a:rPr>
              <a:t>10 </a:t>
            </a:r>
          </a:p>
        </p:txBody>
      </p:sp>
      <p:sp>
        <p:nvSpPr>
          <p:cNvPr id="103471" name="Rectangle 47"/>
          <p:cNvSpPr>
            <a:spLocks noChangeArrowheads="1"/>
          </p:cNvSpPr>
          <p:nvPr/>
        </p:nvSpPr>
        <p:spPr bwMode="auto">
          <a:xfrm>
            <a:off x="626824" y="5451830"/>
            <a:ext cx="11379200" cy="1169551"/>
          </a:xfrm>
          <a:prstGeom prst="rect">
            <a:avLst/>
          </a:prstGeom>
          <a:noFill/>
          <a:ln w="9525">
            <a:noFill/>
            <a:miter lim="800000"/>
            <a:headEnd/>
            <a:tailEnd/>
          </a:ln>
        </p:spPr>
        <p:txBody>
          <a:bodyPr>
            <a:spAutoFit/>
          </a:bodyPr>
          <a:lstStyle/>
          <a:p>
            <a:pPr>
              <a:spcBef>
                <a:spcPct val="50000"/>
              </a:spcBef>
            </a:pPr>
            <a:r>
              <a:rPr lang="en-US" sz="2800" dirty="0">
                <a:latin typeface="Arial" pitchFamily="34" charset="0"/>
                <a:cs typeface="Arial" pitchFamily="34" charset="0"/>
              </a:rPr>
              <a:t>  I        II        III       IV      V       VI       VII   </a:t>
            </a:r>
            <a:r>
              <a:rPr lang="en-US" sz="2800" dirty="0" smtClean="0">
                <a:latin typeface="Arial" pitchFamily="34" charset="0"/>
                <a:cs typeface="Arial" pitchFamily="34" charset="0"/>
              </a:rPr>
              <a:t>     VIII       IX         X</a:t>
            </a:r>
            <a:endParaRPr lang="en-US" sz="2800" dirty="0">
              <a:latin typeface="Arial" pitchFamily="34" charset="0"/>
              <a:cs typeface="Arial" pitchFamily="34" charset="0"/>
            </a:endParaRPr>
          </a:p>
          <a:p>
            <a:pPr>
              <a:spcBef>
                <a:spcPct val="50000"/>
              </a:spcBef>
            </a:pPr>
            <a:r>
              <a:rPr lang="en-US" sz="2800" dirty="0">
                <a:latin typeface="Arial" pitchFamily="34" charset="0"/>
                <a:cs typeface="Arial" pitchFamily="34" charset="0"/>
              </a:rPr>
              <a:t>  1 </a:t>
            </a:r>
            <a:r>
              <a:rPr lang="en-US" sz="2800" dirty="0" smtClean="0">
                <a:latin typeface="Arial" pitchFamily="34" charset="0"/>
                <a:cs typeface="Arial" pitchFamily="34" charset="0"/>
              </a:rPr>
              <a:t>   </a:t>
            </a:r>
            <a:r>
              <a:rPr lang="en-US" sz="2800" dirty="0">
                <a:latin typeface="Arial" pitchFamily="34" charset="0"/>
                <a:cs typeface="Arial" pitchFamily="34" charset="0"/>
              </a:rPr>
              <a:t>2         3         4        5        6          7           8          9         0</a:t>
            </a:r>
          </a:p>
        </p:txBody>
      </p:sp>
      <p:sp>
        <p:nvSpPr>
          <p:cNvPr id="103472" name="Text Box 48"/>
          <p:cNvSpPr txBox="1">
            <a:spLocks noChangeArrowheads="1"/>
          </p:cNvSpPr>
          <p:nvPr/>
        </p:nvSpPr>
        <p:spPr bwMode="auto">
          <a:xfrm>
            <a:off x="1443567" y="545093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3" name="Text Box 49"/>
          <p:cNvSpPr txBox="1">
            <a:spLocks noChangeArrowheads="1"/>
          </p:cNvSpPr>
          <p:nvPr/>
        </p:nvSpPr>
        <p:spPr bwMode="auto">
          <a:xfrm>
            <a:off x="592594" y="545411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4" name="Text Box 50"/>
          <p:cNvSpPr txBox="1">
            <a:spLocks noChangeArrowheads="1"/>
          </p:cNvSpPr>
          <p:nvPr/>
        </p:nvSpPr>
        <p:spPr bwMode="auto">
          <a:xfrm>
            <a:off x="609600" y="6115050"/>
            <a:ext cx="385042" cy="523220"/>
          </a:xfrm>
          <a:prstGeom prst="rect">
            <a:avLst/>
          </a:prstGeom>
          <a:noFill/>
          <a:ln w="9525">
            <a:noFill/>
            <a:miter lim="800000"/>
            <a:headEnd/>
            <a:tailEnd/>
          </a:ln>
        </p:spPr>
        <p:txBody>
          <a:bodyPr wrap="none">
            <a:spAutoFit/>
          </a:bodyPr>
          <a:lstStyle/>
          <a:p>
            <a:r>
              <a:rPr lang="en-US" sz="2800">
                <a:latin typeface="Arial" pitchFamily="34" charset="0"/>
                <a:cs typeface="Arial" pitchFamily="34" charset="0"/>
              </a:rPr>
              <a:t>1</a:t>
            </a:r>
          </a:p>
        </p:txBody>
      </p:sp>
      <p:sp>
        <p:nvSpPr>
          <p:cNvPr id="103475" name="Text Box 51"/>
          <p:cNvSpPr txBox="1">
            <a:spLocks noChangeArrowheads="1"/>
          </p:cNvSpPr>
          <p:nvPr/>
        </p:nvSpPr>
        <p:spPr bwMode="auto">
          <a:xfrm>
            <a:off x="1231046" y="609637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6" name="Text Box 52"/>
          <p:cNvSpPr txBox="1">
            <a:spLocks noChangeArrowheads="1"/>
          </p:cNvSpPr>
          <p:nvPr/>
        </p:nvSpPr>
        <p:spPr bwMode="auto">
          <a:xfrm>
            <a:off x="2431514" y="545728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7" name="Text Box 53"/>
          <p:cNvSpPr txBox="1">
            <a:spLocks noChangeArrowheads="1"/>
          </p:cNvSpPr>
          <p:nvPr/>
        </p:nvSpPr>
        <p:spPr bwMode="auto">
          <a:xfrm>
            <a:off x="2305023" y="609637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8" name="Text Box 54"/>
          <p:cNvSpPr txBox="1">
            <a:spLocks noChangeArrowheads="1"/>
          </p:cNvSpPr>
          <p:nvPr/>
        </p:nvSpPr>
        <p:spPr bwMode="auto">
          <a:xfrm>
            <a:off x="3446297" y="545411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9" name="Text Box 55"/>
          <p:cNvSpPr txBox="1">
            <a:spLocks noChangeArrowheads="1"/>
          </p:cNvSpPr>
          <p:nvPr/>
        </p:nvSpPr>
        <p:spPr bwMode="auto">
          <a:xfrm>
            <a:off x="3405690" y="611225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0" name="Text Box 56"/>
          <p:cNvSpPr txBox="1">
            <a:spLocks noChangeArrowheads="1"/>
          </p:cNvSpPr>
          <p:nvPr/>
        </p:nvSpPr>
        <p:spPr bwMode="auto">
          <a:xfrm>
            <a:off x="4359480" y="545411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1" name="Text Box 57"/>
          <p:cNvSpPr txBox="1">
            <a:spLocks noChangeArrowheads="1"/>
          </p:cNvSpPr>
          <p:nvPr/>
        </p:nvSpPr>
        <p:spPr bwMode="auto">
          <a:xfrm>
            <a:off x="4390694" y="6096376"/>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2" name="Text Box 58"/>
          <p:cNvSpPr txBox="1">
            <a:spLocks noChangeArrowheads="1"/>
          </p:cNvSpPr>
          <p:nvPr/>
        </p:nvSpPr>
        <p:spPr bwMode="auto">
          <a:xfrm>
            <a:off x="5258600" y="545411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3" name="Text Box 59"/>
          <p:cNvSpPr txBox="1">
            <a:spLocks noChangeArrowheads="1"/>
          </p:cNvSpPr>
          <p:nvPr/>
        </p:nvSpPr>
        <p:spPr bwMode="auto">
          <a:xfrm>
            <a:off x="5379931" y="609637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5" name="Text Box 61"/>
          <p:cNvSpPr txBox="1">
            <a:spLocks noChangeArrowheads="1"/>
          </p:cNvSpPr>
          <p:nvPr/>
        </p:nvSpPr>
        <p:spPr bwMode="auto">
          <a:xfrm>
            <a:off x="6298710" y="545411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6" name="Text Box 62"/>
          <p:cNvSpPr txBox="1">
            <a:spLocks noChangeArrowheads="1"/>
          </p:cNvSpPr>
          <p:nvPr/>
        </p:nvSpPr>
        <p:spPr bwMode="auto">
          <a:xfrm>
            <a:off x="6538574" y="6096754"/>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7" name="Text Box 63"/>
          <p:cNvSpPr txBox="1">
            <a:spLocks noChangeArrowheads="1"/>
          </p:cNvSpPr>
          <p:nvPr/>
        </p:nvSpPr>
        <p:spPr bwMode="auto">
          <a:xfrm>
            <a:off x="7520635" y="5454114"/>
            <a:ext cx="423514" cy="523220"/>
          </a:xfrm>
          <a:prstGeom prst="rect">
            <a:avLst/>
          </a:prstGeom>
          <a:noFill/>
          <a:ln w="9525">
            <a:noFill/>
            <a:miter lim="800000"/>
            <a:headEnd/>
            <a:tailEnd/>
          </a:ln>
        </p:spPr>
        <p:txBody>
          <a:bodyPr wrap="none">
            <a:spAutoFit/>
          </a:bodyPr>
          <a:lstStyle/>
          <a:p>
            <a:r>
              <a:rPr lang="en-US" sz="2800" dirty="0" smtClean="0">
                <a:latin typeface="Arial" pitchFamily="34" charset="0"/>
                <a:cs typeface="Arial" pitchFamily="34" charset="0"/>
              </a:rPr>
              <a:t>X</a:t>
            </a:r>
            <a:endParaRPr lang="en-US" sz="2800" dirty="0">
              <a:latin typeface="Arial" pitchFamily="34" charset="0"/>
              <a:cs typeface="Arial" pitchFamily="34" charset="0"/>
            </a:endParaRPr>
          </a:p>
        </p:txBody>
      </p:sp>
      <p:sp>
        <p:nvSpPr>
          <p:cNvPr id="103488" name="Text Box 64"/>
          <p:cNvSpPr txBox="1">
            <a:spLocks noChangeArrowheads="1"/>
          </p:cNvSpPr>
          <p:nvPr/>
        </p:nvSpPr>
        <p:spPr bwMode="auto">
          <a:xfrm>
            <a:off x="7843876" y="609637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9" name="Text Box 65"/>
          <p:cNvSpPr txBox="1">
            <a:spLocks noChangeArrowheads="1"/>
          </p:cNvSpPr>
          <p:nvPr/>
        </p:nvSpPr>
        <p:spPr bwMode="auto">
          <a:xfrm>
            <a:off x="8735874" y="5454111"/>
            <a:ext cx="423514" cy="523220"/>
          </a:xfrm>
          <a:prstGeom prst="rect">
            <a:avLst/>
          </a:prstGeom>
          <a:noFill/>
          <a:ln w="9525">
            <a:noFill/>
            <a:miter lim="800000"/>
            <a:headEnd/>
            <a:tailEnd/>
          </a:ln>
        </p:spPr>
        <p:txBody>
          <a:bodyPr wrap="none">
            <a:spAutoFit/>
          </a:bodyPr>
          <a:lstStyle/>
          <a:p>
            <a:r>
              <a:rPr lang="en-US" sz="2800" dirty="0" smtClean="0">
                <a:latin typeface="Arial" pitchFamily="34" charset="0"/>
                <a:cs typeface="Arial" pitchFamily="34" charset="0"/>
              </a:rPr>
              <a:t>X</a:t>
            </a:r>
            <a:endParaRPr lang="en-US" sz="2800" dirty="0">
              <a:latin typeface="Arial" pitchFamily="34" charset="0"/>
              <a:cs typeface="Arial" pitchFamily="34" charset="0"/>
            </a:endParaRPr>
          </a:p>
        </p:txBody>
      </p:sp>
      <p:sp>
        <p:nvSpPr>
          <p:cNvPr id="103490" name="Text Box 66"/>
          <p:cNvSpPr txBox="1">
            <a:spLocks noChangeArrowheads="1"/>
          </p:cNvSpPr>
          <p:nvPr/>
        </p:nvSpPr>
        <p:spPr bwMode="auto">
          <a:xfrm>
            <a:off x="9016582" y="609637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91" name="Text Box 67"/>
          <p:cNvSpPr txBox="1">
            <a:spLocks noChangeArrowheads="1"/>
          </p:cNvSpPr>
          <p:nvPr/>
        </p:nvSpPr>
        <p:spPr bwMode="auto">
          <a:xfrm>
            <a:off x="9952147" y="5454111"/>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92" name="Text Box 68"/>
          <p:cNvSpPr txBox="1">
            <a:spLocks noChangeArrowheads="1"/>
          </p:cNvSpPr>
          <p:nvPr/>
        </p:nvSpPr>
        <p:spPr bwMode="auto">
          <a:xfrm>
            <a:off x="10072190" y="6108700"/>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2</a:t>
            </a:r>
          </a:p>
        </p:txBody>
      </p:sp>
      <p:sp>
        <p:nvSpPr>
          <p:cNvPr id="103493" name="Text Box 69"/>
          <p:cNvSpPr txBox="1">
            <a:spLocks noChangeArrowheads="1"/>
          </p:cNvSpPr>
          <p:nvPr/>
        </p:nvSpPr>
        <p:spPr bwMode="auto">
          <a:xfrm>
            <a:off x="10072190" y="6111875"/>
            <a:ext cx="448733" cy="523220"/>
          </a:xfrm>
          <a:prstGeom prst="rect">
            <a:avLst/>
          </a:prstGeom>
          <a:noFill/>
          <a:ln w="9525">
            <a:noFill/>
            <a:miter lim="800000"/>
            <a:headEnd/>
            <a:tailEnd/>
          </a:ln>
        </p:spPr>
        <p:txBody>
          <a:bodyPr>
            <a:spAutoFit/>
          </a:bodyPr>
          <a:lstStyle/>
          <a:p>
            <a:r>
              <a:rPr lang="en-US" sz="2800" dirty="0">
                <a:latin typeface="Arial" pitchFamily="34" charset="0"/>
                <a:cs typeface="Arial" pitchFamily="34" charset="0"/>
              </a:rPr>
              <a:t>1</a:t>
            </a:r>
          </a:p>
        </p:txBody>
      </p:sp>
      <p:sp>
        <p:nvSpPr>
          <p:cNvPr id="103494" name="Text Box 70"/>
          <p:cNvSpPr txBox="1">
            <a:spLocks noChangeArrowheads="1"/>
          </p:cNvSpPr>
          <p:nvPr/>
        </p:nvSpPr>
        <p:spPr bwMode="auto">
          <a:xfrm>
            <a:off x="385234" y="5054600"/>
            <a:ext cx="5095241" cy="523220"/>
          </a:xfrm>
          <a:prstGeom prst="rect">
            <a:avLst/>
          </a:prstGeom>
          <a:noFill/>
          <a:ln w="9525">
            <a:noFill/>
            <a:miter lim="800000"/>
            <a:headEnd/>
            <a:tailEnd/>
          </a:ln>
        </p:spPr>
        <p:txBody>
          <a:bodyPr wrap="none">
            <a:spAutoFit/>
          </a:bodyPr>
          <a:lstStyle/>
          <a:p>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la </a:t>
            </a:r>
            <a:r>
              <a:rPr lang="en-US" sz="2800" dirty="0" err="1" smtClean="0">
                <a:latin typeface="Arial" pitchFamily="34" charset="0"/>
                <a:cs typeface="Arial" pitchFamily="34" charset="0"/>
              </a:rPr>
              <a:t>mã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11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20 </a:t>
            </a:r>
            <a:r>
              <a:rPr lang="en-US" sz="2800" dirty="0" err="1" smtClean="0">
                <a:latin typeface="Arial" pitchFamily="34" charset="0"/>
                <a:cs typeface="Arial" pitchFamily="34" charset="0"/>
              </a:rPr>
              <a:t>là</a:t>
            </a:r>
            <a:endParaRPr lang="en-US" sz="2800" dirty="0">
              <a:latin typeface="Arial" pitchFamily="34" charset="0"/>
              <a:cs typeface="Arial" pitchFamily="34" charset="0"/>
            </a:endParaRPr>
          </a:p>
        </p:txBody>
      </p:sp>
      <p:grpSp>
        <p:nvGrpSpPr>
          <p:cNvPr id="41" name="Group 4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42"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70"/>
                                        </p:tgtEl>
                                        <p:attrNameLst>
                                          <p:attrName>style.visibility</p:attrName>
                                        </p:attrNameLst>
                                      </p:cBhvr>
                                      <p:to>
                                        <p:strVal val="visible"/>
                                      </p:to>
                                    </p:set>
                                    <p:anim to="" calcmode="lin" valueType="num">
                                      <p:cBhvr>
                                        <p:cTn id="7" dur="1" fill="hold"/>
                                        <p:tgtEl>
                                          <p:spTgt spid="1034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3471"/>
                                        </p:tgtEl>
                                        <p:attrNameLst>
                                          <p:attrName>style.visibility</p:attrName>
                                        </p:attrNameLst>
                                      </p:cBhvr>
                                      <p:to>
                                        <p:strVal val="visible"/>
                                      </p:to>
                                    </p:set>
                                    <p:anim calcmode="lin" valueType="num">
                                      <p:cBhvr>
                                        <p:cTn id="12" dur="1000" fill="hold"/>
                                        <p:tgtEl>
                                          <p:spTgt spid="103471"/>
                                        </p:tgtEl>
                                        <p:attrNameLst>
                                          <p:attrName>ppt_w</p:attrName>
                                        </p:attrNameLst>
                                      </p:cBhvr>
                                      <p:tavLst>
                                        <p:tav tm="0">
                                          <p:val>
                                            <p:fltVal val="0"/>
                                          </p:val>
                                        </p:tav>
                                        <p:tav tm="100000">
                                          <p:val>
                                            <p:strVal val="#ppt_w"/>
                                          </p:val>
                                        </p:tav>
                                      </p:tavLst>
                                    </p:anim>
                                    <p:anim calcmode="lin" valueType="num">
                                      <p:cBhvr>
                                        <p:cTn id="13" dur="1000" fill="hold"/>
                                        <p:tgtEl>
                                          <p:spTgt spid="103471"/>
                                        </p:tgtEl>
                                        <p:attrNameLst>
                                          <p:attrName>ppt_h</p:attrName>
                                        </p:attrNameLst>
                                      </p:cBhvr>
                                      <p:tavLst>
                                        <p:tav tm="0">
                                          <p:val>
                                            <p:fltVal val="0"/>
                                          </p:val>
                                        </p:tav>
                                        <p:tav tm="100000">
                                          <p:val>
                                            <p:strVal val="#ppt_h"/>
                                          </p:val>
                                        </p:tav>
                                      </p:tavLst>
                                    </p:anim>
                                    <p:anim calcmode="lin" valueType="num">
                                      <p:cBhvr>
                                        <p:cTn id="14" dur="1000" fill="hold"/>
                                        <p:tgtEl>
                                          <p:spTgt spid="103471"/>
                                        </p:tgtEl>
                                        <p:attrNameLst>
                                          <p:attrName>style.rotation</p:attrName>
                                        </p:attrNameLst>
                                      </p:cBhvr>
                                      <p:tavLst>
                                        <p:tav tm="0">
                                          <p:val>
                                            <p:fltVal val="90"/>
                                          </p:val>
                                        </p:tav>
                                        <p:tav tm="100000">
                                          <p:val>
                                            <p:fltVal val="0"/>
                                          </p:val>
                                        </p:tav>
                                      </p:tavLst>
                                    </p:anim>
                                    <p:animEffect transition="in" filter="fade">
                                      <p:cBhvr>
                                        <p:cTn id="15" dur="1000"/>
                                        <p:tgtEl>
                                          <p:spTgt spid="103471"/>
                                        </p:tgtEl>
                                      </p:cBhvr>
                                    </p:animEffect>
                                  </p:childTnLst>
                                </p:cTn>
                              </p:par>
                              <p:par>
                                <p:cTn id="16" presetID="31" presetClass="entr" presetSubtype="0" fill="hold" grpId="1" nodeType="withEffect">
                                  <p:stCondLst>
                                    <p:cond delay="0"/>
                                  </p:stCondLst>
                                  <p:iterate type="lt">
                                    <p:tmPct val="5000"/>
                                  </p:iterate>
                                  <p:childTnLst>
                                    <p:set>
                                      <p:cBhvr>
                                        <p:cTn id="17" dur="1" fill="hold">
                                          <p:stCondLst>
                                            <p:cond delay="0"/>
                                          </p:stCondLst>
                                        </p:cTn>
                                        <p:tgtEl>
                                          <p:spTgt spid="103493"/>
                                        </p:tgtEl>
                                        <p:attrNameLst>
                                          <p:attrName>style.visibility</p:attrName>
                                        </p:attrNameLst>
                                      </p:cBhvr>
                                      <p:to>
                                        <p:strVal val="visible"/>
                                      </p:to>
                                    </p:set>
                                    <p:anim calcmode="lin" valueType="num">
                                      <p:cBhvr>
                                        <p:cTn id="18" dur="1000" fill="hold"/>
                                        <p:tgtEl>
                                          <p:spTgt spid="103493"/>
                                        </p:tgtEl>
                                        <p:attrNameLst>
                                          <p:attrName>ppt_w</p:attrName>
                                        </p:attrNameLst>
                                      </p:cBhvr>
                                      <p:tavLst>
                                        <p:tav tm="0">
                                          <p:val>
                                            <p:fltVal val="0"/>
                                          </p:val>
                                        </p:tav>
                                        <p:tav tm="100000">
                                          <p:val>
                                            <p:strVal val="#ppt_w"/>
                                          </p:val>
                                        </p:tav>
                                      </p:tavLst>
                                    </p:anim>
                                    <p:anim calcmode="lin" valueType="num">
                                      <p:cBhvr>
                                        <p:cTn id="19" dur="1000" fill="hold"/>
                                        <p:tgtEl>
                                          <p:spTgt spid="103493"/>
                                        </p:tgtEl>
                                        <p:attrNameLst>
                                          <p:attrName>ppt_h</p:attrName>
                                        </p:attrNameLst>
                                      </p:cBhvr>
                                      <p:tavLst>
                                        <p:tav tm="0">
                                          <p:val>
                                            <p:fltVal val="0"/>
                                          </p:val>
                                        </p:tav>
                                        <p:tav tm="100000">
                                          <p:val>
                                            <p:strVal val="#ppt_h"/>
                                          </p:val>
                                        </p:tav>
                                      </p:tavLst>
                                    </p:anim>
                                    <p:anim calcmode="lin" valueType="num">
                                      <p:cBhvr>
                                        <p:cTn id="20" dur="1000" fill="hold"/>
                                        <p:tgtEl>
                                          <p:spTgt spid="103493"/>
                                        </p:tgtEl>
                                        <p:attrNameLst>
                                          <p:attrName>style.rotation</p:attrName>
                                        </p:attrNameLst>
                                      </p:cBhvr>
                                      <p:tavLst>
                                        <p:tav tm="0">
                                          <p:val>
                                            <p:fltVal val="90"/>
                                          </p:val>
                                        </p:tav>
                                        <p:tav tm="100000">
                                          <p:val>
                                            <p:fltVal val="0"/>
                                          </p:val>
                                        </p:tav>
                                      </p:tavLst>
                                    </p:anim>
                                    <p:animEffect transition="in" filter="fade">
                                      <p:cBhvr>
                                        <p:cTn id="21" dur="1000"/>
                                        <p:tgtEl>
                                          <p:spTgt spid="10349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03473"/>
                                        </p:tgtEl>
                                        <p:attrNameLst>
                                          <p:attrName>style.visibility</p:attrName>
                                        </p:attrNameLst>
                                      </p:cBhvr>
                                      <p:to>
                                        <p:strVal val="visible"/>
                                      </p:to>
                                    </p:set>
                                    <p:anim by="(-#ppt_w*2)" calcmode="lin" valueType="num">
                                      <p:cBhvr rctx="PPT">
                                        <p:cTn id="26" dur="500" autoRev="1" fill="hold">
                                          <p:stCondLst>
                                            <p:cond delay="0"/>
                                          </p:stCondLst>
                                        </p:cTn>
                                        <p:tgtEl>
                                          <p:spTgt spid="103473"/>
                                        </p:tgtEl>
                                        <p:attrNameLst>
                                          <p:attrName>ppt_w</p:attrName>
                                        </p:attrNameLst>
                                      </p:cBhvr>
                                    </p:anim>
                                    <p:anim by="(#ppt_w*0.50)" calcmode="lin" valueType="num">
                                      <p:cBhvr>
                                        <p:cTn id="27" dur="500" decel="50000" autoRev="1" fill="hold">
                                          <p:stCondLst>
                                            <p:cond delay="0"/>
                                          </p:stCondLst>
                                        </p:cTn>
                                        <p:tgtEl>
                                          <p:spTgt spid="103473"/>
                                        </p:tgtEl>
                                        <p:attrNameLst>
                                          <p:attrName>ppt_x</p:attrName>
                                        </p:attrNameLst>
                                      </p:cBhvr>
                                    </p:anim>
                                    <p:anim from="(-#ppt_h/2)" to="(#ppt_y)" calcmode="lin" valueType="num">
                                      <p:cBhvr>
                                        <p:cTn id="28" dur="1000" fill="hold">
                                          <p:stCondLst>
                                            <p:cond delay="0"/>
                                          </p:stCondLst>
                                        </p:cTn>
                                        <p:tgtEl>
                                          <p:spTgt spid="103473"/>
                                        </p:tgtEl>
                                        <p:attrNameLst>
                                          <p:attrName>ppt_y</p:attrName>
                                        </p:attrNameLst>
                                      </p:cBhvr>
                                    </p:anim>
                                    <p:animRot by="21600000">
                                      <p:cBhvr>
                                        <p:cTn id="29" dur="1000" fill="hold">
                                          <p:stCondLst>
                                            <p:cond delay="0"/>
                                          </p:stCondLst>
                                        </p:cTn>
                                        <p:tgtEl>
                                          <p:spTgt spid="103473"/>
                                        </p:tgtEl>
                                        <p:attrNameLst>
                                          <p:attrName>r</p:attrName>
                                        </p:attrNameLst>
                                      </p:cBhvr>
                                    </p:animRo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03474"/>
                                        </p:tgtEl>
                                        <p:attrNameLst>
                                          <p:attrName>style.visibility</p:attrName>
                                        </p:attrNameLst>
                                      </p:cBhvr>
                                      <p:to>
                                        <p:strVal val="visible"/>
                                      </p:to>
                                    </p:set>
                                    <p:animEffect transition="in" filter="slide(fromBottom)">
                                      <p:cBhvr>
                                        <p:cTn id="33" dur="500"/>
                                        <p:tgtEl>
                                          <p:spTgt spid="10347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3472"/>
                                        </p:tgtEl>
                                        <p:attrNameLst>
                                          <p:attrName>style.visibility</p:attrName>
                                        </p:attrNameLst>
                                      </p:cBhvr>
                                      <p:to>
                                        <p:strVal val="visible"/>
                                      </p:to>
                                    </p:set>
                                    <p:anim by="(-#ppt_w*2)" calcmode="lin" valueType="num">
                                      <p:cBhvr rctx="PPT">
                                        <p:cTn id="38" dur="500" autoRev="1" fill="hold">
                                          <p:stCondLst>
                                            <p:cond delay="0"/>
                                          </p:stCondLst>
                                        </p:cTn>
                                        <p:tgtEl>
                                          <p:spTgt spid="103472"/>
                                        </p:tgtEl>
                                        <p:attrNameLst>
                                          <p:attrName>ppt_w</p:attrName>
                                        </p:attrNameLst>
                                      </p:cBhvr>
                                    </p:anim>
                                    <p:anim by="(#ppt_w*0.50)" calcmode="lin" valueType="num">
                                      <p:cBhvr>
                                        <p:cTn id="39" dur="500" decel="50000" autoRev="1" fill="hold">
                                          <p:stCondLst>
                                            <p:cond delay="0"/>
                                          </p:stCondLst>
                                        </p:cTn>
                                        <p:tgtEl>
                                          <p:spTgt spid="103472"/>
                                        </p:tgtEl>
                                        <p:attrNameLst>
                                          <p:attrName>ppt_x</p:attrName>
                                        </p:attrNameLst>
                                      </p:cBhvr>
                                    </p:anim>
                                    <p:anim from="(-#ppt_h/2)" to="(#ppt_y)" calcmode="lin" valueType="num">
                                      <p:cBhvr>
                                        <p:cTn id="40" dur="1000" fill="hold">
                                          <p:stCondLst>
                                            <p:cond delay="0"/>
                                          </p:stCondLst>
                                        </p:cTn>
                                        <p:tgtEl>
                                          <p:spTgt spid="103472"/>
                                        </p:tgtEl>
                                        <p:attrNameLst>
                                          <p:attrName>ppt_y</p:attrName>
                                        </p:attrNameLst>
                                      </p:cBhvr>
                                    </p:anim>
                                    <p:animRot by="21600000">
                                      <p:cBhvr>
                                        <p:cTn id="41" dur="1000" fill="hold">
                                          <p:stCondLst>
                                            <p:cond delay="0"/>
                                          </p:stCondLst>
                                        </p:cTn>
                                        <p:tgtEl>
                                          <p:spTgt spid="103472"/>
                                        </p:tgtEl>
                                        <p:attrNameLst>
                                          <p:attrName>r</p:attrName>
                                        </p:attrNameLst>
                                      </p:cBhvr>
                                    </p:animRot>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103475"/>
                                        </p:tgtEl>
                                        <p:attrNameLst>
                                          <p:attrName>style.visibility</p:attrName>
                                        </p:attrNameLst>
                                      </p:cBhvr>
                                      <p:to>
                                        <p:strVal val="visible"/>
                                      </p:to>
                                    </p:set>
                                    <p:animEffect transition="in" filter="slide(fromBottom)">
                                      <p:cBhvr>
                                        <p:cTn id="45" dur="500"/>
                                        <p:tgtEl>
                                          <p:spTgt spid="103475"/>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03476"/>
                                        </p:tgtEl>
                                        <p:attrNameLst>
                                          <p:attrName>style.visibility</p:attrName>
                                        </p:attrNameLst>
                                      </p:cBhvr>
                                      <p:to>
                                        <p:strVal val="visible"/>
                                      </p:to>
                                    </p:set>
                                    <p:anim by="(-#ppt_w*2)" calcmode="lin" valueType="num">
                                      <p:cBhvr rctx="PPT">
                                        <p:cTn id="50" dur="500" autoRev="1" fill="hold">
                                          <p:stCondLst>
                                            <p:cond delay="0"/>
                                          </p:stCondLst>
                                        </p:cTn>
                                        <p:tgtEl>
                                          <p:spTgt spid="103476"/>
                                        </p:tgtEl>
                                        <p:attrNameLst>
                                          <p:attrName>ppt_w</p:attrName>
                                        </p:attrNameLst>
                                      </p:cBhvr>
                                    </p:anim>
                                    <p:anim by="(#ppt_w*0.50)" calcmode="lin" valueType="num">
                                      <p:cBhvr>
                                        <p:cTn id="51" dur="500" decel="50000" autoRev="1" fill="hold">
                                          <p:stCondLst>
                                            <p:cond delay="0"/>
                                          </p:stCondLst>
                                        </p:cTn>
                                        <p:tgtEl>
                                          <p:spTgt spid="103476"/>
                                        </p:tgtEl>
                                        <p:attrNameLst>
                                          <p:attrName>ppt_x</p:attrName>
                                        </p:attrNameLst>
                                      </p:cBhvr>
                                    </p:anim>
                                    <p:anim from="(-#ppt_h/2)" to="(#ppt_y)" calcmode="lin" valueType="num">
                                      <p:cBhvr>
                                        <p:cTn id="52" dur="1000" fill="hold">
                                          <p:stCondLst>
                                            <p:cond delay="0"/>
                                          </p:stCondLst>
                                        </p:cTn>
                                        <p:tgtEl>
                                          <p:spTgt spid="103476"/>
                                        </p:tgtEl>
                                        <p:attrNameLst>
                                          <p:attrName>ppt_y</p:attrName>
                                        </p:attrNameLst>
                                      </p:cBhvr>
                                    </p:anim>
                                    <p:animRot by="21600000">
                                      <p:cBhvr>
                                        <p:cTn id="53" dur="1000" fill="hold">
                                          <p:stCondLst>
                                            <p:cond delay="0"/>
                                          </p:stCondLst>
                                        </p:cTn>
                                        <p:tgtEl>
                                          <p:spTgt spid="103476"/>
                                        </p:tgtEl>
                                        <p:attrNameLst>
                                          <p:attrName>r</p:attrName>
                                        </p:attrNameLst>
                                      </p:cBhvr>
                                    </p:animRot>
                                  </p:childTnLst>
                                </p:cTn>
                              </p:par>
                            </p:childTnLst>
                          </p:cTn>
                        </p:par>
                        <p:par>
                          <p:cTn id="54" fill="hold">
                            <p:stCondLst>
                              <p:cond delay="1000"/>
                            </p:stCondLst>
                            <p:childTnLst>
                              <p:par>
                                <p:cTn id="55" presetID="12" presetClass="entr" presetSubtype="4" fill="hold" grpId="0" nodeType="afterEffect">
                                  <p:stCondLst>
                                    <p:cond delay="0"/>
                                  </p:stCondLst>
                                  <p:childTnLst>
                                    <p:set>
                                      <p:cBhvr>
                                        <p:cTn id="56" dur="1" fill="hold">
                                          <p:stCondLst>
                                            <p:cond delay="0"/>
                                          </p:stCondLst>
                                        </p:cTn>
                                        <p:tgtEl>
                                          <p:spTgt spid="103477"/>
                                        </p:tgtEl>
                                        <p:attrNameLst>
                                          <p:attrName>style.visibility</p:attrName>
                                        </p:attrNameLst>
                                      </p:cBhvr>
                                      <p:to>
                                        <p:strVal val="visible"/>
                                      </p:to>
                                    </p:set>
                                    <p:animEffect transition="in" filter="slide(fromBottom)">
                                      <p:cBhvr>
                                        <p:cTn id="57" dur="500"/>
                                        <p:tgtEl>
                                          <p:spTgt spid="103477"/>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103478"/>
                                        </p:tgtEl>
                                        <p:attrNameLst>
                                          <p:attrName>style.visibility</p:attrName>
                                        </p:attrNameLst>
                                      </p:cBhvr>
                                      <p:to>
                                        <p:strVal val="visible"/>
                                      </p:to>
                                    </p:set>
                                    <p:anim by="(-#ppt_w*2)" calcmode="lin" valueType="num">
                                      <p:cBhvr rctx="PPT">
                                        <p:cTn id="62" dur="500" autoRev="1" fill="hold">
                                          <p:stCondLst>
                                            <p:cond delay="0"/>
                                          </p:stCondLst>
                                        </p:cTn>
                                        <p:tgtEl>
                                          <p:spTgt spid="103478"/>
                                        </p:tgtEl>
                                        <p:attrNameLst>
                                          <p:attrName>ppt_w</p:attrName>
                                        </p:attrNameLst>
                                      </p:cBhvr>
                                    </p:anim>
                                    <p:anim by="(#ppt_w*0.50)" calcmode="lin" valueType="num">
                                      <p:cBhvr>
                                        <p:cTn id="63" dur="500" decel="50000" autoRev="1" fill="hold">
                                          <p:stCondLst>
                                            <p:cond delay="0"/>
                                          </p:stCondLst>
                                        </p:cTn>
                                        <p:tgtEl>
                                          <p:spTgt spid="103478"/>
                                        </p:tgtEl>
                                        <p:attrNameLst>
                                          <p:attrName>ppt_x</p:attrName>
                                        </p:attrNameLst>
                                      </p:cBhvr>
                                    </p:anim>
                                    <p:anim from="(-#ppt_h/2)" to="(#ppt_y)" calcmode="lin" valueType="num">
                                      <p:cBhvr>
                                        <p:cTn id="64" dur="1000" fill="hold">
                                          <p:stCondLst>
                                            <p:cond delay="0"/>
                                          </p:stCondLst>
                                        </p:cTn>
                                        <p:tgtEl>
                                          <p:spTgt spid="103478"/>
                                        </p:tgtEl>
                                        <p:attrNameLst>
                                          <p:attrName>ppt_y</p:attrName>
                                        </p:attrNameLst>
                                      </p:cBhvr>
                                    </p:anim>
                                    <p:animRot by="21600000">
                                      <p:cBhvr>
                                        <p:cTn id="65" dur="1000" fill="hold">
                                          <p:stCondLst>
                                            <p:cond delay="0"/>
                                          </p:stCondLst>
                                        </p:cTn>
                                        <p:tgtEl>
                                          <p:spTgt spid="103478"/>
                                        </p:tgtEl>
                                        <p:attrNameLst>
                                          <p:attrName>r</p:attrName>
                                        </p:attrNameLst>
                                      </p:cBhvr>
                                    </p:animRot>
                                  </p:childTnLst>
                                </p:cTn>
                              </p:par>
                            </p:childTnLst>
                          </p:cTn>
                        </p:par>
                        <p:par>
                          <p:cTn id="66" fill="hold">
                            <p:stCondLst>
                              <p:cond delay="1000"/>
                            </p:stCondLst>
                            <p:childTnLst>
                              <p:par>
                                <p:cTn id="67" presetID="12" presetClass="entr" presetSubtype="4" fill="hold" grpId="0" nodeType="afterEffect">
                                  <p:stCondLst>
                                    <p:cond delay="0"/>
                                  </p:stCondLst>
                                  <p:childTnLst>
                                    <p:set>
                                      <p:cBhvr>
                                        <p:cTn id="68" dur="1" fill="hold">
                                          <p:stCondLst>
                                            <p:cond delay="0"/>
                                          </p:stCondLst>
                                        </p:cTn>
                                        <p:tgtEl>
                                          <p:spTgt spid="103479"/>
                                        </p:tgtEl>
                                        <p:attrNameLst>
                                          <p:attrName>style.visibility</p:attrName>
                                        </p:attrNameLst>
                                      </p:cBhvr>
                                      <p:to>
                                        <p:strVal val="visible"/>
                                      </p:to>
                                    </p:set>
                                    <p:animEffect transition="in" filter="slide(fromBottom)">
                                      <p:cBhvr>
                                        <p:cTn id="69" dur="500"/>
                                        <p:tgtEl>
                                          <p:spTgt spid="103479"/>
                                        </p:tgtEl>
                                      </p:cBhvr>
                                    </p:animEffect>
                                  </p:childTnLst>
                                </p:cTn>
                              </p:par>
                            </p:childTnLst>
                          </p:cTn>
                        </p:par>
                      </p:childTnLst>
                    </p:cTn>
                  </p:par>
                  <p:par>
                    <p:cTn id="70" fill="hold">
                      <p:stCondLst>
                        <p:cond delay="indefinite"/>
                      </p:stCondLst>
                      <p:childTnLst>
                        <p:par>
                          <p:cTn id="71" fill="hold">
                            <p:stCondLst>
                              <p:cond delay="0"/>
                            </p:stCondLst>
                            <p:childTnLst>
                              <p:par>
                                <p:cTn id="72" presetID="56" presetClass="entr" presetSubtype="0" fill="hold" grpId="0" nodeType="clickEffect">
                                  <p:stCondLst>
                                    <p:cond delay="0"/>
                                  </p:stCondLst>
                                  <p:iterate type="lt">
                                    <p:tmPct val="10000"/>
                                  </p:iterate>
                                  <p:childTnLst>
                                    <p:set>
                                      <p:cBhvr>
                                        <p:cTn id="73" dur="1" fill="hold">
                                          <p:stCondLst>
                                            <p:cond delay="0"/>
                                          </p:stCondLst>
                                        </p:cTn>
                                        <p:tgtEl>
                                          <p:spTgt spid="103480"/>
                                        </p:tgtEl>
                                        <p:attrNameLst>
                                          <p:attrName>style.visibility</p:attrName>
                                        </p:attrNameLst>
                                      </p:cBhvr>
                                      <p:to>
                                        <p:strVal val="visible"/>
                                      </p:to>
                                    </p:set>
                                    <p:anim by="(-#ppt_w*2)" calcmode="lin" valueType="num">
                                      <p:cBhvr rctx="PPT">
                                        <p:cTn id="74" dur="500" autoRev="1" fill="hold">
                                          <p:stCondLst>
                                            <p:cond delay="0"/>
                                          </p:stCondLst>
                                        </p:cTn>
                                        <p:tgtEl>
                                          <p:spTgt spid="103480"/>
                                        </p:tgtEl>
                                        <p:attrNameLst>
                                          <p:attrName>ppt_w</p:attrName>
                                        </p:attrNameLst>
                                      </p:cBhvr>
                                    </p:anim>
                                    <p:anim by="(#ppt_w*0.50)" calcmode="lin" valueType="num">
                                      <p:cBhvr>
                                        <p:cTn id="75" dur="500" decel="50000" autoRev="1" fill="hold">
                                          <p:stCondLst>
                                            <p:cond delay="0"/>
                                          </p:stCondLst>
                                        </p:cTn>
                                        <p:tgtEl>
                                          <p:spTgt spid="103480"/>
                                        </p:tgtEl>
                                        <p:attrNameLst>
                                          <p:attrName>ppt_x</p:attrName>
                                        </p:attrNameLst>
                                      </p:cBhvr>
                                    </p:anim>
                                    <p:anim from="(-#ppt_h/2)" to="(#ppt_y)" calcmode="lin" valueType="num">
                                      <p:cBhvr>
                                        <p:cTn id="76" dur="1000" fill="hold">
                                          <p:stCondLst>
                                            <p:cond delay="0"/>
                                          </p:stCondLst>
                                        </p:cTn>
                                        <p:tgtEl>
                                          <p:spTgt spid="103480"/>
                                        </p:tgtEl>
                                        <p:attrNameLst>
                                          <p:attrName>ppt_y</p:attrName>
                                        </p:attrNameLst>
                                      </p:cBhvr>
                                    </p:anim>
                                    <p:animRot by="21600000">
                                      <p:cBhvr>
                                        <p:cTn id="77" dur="1000" fill="hold">
                                          <p:stCondLst>
                                            <p:cond delay="0"/>
                                          </p:stCondLst>
                                        </p:cTn>
                                        <p:tgtEl>
                                          <p:spTgt spid="103480"/>
                                        </p:tgtEl>
                                        <p:attrNameLst>
                                          <p:attrName>r</p:attrName>
                                        </p:attrNameLst>
                                      </p:cBhvr>
                                    </p:animRot>
                                  </p:childTnLst>
                                </p:cTn>
                              </p:par>
                            </p:childTnLst>
                          </p:cTn>
                        </p:par>
                        <p:par>
                          <p:cTn id="78" fill="hold">
                            <p:stCondLst>
                              <p:cond delay="1000"/>
                            </p:stCondLst>
                            <p:childTnLst>
                              <p:par>
                                <p:cTn id="79" presetID="12" presetClass="entr" presetSubtype="4" fill="hold" grpId="0" nodeType="afterEffect">
                                  <p:stCondLst>
                                    <p:cond delay="0"/>
                                  </p:stCondLst>
                                  <p:childTnLst>
                                    <p:set>
                                      <p:cBhvr>
                                        <p:cTn id="80" dur="1" fill="hold">
                                          <p:stCondLst>
                                            <p:cond delay="0"/>
                                          </p:stCondLst>
                                        </p:cTn>
                                        <p:tgtEl>
                                          <p:spTgt spid="103481"/>
                                        </p:tgtEl>
                                        <p:attrNameLst>
                                          <p:attrName>style.visibility</p:attrName>
                                        </p:attrNameLst>
                                      </p:cBhvr>
                                      <p:to>
                                        <p:strVal val="visible"/>
                                      </p:to>
                                    </p:set>
                                    <p:animEffect transition="in" filter="slide(fromBottom)">
                                      <p:cBhvr>
                                        <p:cTn id="81" dur="500"/>
                                        <p:tgtEl>
                                          <p:spTgt spid="103481"/>
                                        </p:tgtEl>
                                      </p:cBhvr>
                                    </p:animEffec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03482"/>
                                        </p:tgtEl>
                                        <p:attrNameLst>
                                          <p:attrName>style.visibility</p:attrName>
                                        </p:attrNameLst>
                                      </p:cBhvr>
                                      <p:to>
                                        <p:strVal val="visible"/>
                                      </p:to>
                                    </p:set>
                                    <p:anim by="(-#ppt_w*2)" calcmode="lin" valueType="num">
                                      <p:cBhvr rctx="PPT">
                                        <p:cTn id="86" dur="500" autoRev="1" fill="hold">
                                          <p:stCondLst>
                                            <p:cond delay="0"/>
                                          </p:stCondLst>
                                        </p:cTn>
                                        <p:tgtEl>
                                          <p:spTgt spid="103482"/>
                                        </p:tgtEl>
                                        <p:attrNameLst>
                                          <p:attrName>ppt_w</p:attrName>
                                        </p:attrNameLst>
                                      </p:cBhvr>
                                    </p:anim>
                                    <p:anim by="(#ppt_w*0.50)" calcmode="lin" valueType="num">
                                      <p:cBhvr>
                                        <p:cTn id="87" dur="500" decel="50000" autoRev="1" fill="hold">
                                          <p:stCondLst>
                                            <p:cond delay="0"/>
                                          </p:stCondLst>
                                        </p:cTn>
                                        <p:tgtEl>
                                          <p:spTgt spid="103482"/>
                                        </p:tgtEl>
                                        <p:attrNameLst>
                                          <p:attrName>ppt_x</p:attrName>
                                        </p:attrNameLst>
                                      </p:cBhvr>
                                    </p:anim>
                                    <p:anim from="(-#ppt_h/2)" to="(#ppt_y)" calcmode="lin" valueType="num">
                                      <p:cBhvr>
                                        <p:cTn id="88" dur="1000" fill="hold">
                                          <p:stCondLst>
                                            <p:cond delay="0"/>
                                          </p:stCondLst>
                                        </p:cTn>
                                        <p:tgtEl>
                                          <p:spTgt spid="103482"/>
                                        </p:tgtEl>
                                        <p:attrNameLst>
                                          <p:attrName>ppt_y</p:attrName>
                                        </p:attrNameLst>
                                      </p:cBhvr>
                                    </p:anim>
                                    <p:animRot by="21600000">
                                      <p:cBhvr>
                                        <p:cTn id="89" dur="1000" fill="hold">
                                          <p:stCondLst>
                                            <p:cond delay="0"/>
                                          </p:stCondLst>
                                        </p:cTn>
                                        <p:tgtEl>
                                          <p:spTgt spid="103482"/>
                                        </p:tgtEl>
                                        <p:attrNameLst>
                                          <p:attrName>r</p:attrName>
                                        </p:attrNameLst>
                                      </p:cBhvr>
                                    </p:animRot>
                                  </p:childTnLst>
                                </p:cTn>
                              </p:par>
                            </p:childTnLst>
                          </p:cTn>
                        </p:par>
                        <p:par>
                          <p:cTn id="90" fill="hold">
                            <p:stCondLst>
                              <p:cond delay="1000"/>
                            </p:stCondLst>
                            <p:childTnLst>
                              <p:par>
                                <p:cTn id="91" presetID="12" presetClass="entr" presetSubtype="4" fill="hold" grpId="0" nodeType="afterEffect">
                                  <p:stCondLst>
                                    <p:cond delay="0"/>
                                  </p:stCondLst>
                                  <p:childTnLst>
                                    <p:set>
                                      <p:cBhvr>
                                        <p:cTn id="92" dur="1" fill="hold">
                                          <p:stCondLst>
                                            <p:cond delay="0"/>
                                          </p:stCondLst>
                                        </p:cTn>
                                        <p:tgtEl>
                                          <p:spTgt spid="103483"/>
                                        </p:tgtEl>
                                        <p:attrNameLst>
                                          <p:attrName>style.visibility</p:attrName>
                                        </p:attrNameLst>
                                      </p:cBhvr>
                                      <p:to>
                                        <p:strVal val="visible"/>
                                      </p:to>
                                    </p:set>
                                    <p:animEffect transition="in" filter="slide(fromBottom)">
                                      <p:cBhvr>
                                        <p:cTn id="93" dur="500"/>
                                        <p:tgtEl>
                                          <p:spTgt spid="103483"/>
                                        </p:tgtEl>
                                      </p:cBhvr>
                                    </p:animEffec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103485"/>
                                        </p:tgtEl>
                                        <p:attrNameLst>
                                          <p:attrName>style.visibility</p:attrName>
                                        </p:attrNameLst>
                                      </p:cBhvr>
                                      <p:to>
                                        <p:strVal val="visible"/>
                                      </p:to>
                                    </p:set>
                                    <p:anim by="(-#ppt_w*2)" calcmode="lin" valueType="num">
                                      <p:cBhvr rctx="PPT">
                                        <p:cTn id="98" dur="500" autoRev="1" fill="hold">
                                          <p:stCondLst>
                                            <p:cond delay="0"/>
                                          </p:stCondLst>
                                        </p:cTn>
                                        <p:tgtEl>
                                          <p:spTgt spid="103485"/>
                                        </p:tgtEl>
                                        <p:attrNameLst>
                                          <p:attrName>ppt_w</p:attrName>
                                        </p:attrNameLst>
                                      </p:cBhvr>
                                    </p:anim>
                                    <p:anim by="(#ppt_w*0.50)" calcmode="lin" valueType="num">
                                      <p:cBhvr>
                                        <p:cTn id="99" dur="500" decel="50000" autoRev="1" fill="hold">
                                          <p:stCondLst>
                                            <p:cond delay="0"/>
                                          </p:stCondLst>
                                        </p:cTn>
                                        <p:tgtEl>
                                          <p:spTgt spid="103485"/>
                                        </p:tgtEl>
                                        <p:attrNameLst>
                                          <p:attrName>ppt_x</p:attrName>
                                        </p:attrNameLst>
                                      </p:cBhvr>
                                    </p:anim>
                                    <p:anim from="(-#ppt_h/2)" to="(#ppt_y)" calcmode="lin" valueType="num">
                                      <p:cBhvr>
                                        <p:cTn id="100" dur="1000" fill="hold">
                                          <p:stCondLst>
                                            <p:cond delay="0"/>
                                          </p:stCondLst>
                                        </p:cTn>
                                        <p:tgtEl>
                                          <p:spTgt spid="103485"/>
                                        </p:tgtEl>
                                        <p:attrNameLst>
                                          <p:attrName>ppt_y</p:attrName>
                                        </p:attrNameLst>
                                      </p:cBhvr>
                                    </p:anim>
                                    <p:animRot by="21600000">
                                      <p:cBhvr>
                                        <p:cTn id="101" dur="1000" fill="hold">
                                          <p:stCondLst>
                                            <p:cond delay="0"/>
                                          </p:stCondLst>
                                        </p:cTn>
                                        <p:tgtEl>
                                          <p:spTgt spid="103485"/>
                                        </p:tgtEl>
                                        <p:attrNameLst>
                                          <p:attrName>r</p:attrName>
                                        </p:attrNameLst>
                                      </p:cBhvr>
                                    </p:animRot>
                                  </p:childTnLst>
                                </p:cTn>
                              </p:par>
                            </p:childTnLst>
                          </p:cTn>
                        </p:par>
                        <p:par>
                          <p:cTn id="102" fill="hold">
                            <p:stCondLst>
                              <p:cond delay="1000"/>
                            </p:stCondLst>
                            <p:childTnLst>
                              <p:par>
                                <p:cTn id="103" presetID="12" presetClass="entr" presetSubtype="4" fill="hold" grpId="0" nodeType="afterEffect">
                                  <p:stCondLst>
                                    <p:cond delay="0"/>
                                  </p:stCondLst>
                                  <p:childTnLst>
                                    <p:set>
                                      <p:cBhvr>
                                        <p:cTn id="104" dur="1" fill="hold">
                                          <p:stCondLst>
                                            <p:cond delay="0"/>
                                          </p:stCondLst>
                                        </p:cTn>
                                        <p:tgtEl>
                                          <p:spTgt spid="103486"/>
                                        </p:tgtEl>
                                        <p:attrNameLst>
                                          <p:attrName>style.visibility</p:attrName>
                                        </p:attrNameLst>
                                      </p:cBhvr>
                                      <p:to>
                                        <p:strVal val="visible"/>
                                      </p:to>
                                    </p:set>
                                    <p:animEffect transition="in" filter="slide(fromBottom)">
                                      <p:cBhvr>
                                        <p:cTn id="105" dur="500"/>
                                        <p:tgtEl>
                                          <p:spTgt spid="103486"/>
                                        </p:tgtEl>
                                      </p:cBhvr>
                                    </p:animEffect>
                                  </p:childTnLst>
                                </p:cTn>
                              </p:par>
                            </p:childTnLst>
                          </p:cTn>
                        </p:par>
                      </p:childTnLst>
                    </p:cTn>
                  </p:par>
                  <p:par>
                    <p:cTn id="106" fill="hold">
                      <p:stCondLst>
                        <p:cond delay="indefinite"/>
                      </p:stCondLst>
                      <p:childTnLst>
                        <p:par>
                          <p:cTn id="107" fill="hold">
                            <p:stCondLst>
                              <p:cond delay="0"/>
                            </p:stCondLst>
                            <p:childTnLst>
                              <p:par>
                                <p:cTn id="108" presetID="56" presetClass="entr" presetSubtype="0" fill="hold" grpId="0" nodeType="clickEffect">
                                  <p:stCondLst>
                                    <p:cond delay="0"/>
                                  </p:stCondLst>
                                  <p:iterate type="lt">
                                    <p:tmPct val="10000"/>
                                  </p:iterate>
                                  <p:childTnLst>
                                    <p:set>
                                      <p:cBhvr>
                                        <p:cTn id="109" dur="1" fill="hold">
                                          <p:stCondLst>
                                            <p:cond delay="0"/>
                                          </p:stCondLst>
                                        </p:cTn>
                                        <p:tgtEl>
                                          <p:spTgt spid="103487"/>
                                        </p:tgtEl>
                                        <p:attrNameLst>
                                          <p:attrName>style.visibility</p:attrName>
                                        </p:attrNameLst>
                                      </p:cBhvr>
                                      <p:to>
                                        <p:strVal val="visible"/>
                                      </p:to>
                                    </p:set>
                                    <p:anim by="(-#ppt_w*2)" calcmode="lin" valueType="num">
                                      <p:cBhvr rctx="PPT">
                                        <p:cTn id="110" dur="500" autoRev="1" fill="hold">
                                          <p:stCondLst>
                                            <p:cond delay="0"/>
                                          </p:stCondLst>
                                        </p:cTn>
                                        <p:tgtEl>
                                          <p:spTgt spid="103487"/>
                                        </p:tgtEl>
                                        <p:attrNameLst>
                                          <p:attrName>ppt_w</p:attrName>
                                        </p:attrNameLst>
                                      </p:cBhvr>
                                    </p:anim>
                                    <p:anim by="(#ppt_w*0.50)" calcmode="lin" valueType="num">
                                      <p:cBhvr>
                                        <p:cTn id="111" dur="500" decel="50000" autoRev="1" fill="hold">
                                          <p:stCondLst>
                                            <p:cond delay="0"/>
                                          </p:stCondLst>
                                        </p:cTn>
                                        <p:tgtEl>
                                          <p:spTgt spid="103487"/>
                                        </p:tgtEl>
                                        <p:attrNameLst>
                                          <p:attrName>ppt_x</p:attrName>
                                        </p:attrNameLst>
                                      </p:cBhvr>
                                    </p:anim>
                                    <p:anim from="(-#ppt_h/2)" to="(#ppt_y)" calcmode="lin" valueType="num">
                                      <p:cBhvr>
                                        <p:cTn id="112" dur="1000" fill="hold">
                                          <p:stCondLst>
                                            <p:cond delay="0"/>
                                          </p:stCondLst>
                                        </p:cTn>
                                        <p:tgtEl>
                                          <p:spTgt spid="103487"/>
                                        </p:tgtEl>
                                        <p:attrNameLst>
                                          <p:attrName>ppt_y</p:attrName>
                                        </p:attrNameLst>
                                      </p:cBhvr>
                                    </p:anim>
                                    <p:animRot by="21600000">
                                      <p:cBhvr>
                                        <p:cTn id="113" dur="1000" fill="hold">
                                          <p:stCondLst>
                                            <p:cond delay="0"/>
                                          </p:stCondLst>
                                        </p:cTn>
                                        <p:tgtEl>
                                          <p:spTgt spid="103487"/>
                                        </p:tgtEl>
                                        <p:attrNameLst>
                                          <p:attrName>r</p:attrName>
                                        </p:attrNameLst>
                                      </p:cBhvr>
                                    </p:animRot>
                                  </p:childTnLst>
                                </p:cTn>
                              </p:par>
                            </p:childTnLst>
                          </p:cTn>
                        </p:par>
                        <p:par>
                          <p:cTn id="114" fill="hold">
                            <p:stCondLst>
                              <p:cond delay="1000"/>
                            </p:stCondLst>
                            <p:childTnLst>
                              <p:par>
                                <p:cTn id="115" presetID="12" presetClass="entr" presetSubtype="4" fill="hold" grpId="0" nodeType="afterEffect">
                                  <p:stCondLst>
                                    <p:cond delay="0"/>
                                  </p:stCondLst>
                                  <p:childTnLst>
                                    <p:set>
                                      <p:cBhvr>
                                        <p:cTn id="116" dur="1" fill="hold">
                                          <p:stCondLst>
                                            <p:cond delay="0"/>
                                          </p:stCondLst>
                                        </p:cTn>
                                        <p:tgtEl>
                                          <p:spTgt spid="103488"/>
                                        </p:tgtEl>
                                        <p:attrNameLst>
                                          <p:attrName>style.visibility</p:attrName>
                                        </p:attrNameLst>
                                      </p:cBhvr>
                                      <p:to>
                                        <p:strVal val="visible"/>
                                      </p:to>
                                    </p:set>
                                    <p:animEffect transition="in" filter="slide(fromBottom)">
                                      <p:cBhvr>
                                        <p:cTn id="117" dur="500"/>
                                        <p:tgtEl>
                                          <p:spTgt spid="10348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entr" presetSubtype="0" fill="hold" grpId="0" nodeType="clickEffect">
                                  <p:stCondLst>
                                    <p:cond delay="0"/>
                                  </p:stCondLst>
                                  <p:iterate type="lt">
                                    <p:tmPct val="10000"/>
                                  </p:iterate>
                                  <p:childTnLst>
                                    <p:set>
                                      <p:cBhvr>
                                        <p:cTn id="121" dur="1" fill="hold">
                                          <p:stCondLst>
                                            <p:cond delay="0"/>
                                          </p:stCondLst>
                                        </p:cTn>
                                        <p:tgtEl>
                                          <p:spTgt spid="103489"/>
                                        </p:tgtEl>
                                        <p:attrNameLst>
                                          <p:attrName>style.visibility</p:attrName>
                                        </p:attrNameLst>
                                      </p:cBhvr>
                                      <p:to>
                                        <p:strVal val="visible"/>
                                      </p:to>
                                    </p:set>
                                    <p:anim by="(-#ppt_w*2)" calcmode="lin" valueType="num">
                                      <p:cBhvr rctx="PPT">
                                        <p:cTn id="122" dur="500" autoRev="1" fill="hold">
                                          <p:stCondLst>
                                            <p:cond delay="0"/>
                                          </p:stCondLst>
                                        </p:cTn>
                                        <p:tgtEl>
                                          <p:spTgt spid="103489"/>
                                        </p:tgtEl>
                                        <p:attrNameLst>
                                          <p:attrName>ppt_w</p:attrName>
                                        </p:attrNameLst>
                                      </p:cBhvr>
                                    </p:anim>
                                    <p:anim by="(#ppt_w*0.50)" calcmode="lin" valueType="num">
                                      <p:cBhvr>
                                        <p:cTn id="123" dur="500" decel="50000" autoRev="1" fill="hold">
                                          <p:stCondLst>
                                            <p:cond delay="0"/>
                                          </p:stCondLst>
                                        </p:cTn>
                                        <p:tgtEl>
                                          <p:spTgt spid="103489"/>
                                        </p:tgtEl>
                                        <p:attrNameLst>
                                          <p:attrName>ppt_x</p:attrName>
                                        </p:attrNameLst>
                                      </p:cBhvr>
                                    </p:anim>
                                    <p:anim from="(-#ppt_h/2)" to="(#ppt_y)" calcmode="lin" valueType="num">
                                      <p:cBhvr>
                                        <p:cTn id="124" dur="1000" fill="hold">
                                          <p:stCondLst>
                                            <p:cond delay="0"/>
                                          </p:stCondLst>
                                        </p:cTn>
                                        <p:tgtEl>
                                          <p:spTgt spid="103489"/>
                                        </p:tgtEl>
                                        <p:attrNameLst>
                                          <p:attrName>ppt_y</p:attrName>
                                        </p:attrNameLst>
                                      </p:cBhvr>
                                    </p:anim>
                                    <p:animRot by="21600000">
                                      <p:cBhvr>
                                        <p:cTn id="125" dur="1000" fill="hold">
                                          <p:stCondLst>
                                            <p:cond delay="0"/>
                                          </p:stCondLst>
                                        </p:cTn>
                                        <p:tgtEl>
                                          <p:spTgt spid="103489"/>
                                        </p:tgtEl>
                                        <p:attrNameLst>
                                          <p:attrName>r</p:attrName>
                                        </p:attrNameLst>
                                      </p:cBhvr>
                                    </p:animRot>
                                  </p:childTnLst>
                                </p:cTn>
                              </p:par>
                            </p:childTnLst>
                          </p:cTn>
                        </p:par>
                        <p:par>
                          <p:cTn id="126" fill="hold">
                            <p:stCondLst>
                              <p:cond delay="1000"/>
                            </p:stCondLst>
                            <p:childTnLst>
                              <p:par>
                                <p:cTn id="127" presetID="12" presetClass="entr" presetSubtype="4" fill="hold" grpId="0" nodeType="afterEffect">
                                  <p:stCondLst>
                                    <p:cond delay="0"/>
                                  </p:stCondLst>
                                  <p:childTnLst>
                                    <p:set>
                                      <p:cBhvr>
                                        <p:cTn id="128" dur="1" fill="hold">
                                          <p:stCondLst>
                                            <p:cond delay="0"/>
                                          </p:stCondLst>
                                        </p:cTn>
                                        <p:tgtEl>
                                          <p:spTgt spid="103490"/>
                                        </p:tgtEl>
                                        <p:attrNameLst>
                                          <p:attrName>style.visibility</p:attrName>
                                        </p:attrNameLst>
                                      </p:cBhvr>
                                      <p:to>
                                        <p:strVal val="visible"/>
                                      </p:to>
                                    </p:set>
                                    <p:animEffect transition="in" filter="slide(fromBottom)">
                                      <p:cBhvr>
                                        <p:cTn id="129" dur="500"/>
                                        <p:tgtEl>
                                          <p:spTgt spid="103490"/>
                                        </p:tgtEl>
                                      </p:cBhvr>
                                    </p:animEffec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grpId="0" nodeType="clickEffect">
                                  <p:stCondLst>
                                    <p:cond delay="0"/>
                                  </p:stCondLst>
                                  <p:iterate type="lt">
                                    <p:tmPct val="10000"/>
                                  </p:iterate>
                                  <p:childTnLst>
                                    <p:set>
                                      <p:cBhvr>
                                        <p:cTn id="133" dur="1" fill="hold">
                                          <p:stCondLst>
                                            <p:cond delay="0"/>
                                          </p:stCondLst>
                                        </p:cTn>
                                        <p:tgtEl>
                                          <p:spTgt spid="103491"/>
                                        </p:tgtEl>
                                        <p:attrNameLst>
                                          <p:attrName>style.visibility</p:attrName>
                                        </p:attrNameLst>
                                      </p:cBhvr>
                                      <p:to>
                                        <p:strVal val="visible"/>
                                      </p:to>
                                    </p:set>
                                    <p:anim by="(-#ppt_w*2)" calcmode="lin" valueType="num">
                                      <p:cBhvr rctx="PPT">
                                        <p:cTn id="134" dur="500" autoRev="1" fill="hold">
                                          <p:stCondLst>
                                            <p:cond delay="0"/>
                                          </p:stCondLst>
                                        </p:cTn>
                                        <p:tgtEl>
                                          <p:spTgt spid="103491"/>
                                        </p:tgtEl>
                                        <p:attrNameLst>
                                          <p:attrName>ppt_w</p:attrName>
                                        </p:attrNameLst>
                                      </p:cBhvr>
                                    </p:anim>
                                    <p:anim by="(#ppt_w*0.50)" calcmode="lin" valueType="num">
                                      <p:cBhvr>
                                        <p:cTn id="135" dur="500" decel="50000" autoRev="1" fill="hold">
                                          <p:stCondLst>
                                            <p:cond delay="0"/>
                                          </p:stCondLst>
                                        </p:cTn>
                                        <p:tgtEl>
                                          <p:spTgt spid="103491"/>
                                        </p:tgtEl>
                                        <p:attrNameLst>
                                          <p:attrName>ppt_x</p:attrName>
                                        </p:attrNameLst>
                                      </p:cBhvr>
                                    </p:anim>
                                    <p:anim from="(-#ppt_h/2)" to="(#ppt_y)" calcmode="lin" valueType="num">
                                      <p:cBhvr>
                                        <p:cTn id="136" dur="1000" fill="hold">
                                          <p:stCondLst>
                                            <p:cond delay="0"/>
                                          </p:stCondLst>
                                        </p:cTn>
                                        <p:tgtEl>
                                          <p:spTgt spid="103491"/>
                                        </p:tgtEl>
                                        <p:attrNameLst>
                                          <p:attrName>ppt_y</p:attrName>
                                        </p:attrNameLst>
                                      </p:cBhvr>
                                    </p:anim>
                                    <p:animRot by="21600000">
                                      <p:cBhvr>
                                        <p:cTn id="137" dur="1000" fill="hold">
                                          <p:stCondLst>
                                            <p:cond delay="0"/>
                                          </p:stCondLst>
                                        </p:cTn>
                                        <p:tgtEl>
                                          <p:spTgt spid="103491"/>
                                        </p:tgtEl>
                                        <p:attrNameLst>
                                          <p:attrName>r</p:attrName>
                                        </p:attrNameLst>
                                      </p:cBhvr>
                                    </p:animRot>
                                  </p:childTnLst>
                                </p:cTn>
                              </p:par>
                            </p:childTnLst>
                          </p:cTn>
                        </p:par>
                        <p:par>
                          <p:cTn id="138" fill="hold">
                            <p:stCondLst>
                              <p:cond delay="1000"/>
                            </p:stCondLst>
                            <p:childTnLst>
                              <p:par>
                                <p:cTn id="139" presetID="12" presetClass="entr" presetSubtype="4" fill="hold" grpId="0" nodeType="afterEffect">
                                  <p:stCondLst>
                                    <p:cond delay="0"/>
                                  </p:stCondLst>
                                  <p:childTnLst>
                                    <p:set>
                                      <p:cBhvr>
                                        <p:cTn id="140" dur="1" fill="hold">
                                          <p:stCondLst>
                                            <p:cond delay="0"/>
                                          </p:stCondLst>
                                        </p:cTn>
                                        <p:tgtEl>
                                          <p:spTgt spid="103492"/>
                                        </p:tgtEl>
                                        <p:attrNameLst>
                                          <p:attrName>style.visibility</p:attrName>
                                        </p:attrNameLst>
                                      </p:cBhvr>
                                      <p:to>
                                        <p:strVal val="visible"/>
                                      </p:to>
                                    </p:set>
                                    <p:animEffect transition="in" filter="slide(fromBottom)">
                                      <p:cBhvr>
                                        <p:cTn id="141" dur="500"/>
                                        <p:tgtEl>
                                          <p:spTgt spid="103492"/>
                                        </p:tgtEl>
                                      </p:cBhvr>
                                    </p:animEffect>
                                  </p:childTnLst>
                                </p:cTn>
                              </p:par>
                            </p:childTnLst>
                          </p:cTn>
                        </p:par>
                        <p:par>
                          <p:cTn id="142" fill="hold">
                            <p:stCondLst>
                              <p:cond delay="1500"/>
                            </p:stCondLst>
                            <p:childTnLst>
                              <p:par>
                                <p:cTn id="143" presetID="8" presetClass="exit" presetSubtype="16" fill="hold" grpId="0" nodeType="afterEffect">
                                  <p:stCondLst>
                                    <p:cond delay="0"/>
                                  </p:stCondLst>
                                  <p:iterate type="lt">
                                    <p:tmPct val="0"/>
                                  </p:iterate>
                                  <p:childTnLst>
                                    <p:animEffect transition="out" filter="diamond(in)">
                                      <p:cBhvr>
                                        <p:cTn id="144" dur="2000"/>
                                        <p:tgtEl>
                                          <p:spTgt spid="103493"/>
                                        </p:tgtEl>
                                      </p:cBhvr>
                                    </p:animEffect>
                                    <p:set>
                                      <p:cBhvr>
                                        <p:cTn id="145" dur="1" fill="hold">
                                          <p:stCondLst>
                                            <p:cond delay="1999"/>
                                          </p:stCondLst>
                                        </p:cTn>
                                        <p:tgtEl>
                                          <p:spTgt spid="103493"/>
                                        </p:tgtEl>
                                        <p:attrNameLst>
                                          <p:attrName>style.visibility</p:attrName>
                                        </p:attrNameLst>
                                      </p:cBhvr>
                                      <p:to>
                                        <p:strVal val="hidden"/>
                                      </p:to>
                                    </p:set>
                                  </p:childTnLst>
                                </p:cTn>
                              </p:par>
                            </p:childTnLst>
                          </p:cTn>
                        </p:par>
                        <p:par>
                          <p:cTn id="146" fill="hold">
                            <p:stCondLst>
                              <p:cond delay="3500"/>
                            </p:stCondLst>
                            <p:childTnLst>
                              <p:par>
                                <p:cTn id="147" presetID="51" presetClass="entr" presetSubtype="0" fill="hold" grpId="0" nodeType="afterEffect">
                                  <p:stCondLst>
                                    <p:cond delay="0"/>
                                  </p:stCondLst>
                                  <p:childTnLst>
                                    <p:set>
                                      <p:cBhvr>
                                        <p:cTn id="148" dur="1" fill="hold">
                                          <p:stCondLst>
                                            <p:cond delay="0"/>
                                          </p:stCondLst>
                                        </p:cTn>
                                        <p:tgtEl>
                                          <p:spTgt spid="103494"/>
                                        </p:tgtEl>
                                        <p:attrNameLst>
                                          <p:attrName>style.visibility</p:attrName>
                                        </p:attrNameLst>
                                      </p:cBhvr>
                                      <p:to>
                                        <p:strVal val="visible"/>
                                      </p:to>
                                    </p:set>
                                    <p:animEffect transition="in" filter="fade">
                                      <p:cBhvr>
                                        <p:cTn id="149" dur="770" decel="100000"/>
                                        <p:tgtEl>
                                          <p:spTgt spid="103494"/>
                                        </p:tgtEl>
                                      </p:cBhvr>
                                    </p:animEffect>
                                    <p:animScale>
                                      <p:cBhvr>
                                        <p:cTn id="150" dur="770" decel="100000"/>
                                        <p:tgtEl>
                                          <p:spTgt spid="103494"/>
                                        </p:tgtEl>
                                      </p:cBhvr>
                                      <p:from x="10000" y="10000"/>
                                      <p:to x="200000" y="450000"/>
                                    </p:animScale>
                                    <p:animScale>
                                      <p:cBhvr>
                                        <p:cTn id="151" dur="1230" accel="100000" fill="hold">
                                          <p:stCondLst>
                                            <p:cond delay="770"/>
                                          </p:stCondLst>
                                        </p:cTn>
                                        <p:tgtEl>
                                          <p:spTgt spid="103494"/>
                                        </p:tgtEl>
                                      </p:cBhvr>
                                      <p:from x="200000" y="450000"/>
                                      <p:to x="100000" y="100000"/>
                                    </p:animScale>
                                    <p:set>
                                      <p:cBhvr>
                                        <p:cTn id="152" dur="770" fill="hold"/>
                                        <p:tgtEl>
                                          <p:spTgt spid="103494"/>
                                        </p:tgtEl>
                                        <p:attrNameLst>
                                          <p:attrName>ppt_x</p:attrName>
                                        </p:attrNameLst>
                                      </p:cBhvr>
                                      <p:to>
                                        <p:strVal val="(0.5)"/>
                                      </p:to>
                                    </p:set>
                                    <p:anim from="(0.5)" to="(#ppt_x)" calcmode="lin" valueType="num">
                                      <p:cBhvr>
                                        <p:cTn id="153" dur="1230" accel="100000" fill="hold">
                                          <p:stCondLst>
                                            <p:cond delay="770"/>
                                          </p:stCondLst>
                                        </p:cTn>
                                        <p:tgtEl>
                                          <p:spTgt spid="103494"/>
                                        </p:tgtEl>
                                        <p:attrNameLst>
                                          <p:attrName>ppt_x</p:attrName>
                                        </p:attrNameLst>
                                      </p:cBhvr>
                                    </p:anim>
                                    <p:set>
                                      <p:cBhvr>
                                        <p:cTn id="154" dur="770" fill="hold"/>
                                        <p:tgtEl>
                                          <p:spTgt spid="103494"/>
                                        </p:tgtEl>
                                        <p:attrNameLst>
                                          <p:attrName>ppt_y</p:attrName>
                                        </p:attrNameLst>
                                      </p:cBhvr>
                                      <p:to>
                                        <p:strVal val="(#ppt_y+0.4)"/>
                                      </p:to>
                                    </p:set>
                                    <p:anim from="(#ppt_y+0.4)" to="(#ppt_y)" calcmode="lin" valueType="num">
                                      <p:cBhvr>
                                        <p:cTn id="155" dur="1230" accel="100000" fill="hold">
                                          <p:stCondLst>
                                            <p:cond delay="770"/>
                                          </p:stCondLst>
                                        </p:cTn>
                                        <p:tgtEl>
                                          <p:spTgt spid="103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0" grpId="0"/>
      <p:bldP spid="103471" grpId="0"/>
      <p:bldP spid="103472" grpId="0"/>
      <p:bldP spid="103473" grpId="0"/>
      <p:bldP spid="103474" grpId="0"/>
      <p:bldP spid="103475" grpId="0"/>
      <p:bldP spid="103476" grpId="0"/>
      <p:bldP spid="103477" grpId="0"/>
      <p:bldP spid="103478" grpId="0"/>
      <p:bldP spid="103479" grpId="0"/>
      <p:bldP spid="103480" grpId="0"/>
      <p:bldP spid="103481" grpId="0"/>
      <p:bldP spid="103482" grpId="0"/>
      <p:bldP spid="103483" grpId="0"/>
      <p:bldP spid="103485" grpId="0"/>
      <p:bldP spid="103486" grpId="0"/>
      <p:bldP spid="103487" grpId="0"/>
      <p:bldP spid="103488" grpId="0"/>
      <p:bldP spid="103489" grpId="0"/>
      <p:bldP spid="103490" grpId="0"/>
      <p:bldP spid="103491" grpId="0"/>
      <p:bldP spid="103492" grpId="0"/>
      <p:bldP spid="103493" grpId="0"/>
      <p:bldP spid="103493" grpId="1"/>
      <p:bldP spid="1034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2625" y="542925"/>
            <a:ext cx="9686925"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4.</a:t>
            </a:r>
            <a:r>
              <a:rPr lang="en-US" sz="2800" dirty="0"/>
              <a:t> (</a:t>
            </a:r>
            <a:r>
              <a:rPr lang="en-US" sz="2800" dirty="0" err="1"/>
              <a:t>Sgk</a:t>
            </a:r>
            <a:r>
              <a:rPr lang="en-US" sz="2800" dirty="0"/>
              <a:t> /</a:t>
            </a:r>
            <a:r>
              <a:rPr lang="en-US" sz="2800" dirty="0" err="1"/>
              <a:t>tr</a:t>
            </a:r>
            <a:r>
              <a:rPr lang="en-US" sz="2800" dirty="0"/>
              <a:t> 13) </a:t>
            </a:r>
          </a:p>
          <a:p>
            <a:pPr marL="342900" indent="-342900" fontAlgn="auto">
              <a:spcBef>
                <a:spcPts val="0"/>
              </a:spcBef>
              <a:spcAft>
                <a:spcPts val="0"/>
              </a:spcAft>
              <a:buFontTx/>
              <a:buAutoNum type="alphaLcParenR"/>
              <a:defRPr/>
            </a:pPr>
            <a:r>
              <a:rPr lang="en-US" sz="2800" dirty="0"/>
              <a:t> </a:t>
            </a:r>
            <a:r>
              <a:rPr lang="en-US" sz="2800" dirty="0" err="1"/>
              <a:t>Đọc</a:t>
            </a: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sau</a:t>
            </a:r>
            <a:r>
              <a:rPr lang="en-US" sz="2800" dirty="0"/>
              <a:t>:                                                .</a:t>
            </a:r>
          </a:p>
          <a:p>
            <a:pPr marL="342900" indent="-342900" fontAlgn="auto">
              <a:spcBef>
                <a:spcPts val="0"/>
              </a:spcBef>
              <a:spcAft>
                <a:spcPts val="0"/>
              </a:spcAft>
              <a:buFontTx/>
              <a:buAutoNum type="alphaLcParenR"/>
              <a:defRPr/>
            </a:pPr>
            <a:r>
              <a:rPr lang="en-US" sz="2800" dirty="0"/>
              <a:t> </a:t>
            </a:r>
            <a:r>
              <a:rPr lang="en-US" sz="2800" dirty="0" err="1"/>
              <a:t>Viết</a:t>
            </a:r>
            <a:r>
              <a:rPr lang="en-US" sz="2800" dirty="0"/>
              <a:t> </a:t>
            </a:r>
            <a:r>
              <a:rPr lang="en-US" sz="2800" dirty="0" err="1"/>
              <a:t>các</a:t>
            </a:r>
            <a:r>
              <a:rPr lang="en-US" sz="2800" dirty="0"/>
              <a:t> </a:t>
            </a:r>
            <a:r>
              <a:rPr lang="en-US" sz="2800" dirty="0" err="1"/>
              <a:t>số</a:t>
            </a:r>
            <a:r>
              <a:rPr lang="en-US" sz="2800" dirty="0"/>
              <a:t> </a:t>
            </a:r>
            <a:r>
              <a:rPr lang="en-US" sz="2800" dirty="0" err="1"/>
              <a:t>sau</a:t>
            </a:r>
            <a:r>
              <a:rPr lang="en-US" sz="2800" dirty="0"/>
              <a:t> </a:t>
            </a:r>
            <a:r>
              <a:rPr lang="en-US" sz="2800" dirty="0" err="1"/>
              <a:t>bằng</a:t>
            </a:r>
            <a:r>
              <a:rPr lang="en-US" sz="2800" dirty="0"/>
              <a:t> </a:t>
            </a:r>
            <a:r>
              <a:rPr lang="en-US" sz="2800" dirty="0" err="1"/>
              <a:t>số</a:t>
            </a:r>
            <a:r>
              <a:rPr lang="en-US" sz="2800" dirty="0"/>
              <a:t> La </a:t>
            </a:r>
            <a:r>
              <a:rPr lang="en-US" sz="2800" dirty="0" err="1"/>
              <a:t>Mã</a:t>
            </a:r>
            <a:r>
              <a:rPr lang="en-US" sz="2800" dirty="0"/>
              <a:t>: 6, 14, 18, 19, 22, 26, 30.</a:t>
            </a:r>
          </a:p>
        </p:txBody>
      </p:sp>
      <p:graphicFrame>
        <p:nvGraphicFramePr>
          <p:cNvPr id="9219" name="Object 2"/>
          <p:cNvGraphicFramePr>
            <a:graphicFrameLocks noChangeAspect="1"/>
          </p:cNvGraphicFramePr>
          <p:nvPr/>
        </p:nvGraphicFramePr>
        <p:xfrm>
          <a:off x="6188075" y="1120775"/>
          <a:ext cx="4673600" cy="355600"/>
        </p:xfrm>
        <a:graphic>
          <a:graphicData uri="http://schemas.openxmlformats.org/presentationml/2006/ole">
            <mc:AlternateContent xmlns:mc="http://schemas.openxmlformats.org/markup-compatibility/2006">
              <mc:Choice xmlns:v="urn:schemas-microsoft-com:vml" Requires="v">
                <p:oleObj spid="_x0000_s144400" name="Equation" r:id="rId3" imgW="4673600" imgH="355600" progId="Equation.DSMT4">
                  <p:embed/>
                </p:oleObj>
              </mc:Choice>
              <mc:Fallback>
                <p:oleObj name="Equation" r:id="rId3" imgW="4673600" imgH="3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1120775"/>
                        <a:ext cx="4673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p:cNvGraphicFramePr>
            <a:graphicFrameLocks noGrp="1"/>
          </p:cNvGraphicFramePr>
          <p:nvPr/>
        </p:nvGraphicFramePr>
        <p:xfrm>
          <a:off x="606425" y="2625725"/>
          <a:ext cx="4352925" cy="3600452"/>
        </p:xfrm>
        <a:graphic>
          <a:graphicData uri="http://schemas.openxmlformats.org/drawingml/2006/table">
            <a:tbl>
              <a:tblPr/>
              <a:tblGrid>
                <a:gridCol w="1827213"/>
                <a:gridCol w="2525712"/>
              </a:tblGrid>
              <a:tr h="49083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pitchFamily="34" charset="0"/>
                          <a:cs typeface="Calibri" pitchFamily="34" charset="0"/>
                        </a:rPr>
                        <a:t>Số La Mã</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pitchFamily="34" charset="0"/>
                          <a:cs typeface="Calibri" pitchFamily="34" charset="0"/>
                        </a:rPr>
                        <a:t>Đọc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Bốn</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Tám</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Mười một</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Hai mươi ba</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Hai mươi tư</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51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pitchFamily="34" charset="0"/>
                        <a:cs typeface="Arial" pitchFamily="34"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Hai mươi bảy</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graphicFrame>
        <p:nvGraphicFramePr>
          <p:cNvPr id="7" name="Object 3"/>
          <p:cNvGraphicFramePr>
            <a:graphicFrameLocks noChangeAspect="1"/>
          </p:cNvGraphicFramePr>
          <p:nvPr/>
        </p:nvGraphicFramePr>
        <p:xfrm>
          <a:off x="1381125" y="3238500"/>
          <a:ext cx="431800" cy="304800"/>
        </p:xfrm>
        <a:graphic>
          <a:graphicData uri="http://schemas.openxmlformats.org/presentationml/2006/ole">
            <mc:AlternateContent xmlns:mc="http://schemas.openxmlformats.org/markup-compatibility/2006">
              <mc:Choice xmlns:v="urn:schemas-microsoft-com:vml" Requires="v">
                <p:oleObj spid="_x0000_s144401" name="Equation" r:id="rId5" imgW="431613" imgH="304668" progId="Equation.DSMT4">
                  <p:embed/>
                </p:oleObj>
              </mc:Choice>
              <mc:Fallback>
                <p:oleObj name="Equation" r:id="rId5" imgW="431613" imgH="30466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25" y="32385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5"/>
          <p:cNvGraphicFramePr>
            <a:graphicFrameLocks noChangeAspect="1"/>
          </p:cNvGraphicFramePr>
          <p:nvPr/>
        </p:nvGraphicFramePr>
        <p:xfrm>
          <a:off x="1120775" y="3765550"/>
          <a:ext cx="609600" cy="304800"/>
        </p:xfrm>
        <a:graphic>
          <a:graphicData uri="http://schemas.openxmlformats.org/presentationml/2006/ole">
            <mc:AlternateContent xmlns:mc="http://schemas.openxmlformats.org/markup-compatibility/2006">
              <mc:Choice xmlns:v="urn:schemas-microsoft-com:vml" Requires="v">
                <p:oleObj spid="_x0000_s144402" name="Equation" r:id="rId7" imgW="609336" imgH="304668" progId="Equation.DSMT4">
                  <p:embed/>
                </p:oleObj>
              </mc:Choice>
              <mc:Fallback>
                <p:oleObj name="Equation" r:id="rId7" imgW="609336" imgH="30466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775" y="376555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6"/>
          <p:cNvGraphicFramePr>
            <a:graphicFrameLocks noChangeAspect="1"/>
          </p:cNvGraphicFramePr>
          <p:nvPr/>
        </p:nvGraphicFramePr>
        <p:xfrm>
          <a:off x="1250950" y="4205288"/>
          <a:ext cx="444500" cy="292100"/>
        </p:xfrm>
        <a:graphic>
          <a:graphicData uri="http://schemas.openxmlformats.org/presentationml/2006/ole">
            <mc:AlternateContent xmlns:mc="http://schemas.openxmlformats.org/markup-compatibility/2006">
              <mc:Choice xmlns:v="urn:schemas-microsoft-com:vml" Requires="v">
                <p:oleObj spid="_x0000_s144403" name="Equation" r:id="rId9" imgW="444307" imgH="291973" progId="Equation.DSMT4">
                  <p:embed/>
                </p:oleObj>
              </mc:Choice>
              <mc:Fallback>
                <p:oleObj name="Equation" r:id="rId9" imgW="444307" imgH="29197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0950" y="4205288"/>
                        <a:ext cx="444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p:cNvGraphicFramePr>
            <a:graphicFrameLocks noChangeAspect="1"/>
          </p:cNvGraphicFramePr>
          <p:nvPr/>
        </p:nvGraphicFramePr>
        <p:xfrm>
          <a:off x="1028700" y="4748213"/>
          <a:ext cx="889000" cy="292100"/>
        </p:xfrm>
        <a:graphic>
          <a:graphicData uri="http://schemas.openxmlformats.org/presentationml/2006/ole">
            <mc:AlternateContent xmlns:mc="http://schemas.openxmlformats.org/markup-compatibility/2006">
              <mc:Choice xmlns:v="urn:schemas-microsoft-com:vml" Requires="v">
                <p:oleObj spid="_x0000_s144404" name="Equation" r:id="rId11" imgW="888614" imgH="291973" progId="Equation.DSMT4">
                  <p:embed/>
                </p:oleObj>
              </mc:Choice>
              <mc:Fallback>
                <p:oleObj name="Equation" r:id="rId11" imgW="888614" imgH="29197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700" y="4748213"/>
                        <a:ext cx="889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8"/>
          <p:cNvGraphicFramePr>
            <a:graphicFrameLocks noChangeAspect="1"/>
          </p:cNvGraphicFramePr>
          <p:nvPr/>
        </p:nvGraphicFramePr>
        <p:xfrm>
          <a:off x="1120775" y="5330825"/>
          <a:ext cx="889000" cy="304800"/>
        </p:xfrm>
        <a:graphic>
          <a:graphicData uri="http://schemas.openxmlformats.org/presentationml/2006/ole">
            <mc:AlternateContent xmlns:mc="http://schemas.openxmlformats.org/markup-compatibility/2006">
              <mc:Choice xmlns:v="urn:schemas-microsoft-com:vml" Requires="v">
                <p:oleObj spid="_x0000_s144405" name="Equation" r:id="rId13" imgW="888614" imgH="304668" progId="Equation.DSMT4">
                  <p:embed/>
                </p:oleObj>
              </mc:Choice>
              <mc:Fallback>
                <p:oleObj name="Equation" r:id="rId13" imgW="888614" imgH="30466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0775" y="5330825"/>
                        <a:ext cx="88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9"/>
          <p:cNvGraphicFramePr>
            <a:graphicFrameLocks noChangeAspect="1"/>
          </p:cNvGraphicFramePr>
          <p:nvPr/>
        </p:nvGraphicFramePr>
        <p:xfrm>
          <a:off x="977900" y="5857875"/>
          <a:ext cx="990600" cy="304800"/>
        </p:xfrm>
        <a:graphic>
          <a:graphicData uri="http://schemas.openxmlformats.org/presentationml/2006/ole">
            <mc:AlternateContent xmlns:mc="http://schemas.openxmlformats.org/markup-compatibility/2006">
              <mc:Choice xmlns:v="urn:schemas-microsoft-com:vml" Requires="v">
                <p:oleObj spid="_x0000_s144406" name="Equation" r:id="rId15" imgW="990170" imgH="304668" progId="Equation.DSMT4">
                  <p:embed/>
                </p:oleObj>
              </mc:Choice>
              <mc:Fallback>
                <p:oleObj name="Equation" r:id="rId15" imgW="990170" imgH="30466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7900" y="58578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Table 13"/>
          <p:cNvGraphicFramePr>
            <a:graphicFrameLocks noGrp="1"/>
          </p:cNvGraphicFramePr>
          <p:nvPr/>
        </p:nvGraphicFramePr>
        <p:xfrm>
          <a:off x="5907088" y="2455863"/>
          <a:ext cx="5081587" cy="4145168"/>
        </p:xfrm>
        <a:graphic>
          <a:graphicData uri="http://schemas.openxmlformats.org/drawingml/2006/table">
            <a:tbl>
              <a:tblPr firstRow="1" bandRow="1">
                <a:tableStyleId>{5C22544A-7EE6-4342-B048-85BDC9FD1C3A}</a:tableStyleId>
              </a:tblPr>
              <a:tblGrid>
                <a:gridCol w="2193727"/>
                <a:gridCol w="2887860"/>
              </a:tblGrid>
              <a:tr h="518120">
                <a:tc>
                  <a:txBody>
                    <a:bodyPr/>
                    <a:lstStyle/>
                    <a:p>
                      <a:pPr algn="ctr"/>
                      <a:r>
                        <a:rPr lang="en-US" sz="2800" dirty="0" err="1" smtClean="0">
                          <a:latin typeface="Arial" pitchFamily="34" charset="0"/>
                          <a:cs typeface="Arial" pitchFamily="34" charset="0"/>
                        </a:rPr>
                        <a:t>Số</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tự</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nhiên</a:t>
                      </a:r>
                      <a:endParaRPr lang="en-US" sz="2800" dirty="0">
                        <a:latin typeface="Arial" pitchFamily="34" charset="0"/>
                        <a:cs typeface="Arial" pitchFamily="34" charset="0"/>
                      </a:endParaRPr>
                    </a:p>
                  </a:txBody>
                  <a:tcPr marL="91438" marR="91438" marT="45713" marB="45713"/>
                </a:tc>
                <a:tc>
                  <a:txBody>
                    <a:bodyPr/>
                    <a:lstStyle/>
                    <a:p>
                      <a:pPr algn="ctr"/>
                      <a:r>
                        <a:rPr lang="en-US" sz="2800" dirty="0" err="1" smtClean="0">
                          <a:latin typeface="Arial" pitchFamily="34" charset="0"/>
                          <a:cs typeface="Arial" pitchFamily="34" charset="0"/>
                        </a:rPr>
                        <a:t>Số</a:t>
                      </a:r>
                      <a:r>
                        <a:rPr lang="en-US" sz="2800" baseline="0" dirty="0" smtClean="0">
                          <a:latin typeface="Arial" pitchFamily="34" charset="0"/>
                          <a:cs typeface="Arial" pitchFamily="34" charset="0"/>
                        </a:rPr>
                        <a:t>  La </a:t>
                      </a:r>
                      <a:r>
                        <a:rPr lang="en-US" sz="2800" baseline="0" dirty="0" err="1" smtClean="0">
                          <a:latin typeface="Arial" pitchFamily="34" charset="0"/>
                          <a:cs typeface="Arial" pitchFamily="34" charset="0"/>
                        </a:rPr>
                        <a:t>Mã</a:t>
                      </a: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6</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14</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18</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19</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22</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26</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r h="518120">
                <a:tc>
                  <a:txBody>
                    <a:bodyPr/>
                    <a:lstStyle/>
                    <a:p>
                      <a:pPr algn="ctr"/>
                      <a:r>
                        <a:rPr lang="en-US" sz="2800" dirty="0" smtClean="0">
                          <a:latin typeface="Arial" pitchFamily="34" charset="0"/>
                          <a:cs typeface="Arial" pitchFamily="34" charset="0"/>
                        </a:rPr>
                        <a:t>30</a:t>
                      </a:r>
                      <a:endParaRPr lang="en-US" sz="2800" dirty="0">
                        <a:latin typeface="Arial" pitchFamily="34" charset="0"/>
                        <a:cs typeface="Arial" pitchFamily="34" charset="0"/>
                      </a:endParaRPr>
                    </a:p>
                  </a:txBody>
                  <a:tcPr marL="91438" marR="91438" marT="45713" marB="45713"/>
                </a:tc>
                <a:tc>
                  <a:txBody>
                    <a:bodyPr/>
                    <a:lstStyle/>
                    <a:p>
                      <a:pPr algn="ctr"/>
                      <a:endParaRPr lang="en-US" sz="2800" dirty="0">
                        <a:latin typeface="Arial" pitchFamily="34" charset="0"/>
                        <a:cs typeface="Arial" pitchFamily="34" charset="0"/>
                      </a:endParaRPr>
                    </a:p>
                  </a:txBody>
                  <a:tcPr marL="91438" marR="91438" marT="45713" marB="45713"/>
                </a:tc>
              </a:tr>
            </a:tbl>
          </a:graphicData>
        </a:graphic>
      </p:graphicFrame>
      <p:graphicFrame>
        <p:nvGraphicFramePr>
          <p:cNvPr id="15" name="Object 10"/>
          <p:cNvGraphicFramePr>
            <a:graphicFrameLocks noChangeAspect="1"/>
          </p:cNvGraphicFramePr>
          <p:nvPr/>
        </p:nvGraphicFramePr>
        <p:xfrm>
          <a:off x="9170988" y="3052763"/>
          <a:ext cx="381000" cy="304800"/>
        </p:xfrm>
        <a:graphic>
          <a:graphicData uri="http://schemas.openxmlformats.org/presentationml/2006/ole">
            <mc:AlternateContent xmlns:mc="http://schemas.openxmlformats.org/markup-compatibility/2006">
              <mc:Choice xmlns:v="urn:schemas-microsoft-com:vml" Requires="v">
                <p:oleObj spid="_x0000_s144407" name="Equation" r:id="rId17" imgW="380835" imgH="304668" progId="Equation.DSMT4">
                  <p:embed/>
                </p:oleObj>
              </mc:Choice>
              <mc:Fallback>
                <p:oleObj name="Equation" r:id="rId17" imgW="380835" imgH="304668"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70988" y="30527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1"/>
          <p:cNvGraphicFramePr>
            <a:graphicFrameLocks noChangeAspect="1"/>
          </p:cNvGraphicFramePr>
          <p:nvPr/>
        </p:nvGraphicFramePr>
        <p:xfrm>
          <a:off x="9102725" y="3641725"/>
          <a:ext cx="673100" cy="304800"/>
        </p:xfrm>
        <a:graphic>
          <a:graphicData uri="http://schemas.openxmlformats.org/presentationml/2006/ole">
            <mc:AlternateContent xmlns:mc="http://schemas.openxmlformats.org/markup-compatibility/2006">
              <mc:Choice xmlns:v="urn:schemas-microsoft-com:vml" Requires="v">
                <p:oleObj spid="_x0000_s144408" name="Equation" r:id="rId19" imgW="672808" imgH="304668" progId="Equation.DSMT4">
                  <p:embed/>
                </p:oleObj>
              </mc:Choice>
              <mc:Fallback>
                <p:oleObj name="Equation" r:id="rId19" imgW="672808" imgH="304668"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02725" y="3641725"/>
                        <a:ext cx="67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2"/>
          <p:cNvGraphicFramePr>
            <a:graphicFrameLocks noChangeAspect="1"/>
          </p:cNvGraphicFramePr>
          <p:nvPr/>
        </p:nvGraphicFramePr>
        <p:xfrm>
          <a:off x="8978900" y="4137025"/>
          <a:ext cx="889000" cy="304800"/>
        </p:xfrm>
        <a:graphic>
          <a:graphicData uri="http://schemas.openxmlformats.org/presentationml/2006/ole">
            <mc:AlternateContent xmlns:mc="http://schemas.openxmlformats.org/markup-compatibility/2006">
              <mc:Choice xmlns:v="urn:schemas-microsoft-com:vml" Requires="v">
                <p:oleObj spid="_x0000_s144409" name="Equation" r:id="rId21" imgW="888614" imgH="304668" progId="Equation.DSMT4">
                  <p:embed/>
                </p:oleObj>
              </mc:Choice>
              <mc:Fallback>
                <p:oleObj name="Equation" r:id="rId21" imgW="888614" imgH="30466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78900" y="4137025"/>
                        <a:ext cx="88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3"/>
          <p:cNvGraphicFramePr>
            <a:graphicFrameLocks noChangeAspect="1"/>
          </p:cNvGraphicFramePr>
          <p:nvPr/>
        </p:nvGraphicFramePr>
        <p:xfrm>
          <a:off x="8985250" y="4638675"/>
          <a:ext cx="660400" cy="292100"/>
        </p:xfrm>
        <a:graphic>
          <a:graphicData uri="http://schemas.openxmlformats.org/presentationml/2006/ole">
            <mc:AlternateContent xmlns:mc="http://schemas.openxmlformats.org/markup-compatibility/2006">
              <mc:Choice xmlns:v="urn:schemas-microsoft-com:vml" Requires="v">
                <p:oleObj spid="_x0000_s144410" name="Equation" r:id="rId23" imgW="660113" imgH="291973" progId="Equation.DSMT4">
                  <p:embed/>
                </p:oleObj>
              </mc:Choice>
              <mc:Fallback>
                <p:oleObj name="Equation" r:id="rId23" imgW="660113" imgH="291973"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985250" y="4638675"/>
                        <a:ext cx="660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4"/>
          <p:cNvGraphicFramePr>
            <a:graphicFrameLocks noChangeAspect="1"/>
          </p:cNvGraphicFramePr>
          <p:nvPr/>
        </p:nvGraphicFramePr>
        <p:xfrm>
          <a:off x="8958263" y="5197475"/>
          <a:ext cx="774700" cy="292100"/>
        </p:xfrm>
        <a:graphic>
          <a:graphicData uri="http://schemas.openxmlformats.org/presentationml/2006/ole">
            <mc:AlternateContent xmlns:mc="http://schemas.openxmlformats.org/markup-compatibility/2006">
              <mc:Choice xmlns:v="urn:schemas-microsoft-com:vml" Requires="v">
                <p:oleObj spid="_x0000_s144411" name="Equation" r:id="rId25" imgW="774364" imgH="291973" progId="Equation.DSMT4">
                  <p:embed/>
                </p:oleObj>
              </mc:Choice>
              <mc:Fallback>
                <p:oleObj name="Equation" r:id="rId25" imgW="774364" imgH="291973"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958263" y="5197475"/>
                        <a:ext cx="774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5"/>
          <p:cNvGraphicFramePr>
            <a:graphicFrameLocks noChangeAspect="1"/>
          </p:cNvGraphicFramePr>
          <p:nvPr/>
        </p:nvGraphicFramePr>
        <p:xfrm>
          <a:off x="8953500" y="5656263"/>
          <a:ext cx="876300" cy="304800"/>
        </p:xfrm>
        <a:graphic>
          <a:graphicData uri="http://schemas.openxmlformats.org/presentationml/2006/ole">
            <mc:AlternateContent xmlns:mc="http://schemas.openxmlformats.org/markup-compatibility/2006">
              <mc:Choice xmlns:v="urn:schemas-microsoft-com:vml" Requires="v">
                <p:oleObj spid="_x0000_s144412" name="Equation" r:id="rId27" imgW="875920" imgH="304668" progId="Equation.DSMT4">
                  <p:embed/>
                </p:oleObj>
              </mc:Choice>
              <mc:Fallback>
                <p:oleObj name="Equation" r:id="rId27" imgW="875920" imgH="304668"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953500" y="5656263"/>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16"/>
          <p:cNvGraphicFramePr>
            <a:graphicFrameLocks noChangeAspect="1"/>
          </p:cNvGraphicFramePr>
          <p:nvPr/>
        </p:nvGraphicFramePr>
        <p:xfrm>
          <a:off x="9036050" y="6235700"/>
          <a:ext cx="774700" cy="292100"/>
        </p:xfrm>
        <a:graphic>
          <a:graphicData uri="http://schemas.openxmlformats.org/presentationml/2006/ole">
            <mc:AlternateContent xmlns:mc="http://schemas.openxmlformats.org/markup-compatibility/2006">
              <mc:Choice xmlns:v="urn:schemas-microsoft-com:vml" Requires="v">
                <p:oleObj spid="_x0000_s144413" name="Equation" r:id="rId29" imgW="774364" imgH="291973" progId="Equation.DSMT4">
                  <p:embed/>
                </p:oleObj>
              </mc:Choice>
              <mc:Fallback>
                <p:oleObj name="Equation" r:id="rId29" imgW="774364" imgH="291973"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036050" y="6235700"/>
                        <a:ext cx="774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88"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61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par>
                                <p:cTn id="37" presetID="4"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ox(in)">
                                      <p:cBhvr>
                                        <p:cTn id="45" dur="500"/>
                                        <p:tgtEl>
                                          <p:spTgt spid="19"/>
                                        </p:tgtEl>
                                      </p:cBhvr>
                                    </p:animEffect>
                                  </p:childTnLst>
                                </p:cTn>
                              </p:par>
                              <p:par>
                                <p:cTn id="46" presetID="4"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ox(in)">
                                      <p:cBhvr>
                                        <p:cTn id="48" dur="500"/>
                                        <p:tgtEl>
                                          <p:spTgt spid="20"/>
                                        </p:tgtEl>
                                      </p:cBhvr>
                                    </p:animEffect>
                                  </p:childTnLst>
                                </p:cTn>
                              </p:par>
                              <p:par>
                                <p:cTn id="49" presetID="4"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33518" y="3168655"/>
            <a:ext cx="6990996" cy="653685"/>
            <a:chOff x="4762671" y="83128"/>
            <a:chExt cx="7610308"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4762671" y="182881"/>
              <a:ext cx="7610308" cy="523220"/>
            </a:xfrm>
            <a:prstGeom prst="rect">
              <a:avLst/>
            </a:prstGeom>
            <a:noFill/>
          </p:spPr>
          <p:txBody>
            <a:bodyPr wrap="square">
              <a:spAutoFit/>
            </a:bodyPr>
            <a:lstStyle/>
            <a:p>
              <a:r>
                <a:rPr lang="en-US" sz="2800" b="1" dirty="0">
                  <a:solidFill>
                    <a:srgbClr val="FFFF00"/>
                  </a:solidFill>
                  <a:latin typeface="Arial" pitchFamily="34" charset="0"/>
                  <a:cs typeface="Arial" pitchFamily="34" charset="0"/>
                </a:rPr>
                <a:t>HOẠT ĐỘNG HÌNH THÀNH KIẾN THỨC</a:t>
              </a:r>
              <a:endParaRPr lang="en-US" sz="2800" dirty="0">
                <a:solidFill>
                  <a:srgbClr val="FFFF00"/>
                </a:solidFill>
                <a:latin typeface="Arial" pitchFamily="34" charset="0"/>
                <a:cs typeface="Arial" pitchFamily="34" charset="0"/>
              </a:endParaRPr>
            </a:p>
          </p:txBody>
        </p:sp>
      </p:grpSp>
      <p:sp>
        <p:nvSpPr>
          <p:cNvPr id="13" name="TextBox 12"/>
          <p:cNvSpPr txBox="1"/>
          <p:nvPr/>
        </p:nvSpPr>
        <p:spPr>
          <a:xfrm>
            <a:off x="464949" y="232474"/>
            <a:ext cx="7005234" cy="523220"/>
          </a:xfrm>
          <a:prstGeom prst="rect">
            <a:avLst/>
          </a:prstGeom>
          <a:noFill/>
        </p:spPr>
        <p:txBody>
          <a:bodyPr wrap="square" rtlCol="0">
            <a:spAutoFit/>
          </a:bodyPr>
          <a:lstStyle/>
          <a:p>
            <a:r>
              <a:rPr lang="en-US" sz="2800" b="1" dirty="0" smtClean="0">
                <a:latin typeface="Arial" pitchFamily="34" charset="0"/>
                <a:cs typeface="Arial" pitchFamily="34" charset="0"/>
              </a:rPr>
              <a:t>III. So </a:t>
            </a:r>
            <a:r>
              <a:rPr lang="en-US" sz="2800" b="1" dirty="0" err="1" smtClean="0">
                <a:latin typeface="Arial" pitchFamily="34" charset="0"/>
                <a:cs typeface="Arial" pitchFamily="34" charset="0"/>
              </a:rPr>
              <a:t>sánh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các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số</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tự</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nhiên</a:t>
            </a:r>
            <a:endParaRPr lang="en-US" sz="2800" dirty="0" smtClean="0">
              <a:latin typeface="Arial" pitchFamily="34" charset="0"/>
              <a:cs typeface="Arial" pitchFamily="34" charset="0"/>
            </a:endParaRPr>
          </a:p>
        </p:txBody>
      </p:sp>
      <p:sp>
        <p:nvSpPr>
          <p:cNvPr id="14" name="TextBox 13"/>
          <p:cNvSpPr txBox="1"/>
          <p:nvPr/>
        </p:nvSpPr>
        <p:spPr>
          <a:xfrm>
            <a:off x="538634" y="301538"/>
            <a:ext cx="10722924" cy="1384995"/>
          </a:xfrm>
          <a:prstGeom prst="rect">
            <a:avLst/>
          </a:prstGeom>
          <a:solidFill>
            <a:schemeClr val="accent2">
              <a:lumMod val="20000"/>
              <a:lumOff val="80000"/>
            </a:schemeClr>
          </a:solidFill>
        </p:spPr>
        <p:txBody>
          <a:bodyPr wrap="square" rtlCol="0">
            <a:spAutoFit/>
          </a:bodyPr>
          <a:lstStyle/>
          <a:p>
            <a:r>
              <a:rPr lang="en-US" sz="2800" b="1" u="sng" dirty="0" smtClean="0">
                <a:solidFill>
                  <a:srgbClr val="002060"/>
                </a:solidFill>
                <a:latin typeface="Arial" pitchFamily="34" charset="0"/>
                <a:cs typeface="Arial" pitchFamily="34" charset="0"/>
              </a:rPr>
              <a:t>HĐ 4</a:t>
            </a:r>
            <a:r>
              <a:rPr lang="en-US" sz="2800" dirty="0" smtClean="0">
                <a:solidFill>
                  <a:srgbClr val="002060"/>
                </a:solidFill>
                <a:latin typeface="Arial" pitchFamily="34" charset="0"/>
                <a:cs typeface="Arial" pitchFamily="34" charset="0"/>
              </a:rPr>
              <a:t>:</a:t>
            </a:r>
            <a:r>
              <a:rPr lang="en-US" sz="2800" dirty="0" smtClean="0">
                <a:latin typeface="Arial" pitchFamily="34" charset="0"/>
                <a:cs typeface="Arial" pitchFamily="34" charset="0"/>
              </a:rPr>
              <a:t>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p>
          <a:p>
            <a:pPr marL="342900" indent="-342900">
              <a:buAutoNum type="alphaLcParenR"/>
            </a:pPr>
            <a:r>
              <a:rPr lang="en-US" sz="2800" dirty="0" smtClean="0">
                <a:latin typeface="Arial" pitchFamily="34" charset="0"/>
                <a:cs typeface="Arial" pitchFamily="34" charset="0"/>
              </a:rPr>
              <a:t> 9 998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10 000</a:t>
            </a:r>
          </a:p>
          <a:p>
            <a:pPr marL="342900" indent="-342900">
              <a:buAutoNum type="alphaLcParenR"/>
            </a:pPr>
            <a:r>
              <a:rPr lang="en-US" sz="2800" dirty="0" smtClean="0">
                <a:latin typeface="Arial" pitchFamily="34" charset="0"/>
                <a:cs typeface="Arial" pitchFamily="34" charset="0"/>
              </a:rPr>
              <a:t> 524 697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524 687</a:t>
            </a:r>
            <a:endParaRPr lang="en-US" sz="2800" dirty="0">
              <a:latin typeface="Arial" pitchFamily="34" charset="0"/>
              <a:cs typeface="Arial" pitchFamily="34" charset="0"/>
            </a:endParaRPr>
          </a:p>
        </p:txBody>
      </p:sp>
      <p:sp>
        <p:nvSpPr>
          <p:cNvPr id="15" name="TextBox 14"/>
          <p:cNvSpPr txBox="1"/>
          <p:nvPr/>
        </p:nvSpPr>
        <p:spPr>
          <a:xfrm>
            <a:off x="647667" y="1768438"/>
            <a:ext cx="7842142" cy="523220"/>
          </a:xfrm>
          <a:prstGeom prst="rect">
            <a:avLst/>
          </a:prstGeom>
          <a:noFill/>
        </p:spPr>
        <p:txBody>
          <a:bodyPr wrap="square" rtlCol="0">
            <a:spAutoFit/>
          </a:bodyPr>
          <a:lstStyle/>
          <a:p>
            <a:r>
              <a:rPr lang="en-US" sz="2800" dirty="0" smtClean="0">
                <a:latin typeface="Arial" pitchFamily="34" charset="0"/>
                <a:cs typeface="Arial" pitchFamily="34" charset="0"/>
              </a:rPr>
              <a:t>9 998 &lt; 10 000 ;                   524 697 &gt; 524 687</a:t>
            </a:r>
          </a:p>
        </p:txBody>
      </p:sp>
      <p:sp>
        <p:nvSpPr>
          <p:cNvPr id="18" name="TextBox 17"/>
          <p:cNvSpPr txBox="1"/>
          <p:nvPr/>
        </p:nvSpPr>
        <p:spPr>
          <a:xfrm>
            <a:off x="766759" y="2452548"/>
            <a:ext cx="10510841" cy="3539430"/>
          </a:xfrm>
          <a:prstGeom prst="rect">
            <a:avLst/>
          </a:prstGeom>
          <a:solidFill>
            <a:srgbClr val="A6EEAD"/>
          </a:solidFill>
        </p:spPr>
        <p:txBody>
          <a:bodyPr wrap="square" rtlCol="0">
            <a:spAutoFit/>
          </a:bodyPr>
          <a:lstStyle/>
          <a:p>
            <a:r>
              <a:rPr lang="en-US" sz="2800" b="1" dirty="0" smtClean="0">
                <a:latin typeface="Arial" pitchFamily="34" charset="0"/>
                <a:cs typeface="Arial" pitchFamily="34" charset="0"/>
              </a:rPr>
              <a:t>*</a:t>
            </a:r>
            <a:r>
              <a:rPr lang="en-US" sz="2800" b="1" dirty="0" err="1" smtClean="0">
                <a:latin typeface="Arial" pitchFamily="34" charset="0"/>
                <a:cs typeface="Arial" pitchFamily="34" charset="0"/>
              </a:rPr>
              <a:t>Tổng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quát</a:t>
            </a:r>
            <a:r>
              <a:rPr lang="en-US" sz="2800" b="1" dirty="0" smtClean="0">
                <a:latin typeface="Arial" pitchFamily="34" charset="0"/>
                <a:cs typeface="Arial" pitchFamily="34" charset="0"/>
              </a:rPr>
              <a:t>: </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ít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lượt</a:t>
            </a:r>
            <a:r>
              <a:rPr lang="en-US" sz="2800" dirty="0" smtClean="0">
                <a:latin typeface="Arial" pitchFamily="34" charset="0"/>
                <a:cs typeface="Arial" pitchFamily="34" charset="0"/>
              </a:rPr>
              <a:t>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cùng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hàng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trái</a:t>
            </a:r>
            <a:r>
              <a:rPr lang="en-US" sz="2800" dirty="0" smtClean="0">
                <a:latin typeface="Arial" pitchFamily="34" charset="0"/>
                <a:cs typeface="Arial" pitchFamily="34" charset="0"/>
              </a:rPr>
              <a:t> sang </a:t>
            </a:r>
            <a:r>
              <a:rPr lang="en-US" sz="2800" dirty="0" err="1" smtClean="0">
                <a:latin typeface="Arial" pitchFamily="34" charset="0"/>
                <a:cs typeface="Arial" pitchFamily="34" charset="0"/>
              </a:rPr>
              <a:t>phải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cặp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chứa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a:t>
            </a:r>
          </a:p>
          <a:p>
            <a:endParaRPr lang="en-US" sz="2800" dirty="0">
              <a:latin typeface="Arial" pitchFamily="34" charset="0"/>
              <a:cs typeface="Arial"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1798" y="402383"/>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202" y="42009"/>
            <a:ext cx="9236990" cy="2246769"/>
          </a:xfrm>
          <a:prstGeom prst="rect">
            <a:avLst/>
          </a:prstGeom>
          <a:noFill/>
          <a:ln>
            <a:solidFill>
              <a:schemeClr val="accent1"/>
            </a:solidFill>
          </a:ln>
        </p:spPr>
        <p:txBody>
          <a:bodyPr wrap="square" rtlCol="0">
            <a:spAutoFit/>
          </a:bodyPr>
          <a:lstStyle/>
          <a:p>
            <a:r>
              <a:rPr lang="en-US" sz="2800" b="1" i="1" dirty="0" smtClean="0">
                <a:solidFill>
                  <a:srgbClr val="FF0000"/>
                </a:solidFill>
                <a:latin typeface="Arial" pitchFamily="34" charset="0"/>
                <a:cs typeface="Arial" pitchFamily="34" charset="0"/>
              </a:rPr>
              <a:t>*</a:t>
            </a:r>
            <a:r>
              <a:rPr lang="en-US" sz="2800" b="1" i="1" dirty="0" err="1" smtClean="0">
                <a:solidFill>
                  <a:srgbClr val="FF0000"/>
                </a:solidFill>
                <a:latin typeface="Arial" pitchFamily="34" charset="0"/>
                <a:cs typeface="Arial" pitchFamily="34" charset="0"/>
              </a:rPr>
              <a:t>Lưu</a:t>
            </a:r>
            <a:r>
              <a:rPr lang="en-US" sz="2800" b="1" i="1" dirty="0" smtClean="0">
                <a:solidFill>
                  <a:srgbClr val="FF0000"/>
                </a:solidFill>
                <a:latin typeface="Arial" pitchFamily="34" charset="0"/>
                <a:cs typeface="Arial" pitchFamily="34" charset="0"/>
              </a:rPr>
              <a:t> ý: </a:t>
            </a:r>
            <a:r>
              <a:rPr lang="en-US" sz="2800" dirty="0" err="1">
                <a:solidFill>
                  <a:schemeClr val="accent1"/>
                </a:solidFill>
                <a:latin typeface="Arial" pitchFamily="34" charset="0"/>
                <a:cs typeface="Arial" pitchFamily="34" charset="0"/>
              </a:rPr>
              <a:t>Với</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số</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tự</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nhiên</a:t>
            </a:r>
            <a:r>
              <a:rPr lang="en-US" sz="2800" dirty="0">
                <a:solidFill>
                  <a:schemeClr val="accent1"/>
                </a:solidFill>
                <a:latin typeface="Arial" pitchFamily="34" charset="0"/>
                <a:cs typeface="Arial" pitchFamily="34" charset="0"/>
              </a:rPr>
              <a:t> a </a:t>
            </a:r>
            <a:r>
              <a:rPr lang="en-US" sz="2800" dirty="0" err="1">
                <a:solidFill>
                  <a:schemeClr val="accent1"/>
                </a:solidFill>
                <a:latin typeface="Arial" pitchFamily="34" charset="0"/>
                <a:cs typeface="Arial" pitchFamily="34" charset="0"/>
              </a:rPr>
              <a:t>cho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trước</a:t>
            </a:r>
            <a:r>
              <a:rPr lang="en-US" sz="2800" dirty="0" smtClean="0">
                <a:solidFill>
                  <a:schemeClr val="accent1"/>
                </a:solidFill>
                <a:latin typeface="Arial" pitchFamily="34" charset="0"/>
                <a:cs typeface="Arial" pitchFamily="34" charset="0"/>
              </a:rPr>
              <a:t>:</a:t>
            </a:r>
            <a:endParaRPr lang="en-US" sz="2800" i="1" dirty="0" smtClean="0">
              <a:solidFill>
                <a:srgbClr val="FF0000"/>
              </a:solidFill>
              <a:latin typeface="Arial" pitchFamily="34" charset="0"/>
              <a:cs typeface="Arial" pitchFamily="34" charset="0"/>
            </a:endParaRPr>
          </a:p>
          <a:p>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Nếu</a:t>
            </a:r>
            <a:r>
              <a:rPr lang="en-US" sz="2800" i="1" dirty="0" smtClean="0">
                <a:solidFill>
                  <a:schemeClr val="accent1"/>
                </a:solidFill>
                <a:latin typeface="Arial" pitchFamily="34" charset="0"/>
                <a:cs typeface="Arial" pitchFamily="34" charset="0"/>
              </a:rPr>
              <a:t> </a:t>
            </a:r>
            <a:r>
              <a:rPr lang="en-US" sz="2800" i="1" dirty="0" smtClean="0">
                <a:latin typeface="Arial" pitchFamily="34" charset="0"/>
                <a:cs typeface="Arial" pitchFamily="34" charset="0"/>
              </a:rPr>
              <a:t>a</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nhỏ</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hơn</a:t>
            </a:r>
            <a:r>
              <a:rPr lang="en-US" sz="2800" i="1" dirty="0" smtClean="0">
                <a:solidFill>
                  <a:schemeClr val="accent1"/>
                </a:solidFill>
                <a:latin typeface="Arial" pitchFamily="34" charset="0"/>
                <a:cs typeface="Arial" pitchFamily="34" charset="0"/>
              </a:rPr>
              <a:t> </a:t>
            </a:r>
            <a:r>
              <a:rPr lang="en-US" sz="2800" i="1" dirty="0" smtClean="0">
                <a:latin typeface="Arial" pitchFamily="34" charset="0"/>
                <a:cs typeface="Arial" pitchFamily="34" charset="0"/>
              </a:rPr>
              <a:t>b</a:t>
            </a:r>
            <a:r>
              <a:rPr lang="en-US" sz="2800" i="1" dirty="0" smtClean="0">
                <a:solidFill>
                  <a:schemeClr val="accent1"/>
                </a:solidFill>
                <a:latin typeface="Arial" pitchFamily="34" charset="0"/>
                <a:cs typeface="Arial" pitchFamily="34" charset="0"/>
              </a:rPr>
              <a:t> ta </a:t>
            </a:r>
            <a:r>
              <a:rPr lang="en-US" sz="2800" i="1" dirty="0" err="1" smtClean="0">
                <a:solidFill>
                  <a:schemeClr val="accent1"/>
                </a:solidFill>
                <a:latin typeface="Arial" pitchFamily="34" charset="0"/>
                <a:cs typeface="Arial" pitchFamily="34" charset="0"/>
              </a:rPr>
              <a:t>viết</a:t>
            </a:r>
            <a:r>
              <a:rPr lang="en-US" sz="2800" i="1" dirty="0" smtClean="0">
                <a:solidFill>
                  <a:schemeClr val="accent1"/>
                </a:solidFill>
                <a:latin typeface="Arial" pitchFamily="34" charset="0"/>
                <a:cs typeface="Arial" pitchFamily="34" charset="0"/>
              </a:rPr>
              <a:t>            hay  </a:t>
            </a:r>
          </a:p>
          <a:p>
            <a:pPr marL="457200" indent="-457200">
              <a:buFontTx/>
              <a:buChar char="-"/>
            </a:pPr>
            <a:r>
              <a:rPr lang="en-US" sz="2800" i="1" dirty="0" err="1" smtClean="0">
                <a:solidFill>
                  <a:schemeClr val="accent1"/>
                </a:solidFill>
                <a:latin typeface="Arial" pitchFamily="34" charset="0"/>
                <a:cs typeface="Arial" pitchFamily="34" charset="0"/>
              </a:rPr>
              <a:t>Nếu</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và</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thì</a:t>
            </a:r>
            <a:r>
              <a:rPr lang="en-US" sz="2800" i="1" dirty="0" smtClean="0">
                <a:solidFill>
                  <a:schemeClr val="accent1"/>
                </a:solidFill>
                <a:latin typeface="Arial" pitchFamily="34" charset="0"/>
                <a:cs typeface="Arial" pitchFamily="34" charset="0"/>
              </a:rPr>
              <a:t>  </a:t>
            </a:r>
            <a:endParaRPr lang="en-US" sz="2800" i="1" dirty="0" smtClean="0">
              <a:solidFill>
                <a:schemeClr val="accent1"/>
              </a:solidFill>
              <a:latin typeface="Arial" pitchFamily="34" charset="0"/>
              <a:cs typeface="Arial" pitchFamily="34" charset="0"/>
            </a:endParaRPr>
          </a:p>
          <a:p>
            <a:pPr marL="457200" indent="-457200">
              <a:buFontTx/>
              <a:buChar char="-"/>
            </a:pPr>
            <a:r>
              <a:rPr lang="en-US" sz="2800" i="1" dirty="0" err="1" smtClean="0">
                <a:solidFill>
                  <a:schemeClr val="accent1"/>
                </a:solidFill>
                <a:latin typeface="Arial" pitchFamily="34" charset="0"/>
                <a:cs typeface="Arial" pitchFamily="34" charset="0"/>
              </a:rPr>
              <a:t>Nếu</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thì</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hoặc</a:t>
            </a:r>
            <a:endParaRPr lang="en-US" sz="2800" i="1" dirty="0" smtClean="0">
              <a:solidFill>
                <a:schemeClr val="accent1"/>
              </a:solidFill>
              <a:latin typeface="Arial" pitchFamily="34" charset="0"/>
              <a:cs typeface="Arial" pitchFamily="34" charset="0"/>
            </a:endParaRPr>
          </a:p>
          <a:p>
            <a:pPr marL="457200" indent="-457200">
              <a:buFontTx/>
              <a:buChar char="-"/>
            </a:pPr>
            <a:r>
              <a:rPr lang="en-US" sz="2800" i="1" dirty="0" err="1" smtClean="0">
                <a:solidFill>
                  <a:schemeClr val="accent1"/>
                </a:solidFill>
                <a:latin typeface="Arial" pitchFamily="34" charset="0"/>
                <a:cs typeface="Arial" pitchFamily="34" charset="0"/>
              </a:rPr>
              <a:t>Nếu</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thì</a:t>
            </a:r>
            <a:r>
              <a:rPr lang="en-US" sz="2800" i="1" dirty="0" smtClean="0">
                <a:solidFill>
                  <a:schemeClr val="accent1"/>
                </a:solidFill>
                <a:latin typeface="Arial" pitchFamily="34" charset="0"/>
                <a:cs typeface="Arial" pitchFamily="34" charset="0"/>
              </a:rPr>
              <a:t>             </a:t>
            </a:r>
            <a:r>
              <a:rPr lang="en-US" sz="2800" i="1" dirty="0" err="1" smtClean="0">
                <a:solidFill>
                  <a:schemeClr val="accent1"/>
                </a:solidFill>
                <a:latin typeface="Arial" pitchFamily="34" charset="0"/>
                <a:cs typeface="Arial" pitchFamily="34" charset="0"/>
              </a:rPr>
              <a:t>hoặc</a:t>
            </a:r>
            <a:endParaRPr lang="en-US" sz="2800" i="1" dirty="0" smtClean="0">
              <a:solidFill>
                <a:schemeClr val="accent1"/>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00992094"/>
              </p:ext>
            </p:extLst>
          </p:nvPr>
        </p:nvGraphicFramePr>
        <p:xfrm>
          <a:off x="4694238" y="550723"/>
          <a:ext cx="749300" cy="317500"/>
        </p:xfrm>
        <a:graphic>
          <a:graphicData uri="http://schemas.openxmlformats.org/presentationml/2006/ole">
            <mc:AlternateContent xmlns:mc="http://schemas.openxmlformats.org/markup-compatibility/2006">
              <mc:Choice xmlns:v="urn:schemas-microsoft-com:vml" Requires="v">
                <p:oleObj spid="_x0000_s129099" name="Equation" r:id="rId3" imgW="749160" imgH="317160" progId="Equation.DSMT4">
                  <p:embed/>
                </p:oleObj>
              </mc:Choice>
              <mc:Fallback>
                <p:oleObj name="Equation" r:id="rId3" imgW="749160" imgH="317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550723"/>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09316578"/>
              </p:ext>
            </p:extLst>
          </p:nvPr>
        </p:nvGraphicFramePr>
        <p:xfrm>
          <a:off x="6423119" y="550723"/>
          <a:ext cx="812800" cy="317500"/>
        </p:xfrm>
        <a:graphic>
          <a:graphicData uri="http://schemas.openxmlformats.org/presentationml/2006/ole">
            <mc:AlternateContent xmlns:mc="http://schemas.openxmlformats.org/markup-compatibility/2006">
              <mc:Choice xmlns:v="urn:schemas-microsoft-com:vml" Requires="v">
                <p:oleObj spid="_x0000_s129100" name="Equation" r:id="rId5" imgW="812520" imgH="317160" progId="Equation.DSMT4">
                  <p:embed/>
                </p:oleObj>
              </mc:Choice>
              <mc:Fallback>
                <p:oleObj name="Equation" r:id="rId5" imgW="812520" imgH="317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119" y="550723"/>
                        <a:ext cx="812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28" name="Object 4"/>
          <p:cNvGraphicFramePr>
            <a:graphicFrameLocks noChangeAspect="1"/>
          </p:cNvGraphicFramePr>
          <p:nvPr>
            <p:extLst>
              <p:ext uri="{D42A27DB-BD31-4B8C-83A1-F6EECF244321}">
                <p14:modId xmlns:p14="http://schemas.microsoft.com/office/powerpoint/2010/main" val="1414361546"/>
              </p:ext>
            </p:extLst>
          </p:nvPr>
        </p:nvGraphicFramePr>
        <p:xfrm>
          <a:off x="1739485" y="1039078"/>
          <a:ext cx="749300" cy="317500"/>
        </p:xfrm>
        <a:graphic>
          <a:graphicData uri="http://schemas.openxmlformats.org/presentationml/2006/ole">
            <mc:AlternateContent xmlns:mc="http://schemas.openxmlformats.org/markup-compatibility/2006">
              <mc:Choice xmlns:v="urn:schemas-microsoft-com:vml" Requires="v">
                <p:oleObj spid="_x0000_s129101" name="Equation" r:id="rId7" imgW="749160" imgH="317160" progId="Equation.DSMT4">
                  <p:embed/>
                </p:oleObj>
              </mc:Choice>
              <mc:Fallback>
                <p:oleObj name="Equation" r:id="rId7" imgW="749160" imgH="317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9485" y="1039078"/>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4719881"/>
              </p:ext>
            </p:extLst>
          </p:nvPr>
        </p:nvGraphicFramePr>
        <p:xfrm>
          <a:off x="3208680" y="1039078"/>
          <a:ext cx="723900" cy="317500"/>
        </p:xfrm>
        <a:graphic>
          <a:graphicData uri="http://schemas.openxmlformats.org/presentationml/2006/ole">
            <mc:AlternateContent xmlns:mc="http://schemas.openxmlformats.org/markup-compatibility/2006">
              <mc:Choice xmlns:v="urn:schemas-microsoft-com:vml" Requires="v">
                <p:oleObj spid="_x0000_s129102" name="Equation" r:id="rId9" imgW="723600" imgH="317160" progId="Equation.DSMT4">
                  <p:embed/>
                </p:oleObj>
              </mc:Choice>
              <mc:Fallback>
                <p:oleObj name="Equation" r:id="rId9" imgW="723600" imgH="317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8680" y="1039078"/>
                        <a:ext cx="723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63021952"/>
              </p:ext>
            </p:extLst>
          </p:nvPr>
        </p:nvGraphicFramePr>
        <p:xfrm>
          <a:off x="4656138" y="1039078"/>
          <a:ext cx="787400" cy="241300"/>
        </p:xfrm>
        <a:graphic>
          <a:graphicData uri="http://schemas.openxmlformats.org/presentationml/2006/ole">
            <mc:AlternateContent xmlns:mc="http://schemas.openxmlformats.org/markup-compatibility/2006">
              <mc:Choice xmlns:v="urn:schemas-microsoft-com:vml" Requires="v">
                <p:oleObj spid="_x0000_s129103" name="Equation" r:id="rId11" imgW="787320" imgH="241200" progId="Equation.DSMT4">
                  <p:embed/>
                </p:oleObj>
              </mc:Choice>
              <mc:Fallback>
                <p:oleObj name="Equation" r:id="rId11" imgW="787320" imgH="241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138" y="1039078"/>
                        <a:ext cx="787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xmlns="" id="{CEF5EE85-C87E-4391-B9D7-C957829925F2}"/>
              </a:ext>
            </a:extLst>
          </p:cNvPr>
          <p:cNvSpPr txBox="1"/>
          <p:nvPr/>
        </p:nvSpPr>
        <p:spPr>
          <a:xfrm rot="5400000">
            <a:off x="8531437" y="3497104"/>
            <a:ext cx="652611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nvGrpSpPr>
          <p:cNvPr id="11" name="Group 1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12"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14" name="TextBox 13"/>
          <p:cNvSpPr txBox="1"/>
          <p:nvPr/>
        </p:nvSpPr>
        <p:spPr>
          <a:xfrm>
            <a:off x="402956" y="3634747"/>
            <a:ext cx="9515960" cy="2246769"/>
          </a:xfrm>
          <a:prstGeom prst="rect">
            <a:avLst/>
          </a:prstGeom>
          <a:solidFill>
            <a:schemeClr val="accent2">
              <a:lumMod val="40000"/>
              <a:lumOff val="60000"/>
            </a:schemeClr>
          </a:solidFill>
        </p:spPr>
        <p:txBody>
          <a:bodyPr wrap="square" rtlCol="0">
            <a:spAutoFit/>
          </a:bodyPr>
          <a:lstStyle/>
          <a:p>
            <a:r>
              <a:rPr lang="en-US" sz="2800" b="1" dirty="0" err="1" smtClean="0"/>
              <a:t>Luyện</a:t>
            </a:r>
            <a:r>
              <a:rPr lang="en-US" sz="2800" b="1" dirty="0" smtClean="0"/>
              <a:t> </a:t>
            </a:r>
            <a:r>
              <a:rPr lang="en-US" sz="2800" b="1" dirty="0" err="1" smtClean="0"/>
              <a:t>tập</a:t>
            </a:r>
            <a:r>
              <a:rPr lang="en-US" sz="2800" b="1" dirty="0" smtClean="0"/>
              <a:t> 6</a:t>
            </a:r>
            <a:r>
              <a:rPr lang="en-US" sz="2800" dirty="0" smtClean="0"/>
              <a:t>. So </a:t>
            </a:r>
            <a:r>
              <a:rPr lang="en-US" sz="2800" dirty="0" err="1" smtClean="0"/>
              <a:t>sánh</a:t>
            </a:r>
            <a:endParaRPr lang="en-US" sz="2800" dirty="0" smtClean="0"/>
          </a:p>
          <a:p>
            <a:pPr marL="514350" indent="-514350">
              <a:buAutoNum type="alphaLcParenR"/>
            </a:pPr>
            <a:r>
              <a:rPr lang="en-US" sz="2800" dirty="0" smtClean="0"/>
              <a:t>35 216 098 </a:t>
            </a:r>
            <a:r>
              <a:rPr lang="en-US" sz="2800" dirty="0" err="1" smtClean="0"/>
              <a:t>và</a:t>
            </a:r>
            <a:r>
              <a:rPr lang="en-US" sz="2800" dirty="0" smtClean="0"/>
              <a:t> </a:t>
            </a:r>
            <a:r>
              <a:rPr lang="en-US" sz="2800" dirty="0" smtClean="0"/>
              <a:t>   </a:t>
            </a:r>
            <a:r>
              <a:rPr lang="en-US" sz="2800" dirty="0" smtClean="0"/>
              <a:t>8 935 789</a:t>
            </a:r>
          </a:p>
          <a:p>
            <a:pPr marL="514350" indent="-514350"/>
            <a:endParaRPr lang="en-US" sz="2800" dirty="0" smtClean="0"/>
          </a:p>
          <a:p>
            <a:pPr marL="514350" indent="-514350"/>
            <a:r>
              <a:rPr lang="en-US" sz="2800" dirty="0" smtClean="0"/>
              <a:t>b)  69 098 327 </a:t>
            </a:r>
            <a:r>
              <a:rPr lang="en-US" sz="2800" dirty="0" err="1" smtClean="0"/>
              <a:t>và</a:t>
            </a:r>
            <a:r>
              <a:rPr lang="en-US" sz="2800" dirty="0" smtClean="0"/>
              <a:t> </a:t>
            </a:r>
            <a:r>
              <a:rPr lang="en-US" sz="2800" dirty="0" smtClean="0"/>
              <a:t> </a:t>
            </a:r>
            <a:r>
              <a:rPr lang="en-US" sz="2800" dirty="0" smtClean="0"/>
              <a:t>69 098 357</a:t>
            </a:r>
          </a:p>
          <a:p>
            <a:pPr marL="514350" indent="-514350"/>
            <a:endParaRPr lang="en-US" sz="2800" dirty="0" smtClean="0"/>
          </a:p>
        </p:txBody>
      </p:sp>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31900" y="650356"/>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2"/>
          <p:cNvGraphicFramePr>
            <a:graphicFrameLocks noChangeAspect="1"/>
          </p:cNvGraphicFramePr>
          <p:nvPr>
            <p:extLst>
              <p:ext uri="{D42A27DB-BD31-4B8C-83A1-F6EECF244321}">
                <p14:modId xmlns:p14="http://schemas.microsoft.com/office/powerpoint/2010/main" val="582229371"/>
              </p:ext>
            </p:extLst>
          </p:nvPr>
        </p:nvGraphicFramePr>
        <p:xfrm>
          <a:off x="1730058" y="1475105"/>
          <a:ext cx="850900" cy="317500"/>
        </p:xfrm>
        <a:graphic>
          <a:graphicData uri="http://schemas.openxmlformats.org/presentationml/2006/ole">
            <mc:AlternateContent xmlns:mc="http://schemas.openxmlformats.org/markup-compatibility/2006">
              <mc:Choice xmlns:v="urn:schemas-microsoft-com:vml" Requires="v">
                <p:oleObj spid="_x0000_s129104" name="Equation" r:id="rId14" imgW="850531" imgH="317362" progId="Equation.DSMT4">
                  <p:embed/>
                </p:oleObj>
              </mc:Choice>
              <mc:Fallback>
                <p:oleObj name="Equation" r:id="rId14" imgW="850531" imgH="31736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0058" y="1475105"/>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1201437560"/>
              </p:ext>
            </p:extLst>
          </p:nvPr>
        </p:nvGraphicFramePr>
        <p:xfrm>
          <a:off x="3490077" y="1453198"/>
          <a:ext cx="850900" cy="266700"/>
        </p:xfrm>
        <a:graphic>
          <a:graphicData uri="http://schemas.openxmlformats.org/presentationml/2006/ole">
            <mc:AlternateContent xmlns:mc="http://schemas.openxmlformats.org/markup-compatibility/2006">
              <mc:Choice xmlns:v="urn:schemas-microsoft-com:vml" Requires="v">
                <p:oleObj spid="_x0000_s129105" name="Equation" r:id="rId16" imgW="850531" imgH="266584" progId="Equation.DSMT4">
                  <p:embed/>
                </p:oleObj>
              </mc:Choice>
              <mc:Fallback>
                <p:oleObj name="Equation" r:id="rId16" imgW="850531" imgH="266584"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0077" y="1453198"/>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1227463301"/>
              </p:ext>
            </p:extLst>
          </p:nvPr>
        </p:nvGraphicFramePr>
        <p:xfrm>
          <a:off x="5711508" y="1508443"/>
          <a:ext cx="914400" cy="254000"/>
        </p:xfrm>
        <a:graphic>
          <a:graphicData uri="http://schemas.openxmlformats.org/presentationml/2006/ole">
            <mc:AlternateContent xmlns:mc="http://schemas.openxmlformats.org/markup-compatibility/2006">
              <mc:Choice xmlns:v="urn:schemas-microsoft-com:vml" Requires="v">
                <p:oleObj spid="_x0000_s129106" name="Equation" r:id="rId18" imgW="914400" imgH="253800" progId="Equation.DSMT4">
                  <p:embed/>
                </p:oleObj>
              </mc:Choice>
              <mc:Fallback>
                <p:oleObj name="Equation" r:id="rId18" imgW="914400" imgH="253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1508" y="1508443"/>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2880024127"/>
              </p:ext>
            </p:extLst>
          </p:nvPr>
        </p:nvGraphicFramePr>
        <p:xfrm>
          <a:off x="1854835" y="1872616"/>
          <a:ext cx="850900" cy="317500"/>
        </p:xfrm>
        <a:graphic>
          <a:graphicData uri="http://schemas.openxmlformats.org/presentationml/2006/ole">
            <mc:AlternateContent xmlns:mc="http://schemas.openxmlformats.org/markup-compatibility/2006">
              <mc:Choice xmlns:v="urn:schemas-microsoft-com:vml" Requires="v">
                <p:oleObj spid="_x0000_s129107" name="Equation" r:id="rId20" imgW="850531" imgH="317362" progId="Equation.DSMT4">
                  <p:embed/>
                </p:oleObj>
              </mc:Choice>
              <mc:Fallback>
                <p:oleObj name="Equation" r:id="rId20" imgW="850531" imgH="317362"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4835" y="1872616"/>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6"/>
          <p:cNvGraphicFramePr>
            <a:graphicFrameLocks noChangeAspect="1"/>
          </p:cNvGraphicFramePr>
          <p:nvPr>
            <p:extLst>
              <p:ext uri="{D42A27DB-BD31-4B8C-83A1-F6EECF244321}">
                <p14:modId xmlns:p14="http://schemas.microsoft.com/office/powerpoint/2010/main" val="1960711950"/>
              </p:ext>
            </p:extLst>
          </p:nvPr>
        </p:nvGraphicFramePr>
        <p:xfrm>
          <a:off x="3502342" y="1944053"/>
          <a:ext cx="850900" cy="266700"/>
        </p:xfrm>
        <a:graphic>
          <a:graphicData uri="http://schemas.openxmlformats.org/presentationml/2006/ole">
            <mc:AlternateContent xmlns:mc="http://schemas.openxmlformats.org/markup-compatibility/2006">
              <mc:Choice xmlns:v="urn:schemas-microsoft-com:vml" Requires="v">
                <p:oleObj spid="_x0000_s129108" name="Equation" r:id="rId22" imgW="850531" imgH="266584" progId="Equation.DSMT4">
                  <p:embed/>
                </p:oleObj>
              </mc:Choice>
              <mc:Fallback>
                <p:oleObj name="Equation" r:id="rId22" imgW="850531" imgH="266584"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02342" y="1944053"/>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159342579"/>
              </p:ext>
            </p:extLst>
          </p:nvPr>
        </p:nvGraphicFramePr>
        <p:xfrm>
          <a:off x="5868035" y="1934528"/>
          <a:ext cx="914400" cy="254000"/>
        </p:xfrm>
        <a:graphic>
          <a:graphicData uri="http://schemas.openxmlformats.org/presentationml/2006/ole">
            <mc:AlternateContent xmlns:mc="http://schemas.openxmlformats.org/markup-compatibility/2006">
              <mc:Choice xmlns:v="urn:schemas-microsoft-com:vml" Requires="v">
                <p:oleObj spid="_x0000_s129109" name="Equation" r:id="rId24" imgW="914400" imgH="253800" progId="Equation.DSMT4">
                  <p:embed/>
                </p:oleObj>
              </mc:Choice>
              <mc:Fallback>
                <p:oleObj name="Equation" r:id="rId24" imgW="914400" imgH="253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68035" y="1934528"/>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129028"/>
                                        </p:tgtEl>
                                      </p:cBhvr>
                                    </p:animEffect>
                                    <p:set>
                                      <p:cBhvr>
                                        <p:cTn id="16" dur="1" fill="hold">
                                          <p:stCondLst>
                                            <p:cond delay="499"/>
                                          </p:stCondLst>
                                        </p:cTn>
                                        <p:tgtEl>
                                          <p:spTgt spid="129028"/>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10243" name="TextBox 4"/>
          <p:cNvSpPr txBox="1">
            <a:spLocks noChangeArrowheads="1"/>
          </p:cNvSpPr>
          <p:nvPr/>
        </p:nvSpPr>
        <p:spPr bwMode="auto">
          <a:xfrm>
            <a:off x="433388" y="728663"/>
            <a:ext cx="10152062" cy="5222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b="1" i="1" u="sng"/>
              <a:t>Dạng</a:t>
            </a:r>
            <a:r>
              <a:rPr lang="en-US" sz="2800" b="1" i="1" u="sng"/>
              <a:t> 2</a:t>
            </a:r>
            <a:r>
              <a:rPr lang="vi-VN" sz="2800" i="1"/>
              <a:t> : </a:t>
            </a:r>
            <a:r>
              <a:rPr lang="en-US" sz="2800" i="1"/>
              <a:t>So sánh số tự nhiên.</a:t>
            </a:r>
          </a:p>
        </p:txBody>
      </p:sp>
      <p:sp>
        <p:nvSpPr>
          <p:cNvPr id="6" name="TextBox 5"/>
          <p:cNvSpPr txBox="1"/>
          <p:nvPr/>
        </p:nvSpPr>
        <p:spPr>
          <a:xfrm>
            <a:off x="511175" y="1519238"/>
            <a:ext cx="10042525" cy="224631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latin typeface="+mn-lt"/>
                <a:cs typeface="+mn-cs"/>
              </a:rPr>
              <a:t>Bài</a:t>
            </a:r>
            <a:r>
              <a:rPr lang="en-US" sz="2800" b="1" dirty="0">
                <a:latin typeface="+mn-lt"/>
                <a:cs typeface="+mn-cs"/>
              </a:rPr>
              <a:t> 5 (SGK </a:t>
            </a:r>
            <a:r>
              <a:rPr lang="en-US" sz="2800" b="1" dirty="0" err="1">
                <a:latin typeface="+mn-lt"/>
                <a:cs typeface="+mn-cs"/>
              </a:rPr>
              <a:t>trang</a:t>
            </a:r>
            <a:r>
              <a:rPr lang="en-US" sz="2800" b="1" dirty="0">
                <a:latin typeface="+mn-lt"/>
                <a:cs typeface="+mn-cs"/>
              </a:rPr>
              <a:t> 13)</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tăng</a:t>
            </a:r>
            <a:r>
              <a:rPr lang="en-US" sz="2800" dirty="0">
                <a:latin typeface="+mn-lt"/>
                <a:cs typeface="+mn-cs"/>
              </a:rPr>
              <a:t> </a:t>
            </a:r>
            <a:r>
              <a:rPr lang="en-US" sz="2800" dirty="0" err="1">
                <a:latin typeface="+mn-lt"/>
                <a:cs typeface="+mn-cs"/>
              </a:rPr>
              <a:t>dần</a:t>
            </a:r>
            <a:r>
              <a:rPr lang="en-US" sz="2800" dirty="0">
                <a:latin typeface="+mn-lt"/>
                <a:cs typeface="+mn-cs"/>
              </a:rPr>
              <a:t>: 12 059 369; 9 909 820; </a:t>
            </a:r>
          </a:p>
          <a:p>
            <a:pPr marL="514350" indent="-514350" fontAlgn="auto">
              <a:spcBef>
                <a:spcPts val="0"/>
              </a:spcBef>
              <a:spcAft>
                <a:spcPts val="0"/>
              </a:spcAft>
              <a:defRPr/>
            </a:pPr>
            <a:r>
              <a:rPr lang="en-US" sz="2800" dirty="0">
                <a:latin typeface="+mn-lt"/>
                <a:cs typeface="+mn-cs"/>
              </a:rPr>
              <a:t>        12 058 967; 12 059 305.</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giảm</a:t>
            </a:r>
            <a:r>
              <a:rPr lang="en-US" sz="2800" dirty="0">
                <a:latin typeface="+mn-lt"/>
                <a:cs typeface="+mn-cs"/>
              </a:rPr>
              <a:t> </a:t>
            </a:r>
            <a:r>
              <a:rPr lang="en-US" sz="2800" dirty="0" err="1">
                <a:latin typeface="+mn-lt"/>
                <a:cs typeface="+mn-cs"/>
              </a:rPr>
              <a:t>dần</a:t>
            </a:r>
            <a:r>
              <a:rPr lang="en-US" sz="2800" dirty="0">
                <a:latin typeface="+mn-lt"/>
                <a:cs typeface="+mn-cs"/>
              </a:rPr>
              <a:t>: 50 413 000; 39 502 403; 50 412 999; 39 502 413.</a:t>
            </a:r>
          </a:p>
        </p:txBody>
      </p:sp>
      <p:sp>
        <p:nvSpPr>
          <p:cNvPr id="7" name="TextBox 6"/>
          <p:cNvSpPr txBox="1">
            <a:spLocks noChangeArrowheads="1"/>
          </p:cNvSpPr>
          <p:nvPr/>
        </p:nvSpPr>
        <p:spPr bwMode="auto">
          <a:xfrm>
            <a:off x="546100" y="4171950"/>
            <a:ext cx="10117138" cy="1816100"/>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R"/>
            </a:pPr>
            <a:r>
              <a:rPr lang="en-US" sz="2800"/>
              <a:t>Viết các số sau theo thứ tự tăng dần: 9 909 820; 12 058 97; 12 059 305; 12 059 369.</a:t>
            </a:r>
          </a:p>
          <a:p>
            <a:pPr eaLnBrk="1" hangingPunct="1">
              <a:buFontTx/>
              <a:buAutoNum type="alphaLcParenR"/>
            </a:pPr>
            <a:r>
              <a:rPr lang="en-US" sz="2800">
                <a:latin typeface="Calibri" panose="020F0502020204030204" pitchFamily="34" charset="0"/>
              </a:rPr>
              <a:t>Viết các số sau theo thứ tự giảm dần: 50 413 000; 50 412 999; </a:t>
            </a:r>
          </a:p>
          <a:p>
            <a:pPr eaLnBrk="1" hangingPunct="1"/>
            <a:r>
              <a:rPr lang="en-US" sz="2800">
                <a:latin typeface="Calibri" panose="020F0502020204030204" pitchFamily="34" charset="0"/>
              </a:rPr>
              <a:t>       39 502 413; 39 502 412.</a:t>
            </a:r>
            <a:r>
              <a:rPr lang="en-US" sz="2800"/>
              <a:t>   </a:t>
            </a:r>
          </a:p>
        </p:txBody>
      </p:sp>
      <p:sp>
        <p:nvSpPr>
          <p:cNvPr id="10246" name="Rectangle 2"/>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graphicFrame>
        <p:nvGraphicFramePr>
          <p:cNvPr id="10247" name="Object 3"/>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spid="_x0000_s145412" name="Equation" r:id="rId3" imgW="457677" imgH="793306" progId="Equation.DSMT4">
                  <p:embed/>
                </p:oleObj>
              </mc:Choice>
              <mc:Fallback>
                <p:oleObj name="Equation" r:id="rId3" imgW="457677" imgH="79330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Object 4"/>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spid="_x0000_s145413" name="Equation" r:id="rId5" imgW="457677" imgH="793306" progId="Equation.DSMT4">
                  <p:embed/>
                </p:oleObj>
              </mc:Choice>
              <mc:Fallback>
                <p:oleObj name="Equation" r:id="rId5" imgW="457677" imgH="79330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Oval 8"/>
          <p:cNvSpPr/>
          <p:nvPr/>
        </p:nvSpPr>
        <p:spPr>
          <a:xfrm>
            <a:off x="1346200" y="3959225"/>
            <a:ext cx="9259888" cy="25273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Arial" pitchFamily="34" charset="0"/>
                <a:cs typeface="Arial" pitchFamily="34" charset="0"/>
              </a:rPr>
              <a:t>Hướng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dẫn</a:t>
            </a:r>
            <a:r>
              <a:rPr lang="en-US" sz="2400" dirty="0">
                <a:solidFill>
                  <a:srgbClr val="FF0000"/>
                </a:solidFill>
                <a:latin typeface="Arial" pitchFamily="34" charset="0"/>
                <a:cs typeface="Arial" pitchFamily="34" charset="0"/>
              </a:rPr>
              <a:t>:</a:t>
            </a:r>
          </a:p>
          <a:p>
            <a:pPr algn="ctr">
              <a:defRPr/>
            </a:pPr>
            <a:r>
              <a:rPr lang="vi-VN" sz="2400" dirty="0">
                <a:solidFill>
                  <a:srgbClr val="0000CC"/>
                </a:solidFill>
              </a:rPr>
              <a:t>Lưu ý khi so sánh hai số tự nhiên có cùng số chữ số: So sánh các cặp chữ số lần lượt từ trái sang phải.</a:t>
            </a:r>
          </a:p>
          <a:p>
            <a:pPr algn="ctr">
              <a:defRPr/>
            </a:pPr>
            <a:endParaRPr lang="en-US" sz="2400" dirty="0">
              <a:solidFill>
                <a:srgbClr val="0000FF"/>
              </a:solidFill>
              <a:latin typeface="Arial" pitchFamily="34" charset="0"/>
              <a:cs typeface="Arial" pitchFamily="34"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6050" y="309563"/>
            <a:ext cx="18859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586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73088" y="852488"/>
            <a:ext cx="10880725" cy="9540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t>Dạng 3: </a:t>
            </a:r>
            <a:r>
              <a:rPr lang="en-US" sz="2800"/>
              <a:t>Tập hợp số tự nhiên. Tìm số tự nhiên thỏa mãn điều kiện cho trước.</a:t>
            </a:r>
          </a:p>
        </p:txBody>
      </p:sp>
      <p:sp>
        <p:nvSpPr>
          <p:cNvPr id="5" name="!!4">
            <a:extLst>
              <a:ext uri="{FF2B5EF4-FFF2-40B4-BE49-F238E27FC236}"/>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6" name="TextBox 5"/>
          <p:cNvSpPr txBox="1"/>
          <p:nvPr/>
        </p:nvSpPr>
        <p:spPr>
          <a:xfrm>
            <a:off x="542925" y="1906588"/>
            <a:ext cx="10879138" cy="181588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6. (</a:t>
            </a:r>
            <a:r>
              <a:rPr lang="en-US" sz="2800" b="1" dirty="0" err="1"/>
              <a:t>Sgk</a:t>
            </a:r>
            <a:r>
              <a:rPr lang="en-US" sz="2800" b="1" dirty="0"/>
              <a:t>/ </a:t>
            </a:r>
            <a:r>
              <a:rPr lang="en-US" sz="2800" b="1" dirty="0" err="1"/>
              <a:t>tr</a:t>
            </a:r>
            <a:r>
              <a:rPr lang="en-US" sz="2800" b="1" dirty="0"/>
              <a:t> 13) </a:t>
            </a:r>
            <a:r>
              <a:rPr lang="en-US" sz="2800" dirty="0" err="1"/>
              <a:t>Viết</a:t>
            </a:r>
            <a:r>
              <a:rPr lang="en-US" sz="2800" dirty="0"/>
              <a:t> </a:t>
            </a:r>
            <a:r>
              <a:rPr lang="en-US" sz="2800" dirty="0" err="1"/>
              <a:t>tập</a:t>
            </a:r>
            <a:r>
              <a:rPr lang="en-US" sz="2800" dirty="0"/>
              <a:t> </a:t>
            </a:r>
            <a:r>
              <a:rPr lang="en-US" sz="2800" dirty="0" err="1"/>
              <a:t>hợp</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x </a:t>
            </a:r>
            <a:r>
              <a:rPr lang="en-US" sz="2800" dirty="0" err="1"/>
              <a:t>thỏa</a:t>
            </a:r>
            <a:r>
              <a:rPr lang="en-US" sz="2800" dirty="0"/>
              <a:t> </a:t>
            </a:r>
            <a:r>
              <a:rPr lang="en-US" sz="2800" dirty="0" err="1"/>
              <a:t>mãn</a:t>
            </a:r>
            <a:r>
              <a:rPr lang="en-US" sz="2800" dirty="0"/>
              <a:t> </a:t>
            </a:r>
            <a:r>
              <a:rPr lang="en-US" sz="2800" dirty="0" err="1"/>
              <a:t>mỗi</a:t>
            </a:r>
            <a:r>
              <a:rPr lang="en-US" sz="2800" dirty="0"/>
              <a:t> </a:t>
            </a:r>
            <a:r>
              <a:rPr lang="en-US" sz="2800" dirty="0" err="1"/>
              <a:t>điều</a:t>
            </a:r>
            <a:r>
              <a:rPr lang="en-US" sz="2800" dirty="0"/>
              <a:t> </a:t>
            </a:r>
            <a:r>
              <a:rPr lang="en-US" sz="2800" dirty="0" err="1"/>
              <a:t>kiện</a:t>
            </a:r>
            <a:r>
              <a:rPr lang="en-US" sz="2800" dirty="0"/>
              <a:t> </a:t>
            </a:r>
            <a:r>
              <a:rPr lang="en-US" sz="2800" dirty="0" err="1"/>
              <a:t>sau</a:t>
            </a:r>
            <a:r>
              <a:rPr lang="en-US" sz="2800" dirty="0"/>
              <a:t>:</a:t>
            </a:r>
          </a:p>
          <a:p>
            <a:pPr fontAlgn="auto">
              <a:spcBef>
                <a:spcPts val="0"/>
              </a:spcBef>
              <a:spcAft>
                <a:spcPts val="0"/>
              </a:spcAft>
              <a:defRPr/>
            </a:pPr>
            <a:r>
              <a:rPr lang="en-US" sz="2800" dirty="0"/>
              <a:t>a)       </a:t>
            </a:r>
            <a:r>
              <a:rPr lang="en-US" sz="2800" dirty="0" smtClean="0"/>
              <a:t>   </a:t>
            </a:r>
            <a:r>
              <a:rPr lang="en-US" sz="2800" dirty="0"/>
              <a:t>;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defRPr/>
            </a:pPr>
            <a:r>
              <a:rPr lang="en-US" sz="2800" dirty="0"/>
              <a:t>c)                       .</a:t>
            </a:r>
          </a:p>
        </p:txBody>
      </p:sp>
      <p:graphicFrame>
        <p:nvGraphicFramePr>
          <p:cNvPr id="7" name="Object 2"/>
          <p:cNvGraphicFramePr>
            <a:graphicFrameLocks noChangeAspect="1"/>
          </p:cNvGraphicFramePr>
          <p:nvPr>
            <p:extLst>
              <p:ext uri="{D42A27DB-BD31-4B8C-83A1-F6EECF244321}">
                <p14:modId xmlns:p14="http://schemas.microsoft.com/office/powerpoint/2010/main" val="3581804269"/>
              </p:ext>
            </p:extLst>
          </p:nvPr>
        </p:nvGraphicFramePr>
        <p:xfrm>
          <a:off x="890588" y="2434323"/>
          <a:ext cx="736600" cy="317500"/>
        </p:xfrm>
        <a:graphic>
          <a:graphicData uri="http://schemas.openxmlformats.org/presentationml/2006/ole">
            <mc:AlternateContent xmlns:mc="http://schemas.openxmlformats.org/markup-compatibility/2006">
              <mc:Choice xmlns:v="urn:schemas-microsoft-com:vml" Requires="v">
                <p:oleObj spid="_x0000_s146440" name="Equation" r:id="rId3" imgW="736280" imgH="317362" progId="Equation.DSMT4">
                  <p:embed/>
                </p:oleObj>
              </mc:Choice>
              <mc:Fallback>
                <p:oleObj name="Equation" r:id="rId3" imgW="736280" imgH="31736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2434323"/>
                        <a:ext cx="736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3939856184"/>
              </p:ext>
            </p:extLst>
          </p:nvPr>
        </p:nvGraphicFramePr>
        <p:xfrm>
          <a:off x="932816" y="2879725"/>
          <a:ext cx="1600200" cy="317500"/>
        </p:xfrm>
        <a:graphic>
          <a:graphicData uri="http://schemas.openxmlformats.org/presentationml/2006/ole">
            <mc:AlternateContent xmlns:mc="http://schemas.openxmlformats.org/markup-compatibility/2006">
              <mc:Choice xmlns:v="urn:schemas-microsoft-com:vml" Requires="v">
                <p:oleObj spid="_x0000_s146441" name="Equation" r:id="rId5" imgW="1600200" imgH="317500" progId="Equation.DSMT4">
                  <p:embed/>
                </p:oleObj>
              </mc:Choice>
              <mc:Fallback>
                <p:oleObj name="Equation" r:id="rId5" imgW="1600200" imgH="317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816" y="2879725"/>
                        <a:ext cx="1600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626033379"/>
              </p:ext>
            </p:extLst>
          </p:nvPr>
        </p:nvGraphicFramePr>
        <p:xfrm>
          <a:off x="974092" y="3302000"/>
          <a:ext cx="1981200" cy="317500"/>
        </p:xfrm>
        <a:graphic>
          <a:graphicData uri="http://schemas.openxmlformats.org/presentationml/2006/ole">
            <mc:AlternateContent xmlns:mc="http://schemas.openxmlformats.org/markup-compatibility/2006">
              <mc:Choice xmlns:v="urn:schemas-microsoft-com:vml" Requires="v">
                <p:oleObj spid="_x0000_s146442" name="Equation" r:id="rId7" imgW="1981200" imgH="317500" progId="Equation.DSMT4">
                  <p:embed/>
                </p:oleObj>
              </mc:Choice>
              <mc:Fallback>
                <p:oleObj name="Equation" r:id="rId7" imgW="1981200" imgH="317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092" y="3302000"/>
                        <a:ext cx="1981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27050" y="4867275"/>
            <a:ext cx="10864850" cy="138430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n-US" sz="2800" dirty="0"/>
              <a:t>a)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buFontTx/>
              <a:buAutoNum type="alphaLcParenR" startAt="2"/>
              <a:defRPr/>
            </a:pPr>
            <a:r>
              <a:rPr lang="en-US" sz="2800" dirty="0"/>
              <a:t>                                                                 .</a:t>
            </a:r>
          </a:p>
        </p:txBody>
      </p:sp>
      <p:graphicFrame>
        <p:nvGraphicFramePr>
          <p:cNvPr id="11" name="Object 5"/>
          <p:cNvGraphicFramePr>
            <a:graphicFrameLocks noChangeAspect="1"/>
          </p:cNvGraphicFramePr>
          <p:nvPr/>
        </p:nvGraphicFramePr>
        <p:xfrm>
          <a:off x="1165225" y="4899025"/>
          <a:ext cx="4864100" cy="457200"/>
        </p:xfrm>
        <a:graphic>
          <a:graphicData uri="http://schemas.openxmlformats.org/presentationml/2006/ole">
            <mc:AlternateContent xmlns:mc="http://schemas.openxmlformats.org/markup-compatibility/2006">
              <mc:Choice xmlns:v="urn:schemas-microsoft-com:vml" Requires="v">
                <p:oleObj spid="_x0000_s146443" name="Equation" r:id="rId9" imgW="4864100" imgH="457200" progId="Equation.DSMT4">
                  <p:embed/>
                </p:oleObj>
              </mc:Choice>
              <mc:Fallback>
                <p:oleObj name="Equation" r:id="rId9" imgW="48641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5225" y="4899025"/>
                        <a:ext cx="486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6"/>
          <p:cNvGraphicFramePr>
            <a:graphicFrameLocks noChangeAspect="1"/>
          </p:cNvGraphicFramePr>
          <p:nvPr/>
        </p:nvGraphicFramePr>
        <p:xfrm>
          <a:off x="1128713" y="5368925"/>
          <a:ext cx="6362700" cy="457200"/>
        </p:xfrm>
        <a:graphic>
          <a:graphicData uri="http://schemas.openxmlformats.org/presentationml/2006/ole">
            <mc:AlternateContent xmlns:mc="http://schemas.openxmlformats.org/markup-compatibility/2006">
              <mc:Choice xmlns:v="urn:schemas-microsoft-com:vml" Requires="v">
                <p:oleObj spid="_x0000_s146444" name="Equation" r:id="rId11" imgW="6362700" imgH="457200" progId="Equation.DSMT4">
                  <p:embed/>
                </p:oleObj>
              </mc:Choice>
              <mc:Fallback>
                <p:oleObj name="Equation" r:id="rId11" imgW="63627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8713" y="5368925"/>
                        <a:ext cx="636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7"/>
          <p:cNvGraphicFramePr>
            <a:graphicFrameLocks noChangeAspect="1"/>
          </p:cNvGraphicFramePr>
          <p:nvPr/>
        </p:nvGraphicFramePr>
        <p:xfrm>
          <a:off x="1071563" y="5791200"/>
          <a:ext cx="6413500" cy="457200"/>
        </p:xfrm>
        <a:graphic>
          <a:graphicData uri="http://schemas.openxmlformats.org/presentationml/2006/ole">
            <mc:AlternateContent xmlns:mc="http://schemas.openxmlformats.org/markup-compatibility/2006">
              <mc:Choice xmlns:v="urn:schemas-microsoft-com:vml" Requires="v">
                <p:oleObj spid="_x0000_s146445" name="Equation" r:id="rId13" imgW="6413500" imgH="457200" progId="Equation.DSMT4">
                  <p:embed/>
                </p:oleObj>
              </mc:Choice>
              <mc:Fallback>
                <p:oleObj name="Equation" r:id="rId13" imgW="64135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563" y="5791200"/>
                        <a:ext cx="641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45738" y="0"/>
            <a:ext cx="157321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33388" y="4292600"/>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Đáp án</a:t>
            </a:r>
          </a:p>
        </p:txBody>
      </p:sp>
    </p:spTree>
    <p:extLst>
      <p:ext uri="{BB962C8B-B14F-4D97-AF65-F5344CB8AC3E}">
        <p14:creationId xmlns:p14="http://schemas.microsoft.com/office/powerpoint/2010/main" val="3519668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grpId="1" nodeType="clickEffect">
                                  <p:stCondLst>
                                    <p:cond delay="0"/>
                                  </p:stCondLst>
                                  <p:childTnLst>
                                    <p:animEffect transition="out" filter="box(i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500"/>
                                        <p:tgtEl>
                                          <p:spTgt spid="10"/>
                                        </p:tgtEl>
                                      </p:cBhvr>
                                    </p:animEffect>
                                  </p:childTnLst>
                                </p:cTn>
                              </p:par>
                              <p:par>
                                <p:cTn id="42" presetID="4"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par>
                                <p:cTn id="45" presetID="4"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par>
                                <p:cTn id="48" presetID="4" presetClass="entr" presetSubtype="1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2639</TotalTime>
  <Words>796</Words>
  <Application>Microsoft Office PowerPoint</Application>
  <PresentationFormat>Widescreen</PresentationFormat>
  <Paragraphs>138</Paragraphs>
  <Slides>12</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20" baseType="lpstr">
      <vt:lpstr>Arial</vt:lpstr>
      <vt:lpstr>Calibri</vt:lpstr>
      <vt:lpstr>Calibri Light</vt:lpstr>
      <vt:lpstr>Times New Roman</vt:lpstr>
      <vt:lpstr>Office Theme</vt:lpstr>
      <vt:lpstr>Equation</vt:lpstr>
      <vt:lpstr>MathType 6.0 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105</cp:revision>
  <dcterms:created xsi:type="dcterms:W3CDTF">2021-06-07T13:44:30Z</dcterms:created>
  <dcterms:modified xsi:type="dcterms:W3CDTF">2021-09-13T07:29:23Z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