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355" r:id="rId6"/>
    <p:sldId id="288" r:id="rId7"/>
    <p:sldId id="264" r:id="rId8"/>
    <p:sldId id="265" r:id="rId9"/>
    <p:sldId id="290" r:id="rId10"/>
    <p:sldId id="292" r:id="rId11"/>
    <p:sldId id="293" r:id="rId12"/>
    <p:sldId id="356" r:id="rId13"/>
    <p:sldId id="270" r:id="rId14"/>
    <p:sldId id="282" r:id="rId15"/>
    <p:sldId id="283" r:id="rId16"/>
    <p:sldId id="284" r:id="rId17"/>
    <p:sldId id="285" r:id="rId18"/>
    <p:sldId id="271" r:id="rId19"/>
    <p:sldId id="281" r:id="rId20"/>
    <p:sldId id="35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2.xml"/><Relationship Id="rId5" Type="http://schemas.openxmlformats.org/officeDocument/2006/relationships/image" Target="../media/image36.jpg"/><Relationship Id="rId4" Type="http://schemas.openxmlformats.org/officeDocument/2006/relationships/slide" Target="slide11.xml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3.wdp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10.xml"/><Relationship Id="rId12" Type="http://schemas.openxmlformats.org/officeDocument/2006/relationships/image" Target="../media/image44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7.png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41.wmf"/><Relationship Id="rId5" Type="http://schemas.openxmlformats.org/officeDocument/2006/relationships/audio" Target="../media/audio2.wav"/><Relationship Id="rId15" Type="http://schemas.openxmlformats.org/officeDocument/2006/relationships/image" Target="../media/image46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43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45.png"/><Relationship Id="rId22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e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3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13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612120"/>
            <a:ext cx="1022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" y="1706880"/>
            <a:ext cx="1086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" y="1170354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= [1; 2; 3; 4]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84" y="1763851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(1; 2; 3; 4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2403068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1; 2; 3; 4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" y="304939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{1; 2; 3; 4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18" y="3642896"/>
            <a:ext cx="1210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tập hợp A các số tự nhiên lớn hơn 5 và nhỏ hơn 10.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04" y="4186882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{6; 7;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8}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106" y="4793219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7; 8; 9}    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386" y="540907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{6; 7; 8;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9}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246" y="6014612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{6; 7; 8;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10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=""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182880" y="3118989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=""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300839" y="5460632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044" y="5602129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 box “AI NHANH NHẤT”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game.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icon “TÌM HIỂU LỊCH SỬ VIỆT NAM”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=""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=""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=""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=""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=""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=""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“TOÁN HỌC”.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=""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=""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=""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=""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072"/>
              </p:ext>
            </p:extLst>
          </p:nvPr>
        </p:nvGraphicFramePr>
        <p:xfrm>
          <a:off x="336865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=""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6865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=""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=""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=""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=""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=""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=""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290021" y="1462697"/>
                <a:ext cx="11065707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21" y="1462697"/>
                <a:ext cx="11065707" cy="1692771"/>
              </a:xfrm>
              <a:prstGeom prst="rect">
                <a:avLst/>
              </a:prstGeom>
              <a:blipFill rotWithShape="0">
                <a:blip r:embed="rId3"/>
                <a:stretch>
                  <a:fillRect l="-716" t="-3957" b="-8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824692" y="501926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349459" y="5024311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1780855" y="5049219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1769105" y="505795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031729" y="5011462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347325" y="5017488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25" y="5017488"/>
                <a:ext cx="538917" cy="4793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044423" y="4992934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23" y="4992934"/>
                <a:ext cx="538917" cy="4793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=""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1769105" y="505194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05" y="5051947"/>
                <a:ext cx="538917" cy="4793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8924" y="4018737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4; 5;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8}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3103" y="3225066"/>
            <a:ext cx="115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6" grpId="0" animBg="1"/>
      <p:bldP spid="20" grpId="0" animBg="1"/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0080" y="426720"/>
                <a:ext cx="1117092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Viết tập hợp A = {16; 17; 18; 19} dưới dạng chỉ ra tính chất đặc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tập hợp A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chỉ ra tính chất đặc trưng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426720"/>
                <a:ext cx="11170920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364" t="-4142" r="-2073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0080" y="34290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A = {x∈ N|15 &lt; x &lt; 20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2440" y="249936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4419600"/>
            <a:ext cx="1117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20            A;            15            A;                   17                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1860545" y="4489071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059681" y="4511042"/>
            <a:ext cx="476396" cy="408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9235441" y="4526281"/>
            <a:ext cx="476396" cy="408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9235441" y="4562245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441" y="4562245"/>
                <a:ext cx="538917" cy="4793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1860545" y="4474614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45" y="4474614"/>
                <a:ext cx="538917" cy="4793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5059681" y="4474614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1" y="4474614"/>
                <a:ext cx="538917" cy="4793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740</TotalTime>
  <Words>1424</Words>
  <Application>Microsoft Office PowerPoint</Application>
  <PresentationFormat>Widescreen</PresentationFormat>
  <Paragraphs>184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24</cp:revision>
  <dcterms:created xsi:type="dcterms:W3CDTF">2021-06-07T13:44:30Z</dcterms:created>
  <dcterms:modified xsi:type="dcterms:W3CDTF">2021-09-09T03:53:01Z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