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audio1.wav" ContentType="audio/wav"/>
  <Override PartName="/ppt/media/audio2.wav" ContentType="audio/wav"/>
  <Override PartName="/ppt/notesSlides/notesSlide1.xml" ContentType="application/vnd.openxmlformats-officedocument.presentationml.notesSlide+xml"/>
  <Override PartName="/ppt/media/audio4.wav" ContentType="audio/wav"/>
  <Override PartName="/ppt/media/audio5.wav" ContentType="audio/wav"/>
  <Override PartName="/ppt/media/audio6.wav" ContentType="audio/wav"/>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dia/audio30.wav" ContentType="audio/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25" r:id="rId2"/>
    <p:sldId id="326" r:id="rId3"/>
    <p:sldId id="327" r:id="rId4"/>
    <p:sldId id="328" r:id="rId5"/>
    <p:sldId id="329" r:id="rId6"/>
    <p:sldId id="330" r:id="rId7"/>
    <p:sldId id="314" r:id="rId8"/>
    <p:sldId id="308" r:id="rId9"/>
    <p:sldId id="315" r:id="rId10"/>
    <p:sldId id="309" r:id="rId11"/>
    <p:sldId id="311" r:id="rId12"/>
    <p:sldId id="316" r:id="rId13"/>
    <p:sldId id="310" r:id="rId14"/>
    <p:sldId id="313" r:id="rId15"/>
    <p:sldId id="312" r:id="rId16"/>
    <p:sldId id="319" r:id="rId17"/>
    <p:sldId id="320" r:id="rId18"/>
    <p:sldId id="321" r:id="rId19"/>
    <p:sldId id="322" r:id="rId20"/>
    <p:sldId id="323" r:id="rId21"/>
    <p:sldId id="324" r:id="rId22"/>
    <p:sldId id="31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429940f2c441508b" providerId="LiveId" clId="{EA57C689-5095-4CDA-901F-3D82C6E6558C}"/>
    <pc:docChg chg="custSel delSld modSld">
      <pc:chgData name="" userId="429940f2c441508b" providerId="LiveId" clId="{EA57C689-5095-4CDA-901F-3D82C6E6558C}" dt="2022-10-31T13:13:28.640" v="5" actId="2696"/>
      <pc:docMkLst>
        <pc:docMk/>
      </pc:docMkLst>
      <pc:sldChg chg="del">
        <pc:chgData name="" userId="429940f2c441508b" providerId="LiveId" clId="{EA57C689-5095-4CDA-901F-3D82C6E6558C}" dt="2022-10-31T13:12:36.370" v="0" actId="2696"/>
        <pc:sldMkLst>
          <pc:docMk/>
          <pc:sldMk cId="3115886336" sldId="290"/>
        </pc:sldMkLst>
      </pc:sldChg>
      <pc:sldChg chg="del">
        <pc:chgData name="" userId="429940f2c441508b" providerId="LiveId" clId="{EA57C689-5095-4CDA-901F-3D82C6E6558C}" dt="2022-10-31T13:13:28.640" v="5" actId="2696"/>
        <pc:sldMkLst>
          <pc:docMk/>
          <pc:sldMk cId="501333388" sldId="318"/>
        </pc:sldMkLst>
      </pc:sldChg>
      <pc:sldChg chg="delSp delAnim">
        <pc:chgData name="" userId="429940f2c441508b" providerId="LiveId" clId="{EA57C689-5095-4CDA-901F-3D82C6E6558C}" dt="2022-10-31T13:12:50.504" v="3" actId="478"/>
        <pc:sldMkLst>
          <pc:docMk/>
          <pc:sldMk cId="2165706058" sldId="330"/>
        </pc:sldMkLst>
        <pc:spChg chg="del">
          <ac:chgData name="" userId="429940f2c441508b" providerId="LiveId" clId="{EA57C689-5095-4CDA-901F-3D82C6E6558C}" dt="2022-10-31T13:12:50.504" v="3" actId="478"/>
          <ac:spMkLst>
            <pc:docMk/>
            <pc:sldMk cId="2165706058" sldId="330"/>
            <ac:spMk id="40969" creationId="{00000000-0000-0000-0000-000000000000}"/>
          </ac:spMkLst>
        </pc:spChg>
      </pc:sldChg>
      <pc:sldChg chg="del">
        <pc:chgData name="" userId="429940f2c441508b" providerId="LiveId" clId="{EA57C689-5095-4CDA-901F-3D82C6E6558C}" dt="2022-10-31T13:12:37.839" v="1" actId="2696"/>
        <pc:sldMkLst>
          <pc:docMk/>
          <pc:sldMk cId="391870355" sldId="331"/>
        </pc:sldMkLst>
      </pc:sldChg>
      <pc:sldChg chg="del">
        <pc:chgData name="" userId="429940f2c441508b" providerId="LiveId" clId="{EA57C689-5095-4CDA-901F-3D82C6E6558C}" dt="2022-10-31T13:12:53.767" v="4" actId="2696"/>
        <pc:sldMkLst>
          <pc:docMk/>
          <pc:sldMk cId="4066916930" sldId="332"/>
        </pc:sldMkLst>
      </pc:sldChg>
      <pc:sldChg chg="del">
        <pc:chgData name="" userId="429940f2c441508b" providerId="LiveId" clId="{EA57C689-5095-4CDA-901F-3D82C6E6558C}" dt="2022-10-31T13:12:38.789" v="2" actId="2696"/>
        <pc:sldMkLst>
          <pc:docMk/>
          <pc:sldMk cId="2282725238" sldId="333"/>
        </pc:sldMkLst>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4"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7715F-085D-4357-828E-F6C368502713}" type="datetimeFigureOut">
              <a:rPr lang="en-US" smtClean="0"/>
              <a:pPr/>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0720D-A92D-4379-AD9E-AC71D0A4A06A}" type="slidenum">
              <a:rPr lang="en-US" smtClean="0"/>
              <a:pPr/>
              <a:t>‹#›</a:t>
            </a:fld>
            <a:endParaRPr lang="en-US"/>
          </a:p>
        </p:txBody>
      </p:sp>
    </p:spTree>
    <p:extLst>
      <p:ext uri="{BB962C8B-B14F-4D97-AF65-F5344CB8AC3E}">
        <p14:creationId xmlns:p14="http://schemas.microsoft.com/office/powerpoint/2010/main" val="3851721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B0720D-A92D-4379-AD9E-AC71D0A4A06A}" type="slidenum">
              <a:rPr lang="en-US" smtClean="0"/>
              <a:pPr/>
              <a:t>8</a:t>
            </a:fld>
            <a:endParaRPr lang="en-US"/>
          </a:p>
        </p:txBody>
      </p:sp>
    </p:spTree>
    <p:extLst>
      <p:ext uri="{BB962C8B-B14F-4D97-AF65-F5344CB8AC3E}">
        <p14:creationId xmlns:p14="http://schemas.microsoft.com/office/powerpoint/2010/main" val="3525409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7177D-8433-48B4-AF28-050A74C5BA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4BC474-7D4B-48A3-B88C-CBCECF50B2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4CC703-494D-4893-8926-B7A1FC8E5301}"/>
              </a:ext>
            </a:extLst>
          </p:cNvPr>
          <p:cNvSpPr>
            <a:spLocks noGrp="1"/>
          </p:cNvSpPr>
          <p:nvPr>
            <p:ph type="dt" sz="half" idx="10"/>
          </p:nvPr>
        </p:nvSpPr>
        <p:spPr/>
        <p:txBody>
          <a:bodyPr/>
          <a:lstStyle/>
          <a:p>
            <a:fld id="{9E29B978-DC53-4960-897C-0B6D15D1E6CE}" type="datetimeFigureOut">
              <a:rPr lang="en-US" smtClean="0"/>
              <a:pPr/>
              <a:t>10/31/2022</a:t>
            </a:fld>
            <a:endParaRPr lang="en-US"/>
          </a:p>
        </p:txBody>
      </p:sp>
      <p:sp>
        <p:nvSpPr>
          <p:cNvPr id="5" name="Footer Placeholder 4">
            <a:extLst>
              <a:ext uri="{FF2B5EF4-FFF2-40B4-BE49-F238E27FC236}">
                <a16:creationId xmlns:a16="http://schemas.microsoft.com/office/drawing/2014/main" id="{BD10B796-188C-42C4-A1D5-4D7EDC4ED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C7300-FAF6-4E8D-9D2B-061C7B4FC0E7}"/>
              </a:ext>
            </a:extLst>
          </p:cNvPr>
          <p:cNvSpPr>
            <a:spLocks noGrp="1"/>
          </p:cNvSpPr>
          <p:nvPr>
            <p:ph type="sldNum" sz="quarter" idx="12"/>
          </p:nvPr>
        </p:nvSpPr>
        <p:spPr/>
        <p:txBody>
          <a:bodyPr/>
          <a:lstStyle/>
          <a:p>
            <a:fld id="{1534D89A-6DA7-4021-98F7-6C0443955CC1}" type="slidenum">
              <a:rPr lang="en-US" smtClean="0"/>
              <a:pPr/>
              <a:t>‹#›</a:t>
            </a:fld>
            <a:endParaRPr lang="en-US"/>
          </a:p>
        </p:txBody>
      </p:sp>
    </p:spTree>
    <p:extLst>
      <p:ext uri="{BB962C8B-B14F-4D97-AF65-F5344CB8AC3E}">
        <p14:creationId xmlns:p14="http://schemas.microsoft.com/office/powerpoint/2010/main" val="2305674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88E7F-8CC8-4E48-8BFA-E1D7FB4222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D3772A-B04C-49D7-A6DC-D8DED1902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74706-CB30-45F0-A56D-839E551B1F38}"/>
              </a:ext>
            </a:extLst>
          </p:cNvPr>
          <p:cNvSpPr>
            <a:spLocks noGrp="1"/>
          </p:cNvSpPr>
          <p:nvPr>
            <p:ph type="dt" sz="half" idx="10"/>
          </p:nvPr>
        </p:nvSpPr>
        <p:spPr/>
        <p:txBody>
          <a:bodyPr/>
          <a:lstStyle/>
          <a:p>
            <a:fld id="{9E29B978-DC53-4960-897C-0B6D15D1E6CE}" type="datetimeFigureOut">
              <a:rPr lang="en-US" smtClean="0"/>
              <a:pPr/>
              <a:t>10/31/2022</a:t>
            </a:fld>
            <a:endParaRPr lang="en-US"/>
          </a:p>
        </p:txBody>
      </p:sp>
      <p:sp>
        <p:nvSpPr>
          <p:cNvPr id="5" name="Footer Placeholder 4">
            <a:extLst>
              <a:ext uri="{FF2B5EF4-FFF2-40B4-BE49-F238E27FC236}">
                <a16:creationId xmlns:a16="http://schemas.microsoft.com/office/drawing/2014/main" id="{2C87FD6E-885E-44B0-8CE0-49D824B9E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36564F-127F-4DE6-BB32-3FC0C8ED0E3C}"/>
              </a:ext>
            </a:extLst>
          </p:cNvPr>
          <p:cNvSpPr>
            <a:spLocks noGrp="1"/>
          </p:cNvSpPr>
          <p:nvPr>
            <p:ph type="sldNum" sz="quarter" idx="12"/>
          </p:nvPr>
        </p:nvSpPr>
        <p:spPr/>
        <p:txBody>
          <a:bodyPr/>
          <a:lstStyle/>
          <a:p>
            <a:fld id="{1534D89A-6DA7-4021-98F7-6C0443955CC1}" type="slidenum">
              <a:rPr lang="en-US" smtClean="0"/>
              <a:pPr/>
              <a:t>‹#›</a:t>
            </a:fld>
            <a:endParaRPr lang="en-US"/>
          </a:p>
        </p:txBody>
      </p:sp>
    </p:spTree>
    <p:extLst>
      <p:ext uri="{BB962C8B-B14F-4D97-AF65-F5344CB8AC3E}">
        <p14:creationId xmlns:p14="http://schemas.microsoft.com/office/powerpoint/2010/main" val="730934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B901F-54A7-42FE-9231-B2E4DABCD8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23AD27-8919-4A43-B3C8-ABEBF488D7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37334-7FDB-417C-A89C-83D3877B67CB}"/>
              </a:ext>
            </a:extLst>
          </p:cNvPr>
          <p:cNvSpPr>
            <a:spLocks noGrp="1"/>
          </p:cNvSpPr>
          <p:nvPr>
            <p:ph type="dt" sz="half" idx="10"/>
          </p:nvPr>
        </p:nvSpPr>
        <p:spPr/>
        <p:txBody>
          <a:bodyPr/>
          <a:lstStyle/>
          <a:p>
            <a:fld id="{9E29B978-DC53-4960-897C-0B6D15D1E6CE}" type="datetimeFigureOut">
              <a:rPr lang="en-US" smtClean="0"/>
              <a:pPr/>
              <a:t>10/31/2022</a:t>
            </a:fld>
            <a:endParaRPr lang="en-US"/>
          </a:p>
        </p:txBody>
      </p:sp>
      <p:sp>
        <p:nvSpPr>
          <p:cNvPr id="5" name="Footer Placeholder 4">
            <a:extLst>
              <a:ext uri="{FF2B5EF4-FFF2-40B4-BE49-F238E27FC236}">
                <a16:creationId xmlns:a16="http://schemas.microsoft.com/office/drawing/2014/main" id="{C08D2745-17A4-4301-8A79-9FE095248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579F3-CD9C-4086-A483-D769FF97A8EE}"/>
              </a:ext>
            </a:extLst>
          </p:cNvPr>
          <p:cNvSpPr>
            <a:spLocks noGrp="1"/>
          </p:cNvSpPr>
          <p:nvPr>
            <p:ph type="sldNum" sz="quarter" idx="12"/>
          </p:nvPr>
        </p:nvSpPr>
        <p:spPr/>
        <p:txBody>
          <a:bodyPr/>
          <a:lstStyle/>
          <a:p>
            <a:fld id="{1534D89A-6DA7-4021-98F7-6C0443955CC1}" type="slidenum">
              <a:rPr lang="en-US" smtClean="0"/>
              <a:pPr/>
              <a:t>‹#›</a:t>
            </a:fld>
            <a:endParaRPr lang="en-US"/>
          </a:p>
        </p:txBody>
      </p:sp>
    </p:spTree>
    <p:extLst>
      <p:ext uri="{BB962C8B-B14F-4D97-AF65-F5344CB8AC3E}">
        <p14:creationId xmlns:p14="http://schemas.microsoft.com/office/powerpoint/2010/main" val="320946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B4389-6453-47BF-B947-5B4848C780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05710-CF70-4453-A4E7-258AD06A5C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E174-293F-4E9F-AB09-58F3366969D7}"/>
              </a:ext>
            </a:extLst>
          </p:cNvPr>
          <p:cNvSpPr>
            <a:spLocks noGrp="1"/>
          </p:cNvSpPr>
          <p:nvPr>
            <p:ph type="dt" sz="half" idx="10"/>
          </p:nvPr>
        </p:nvSpPr>
        <p:spPr/>
        <p:txBody>
          <a:bodyPr/>
          <a:lstStyle/>
          <a:p>
            <a:fld id="{9E29B978-DC53-4960-897C-0B6D15D1E6CE}" type="datetimeFigureOut">
              <a:rPr lang="en-US" smtClean="0"/>
              <a:pPr/>
              <a:t>10/31/2022</a:t>
            </a:fld>
            <a:endParaRPr lang="en-US"/>
          </a:p>
        </p:txBody>
      </p:sp>
      <p:sp>
        <p:nvSpPr>
          <p:cNvPr id="5" name="Footer Placeholder 4">
            <a:extLst>
              <a:ext uri="{FF2B5EF4-FFF2-40B4-BE49-F238E27FC236}">
                <a16:creationId xmlns:a16="http://schemas.microsoft.com/office/drawing/2014/main" id="{39BCD757-8728-484B-BF0D-136D32AAE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EE89C-5DF9-43B1-81B0-41DA8702B5A3}"/>
              </a:ext>
            </a:extLst>
          </p:cNvPr>
          <p:cNvSpPr>
            <a:spLocks noGrp="1"/>
          </p:cNvSpPr>
          <p:nvPr>
            <p:ph type="sldNum" sz="quarter" idx="12"/>
          </p:nvPr>
        </p:nvSpPr>
        <p:spPr/>
        <p:txBody>
          <a:bodyPr/>
          <a:lstStyle/>
          <a:p>
            <a:fld id="{1534D89A-6DA7-4021-98F7-6C0443955CC1}" type="slidenum">
              <a:rPr lang="en-US" smtClean="0"/>
              <a:pPr/>
              <a:t>‹#›</a:t>
            </a:fld>
            <a:endParaRPr lang="en-US"/>
          </a:p>
        </p:txBody>
      </p:sp>
    </p:spTree>
    <p:extLst>
      <p:ext uri="{BB962C8B-B14F-4D97-AF65-F5344CB8AC3E}">
        <p14:creationId xmlns:p14="http://schemas.microsoft.com/office/powerpoint/2010/main" val="2062178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A208-B1FF-4370-8928-130AF93CC4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31B078-167E-4199-8F86-4C021E219A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AE5DF1-D02F-4BBD-AFD4-F95DCD12C4F4}"/>
              </a:ext>
            </a:extLst>
          </p:cNvPr>
          <p:cNvSpPr>
            <a:spLocks noGrp="1"/>
          </p:cNvSpPr>
          <p:nvPr>
            <p:ph type="dt" sz="half" idx="10"/>
          </p:nvPr>
        </p:nvSpPr>
        <p:spPr/>
        <p:txBody>
          <a:bodyPr/>
          <a:lstStyle/>
          <a:p>
            <a:fld id="{9E29B978-DC53-4960-897C-0B6D15D1E6CE}" type="datetimeFigureOut">
              <a:rPr lang="en-US" smtClean="0"/>
              <a:pPr/>
              <a:t>10/31/2022</a:t>
            </a:fld>
            <a:endParaRPr lang="en-US"/>
          </a:p>
        </p:txBody>
      </p:sp>
      <p:sp>
        <p:nvSpPr>
          <p:cNvPr id="5" name="Footer Placeholder 4">
            <a:extLst>
              <a:ext uri="{FF2B5EF4-FFF2-40B4-BE49-F238E27FC236}">
                <a16:creationId xmlns:a16="http://schemas.microsoft.com/office/drawing/2014/main" id="{12D16653-5418-4CE5-8778-A25ECFE5F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46794-CF64-4EEB-AF84-A73823CF33C1}"/>
              </a:ext>
            </a:extLst>
          </p:cNvPr>
          <p:cNvSpPr>
            <a:spLocks noGrp="1"/>
          </p:cNvSpPr>
          <p:nvPr>
            <p:ph type="sldNum" sz="quarter" idx="12"/>
          </p:nvPr>
        </p:nvSpPr>
        <p:spPr/>
        <p:txBody>
          <a:bodyPr/>
          <a:lstStyle/>
          <a:p>
            <a:fld id="{1534D89A-6DA7-4021-98F7-6C0443955CC1}" type="slidenum">
              <a:rPr lang="en-US" smtClean="0"/>
              <a:pPr/>
              <a:t>‹#›</a:t>
            </a:fld>
            <a:endParaRPr lang="en-US"/>
          </a:p>
        </p:txBody>
      </p:sp>
    </p:spTree>
    <p:extLst>
      <p:ext uri="{BB962C8B-B14F-4D97-AF65-F5344CB8AC3E}">
        <p14:creationId xmlns:p14="http://schemas.microsoft.com/office/powerpoint/2010/main" val="4102294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84F0F-F1CC-4827-BCD3-E99802B96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8A92B-14D2-47D9-A2C2-61037A9C1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C2CA75-B559-4A1E-A533-6C10642DFC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BF0AC6-FBE7-484F-B171-851E058F9683}"/>
              </a:ext>
            </a:extLst>
          </p:cNvPr>
          <p:cNvSpPr>
            <a:spLocks noGrp="1"/>
          </p:cNvSpPr>
          <p:nvPr>
            <p:ph type="dt" sz="half" idx="10"/>
          </p:nvPr>
        </p:nvSpPr>
        <p:spPr/>
        <p:txBody>
          <a:bodyPr/>
          <a:lstStyle/>
          <a:p>
            <a:fld id="{9E29B978-DC53-4960-897C-0B6D15D1E6CE}" type="datetimeFigureOut">
              <a:rPr lang="en-US" smtClean="0"/>
              <a:pPr/>
              <a:t>10/31/2022</a:t>
            </a:fld>
            <a:endParaRPr lang="en-US"/>
          </a:p>
        </p:txBody>
      </p:sp>
      <p:sp>
        <p:nvSpPr>
          <p:cNvPr id="6" name="Footer Placeholder 5">
            <a:extLst>
              <a:ext uri="{FF2B5EF4-FFF2-40B4-BE49-F238E27FC236}">
                <a16:creationId xmlns:a16="http://schemas.microsoft.com/office/drawing/2014/main" id="{F8AFE5C3-726A-4B16-8030-C493F041C3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7ADCB-EEE2-45DF-8165-014CAA5204F6}"/>
              </a:ext>
            </a:extLst>
          </p:cNvPr>
          <p:cNvSpPr>
            <a:spLocks noGrp="1"/>
          </p:cNvSpPr>
          <p:nvPr>
            <p:ph type="sldNum" sz="quarter" idx="12"/>
          </p:nvPr>
        </p:nvSpPr>
        <p:spPr/>
        <p:txBody>
          <a:bodyPr/>
          <a:lstStyle/>
          <a:p>
            <a:fld id="{1534D89A-6DA7-4021-98F7-6C0443955CC1}" type="slidenum">
              <a:rPr lang="en-US" smtClean="0"/>
              <a:pPr/>
              <a:t>‹#›</a:t>
            </a:fld>
            <a:endParaRPr lang="en-US"/>
          </a:p>
        </p:txBody>
      </p:sp>
    </p:spTree>
    <p:extLst>
      <p:ext uri="{BB962C8B-B14F-4D97-AF65-F5344CB8AC3E}">
        <p14:creationId xmlns:p14="http://schemas.microsoft.com/office/powerpoint/2010/main" val="401457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A0802-F121-4D40-AD39-62D3FA0125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71E988-CB31-4D00-8D52-B53F61AD01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60C9BF-0475-42A5-8A92-627A16FFE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198820-6579-47FA-AFE8-BB36B9D55C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A7704C-5232-4BA9-899D-6D5818F5B1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613F32-79F9-4A19-B629-641ED892E60E}"/>
              </a:ext>
            </a:extLst>
          </p:cNvPr>
          <p:cNvSpPr>
            <a:spLocks noGrp="1"/>
          </p:cNvSpPr>
          <p:nvPr>
            <p:ph type="dt" sz="half" idx="10"/>
          </p:nvPr>
        </p:nvSpPr>
        <p:spPr/>
        <p:txBody>
          <a:bodyPr/>
          <a:lstStyle/>
          <a:p>
            <a:fld id="{9E29B978-DC53-4960-897C-0B6D15D1E6CE}" type="datetimeFigureOut">
              <a:rPr lang="en-US" smtClean="0"/>
              <a:pPr/>
              <a:t>10/31/2022</a:t>
            </a:fld>
            <a:endParaRPr lang="en-US"/>
          </a:p>
        </p:txBody>
      </p:sp>
      <p:sp>
        <p:nvSpPr>
          <p:cNvPr id="8" name="Footer Placeholder 7">
            <a:extLst>
              <a:ext uri="{FF2B5EF4-FFF2-40B4-BE49-F238E27FC236}">
                <a16:creationId xmlns:a16="http://schemas.microsoft.com/office/drawing/2014/main" id="{08545295-CE7B-41FC-B923-9D7EBC9BC6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10EA45-1AA4-4CBD-8845-912A4AD40A08}"/>
              </a:ext>
            </a:extLst>
          </p:cNvPr>
          <p:cNvSpPr>
            <a:spLocks noGrp="1"/>
          </p:cNvSpPr>
          <p:nvPr>
            <p:ph type="sldNum" sz="quarter" idx="12"/>
          </p:nvPr>
        </p:nvSpPr>
        <p:spPr/>
        <p:txBody>
          <a:bodyPr/>
          <a:lstStyle/>
          <a:p>
            <a:fld id="{1534D89A-6DA7-4021-98F7-6C0443955CC1}" type="slidenum">
              <a:rPr lang="en-US" smtClean="0"/>
              <a:pPr/>
              <a:t>‹#›</a:t>
            </a:fld>
            <a:endParaRPr lang="en-US"/>
          </a:p>
        </p:txBody>
      </p:sp>
    </p:spTree>
    <p:extLst>
      <p:ext uri="{BB962C8B-B14F-4D97-AF65-F5344CB8AC3E}">
        <p14:creationId xmlns:p14="http://schemas.microsoft.com/office/powerpoint/2010/main" val="4077444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13028-6385-4E2B-ACEB-40645B298F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6EAF6F-891B-423C-9020-956BEAD56C5B}"/>
              </a:ext>
            </a:extLst>
          </p:cNvPr>
          <p:cNvSpPr>
            <a:spLocks noGrp="1"/>
          </p:cNvSpPr>
          <p:nvPr>
            <p:ph type="dt" sz="half" idx="10"/>
          </p:nvPr>
        </p:nvSpPr>
        <p:spPr/>
        <p:txBody>
          <a:bodyPr/>
          <a:lstStyle/>
          <a:p>
            <a:fld id="{9E29B978-DC53-4960-897C-0B6D15D1E6CE}" type="datetimeFigureOut">
              <a:rPr lang="en-US" smtClean="0"/>
              <a:pPr/>
              <a:t>10/31/2022</a:t>
            </a:fld>
            <a:endParaRPr lang="en-US"/>
          </a:p>
        </p:txBody>
      </p:sp>
      <p:sp>
        <p:nvSpPr>
          <p:cNvPr id="4" name="Footer Placeholder 3">
            <a:extLst>
              <a:ext uri="{FF2B5EF4-FFF2-40B4-BE49-F238E27FC236}">
                <a16:creationId xmlns:a16="http://schemas.microsoft.com/office/drawing/2014/main" id="{0D7F2229-AAA7-4689-9CDD-E74EB09CE8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F8D296-8738-4ED3-B5B6-A4C84F74A7A7}"/>
              </a:ext>
            </a:extLst>
          </p:cNvPr>
          <p:cNvSpPr>
            <a:spLocks noGrp="1"/>
          </p:cNvSpPr>
          <p:nvPr>
            <p:ph type="sldNum" sz="quarter" idx="12"/>
          </p:nvPr>
        </p:nvSpPr>
        <p:spPr/>
        <p:txBody>
          <a:bodyPr/>
          <a:lstStyle/>
          <a:p>
            <a:fld id="{1534D89A-6DA7-4021-98F7-6C0443955CC1}" type="slidenum">
              <a:rPr lang="en-US" smtClean="0"/>
              <a:pPr/>
              <a:t>‹#›</a:t>
            </a:fld>
            <a:endParaRPr lang="en-US"/>
          </a:p>
        </p:txBody>
      </p:sp>
    </p:spTree>
    <p:extLst>
      <p:ext uri="{BB962C8B-B14F-4D97-AF65-F5344CB8AC3E}">
        <p14:creationId xmlns:p14="http://schemas.microsoft.com/office/powerpoint/2010/main" val="1001641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7578A2-7CEB-4F2D-A225-5D9F7565D2CB}"/>
              </a:ext>
            </a:extLst>
          </p:cNvPr>
          <p:cNvSpPr>
            <a:spLocks noGrp="1"/>
          </p:cNvSpPr>
          <p:nvPr>
            <p:ph type="dt" sz="half" idx="10"/>
          </p:nvPr>
        </p:nvSpPr>
        <p:spPr/>
        <p:txBody>
          <a:bodyPr/>
          <a:lstStyle/>
          <a:p>
            <a:fld id="{9E29B978-DC53-4960-897C-0B6D15D1E6CE}" type="datetimeFigureOut">
              <a:rPr lang="en-US" smtClean="0"/>
              <a:pPr/>
              <a:t>10/31/2022</a:t>
            </a:fld>
            <a:endParaRPr lang="en-US"/>
          </a:p>
        </p:txBody>
      </p:sp>
      <p:sp>
        <p:nvSpPr>
          <p:cNvPr id="3" name="Footer Placeholder 2">
            <a:extLst>
              <a:ext uri="{FF2B5EF4-FFF2-40B4-BE49-F238E27FC236}">
                <a16:creationId xmlns:a16="http://schemas.microsoft.com/office/drawing/2014/main" id="{B7B85E1C-3F66-4507-ABE8-9B46CA7F55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4D2380-197C-4C34-8CCD-87A5BBD9DA6C}"/>
              </a:ext>
            </a:extLst>
          </p:cNvPr>
          <p:cNvSpPr>
            <a:spLocks noGrp="1"/>
          </p:cNvSpPr>
          <p:nvPr>
            <p:ph type="sldNum" sz="quarter" idx="12"/>
          </p:nvPr>
        </p:nvSpPr>
        <p:spPr/>
        <p:txBody>
          <a:bodyPr/>
          <a:lstStyle/>
          <a:p>
            <a:fld id="{1534D89A-6DA7-4021-98F7-6C0443955CC1}" type="slidenum">
              <a:rPr lang="en-US" smtClean="0"/>
              <a:pPr/>
              <a:t>‹#›</a:t>
            </a:fld>
            <a:endParaRPr lang="en-US"/>
          </a:p>
        </p:txBody>
      </p:sp>
    </p:spTree>
    <p:extLst>
      <p:ext uri="{BB962C8B-B14F-4D97-AF65-F5344CB8AC3E}">
        <p14:creationId xmlns:p14="http://schemas.microsoft.com/office/powerpoint/2010/main" val="2636335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C6AF-9EB7-44A3-9642-1D4DE7B928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CFAB52-E99F-45E7-9084-3CA0CD29D4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5A2402-3395-461B-8384-C24C1DB51B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C73D60-88E5-4789-AA95-437E58CF301F}"/>
              </a:ext>
            </a:extLst>
          </p:cNvPr>
          <p:cNvSpPr>
            <a:spLocks noGrp="1"/>
          </p:cNvSpPr>
          <p:nvPr>
            <p:ph type="dt" sz="half" idx="10"/>
          </p:nvPr>
        </p:nvSpPr>
        <p:spPr/>
        <p:txBody>
          <a:bodyPr/>
          <a:lstStyle/>
          <a:p>
            <a:fld id="{9E29B978-DC53-4960-897C-0B6D15D1E6CE}" type="datetimeFigureOut">
              <a:rPr lang="en-US" smtClean="0"/>
              <a:pPr/>
              <a:t>10/31/2022</a:t>
            </a:fld>
            <a:endParaRPr lang="en-US"/>
          </a:p>
        </p:txBody>
      </p:sp>
      <p:sp>
        <p:nvSpPr>
          <p:cNvPr id="6" name="Footer Placeholder 5">
            <a:extLst>
              <a:ext uri="{FF2B5EF4-FFF2-40B4-BE49-F238E27FC236}">
                <a16:creationId xmlns:a16="http://schemas.microsoft.com/office/drawing/2014/main" id="{5B56A524-A39A-4F83-A84C-7E9F2CE6F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BB46F7-B5D0-430E-9E70-4CD3E92DF304}"/>
              </a:ext>
            </a:extLst>
          </p:cNvPr>
          <p:cNvSpPr>
            <a:spLocks noGrp="1"/>
          </p:cNvSpPr>
          <p:nvPr>
            <p:ph type="sldNum" sz="quarter" idx="12"/>
          </p:nvPr>
        </p:nvSpPr>
        <p:spPr/>
        <p:txBody>
          <a:bodyPr/>
          <a:lstStyle/>
          <a:p>
            <a:fld id="{1534D89A-6DA7-4021-98F7-6C0443955CC1}" type="slidenum">
              <a:rPr lang="en-US" smtClean="0"/>
              <a:pPr/>
              <a:t>‹#›</a:t>
            </a:fld>
            <a:endParaRPr lang="en-US"/>
          </a:p>
        </p:txBody>
      </p:sp>
    </p:spTree>
    <p:extLst>
      <p:ext uri="{BB962C8B-B14F-4D97-AF65-F5344CB8AC3E}">
        <p14:creationId xmlns:p14="http://schemas.microsoft.com/office/powerpoint/2010/main" val="3836988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1B01-031E-438B-8014-77D2A9D6C7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5E7640-CA12-4F22-A78D-40D2078438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D79150-0AAE-47F8-9C5C-BBD06B1289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238BCF-AA2F-41D0-80B7-C4FB2596F62B}"/>
              </a:ext>
            </a:extLst>
          </p:cNvPr>
          <p:cNvSpPr>
            <a:spLocks noGrp="1"/>
          </p:cNvSpPr>
          <p:nvPr>
            <p:ph type="dt" sz="half" idx="10"/>
          </p:nvPr>
        </p:nvSpPr>
        <p:spPr/>
        <p:txBody>
          <a:bodyPr/>
          <a:lstStyle/>
          <a:p>
            <a:fld id="{9E29B978-DC53-4960-897C-0B6D15D1E6CE}" type="datetimeFigureOut">
              <a:rPr lang="en-US" smtClean="0"/>
              <a:pPr/>
              <a:t>10/31/2022</a:t>
            </a:fld>
            <a:endParaRPr lang="en-US"/>
          </a:p>
        </p:txBody>
      </p:sp>
      <p:sp>
        <p:nvSpPr>
          <p:cNvPr id="6" name="Footer Placeholder 5">
            <a:extLst>
              <a:ext uri="{FF2B5EF4-FFF2-40B4-BE49-F238E27FC236}">
                <a16:creationId xmlns:a16="http://schemas.microsoft.com/office/drawing/2014/main" id="{EDE3F0CF-CE82-4D86-A118-8490CACA4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2BD54-B970-4B07-BC1E-112959B33DDD}"/>
              </a:ext>
            </a:extLst>
          </p:cNvPr>
          <p:cNvSpPr>
            <a:spLocks noGrp="1"/>
          </p:cNvSpPr>
          <p:nvPr>
            <p:ph type="sldNum" sz="quarter" idx="12"/>
          </p:nvPr>
        </p:nvSpPr>
        <p:spPr/>
        <p:txBody>
          <a:bodyPr/>
          <a:lstStyle/>
          <a:p>
            <a:fld id="{1534D89A-6DA7-4021-98F7-6C0443955CC1}" type="slidenum">
              <a:rPr lang="en-US" smtClean="0"/>
              <a:pPr/>
              <a:t>‹#›</a:t>
            </a:fld>
            <a:endParaRPr lang="en-US"/>
          </a:p>
        </p:txBody>
      </p:sp>
    </p:spTree>
    <p:extLst>
      <p:ext uri="{BB962C8B-B14F-4D97-AF65-F5344CB8AC3E}">
        <p14:creationId xmlns:p14="http://schemas.microsoft.com/office/powerpoint/2010/main" val="2398783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92B8BB-43DA-4768-A511-1B9366DF30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9434F0-8861-4E63-AB45-640FFFABF8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76333-E9A7-4D85-B3BE-81C2AF917B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29B978-DC53-4960-897C-0B6D15D1E6CE}" type="datetimeFigureOut">
              <a:rPr lang="en-US" smtClean="0"/>
              <a:pPr/>
              <a:t>10/31/2022</a:t>
            </a:fld>
            <a:endParaRPr lang="en-US"/>
          </a:p>
        </p:txBody>
      </p:sp>
      <p:sp>
        <p:nvSpPr>
          <p:cNvPr id="5" name="Footer Placeholder 4">
            <a:extLst>
              <a:ext uri="{FF2B5EF4-FFF2-40B4-BE49-F238E27FC236}">
                <a16:creationId xmlns:a16="http://schemas.microsoft.com/office/drawing/2014/main" id="{F6308AAC-EC15-4687-A8BE-961F5F0A08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1E53FE-6CBE-4596-BEF9-BC922F59FB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4D89A-6DA7-4021-98F7-6C0443955CC1}" type="slidenum">
              <a:rPr lang="en-US" smtClean="0"/>
              <a:pPr/>
              <a:t>‹#›</a:t>
            </a:fld>
            <a:endParaRPr lang="en-US"/>
          </a:p>
        </p:txBody>
      </p:sp>
    </p:spTree>
    <p:extLst>
      <p:ext uri="{BB962C8B-B14F-4D97-AF65-F5344CB8AC3E}">
        <p14:creationId xmlns:p14="http://schemas.microsoft.com/office/powerpoint/2010/main" val="1847647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gif"/><Relationship Id="rId18" Type="http://schemas.openxmlformats.org/officeDocument/2006/relationships/image" Target="../media/image10.gif"/><Relationship Id="rId3" Type="http://schemas.openxmlformats.org/officeDocument/2006/relationships/audio" Target="../media/media1.WAV"/><Relationship Id="rId21" Type="http://schemas.openxmlformats.org/officeDocument/2006/relationships/image" Target="../media/image13.png"/><Relationship Id="rId7" Type="http://schemas.openxmlformats.org/officeDocument/2006/relationships/slide" Target="slide2.xml"/><Relationship Id="rId12" Type="http://schemas.openxmlformats.org/officeDocument/2006/relationships/image" Target="../media/image4.gif"/><Relationship Id="rId17" Type="http://schemas.openxmlformats.org/officeDocument/2006/relationships/image" Target="../media/image9.gif"/><Relationship Id="rId2" Type="http://schemas.microsoft.com/office/2007/relationships/media" Target="../media/media1.WAV"/><Relationship Id="rId16" Type="http://schemas.openxmlformats.org/officeDocument/2006/relationships/image" Target="../media/image8.gif"/><Relationship Id="rId20" Type="http://schemas.openxmlformats.org/officeDocument/2006/relationships/image" Target="../media/image12.gif"/><Relationship Id="rId1" Type="http://schemas.openxmlformats.org/officeDocument/2006/relationships/audio" Target="file:///D:\Rung%20Chuong%20Vang\8.%20Ket%20thuc%20cau%20hoi.wav" TargetMode="External"/><Relationship Id="rId6" Type="http://schemas.openxmlformats.org/officeDocument/2006/relationships/audio" Target="../media/audio1.wav"/><Relationship Id="rId11" Type="http://schemas.openxmlformats.org/officeDocument/2006/relationships/image" Target="../media/image3.gif"/><Relationship Id="rId5" Type="http://schemas.openxmlformats.org/officeDocument/2006/relationships/slideLayout" Target="../slideLayouts/slideLayout1.xml"/><Relationship Id="rId15" Type="http://schemas.openxmlformats.org/officeDocument/2006/relationships/image" Target="../media/image7.gif"/><Relationship Id="rId10" Type="http://schemas.openxmlformats.org/officeDocument/2006/relationships/image" Target="../media/image2.gif"/><Relationship Id="rId19" Type="http://schemas.openxmlformats.org/officeDocument/2006/relationships/image" Target="../media/image11.gif"/><Relationship Id="rId4" Type="http://schemas.openxmlformats.org/officeDocument/2006/relationships/audio" Target="file:///D:\Rung%20Chuong%20Vang\chaomung.wav" TargetMode="External"/><Relationship Id="rId9" Type="http://schemas.openxmlformats.org/officeDocument/2006/relationships/image" Target="../media/image1.png"/><Relationship Id="rId14" Type="http://schemas.openxmlformats.org/officeDocument/2006/relationships/image" Target="../media/image6.gif"/></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18.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gif"/><Relationship Id="rId18" Type="http://schemas.openxmlformats.org/officeDocument/2006/relationships/image" Target="../media/image58.png"/><Relationship Id="rId26" Type="http://schemas.openxmlformats.org/officeDocument/2006/relationships/slide" Target="slide18.xml"/><Relationship Id="rId3" Type="http://schemas.openxmlformats.org/officeDocument/2006/relationships/audio" Target="NULL" TargetMode="External"/><Relationship Id="rId21" Type="http://schemas.openxmlformats.org/officeDocument/2006/relationships/image" Target="../media/image61.png"/><Relationship Id="rId7" Type="http://schemas.openxmlformats.org/officeDocument/2006/relationships/image" Target="../media/image49.gif"/><Relationship Id="rId12" Type="http://schemas.microsoft.com/office/2007/relationships/hdphoto" Target="../media/hdphoto2.wdp"/><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audio" Target="../media/media1.WAV"/><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7.png"/><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52.png"/><Relationship Id="rId24" Type="http://schemas.openxmlformats.org/officeDocument/2006/relationships/image" Target="../media/image64.gif"/><Relationship Id="rId32" Type="http://schemas.openxmlformats.org/officeDocument/2006/relationships/audio" Target="../media/audio30.wav"/><Relationship Id="rId5" Type="http://schemas.openxmlformats.org/officeDocument/2006/relationships/slideLayout" Target="../slideLayouts/slideLayout1.xml"/><Relationship Id="rId15" Type="http://schemas.openxmlformats.org/officeDocument/2006/relationships/image" Target="../media/image55.png"/><Relationship Id="rId23" Type="http://schemas.openxmlformats.org/officeDocument/2006/relationships/image" Target="../media/image63.gif"/><Relationship Id="rId28" Type="http://schemas.openxmlformats.org/officeDocument/2006/relationships/slide" Target="slide19.xml"/><Relationship Id="rId10" Type="http://schemas.openxmlformats.org/officeDocument/2006/relationships/image" Target="../media/image51.gif"/><Relationship Id="rId19" Type="http://schemas.openxmlformats.org/officeDocument/2006/relationships/image" Target="../media/image59.png"/><Relationship Id="rId31" Type="http://schemas.openxmlformats.org/officeDocument/2006/relationships/image" Target="../media/image69.gif"/><Relationship Id="rId4" Type="http://schemas.microsoft.com/office/2007/relationships/media" Target="../media/media2.mp3"/><Relationship Id="rId9" Type="http://schemas.microsoft.com/office/2007/relationships/hdphoto" Target="../media/hdphoto1.wdp"/><Relationship Id="rId14" Type="http://schemas.openxmlformats.org/officeDocument/2006/relationships/image" Target="../media/image54.gif"/><Relationship Id="rId22" Type="http://schemas.openxmlformats.org/officeDocument/2006/relationships/image" Target="../media/image62.gif"/><Relationship Id="rId27" Type="http://schemas.openxmlformats.org/officeDocument/2006/relationships/image" Target="../media/image66.png"/><Relationship Id="rId30"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slide" Target="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1.gif"/><Relationship Id="rId13" Type="http://schemas.openxmlformats.org/officeDocument/2006/relationships/image" Target="../media/image54.gif"/><Relationship Id="rId18" Type="http://schemas.openxmlformats.org/officeDocument/2006/relationships/image" Target="../media/image59.png"/><Relationship Id="rId26" Type="http://schemas.openxmlformats.org/officeDocument/2006/relationships/image" Target="../media/image72.png"/><Relationship Id="rId3" Type="http://schemas.openxmlformats.org/officeDocument/2006/relationships/audio" Target="NULL" TargetMode="External"/><Relationship Id="rId21" Type="http://schemas.openxmlformats.org/officeDocument/2006/relationships/image" Target="../media/image62.gif"/><Relationship Id="rId7" Type="http://schemas.openxmlformats.org/officeDocument/2006/relationships/image" Target="../media/image68.png"/><Relationship Id="rId12" Type="http://schemas.openxmlformats.org/officeDocument/2006/relationships/image" Target="../media/image53.gif"/><Relationship Id="rId17" Type="http://schemas.openxmlformats.org/officeDocument/2006/relationships/image" Target="../media/image58.png"/><Relationship Id="rId25" Type="http://schemas.openxmlformats.org/officeDocument/2006/relationships/slide" Target="slide20.xml"/><Relationship Id="rId2" Type="http://schemas.openxmlformats.org/officeDocument/2006/relationships/audio" Target="../media/media1.WAV"/><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69.gif"/><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51.gif"/><Relationship Id="rId24" Type="http://schemas.openxmlformats.org/officeDocument/2006/relationships/image" Target="../media/image65.png"/><Relationship Id="rId5" Type="http://schemas.openxmlformats.org/officeDocument/2006/relationships/slideLayout" Target="../slideLayouts/slideLayout1.xml"/><Relationship Id="rId15" Type="http://schemas.openxmlformats.org/officeDocument/2006/relationships/image" Target="../media/image56.png"/><Relationship Id="rId23" Type="http://schemas.openxmlformats.org/officeDocument/2006/relationships/image" Target="../media/image64.gif"/><Relationship Id="rId28" Type="http://schemas.openxmlformats.org/officeDocument/2006/relationships/slide" Target="slide21.xml"/><Relationship Id="rId10" Type="http://schemas.microsoft.com/office/2007/relationships/hdphoto" Target="../media/hdphoto1.wdp"/><Relationship Id="rId19" Type="http://schemas.openxmlformats.org/officeDocument/2006/relationships/image" Target="../media/image60.png"/><Relationship Id="rId4" Type="http://schemas.microsoft.com/office/2007/relationships/media" Target="../media/media2.mp3"/><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gif"/><Relationship Id="rId27" Type="http://schemas.openxmlformats.org/officeDocument/2006/relationships/slide" Target="slide22.xml"/><Relationship Id="rId30" Type="http://schemas.openxmlformats.org/officeDocument/2006/relationships/audio" Target="../media/audio30.wav"/></Relationships>
</file>

<file path=ppt/slides/_rels/slide1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0.gif"/><Relationship Id="rId18" Type="http://schemas.openxmlformats.org/officeDocument/2006/relationships/image" Target="../media/image82.png"/><Relationship Id="rId26" Type="http://schemas.openxmlformats.org/officeDocument/2006/relationships/image" Target="../media/image74.wmf"/><Relationship Id="rId3" Type="http://schemas.openxmlformats.org/officeDocument/2006/relationships/audio" Target="../media/media3.mp3"/><Relationship Id="rId21" Type="http://schemas.openxmlformats.org/officeDocument/2006/relationships/image" Target="../media/image85.png"/><Relationship Id="rId7" Type="http://schemas.openxmlformats.org/officeDocument/2006/relationships/audio" Target="../media/audio4.wav"/><Relationship Id="rId12" Type="http://schemas.openxmlformats.org/officeDocument/2006/relationships/slide" Target="slide19.xml"/><Relationship Id="rId17" Type="http://schemas.openxmlformats.org/officeDocument/2006/relationships/image" Target="../media/image81.png"/><Relationship Id="rId25" Type="http://schemas.openxmlformats.org/officeDocument/2006/relationships/oleObject" Target="../embeddings/oleObject2.bin"/><Relationship Id="rId2" Type="http://schemas.microsoft.com/office/2007/relationships/media" Target="../media/media3.mp3"/><Relationship Id="rId16" Type="http://schemas.openxmlformats.org/officeDocument/2006/relationships/image" Target="../media/image80.png"/><Relationship Id="rId20" Type="http://schemas.openxmlformats.org/officeDocument/2006/relationships/image" Target="../media/image84.jpeg"/><Relationship Id="rId29" Type="http://schemas.openxmlformats.org/officeDocument/2006/relationships/oleObject" Target="../embeddings/oleObject4.bin"/><Relationship Id="rId1" Type="http://schemas.openxmlformats.org/officeDocument/2006/relationships/vmlDrawing" Target="../drawings/vmlDrawing1.vml"/><Relationship Id="rId6" Type="http://schemas.openxmlformats.org/officeDocument/2006/relationships/slideLayout" Target="../slideLayouts/slideLayout7.xml"/><Relationship Id="rId11" Type="http://schemas.openxmlformats.org/officeDocument/2006/relationships/image" Target="../media/image65.png"/><Relationship Id="rId24" Type="http://schemas.openxmlformats.org/officeDocument/2006/relationships/image" Target="../media/image73.wmf"/><Relationship Id="rId5" Type="http://schemas.openxmlformats.org/officeDocument/2006/relationships/audio" Target="../media/media4.mp3"/><Relationship Id="rId15" Type="http://schemas.openxmlformats.org/officeDocument/2006/relationships/image" Target="../media/image79.png"/><Relationship Id="rId23" Type="http://schemas.openxmlformats.org/officeDocument/2006/relationships/oleObject" Target="../embeddings/oleObject1.bin"/><Relationship Id="rId28" Type="http://schemas.openxmlformats.org/officeDocument/2006/relationships/image" Target="../media/image75.wmf"/><Relationship Id="rId10" Type="http://schemas.openxmlformats.org/officeDocument/2006/relationships/image" Target="../media/image77.png"/><Relationship Id="rId19" Type="http://schemas.openxmlformats.org/officeDocument/2006/relationships/image" Target="../media/image83.png"/><Relationship Id="rId4" Type="http://schemas.microsoft.com/office/2007/relationships/media" Target="../media/media4.mp3"/><Relationship Id="rId9" Type="http://schemas.openxmlformats.org/officeDocument/2006/relationships/audio" Target="../media/audio3.wav"/><Relationship Id="rId14" Type="http://schemas.openxmlformats.org/officeDocument/2006/relationships/image" Target="../media/image78.jpeg"/><Relationship Id="rId22" Type="http://schemas.openxmlformats.org/officeDocument/2006/relationships/image" Target="../media/image86.png"/><Relationship Id="rId27" Type="http://schemas.openxmlformats.org/officeDocument/2006/relationships/oleObject" Target="../embeddings/oleObject3.bin"/><Relationship Id="rId30" Type="http://schemas.openxmlformats.org/officeDocument/2006/relationships/image" Target="../media/image76.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0.gif"/><Relationship Id="rId18" Type="http://schemas.openxmlformats.org/officeDocument/2006/relationships/image" Target="../media/image82.png"/><Relationship Id="rId3" Type="http://schemas.microsoft.com/office/2007/relationships/media" Target="../media/media4.mp3"/><Relationship Id="rId21" Type="http://schemas.openxmlformats.org/officeDocument/2006/relationships/image" Target="../media/image85.png"/><Relationship Id="rId7" Type="http://schemas.openxmlformats.org/officeDocument/2006/relationships/audio" Target="../media/audio3.wav"/><Relationship Id="rId12" Type="http://schemas.openxmlformats.org/officeDocument/2006/relationships/slide" Target="slide19.xml"/><Relationship Id="rId17" Type="http://schemas.openxmlformats.org/officeDocument/2006/relationships/image" Target="../media/image81.png"/><Relationship Id="rId2" Type="http://schemas.openxmlformats.org/officeDocument/2006/relationships/audio" Target="../media/media3.mp3"/><Relationship Id="rId16" Type="http://schemas.openxmlformats.org/officeDocument/2006/relationships/image" Target="../media/image80.png"/><Relationship Id="rId20" Type="http://schemas.openxmlformats.org/officeDocument/2006/relationships/image" Target="../media/image84.jpeg"/><Relationship Id="rId1" Type="http://schemas.microsoft.com/office/2007/relationships/media" Target="../media/media3.mp3"/><Relationship Id="rId6" Type="http://schemas.openxmlformats.org/officeDocument/2006/relationships/audio" Target="../media/audio5.wav"/><Relationship Id="rId11" Type="http://schemas.openxmlformats.org/officeDocument/2006/relationships/image" Target="../media/image65.png"/><Relationship Id="rId5" Type="http://schemas.openxmlformats.org/officeDocument/2006/relationships/slideLayout" Target="../slideLayouts/slideLayout7.xml"/><Relationship Id="rId15" Type="http://schemas.openxmlformats.org/officeDocument/2006/relationships/image" Target="../media/image79.png"/><Relationship Id="rId10" Type="http://schemas.openxmlformats.org/officeDocument/2006/relationships/image" Target="../media/image77.png"/><Relationship Id="rId19" Type="http://schemas.openxmlformats.org/officeDocument/2006/relationships/image" Target="../media/image83.png"/><Relationship Id="rId4" Type="http://schemas.openxmlformats.org/officeDocument/2006/relationships/audio" Target="../media/media4.mp3"/><Relationship Id="rId9" Type="http://schemas.openxmlformats.org/officeDocument/2006/relationships/audio" Target="../media/audio4.wav"/><Relationship Id="rId14" Type="http://schemas.openxmlformats.org/officeDocument/2006/relationships/image" Target="../media/image78.jpeg"/><Relationship Id="rId22"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0.gif"/><Relationship Id="rId18" Type="http://schemas.openxmlformats.org/officeDocument/2006/relationships/image" Target="../media/image82.png"/><Relationship Id="rId3" Type="http://schemas.microsoft.com/office/2007/relationships/media" Target="../media/media4.mp3"/><Relationship Id="rId21" Type="http://schemas.openxmlformats.org/officeDocument/2006/relationships/image" Target="../media/image85.png"/><Relationship Id="rId7" Type="http://schemas.openxmlformats.org/officeDocument/2006/relationships/audio" Target="../media/audio3.wav"/><Relationship Id="rId12" Type="http://schemas.openxmlformats.org/officeDocument/2006/relationships/slide" Target="slide19.xml"/><Relationship Id="rId17" Type="http://schemas.openxmlformats.org/officeDocument/2006/relationships/image" Target="../media/image81.png"/><Relationship Id="rId2" Type="http://schemas.openxmlformats.org/officeDocument/2006/relationships/audio" Target="../media/media3.mp3"/><Relationship Id="rId16" Type="http://schemas.openxmlformats.org/officeDocument/2006/relationships/image" Target="../media/image80.png"/><Relationship Id="rId20" Type="http://schemas.openxmlformats.org/officeDocument/2006/relationships/image" Target="../media/image84.jpeg"/><Relationship Id="rId1" Type="http://schemas.microsoft.com/office/2007/relationships/media" Target="../media/media3.mp3"/><Relationship Id="rId6" Type="http://schemas.openxmlformats.org/officeDocument/2006/relationships/audio" Target="../media/audio5.wav"/><Relationship Id="rId11" Type="http://schemas.openxmlformats.org/officeDocument/2006/relationships/image" Target="../media/image65.png"/><Relationship Id="rId5" Type="http://schemas.openxmlformats.org/officeDocument/2006/relationships/slideLayout" Target="../slideLayouts/slideLayout7.xml"/><Relationship Id="rId15" Type="http://schemas.openxmlformats.org/officeDocument/2006/relationships/image" Target="../media/image79.png"/><Relationship Id="rId10" Type="http://schemas.openxmlformats.org/officeDocument/2006/relationships/image" Target="../media/image77.png"/><Relationship Id="rId19" Type="http://schemas.openxmlformats.org/officeDocument/2006/relationships/image" Target="../media/image83.png"/><Relationship Id="rId4" Type="http://schemas.openxmlformats.org/officeDocument/2006/relationships/audio" Target="../media/media4.mp3"/><Relationship Id="rId9" Type="http://schemas.openxmlformats.org/officeDocument/2006/relationships/audio" Target="../media/audio4.wav"/><Relationship Id="rId14" Type="http://schemas.openxmlformats.org/officeDocument/2006/relationships/image" Target="../media/image78.jpeg"/><Relationship Id="rId22" Type="http://schemas.openxmlformats.org/officeDocument/2006/relationships/image" Target="../media/image8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file:///D:\Rung%20Chuong%20Vang\Duong%20den%20ngay%20vinh%20quang%20-%20The%20Wall.mp3" TargetMode="External"/><Relationship Id="rId1" Type="http://schemas.openxmlformats.org/officeDocument/2006/relationships/audio" Target="file:///D:\Rung%20Chuong%20Vang\Rung%20chuong%20vang%20-%20Buc%20Tuong.mp3" TargetMode="External"/><Relationship Id="rId6" Type="http://schemas.openxmlformats.org/officeDocument/2006/relationships/image" Target="../media/image10.gif"/><Relationship Id="rId5" Type="http://schemas.openxmlformats.org/officeDocument/2006/relationships/image" Target="../media/image12.gi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TER1">
            <a:hlinkClick r:id="rId7" action="ppaction://hlinksldjump" tooltip="Nhấn Enter">
              <a:snd r:embed="rId8" name="push.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10901" y="6521450"/>
            <a:ext cx="1130300" cy="285750"/>
          </a:xfrm>
          <a:prstGeom prst="rect">
            <a:avLst/>
          </a:prstGeom>
          <a:noFill/>
          <a:extLst>
            <a:ext uri="{909E8E84-426E-40DD-AFC4-6F175D3DCCD1}">
              <a14:hiddenFill xmlns:a14="http://schemas.microsoft.com/office/drawing/2010/main">
                <a:solidFill>
                  <a:srgbClr val="FFFFFF"/>
                </a:solidFill>
              </a14:hiddenFill>
            </a:ext>
          </a:extLst>
        </p:spPr>
      </p:pic>
      <p:sp>
        <p:nvSpPr>
          <p:cNvPr id="2051" name="AutoShape 3"/>
          <p:cNvSpPr>
            <a:spLocks noChangeArrowheads="1"/>
          </p:cNvSpPr>
          <p:nvPr/>
        </p:nvSpPr>
        <p:spPr bwMode="auto">
          <a:xfrm>
            <a:off x="406400" y="228600"/>
            <a:ext cx="11379200" cy="6388100"/>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 name="Group 4"/>
          <p:cNvGrpSpPr>
            <a:grpSpLocks/>
          </p:cNvGrpSpPr>
          <p:nvPr/>
        </p:nvGrpSpPr>
        <p:grpSpPr bwMode="auto">
          <a:xfrm>
            <a:off x="1185333" y="5372100"/>
            <a:ext cx="9787467" cy="1028700"/>
            <a:chOff x="560" y="3384"/>
            <a:chExt cx="4624" cy="648"/>
          </a:xfrm>
        </p:grpSpPr>
        <p:pic>
          <p:nvPicPr>
            <p:cNvPr id="2053" name="Picture 5" descr="440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463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boo7"/>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mail00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t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lob_anm"/>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ani5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u37"/>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13"/>
          <p:cNvGrpSpPr>
            <a:grpSpLocks/>
          </p:cNvGrpSpPr>
          <p:nvPr/>
        </p:nvGrpSpPr>
        <p:grpSpPr bwMode="auto">
          <a:xfrm>
            <a:off x="457200" y="304800"/>
            <a:ext cx="11277600" cy="1905000"/>
            <a:chOff x="216" y="192"/>
            <a:chExt cx="5328" cy="1200"/>
          </a:xfrm>
        </p:grpSpPr>
        <p:pic>
          <p:nvPicPr>
            <p:cNvPr id="2062" name="Picture 14" descr="an30"/>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33"/>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1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720688">
              <a:off x="288" y="768"/>
              <a:ext cx="1872" cy="192"/>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1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20830273" flipH="1">
              <a:off x="3696" y="768"/>
              <a:ext cx="1728" cy="192"/>
            </a:xfrm>
            <a:prstGeom prst="rect">
              <a:avLst/>
            </a:prstGeom>
            <a:noFill/>
            <a:extLst>
              <a:ext uri="{909E8E84-426E-40DD-AFC4-6F175D3DCCD1}">
                <a14:hiddenFill xmlns:a14="http://schemas.microsoft.com/office/drawing/2010/main">
                  <a:solidFill>
                    <a:srgbClr val="FFFFFF"/>
                  </a:solidFill>
                </a14:hiddenFill>
              </a:ext>
            </a:extLst>
          </p:spPr>
        </p:pic>
      </p:grpSp>
      <p:sp>
        <p:nvSpPr>
          <p:cNvPr id="2066" name="WordArt 18"/>
          <p:cNvSpPr>
            <a:spLocks noChangeArrowheads="1" noChangeShapeType="1" noTextEdit="1"/>
          </p:cNvSpPr>
          <p:nvPr/>
        </p:nvSpPr>
        <p:spPr bwMode="auto">
          <a:xfrm>
            <a:off x="1524000" y="3505200"/>
            <a:ext cx="9448800" cy="1219200"/>
          </a:xfrm>
          <a:prstGeom prst="rect">
            <a:avLst/>
          </a:prstGeom>
        </p:spPr>
        <p:txBody>
          <a:bodyPr wrap="none" fromWordArt="1">
            <a:prstTxWarp prst="textPlain">
              <a:avLst>
                <a:gd name="adj" fmla="val 50000"/>
              </a:avLst>
            </a:prstTxWarp>
          </a:bodyPr>
          <a:lstStyle/>
          <a:p>
            <a:pPr lvl="0" algn="ctr" fontAlgn="base">
              <a:spcBef>
                <a:spcPct val="0"/>
              </a:spcBef>
              <a:spcAft>
                <a:spcPct val="0"/>
              </a:spcAft>
              <a:defRPr/>
            </a:pPr>
            <a:r>
              <a:rPr lang="en-US" sz="36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Rung Chuông vàng</a:t>
            </a:r>
            <a:endPar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uLnTx/>
              <a:uFillTx/>
              <a:latin typeface="Times New Roman" pitchFamily="18" charset="0"/>
              <a:cs typeface="Times New Roman" pitchFamily="18" charset="0"/>
            </a:endParaRPr>
          </a:p>
        </p:txBody>
      </p:sp>
      <p:sp>
        <p:nvSpPr>
          <p:cNvPr id="2067" name="Text Box 19"/>
          <p:cNvSpPr txBox="1">
            <a:spLocks noChangeArrowheads="1"/>
          </p:cNvSpPr>
          <p:nvPr/>
        </p:nvSpPr>
        <p:spPr bwMode="auto">
          <a:xfrm>
            <a:off x="1422400" y="2362200"/>
            <a:ext cx="9245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0000"/>
                </a:solidFill>
                <a:effectLst>
                  <a:outerShdw blurRad="38100" dist="38100" dir="2700000" algn="tl">
                    <a:srgbClr val="000000"/>
                  </a:outerShdw>
                </a:effectLst>
                <a:uLnTx/>
                <a:uFillTx/>
                <a:latin typeface=".VnBlackH" panose="020B7200000000000000" pitchFamily="34" charset="0"/>
                <a:ea typeface="+mn-ea"/>
                <a:cs typeface="+mn-cs"/>
              </a:rPr>
              <a:t>Trß ch¬i</a:t>
            </a:r>
          </a:p>
        </p:txBody>
      </p:sp>
      <p:pic>
        <p:nvPicPr>
          <p:cNvPr id="2068" name="8. Ket thuc cau hoi.wav">
            <a:hlinkClick r:id="" action="ppaction://media"/>
          </p:cNvPr>
          <p:cNvPicPr>
            <a:picLocks noRot="1" noChangeAspect="1" noChangeArrowheads="1"/>
          </p:cNvPicPr>
          <p:nvPr>
            <a:audioFile r:link="rId1"/>
          </p:nvPr>
        </p:nvPicPr>
        <p:blipFill>
          <a:blip r:embed="rId21" cstate="print">
            <a:extLst>
              <a:ext uri="{28A0092B-C50C-407E-A947-70E740481C1C}">
                <a14:useLocalDpi xmlns:a14="http://schemas.microsoft.com/office/drawing/2010/main" val="0"/>
              </a:ext>
            </a:extLst>
          </a:blip>
          <a:srcRect/>
          <a:stretch>
            <a:fillRect/>
          </a:stretch>
        </p:blipFill>
        <p:spPr bwMode="auto">
          <a:xfrm>
            <a:off x="203200" y="0"/>
            <a:ext cx="101600" cy="762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21" cstate="print">
            <a:extLst>
              <a:ext uri="{28A0092B-C50C-407E-A947-70E740481C1C}">
                <a14:useLocalDpi xmlns:a14="http://schemas.microsoft.com/office/drawing/2010/main" val="0"/>
              </a:ext>
            </a:extLst>
          </a:blip>
          <a:srcRect/>
          <a:stretch>
            <a:fillRect/>
          </a:stretch>
        </p:blipFill>
        <p:spPr bwMode="auto">
          <a:xfrm>
            <a:off x="0" y="0"/>
            <a:ext cx="101600" cy="76200"/>
          </a:xfrm>
          <a:prstGeom prst="rect">
            <a:avLst/>
          </a:prstGeom>
          <a:noFill/>
          <a:extLst>
            <a:ext uri="{909E8E84-426E-40DD-AFC4-6F175D3DCCD1}">
              <a14:hiddenFill xmlns:a14="http://schemas.microsoft.com/office/drawing/2010/main">
                <a:solidFill>
                  <a:srgbClr val="FFFFFF"/>
                </a:solidFill>
              </a14:hiddenFill>
            </a:ext>
          </a:extLst>
        </p:spPr>
      </p:pic>
      <p:pic>
        <p:nvPicPr>
          <p:cNvPr id="2071" name="chaomung.wav">
            <a:hlinkClick r:id="" action="ppaction://media"/>
          </p:cNvPr>
          <p:cNvPicPr>
            <a:picLocks noRot="1" noChangeAspect="1" noChangeArrowheads="1"/>
          </p:cNvPicPr>
          <p:nvPr>
            <a:audioFile r:link="rId4"/>
          </p:nvPr>
        </p:nvPicPr>
        <p:blipFill>
          <a:blip r:embed="rId21" cstate="print">
            <a:extLst>
              <a:ext uri="{28A0092B-C50C-407E-A947-70E740481C1C}">
                <a14:useLocalDpi xmlns:a14="http://schemas.microsoft.com/office/drawing/2010/main" val="0"/>
              </a:ext>
            </a:extLst>
          </a:blip>
          <a:srcRect/>
          <a:stretch>
            <a:fillRect/>
          </a:stretch>
        </p:blipFill>
        <p:spPr bwMode="auto">
          <a:xfrm>
            <a:off x="0" y="6172200"/>
            <a:ext cx="101600" cy="7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5271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3000" fill="hold"/>
                                        <p:tgtEl>
                                          <p:spTgt spid="2067"/>
                                        </p:tgtEl>
                                        <p:attrNameLst>
                                          <p:attrName>ppt_w</p:attrName>
                                        </p:attrNameLst>
                                      </p:cBhvr>
                                      <p:tavLst>
                                        <p:tav tm="0">
                                          <p:val>
                                            <p:fltVal val="0"/>
                                          </p:val>
                                        </p:tav>
                                        <p:tav tm="100000">
                                          <p:val>
                                            <p:strVal val="#ppt_w"/>
                                          </p:val>
                                        </p:tav>
                                      </p:tavLst>
                                    </p:anim>
                                    <p:anim calcmode="lin" valueType="num">
                                      <p:cBhvr>
                                        <p:cTn id="8" dur="30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khoi dong.wav"/>
                                        </p:tgtEl>
                                      </p:cMediaNode>
                                    </p:audio>
                                  </p:subTnLst>
                                </p:cTn>
                              </p:par>
                            </p:childTnLst>
                          </p:cTn>
                        </p:par>
                        <p:par>
                          <p:cTn id="9" fill="hold" nodeType="afterGroup">
                            <p:stCondLst>
                              <p:cond delay="3000"/>
                            </p:stCondLst>
                            <p:childTnLst>
                              <p:par>
                                <p:cTn id="10" presetID="51" presetClass="entr" presetSubtype="0" fill="hold" nodeType="afterEffect">
                                  <p:stCondLst>
                                    <p:cond delay="200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1155" decel="100000"/>
                                        <p:tgtEl>
                                          <p:spTgt spid="2066"/>
                                        </p:tgtEl>
                                      </p:cBhvr>
                                    </p:animEffect>
                                    <p:animScale>
                                      <p:cBhvr>
                                        <p:cTn id="13" dur="1155" decel="100000"/>
                                        <p:tgtEl>
                                          <p:spTgt spid="2066"/>
                                        </p:tgtEl>
                                      </p:cBhvr>
                                      <p:from x="10000" y="10000"/>
                                      <p:to x="200000" y="450000"/>
                                    </p:animScale>
                                    <p:animScale>
                                      <p:cBhvr>
                                        <p:cTn id="14" dur="1845" accel="100000" fill="hold">
                                          <p:stCondLst>
                                            <p:cond delay="1155"/>
                                          </p:stCondLst>
                                        </p:cTn>
                                        <p:tgtEl>
                                          <p:spTgt spid="2066"/>
                                        </p:tgtEl>
                                      </p:cBhvr>
                                      <p:from x="200000" y="450000"/>
                                      <p:to x="100000" y="100000"/>
                                    </p:animScale>
                                    <p:set>
                                      <p:cBhvr>
                                        <p:cTn id="15" dur="1155" fill="hold"/>
                                        <p:tgtEl>
                                          <p:spTgt spid="2066"/>
                                        </p:tgtEl>
                                        <p:attrNameLst>
                                          <p:attrName>ppt_x</p:attrName>
                                        </p:attrNameLst>
                                      </p:cBhvr>
                                      <p:to>
                                        <p:strVal val="(0.5)"/>
                                      </p:to>
                                    </p:set>
                                    <p:anim from="(0.5)" to="(#ppt_x)" calcmode="lin" valueType="num">
                                      <p:cBhvr>
                                        <p:cTn id="16" dur="1845" accel="100000" fill="hold">
                                          <p:stCondLst>
                                            <p:cond delay="1155"/>
                                          </p:stCondLst>
                                        </p:cTn>
                                        <p:tgtEl>
                                          <p:spTgt spid="2066"/>
                                        </p:tgtEl>
                                        <p:attrNameLst>
                                          <p:attrName>ppt_x</p:attrName>
                                        </p:attrNameLst>
                                      </p:cBhvr>
                                    </p:anim>
                                    <p:set>
                                      <p:cBhvr>
                                        <p:cTn id="17" dur="1155" fill="hold"/>
                                        <p:tgtEl>
                                          <p:spTgt spid="2066"/>
                                        </p:tgtEl>
                                        <p:attrNameLst>
                                          <p:attrName>ppt_y</p:attrName>
                                        </p:attrNameLst>
                                      </p:cBhvr>
                                      <p:to>
                                        <p:strVal val="(#ppt_y+0.4)"/>
                                      </p:to>
                                    </p:set>
                                    <p:anim from="(#ppt_y+0.4)" to="(#ppt_y)" calcmode="lin" valueType="num">
                                      <p:cBhvr>
                                        <p:cTn id="18" dur="1845" accel="100000" fill="hold">
                                          <p:stCondLst>
                                            <p:cond delay="1155"/>
                                          </p:stCondLst>
                                        </p:cTn>
                                        <p:tgtEl>
                                          <p:spTgt spid="20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6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376" fill="hold"/>
                                        <p:tgtEl>
                                          <p:spTgt spid="2068"/>
                                        </p:tgtEl>
                                      </p:cBhvr>
                                    </p:cmd>
                                  </p:childTnLst>
                                </p:cTn>
                              </p:par>
                            </p:childTnLst>
                          </p:cTn>
                        </p:par>
                      </p:childTnLst>
                    </p:cTn>
                  </p:par>
                </p:childTnLst>
              </p:cTn>
              <p:nextCondLst>
                <p:cond evt="onClick" delay="0">
                  <p:tgtEl>
                    <p:spTgt spid="2068"/>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25" restart="whenNotActive" fill="hold" evtFilter="cancelBubble" nodeType="interactiveSeq">
                <p:stCondLst>
                  <p:cond evt="onClick" delay="0">
                    <p:tgtEl>
                      <p:spTgt spid="206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104" fill="hold"/>
                                        <p:tgtEl>
                                          <p:spTgt spid="2069"/>
                                        </p:tgtEl>
                                      </p:cBhvr>
                                    </p:cmd>
                                  </p:childTnLst>
                                </p:cTn>
                              </p:par>
                            </p:childTnLst>
                          </p:cTn>
                        </p:par>
                      </p:childTnLst>
                    </p:cTn>
                  </p:par>
                </p:childTnLst>
              </p:cTn>
              <p:nextCondLst>
                <p:cond evt="onClick" delay="0">
                  <p:tgtEl>
                    <p:spTgt spid="2069"/>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31" restart="whenNotActive" fill="hold" evtFilter="cancelBubble" nodeType="interactiveSeq">
                <p:stCondLst>
                  <p:cond evt="onClick" delay="0">
                    <p:tgtEl>
                      <p:spTgt spid="207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2460" fill="hold"/>
                                        <p:tgtEl>
                                          <p:spTgt spid="2071"/>
                                        </p:tgtEl>
                                      </p:cBhvr>
                                    </p:cmd>
                                  </p:childTnLst>
                                </p:cTn>
                              </p:par>
                            </p:childTnLst>
                          </p:cTn>
                        </p:par>
                      </p:childTnLst>
                    </p:cTn>
                  </p:par>
                </p:childTnLst>
              </p:cTn>
              <p:nextCondLst>
                <p:cond evt="onClick" delay="0">
                  <p:tgtEl>
                    <p:spTgt spid="2071"/>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childTnLst>
        </p:cTn>
      </p:par>
    </p:tnLst>
    <p:bldLst>
      <p:bldP spid="206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164FE8D-CC2F-4968-89DF-FF9DA7685BA2}"/>
              </a:ext>
            </a:extLst>
          </p:cNvPr>
          <p:cNvSpPr/>
          <p:nvPr/>
        </p:nvSpPr>
        <p:spPr>
          <a:xfrm>
            <a:off x="278363" y="195942"/>
            <a:ext cx="11635274" cy="170905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latin typeface="Times New Roman" panose="02020603050405020304" pitchFamily="18" charset="0"/>
                <a:cs typeface="Times New Roman" panose="02020603050405020304" pitchFamily="18" charset="0"/>
              </a:rPr>
              <a:t>DẠNG 2: </a:t>
            </a:r>
            <a:r>
              <a:rPr lang="en-US" sz="2800">
                <a:solidFill>
                  <a:srgbClr val="FF0000"/>
                </a:solidFill>
                <a:latin typeface="Times New Roman" panose="02020603050405020304" pitchFamily="18" charset="0"/>
                <a:cs typeface="Times New Roman" panose="02020603050405020304" pitchFamily="18" charset="0"/>
              </a:rPr>
              <a:t>VIẾT MỘT SỐ THÀNH TÍCH CÁC THỪA SỐ NGUYÊN TỐ TRONG ĐÓ BIẾT TRƯỚC MỘT THỪA SỐ ĐÃ PHÂN TÍCH THÀNH THỪA SỐ NGUYÊN TỐ</a:t>
            </a:r>
          </a:p>
        </p:txBody>
      </p:sp>
      <p:sp>
        <p:nvSpPr>
          <p:cNvPr id="5" name="TextBox 4">
            <a:extLst>
              <a:ext uri="{FF2B5EF4-FFF2-40B4-BE49-F238E27FC236}">
                <a16:creationId xmlns:a16="http://schemas.microsoft.com/office/drawing/2014/main" id="{D09B7375-0276-46F1-A563-EE8FD480BBDE}"/>
              </a:ext>
            </a:extLst>
          </p:cNvPr>
          <p:cNvSpPr txBox="1">
            <a:spLocks noRot="1" noChangeAspect="1" noMove="1" noResize="1" noEditPoints="1" noAdjustHandles="1" noChangeArrowheads="1" noChangeShapeType="1" noTextEdit="1"/>
          </p:cNvSpPr>
          <p:nvPr/>
        </p:nvSpPr>
        <p:spPr>
          <a:xfrm>
            <a:off x="278363" y="1987110"/>
            <a:ext cx="10974355" cy="1961563"/>
          </a:xfrm>
          <a:prstGeom prst="rect">
            <a:avLst/>
          </a:prstGeom>
          <a:blipFill>
            <a:blip r:embed="rId2"/>
            <a:stretch>
              <a:fillRect l="-1167" b="-7453"/>
            </a:stretch>
          </a:blipFill>
        </p:spPr>
        <p:txBody>
          <a:bodyPr/>
          <a:lstStyle/>
          <a:p>
            <a:r>
              <a:rPr lang="en-US" sz="2800">
                <a:noFill/>
                <a:latin typeface="Times New Roman" pitchFamily="18" charset="0"/>
                <a:cs typeface="Times New Roman" pitchFamily="18" charset="0"/>
              </a:rPr>
              <a:t> </a:t>
            </a:r>
          </a:p>
        </p:txBody>
      </p:sp>
      <p:sp>
        <p:nvSpPr>
          <p:cNvPr id="6" name="TextBox 5">
            <a:extLst>
              <a:ext uri="{FF2B5EF4-FFF2-40B4-BE49-F238E27FC236}">
                <a16:creationId xmlns:a16="http://schemas.microsoft.com/office/drawing/2014/main" id="{569B0DFC-8E47-4D01-9793-D75A26509B8A}"/>
              </a:ext>
            </a:extLst>
          </p:cNvPr>
          <p:cNvSpPr txBox="1"/>
          <p:nvPr/>
        </p:nvSpPr>
        <p:spPr>
          <a:xfrm>
            <a:off x="278362" y="4030783"/>
            <a:ext cx="10974355" cy="661207"/>
          </a:xfrm>
          <a:prstGeom prst="rect">
            <a:avLst/>
          </a:prstGeom>
          <a:noFill/>
        </p:spPr>
        <p:txBody>
          <a:bodyPr wrap="square" rtlCol="0">
            <a:spAutoFit/>
          </a:bodyPr>
          <a:lstStyle/>
          <a:p>
            <a:pPr>
              <a:lnSpc>
                <a:spcPct val="150000"/>
              </a:lnSpc>
            </a:pPr>
            <a:r>
              <a:rPr lang="en-US" sz="2800" b="1">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9ABB8D9-8524-4A1A-B6B2-365B0F0341F7}"/>
                  </a:ext>
                </a:extLst>
              </p:cNvPr>
              <p:cNvSpPr txBox="1"/>
              <p:nvPr/>
            </p:nvSpPr>
            <p:spPr>
              <a:xfrm>
                <a:off x="278363" y="4607684"/>
                <a:ext cx="1522446" cy="668901"/>
              </a:xfrm>
              <a:prstGeom prst="rect">
                <a:avLst/>
              </a:prstGeom>
              <a:noFill/>
            </p:spPr>
            <p:txBody>
              <a:bodyPr wrap="square" rtlCol="0">
                <a:spAutoFit/>
              </a:bodyPr>
              <a:lstStyle/>
              <a:p>
                <a:pPr>
                  <a:lnSpc>
                    <a:spcPct val="150000"/>
                  </a:lnSpc>
                </a:pPr>
                <a:r>
                  <a:rPr lang="en-US" sz="2800" b="0">
                    <a:latin typeface="Times New Roman" panose="02020603050405020304" pitchFamily="18" charset="0"/>
                    <a:cs typeface="Times New Roman" panose="02020603050405020304" pitchFamily="18" charset="0"/>
                  </a:rPr>
                  <a:t>a) </a:t>
                </a:r>
                <a14:m>
                  <m:oMath xmlns:m="http://schemas.openxmlformats.org/officeDocument/2006/math">
                    <m:r>
                      <a:rPr lang="en-US" sz="2800" b="0" i="0" smtClean="0">
                        <a:latin typeface="Cambria Math" panose="02040503050406030204" pitchFamily="18" charset="0"/>
                        <a:cs typeface="Times New Roman" panose="02020603050405020304" pitchFamily="18" charset="0"/>
                      </a:rPr>
                      <m:t>800=</m:t>
                    </m:r>
                  </m:oMath>
                </a14:m>
                <a:endParaRPr lang="en-US" sz="280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xmlns="" xmlns:a14="http://schemas.microsoft.com/office/drawing/2010/main" id="{69ABB8D9-8524-4A1A-B6B2-365B0F0341F7}"/>
                  </a:ext>
                </a:extLst>
              </p:cNvPr>
              <p:cNvSpPr txBox="1">
                <a:spLocks noRot="1" noChangeAspect="1" noMove="1" noResize="1" noEditPoints="1" noAdjustHandles="1" noChangeArrowheads="1" noChangeShapeType="1" noTextEdit="1"/>
              </p:cNvSpPr>
              <p:nvPr/>
            </p:nvSpPr>
            <p:spPr>
              <a:xfrm>
                <a:off x="278363" y="4607684"/>
                <a:ext cx="1522446" cy="668901"/>
              </a:xfrm>
              <a:prstGeom prst="rect">
                <a:avLst/>
              </a:prstGeom>
              <a:blipFill>
                <a:blip r:embed="rId3"/>
                <a:stretch>
                  <a:fillRect l="-8434"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1CAD83B-C27F-4567-83EC-64927C473DB3}"/>
                  </a:ext>
                </a:extLst>
              </p:cNvPr>
              <p:cNvSpPr txBox="1"/>
              <p:nvPr/>
            </p:nvSpPr>
            <p:spPr>
              <a:xfrm>
                <a:off x="1800810" y="4599989"/>
                <a:ext cx="1138334" cy="738664"/>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2800" b="0" i="0" smtClean="0">
                          <a:latin typeface="Cambria Math" panose="02040503050406030204" pitchFamily="18" charset="0"/>
                          <a:cs typeface="Times New Roman" panose="02020603050405020304" pitchFamily="18" charset="0"/>
                        </a:rPr>
                        <m:t>400.2</m:t>
                      </m:r>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xmlns="" xmlns:a14="http://schemas.microsoft.com/office/drawing/2010/main" id="{11CAD83B-C27F-4567-83EC-64927C473DB3}"/>
                  </a:ext>
                </a:extLst>
              </p:cNvPr>
              <p:cNvSpPr txBox="1">
                <a:spLocks noRot="1" noChangeAspect="1" noMove="1" noResize="1" noEditPoints="1" noAdjustHandles="1" noChangeArrowheads="1" noChangeShapeType="1" noTextEdit="1"/>
              </p:cNvSpPr>
              <p:nvPr/>
            </p:nvSpPr>
            <p:spPr>
              <a:xfrm>
                <a:off x="1800810" y="4599989"/>
                <a:ext cx="1138334" cy="73866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0ED8473-65DA-4C94-B03B-1877BAB12AE8}"/>
                  </a:ext>
                </a:extLst>
              </p:cNvPr>
              <p:cNvSpPr txBox="1"/>
              <p:nvPr/>
            </p:nvSpPr>
            <p:spPr>
              <a:xfrm>
                <a:off x="2780521" y="4607684"/>
                <a:ext cx="1970317" cy="738664"/>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cs typeface="Times New Roman" panose="02020603050405020304" pitchFamily="18" charset="0"/>
                        </a:rPr>
                        <m:t>=</m:t>
                      </m:r>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2</m:t>
                          </m:r>
                        </m:e>
                        <m:sup>
                          <m:r>
                            <a:rPr lang="en-US" sz="2800" b="0" i="1" smtClean="0">
                              <a:latin typeface="Cambria Math" panose="02040503050406030204" pitchFamily="18" charset="0"/>
                              <a:cs typeface="Times New Roman" panose="02020603050405020304" pitchFamily="18" charset="0"/>
                            </a:rPr>
                            <m:t>4</m:t>
                          </m:r>
                        </m:sup>
                      </m:sSup>
                      <m:r>
                        <a:rPr lang="en-US" sz="2800" b="0" i="1" smtClean="0">
                          <a:latin typeface="Cambria Math" panose="02040503050406030204" pitchFamily="18" charset="0"/>
                          <a:cs typeface="Times New Roman" panose="02020603050405020304" pitchFamily="18" charset="0"/>
                        </a:rPr>
                        <m:t>.</m:t>
                      </m:r>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5</m:t>
                          </m:r>
                        </m:e>
                        <m:sup>
                          <m:r>
                            <a:rPr lang="en-US" sz="2800" b="0" i="1" smtClean="0">
                              <a:latin typeface="Cambria Math" panose="02040503050406030204" pitchFamily="18" charset="0"/>
                              <a:cs typeface="Times New Roman" panose="02020603050405020304" pitchFamily="18" charset="0"/>
                            </a:rPr>
                            <m:t>2</m:t>
                          </m:r>
                        </m:sup>
                      </m:sSup>
                      <m:r>
                        <a:rPr lang="en-US" sz="2800" b="0" i="1" smtClean="0">
                          <a:latin typeface="Cambria Math" panose="02040503050406030204" pitchFamily="18" charset="0"/>
                          <a:cs typeface="Times New Roman" panose="02020603050405020304" pitchFamily="18" charset="0"/>
                        </a:rPr>
                        <m:t>.2</m:t>
                      </m:r>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xmlns="" xmlns:a14="http://schemas.microsoft.com/office/drawing/2010/main" id="{10ED8473-65DA-4C94-B03B-1877BAB12AE8}"/>
                  </a:ext>
                </a:extLst>
              </p:cNvPr>
              <p:cNvSpPr txBox="1">
                <a:spLocks noRot="1" noChangeAspect="1" noMove="1" noResize="1" noEditPoints="1" noAdjustHandles="1" noChangeArrowheads="1" noChangeShapeType="1" noTextEdit="1"/>
              </p:cNvSpPr>
              <p:nvPr/>
            </p:nvSpPr>
            <p:spPr>
              <a:xfrm>
                <a:off x="2780521" y="4607684"/>
                <a:ext cx="1970317" cy="73866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FCF067D-964B-4DFA-8873-E4EFE8F8A057}"/>
                  </a:ext>
                </a:extLst>
              </p:cNvPr>
              <p:cNvSpPr txBox="1"/>
              <p:nvPr/>
            </p:nvSpPr>
            <p:spPr>
              <a:xfrm>
                <a:off x="306355" y="5655822"/>
                <a:ext cx="1904999" cy="661207"/>
              </a:xfrm>
              <a:prstGeom prst="rect">
                <a:avLst/>
              </a:prstGeom>
              <a:noFill/>
            </p:spPr>
            <p:txBody>
              <a:bodyPr wrap="square" rtlCol="0">
                <a:spAutoFit/>
              </a:bodyPr>
              <a:lstStyle/>
              <a:p>
                <a:pPr>
                  <a:lnSpc>
                    <a:spcPct val="150000"/>
                  </a:lnSpc>
                </a:pPr>
                <a:r>
                  <a:rPr lang="en-US" sz="2800" b="0">
                    <a:latin typeface="Times New Roman" panose="02020603050405020304" pitchFamily="18" charset="0"/>
                    <a:cs typeface="Times New Roman" panose="02020603050405020304" pitchFamily="18" charset="0"/>
                  </a:rPr>
                  <a:t>b) </a:t>
                </a:r>
                <a14:m>
                  <m:oMath xmlns:m="http://schemas.openxmlformats.org/officeDocument/2006/math">
                    <m:r>
                      <a:rPr lang="en-US" sz="2800" b="0" i="0" smtClean="0">
                        <a:latin typeface="Cambria Math" panose="02040503050406030204" pitchFamily="18" charset="0"/>
                        <a:cs typeface="Times New Roman" panose="02020603050405020304" pitchFamily="18" charset="0"/>
                      </a:rPr>
                      <m:t>3 200=</m:t>
                    </m:r>
                  </m:oMath>
                </a14:m>
                <a:endParaRPr lang="en-US" sz="2800">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xmlns="" xmlns:a14="http://schemas.microsoft.com/office/drawing/2010/main" id="{2FCF067D-964B-4DFA-8873-E4EFE8F8A057}"/>
                  </a:ext>
                </a:extLst>
              </p:cNvPr>
              <p:cNvSpPr txBox="1">
                <a:spLocks noRot="1" noChangeAspect="1" noMove="1" noResize="1" noEditPoints="1" noAdjustHandles="1" noChangeArrowheads="1" noChangeShapeType="1" noTextEdit="1"/>
              </p:cNvSpPr>
              <p:nvPr/>
            </p:nvSpPr>
            <p:spPr>
              <a:xfrm>
                <a:off x="306355" y="5655822"/>
                <a:ext cx="1904999" cy="661207"/>
              </a:xfrm>
              <a:prstGeom prst="rect">
                <a:avLst/>
              </a:prstGeom>
              <a:blipFill>
                <a:blip r:embed="rId6"/>
                <a:stretch>
                  <a:fillRect l="-6390" b="-25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6BBABD-D2B3-4E5E-9EBC-DF53184A1AFF}"/>
                  </a:ext>
                </a:extLst>
              </p:cNvPr>
              <p:cNvSpPr txBox="1"/>
              <p:nvPr/>
            </p:nvSpPr>
            <p:spPr>
              <a:xfrm>
                <a:off x="2211354" y="5655822"/>
                <a:ext cx="1138334" cy="738664"/>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2800" b="0" i="0" smtClean="0">
                          <a:latin typeface="Cambria Math" panose="02040503050406030204" pitchFamily="18" charset="0"/>
                          <a:cs typeface="Times New Roman" panose="02020603050405020304" pitchFamily="18" charset="0"/>
                        </a:rPr>
                        <m:t>320.10</m:t>
                      </m:r>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xmlns="" xmlns:a14="http://schemas.microsoft.com/office/drawing/2010/main" id="{E56BBABD-D2B3-4E5E-9EBC-DF53184A1AFF}"/>
                  </a:ext>
                </a:extLst>
              </p:cNvPr>
              <p:cNvSpPr txBox="1">
                <a:spLocks noRot="1" noChangeAspect="1" noMove="1" noResize="1" noEditPoints="1" noAdjustHandles="1" noChangeArrowheads="1" noChangeShapeType="1" noTextEdit="1"/>
              </p:cNvSpPr>
              <p:nvPr/>
            </p:nvSpPr>
            <p:spPr>
              <a:xfrm>
                <a:off x="2211354" y="5655822"/>
                <a:ext cx="1138334" cy="73866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B1843FD-75E6-4D5B-B8C8-9F068C58347C}"/>
                  </a:ext>
                </a:extLst>
              </p:cNvPr>
              <p:cNvSpPr txBox="1"/>
              <p:nvPr/>
            </p:nvSpPr>
            <p:spPr>
              <a:xfrm>
                <a:off x="3349688" y="5655822"/>
                <a:ext cx="1970317" cy="738664"/>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2800" i="1" smtClean="0">
                          <a:latin typeface="Cambria Math" panose="02040503050406030204" pitchFamily="18" charset="0"/>
                          <a:cs typeface="Times New Roman" panose="02020603050405020304" pitchFamily="18" charset="0"/>
                        </a:rPr>
                        <m:t>=</m:t>
                      </m:r>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2</m:t>
                          </m:r>
                        </m:e>
                        <m:sup>
                          <m:r>
                            <a:rPr lang="en-US" sz="2800" b="0" i="1" smtClean="0">
                              <a:latin typeface="Cambria Math" panose="02040503050406030204" pitchFamily="18" charset="0"/>
                              <a:cs typeface="Times New Roman" panose="02020603050405020304" pitchFamily="18" charset="0"/>
                            </a:rPr>
                            <m:t>6</m:t>
                          </m:r>
                        </m:sup>
                      </m:sSup>
                      <m:r>
                        <a:rPr lang="en-US" sz="2800" b="0" i="1" smtClean="0">
                          <a:latin typeface="Cambria Math" panose="02040503050406030204" pitchFamily="18" charset="0"/>
                          <a:cs typeface="Times New Roman" panose="02020603050405020304" pitchFamily="18" charset="0"/>
                        </a:rPr>
                        <m:t>.5.</m:t>
                      </m:r>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xmlns="" xmlns:a14="http://schemas.microsoft.com/office/drawing/2010/main" id="{9B1843FD-75E6-4D5B-B8C8-9F068C58347C}"/>
                  </a:ext>
                </a:extLst>
              </p:cNvPr>
              <p:cNvSpPr txBox="1">
                <a:spLocks noRot="1" noChangeAspect="1" noMove="1" noResize="1" noEditPoints="1" noAdjustHandles="1" noChangeArrowheads="1" noChangeShapeType="1" noTextEdit="1"/>
              </p:cNvSpPr>
              <p:nvPr/>
            </p:nvSpPr>
            <p:spPr>
              <a:xfrm>
                <a:off x="3349688" y="5655822"/>
                <a:ext cx="1970317" cy="73866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80E78FF-57E9-442D-97EC-39DD342EBEBE}"/>
                  </a:ext>
                </a:extLst>
              </p:cNvPr>
              <p:cNvSpPr txBox="1"/>
              <p:nvPr/>
            </p:nvSpPr>
            <p:spPr>
              <a:xfrm>
                <a:off x="4553340" y="5655822"/>
                <a:ext cx="766665" cy="738664"/>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2800" i="1" smtClean="0">
                          <a:latin typeface="Cambria Math" panose="02040503050406030204" pitchFamily="18" charset="0"/>
                          <a:cs typeface="Times New Roman" panose="02020603050405020304" pitchFamily="18" charset="0"/>
                        </a:rPr>
                        <m:t>2</m:t>
                      </m:r>
                      <m:r>
                        <a:rPr lang="en-US" sz="2800" b="0" i="1" smtClean="0">
                          <a:latin typeface="Cambria Math" panose="02040503050406030204" pitchFamily="18" charset="0"/>
                          <a:cs typeface="Times New Roman" panose="02020603050405020304" pitchFamily="18" charset="0"/>
                        </a:rPr>
                        <m:t>.5</m:t>
                      </m:r>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xmlns="" xmlns:a14="http://schemas.microsoft.com/office/drawing/2010/main" id="{B80E78FF-57E9-442D-97EC-39DD342EBEBE}"/>
                  </a:ext>
                </a:extLst>
              </p:cNvPr>
              <p:cNvSpPr txBox="1">
                <a:spLocks noRot="1" noChangeAspect="1" noMove="1" noResize="1" noEditPoints="1" noAdjustHandles="1" noChangeArrowheads="1" noChangeShapeType="1" noTextEdit="1"/>
              </p:cNvSpPr>
              <p:nvPr/>
            </p:nvSpPr>
            <p:spPr>
              <a:xfrm>
                <a:off x="4553340" y="5655822"/>
                <a:ext cx="766665" cy="73866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2A9A5F3-8117-465B-BF34-AD113A0D2A50}"/>
                  </a:ext>
                </a:extLst>
              </p:cNvPr>
              <p:cNvSpPr txBox="1"/>
              <p:nvPr/>
            </p:nvSpPr>
            <p:spPr>
              <a:xfrm>
                <a:off x="5110841" y="5655822"/>
                <a:ext cx="1970317" cy="738664"/>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2800" i="1" smtClean="0">
                          <a:latin typeface="Cambria Math" panose="02040503050406030204" pitchFamily="18" charset="0"/>
                          <a:cs typeface="Times New Roman" panose="02020603050405020304" pitchFamily="18" charset="0"/>
                        </a:rPr>
                        <m:t>=</m:t>
                      </m:r>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2</m:t>
                          </m:r>
                        </m:e>
                        <m:sup>
                          <m:r>
                            <a:rPr lang="en-US" sz="2800" b="0" i="1" smtClean="0">
                              <a:latin typeface="Cambria Math" panose="02040503050406030204" pitchFamily="18" charset="0"/>
                              <a:cs typeface="Times New Roman" panose="02020603050405020304" pitchFamily="18" charset="0"/>
                            </a:rPr>
                            <m:t>7</m:t>
                          </m:r>
                        </m:sup>
                      </m:sSup>
                      <m:r>
                        <a:rPr lang="en-US" sz="2800" b="0" i="1" smtClean="0">
                          <a:latin typeface="Cambria Math" panose="02040503050406030204" pitchFamily="18" charset="0"/>
                          <a:cs typeface="Times New Roman" panose="02020603050405020304" pitchFamily="18" charset="0"/>
                        </a:rPr>
                        <m:t>.</m:t>
                      </m:r>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5</m:t>
                          </m:r>
                        </m:e>
                        <m:sup>
                          <m:r>
                            <a:rPr lang="en-US" sz="2800" b="0" i="1" smtClean="0">
                              <a:latin typeface="Cambria Math" panose="02040503050406030204" pitchFamily="18" charset="0"/>
                              <a:cs typeface="Times New Roman" panose="02020603050405020304" pitchFamily="18" charset="0"/>
                            </a:rPr>
                            <m:t>2</m:t>
                          </m:r>
                        </m:sup>
                      </m:sSup>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xmlns="" xmlns:a14="http://schemas.microsoft.com/office/drawing/2010/main" id="{32A9A5F3-8117-465B-BF34-AD113A0D2A50}"/>
                  </a:ext>
                </a:extLst>
              </p:cNvPr>
              <p:cNvSpPr txBox="1">
                <a:spLocks noRot="1" noChangeAspect="1" noMove="1" noResize="1" noEditPoints="1" noAdjustHandles="1" noChangeArrowheads="1" noChangeShapeType="1" noTextEdit="1"/>
              </p:cNvSpPr>
              <p:nvPr/>
            </p:nvSpPr>
            <p:spPr>
              <a:xfrm>
                <a:off x="5110841" y="5655822"/>
                <a:ext cx="1970317" cy="738664"/>
              </a:xfrm>
              <a:prstGeom prst="rect">
                <a:avLst/>
              </a:prstGeom>
              <a:blipFill>
                <a:blip r:embed="rId10"/>
                <a:stretch>
                  <a:fillRect/>
                </a:stretch>
              </a:blipFill>
            </p:spPr>
            <p:txBody>
              <a:bodyPr/>
              <a:lstStyle/>
              <a:p>
                <a:r>
                  <a:rPr lang="en-US">
                    <a:noFill/>
                  </a:rPr>
                  <a:t> </a:t>
                </a:r>
              </a:p>
            </p:txBody>
          </p:sp>
        </mc:Fallback>
      </mc:AlternateContent>
      <p:pic>
        <p:nvPicPr>
          <p:cNvPr id="16" name="Picture 15"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09858" y="3236277"/>
            <a:ext cx="3103563" cy="3103563"/>
          </a:xfrm>
          <a:prstGeom prst="rect">
            <a:avLst/>
          </a:prstGeom>
        </p:spPr>
      </p:pic>
    </p:spTree>
    <p:extLst>
      <p:ext uri="{BB962C8B-B14F-4D97-AF65-F5344CB8AC3E}">
        <p14:creationId xmlns:p14="http://schemas.microsoft.com/office/powerpoint/2010/main" val="36510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067549DD-9C9E-4E7C-847F-D5651B4683D6}"/>
              </a:ext>
            </a:extLst>
          </p:cNvPr>
          <p:cNvSpPr/>
          <p:nvPr/>
        </p:nvSpPr>
        <p:spPr>
          <a:xfrm>
            <a:off x="7224278" y="6201432"/>
            <a:ext cx="1534679"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8D17239-7DE0-497E-814B-E5D6D3F03995}"/>
              </a:ext>
            </a:extLst>
          </p:cNvPr>
          <p:cNvSpPr/>
          <p:nvPr/>
        </p:nvSpPr>
        <p:spPr>
          <a:xfrm>
            <a:off x="7636615" y="5572050"/>
            <a:ext cx="184266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F1D7757-0F36-41CA-9E48-2DAAA7419518}"/>
              </a:ext>
            </a:extLst>
          </p:cNvPr>
          <p:cNvSpPr/>
          <p:nvPr/>
        </p:nvSpPr>
        <p:spPr>
          <a:xfrm>
            <a:off x="6415779" y="4796987"/>
            <a:ext cx="1854461"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6545C46E-499C-4E0A-83D6-BA1E63891F92}"/>
              </a:ext>
            </a:extLst>
          </p:cNvPr>
          <p:cNvSpPr/>
          <p:nvPr/>
        </p:nvSpPr>
        <p:spPr>
          <a:xfrm>
            <a:off x="7474055" y="4058598"/>
            <a:ext cx="1450340"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164FE8D-CC2F-4968-89DF-FF9DA7685BA2}"/>
              </a:ext>
            </a:extLst>
          </p:cNvPr>
          <p:cNvSpPr/>
          <p:nvPr/>
        </p:nvSpPr>
        <p:spPr>
          <a:xfrm>
            <a:off x="278363" y="195942"/>
            <a:ext cx="11635274" cy="170905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latin typeface="Times New Roman" panose="02020603050405020304" pitchFamily="18" charset="0"/>
                <a:cs typeface="Times New Roman" panose="02020603050405020304" pitchFamily="18" charset="0"/>
              </a:rPr>
              <a:t>DẠNG 2: </a:t>
            </a:r>
            <a:r>
              <a:rPr lang="en-US" sz="2800">
                <a:solidFill>
                  <a:srgbClr val="FF0000"/>
                </a:solidFill>
                <a:latin typeface="Times New Roman" panose="02020603050405020304" pitchFamily="18" charset="0"/>
                <a:cs typeface="Times New Roman" panose="02020603050405020304" pitchFamily="18" charset="0"/>
              </a:rPr>
              <a:t>VIẾT MỘT SỐ THÀNH TÍCH CÁC THỪA SỐ NGUYÊN TỐ TRONG ĐÓ BIẾT TRƯỚC MỘT THỪA SỐ ĐÃ PHÂN TÍCH THÀNH THỪA SỐ NGUYÊN TỐ</a:t>
            </a:r>
          </a:p>
        </p:txBody>
      </p:sp>
      <p:sp>
        <p:nvSpPr>
          <p:cNvPr id="5" name="TextBox 4">
            <a:extLst>
              <a:ext uri="{FF2B5EF4-FFF2-40B4-BE49-F238E27FC236}">
                <a16:creationId xmlns:a16="http://schemas.microsoft.com/office/drawing/2014/main" id="{D09B7375-0276-46F1-A563-EE8FD480BBDE}"/>
              </a:ext>
            </a:extLst>
          </p:cNvPr>
          <p:cNvSpPr txBox="1">
            <a:spLocks noRot="1" noChangeAspect="1" noMove="1" noResize="1" noEditPoints="1" noAdjustHandles="1" noChangeArrowheads="1" noChangeShapeType="1" noTextEdit="1"/>
          </p:cNvSpPr>
          <p:nvPr/>
        </p:nvSpPr>
        <p:spPr>
          <a:xfrm>
            <a:off x="191277" y="1987110"/>
            <a:ext cx="12000723" cy="1961563"/>
          </a:xfrm>
          <a:prstGeom prst="rect">
            <a:avLst/>
          </a:prstGeom>
          <a:blipFill>
            <a:blip r:embed="rId2"/>
            <a:stretch>
              <a:fillRect l="-1016" r="-51" b="-7453"/>
            </a:stretch>
          </a:blipFill>
        </p:spPr>
        <p:txBody>
          <a:bodyPr/>
          <a:lstStyle/>
          <a:p>
            <a:r>
              <a:rPr lang="en-US" sz="2800">
                <a:noFill/>
                <a:latin typeface="Times New Roman" pitchFamily="18" charset="0"/>
                <a:cs typeface="Times New Roman" pitchFamily="18" charset="0"/>
              </a:rPr>
              <a:t> </a:t>
            </a:r>
          </a:p>
        </p:txBody>
      </p:sp>
      <p:sp>
        <p:nvSpPr>
          <p:cNvPr id="6" name="TextBox 5">
            <a:extLst>
              <a:ext uri="{FF2B5EF4-FFF2-40B4-BE49-F238E27FC236}">
                <a16:creationId xmlns:a16="http://schemas.microsoft.com/office/drawing/2014/main" id="{569B0DFC-8E47-4D01-9793-D75A26509B8A}"/>
              </a:ext>
            </a:extLst>
          </p:cNvPr>
          <p:cNvSpPr txBox="1"/>
          <p:nvPr/>
        </p:nvSpPr>
        <p:spPr>
          <a:xfrm>
            <a:off x="278362" y="4030783"/>
            <a:ext cx="1001799" cy="661207"/>
          </a:xfrm>
          <a:prstGeom prst="rect">
            <a:avLst/>
          </a:prstGeom>
          <a:noFill/>
        </p:spPr>
        <p:txBody>
          <a:bodyPr wrap="square" rtlCol="0">
            <a:spAutoFit/>
          </a:bodyPr>
          <a:lstStyle/>
          <a:p>
            <a:pPr>
              <a:lnSpc>
                <a:spcPct val="150000"/>
              </a:lnSpc>
            </a:pPr>
            <a:r>
              <a:rPr lang="en-US" sz="2800" b="1">
                <a:latin typeface="Times New Roman" panose="02020603050405020304" pitchFamily="18" charset="0"/>
                <a:cs typeface="Times New Roman" panose="02020603050405020304" pitchFamily="18" charset="0"/>
              </a:rPr>
              <a:t>Giải</a:t>
            </a:r>
          </a:p>
        </p:txBody>
      </p:sp>
      <p:sp>
        <p:nvSpPr>
          <p:cNvPr id="7" name="TextBox 6">
            <a:extLst>
              <a:ext uri="{FF2B5EF4-FFF2-40B4-BE49-F238E27FC236}">
                <a16:creationId xmlns:a16="http://schemas.microsoft.com/office/drawing/2014/main" id="{69ABB8D9-8524-4A1A-B6B2-365B0F0341F7}"/>
              </a:ext>
            </a:extLst>
          </p:cNvPr>
          <p:cNvSpPr txBox="1">
            <a:spLocks noRot="1" noChangeAspect="1" noMove="1" noResize="1" noEditPoints="1" noAdjustHandles="1" noChangeArrowheads="1" noChangeShapeType="1" noTextEdit="1"/>
          </p:cNvSpPr>
          <p:nvPr/>
        </p:nvSpPr>
        <p:spPr>
          <a:xfrm>
            <a:off x="1452360" y="3948673"/>
            <a:ext cx="9287279" cy="668901"/>
          </a:xfrm>
          <a:prstGeom prst="rect">
            <a:avLst/>
          </a:prstGeom>
          <a:blipFill>
            <a:blip r:embed="rId3"/>
            <a:stretch>
              <a:fillRect l="-1312" b="-24771"/>
            </a:stretch>
          </a:blipFill>
        </p:spPr>
        <p:txBody>
          <a:bodyPr/>
          <a:lstStyle/>
          <a:p>
            <a:r>
              <a:rPr lang="en-US" sz="2800">
                <a:noFill/>
                <a:latin typeface="Times New Roman" pitchFamily="18" charset="0"/>
                <a:cs typeface="Times New Roman" pitchFamily="18" charset="0"/>
              </a:rPr>
              <a:t> </a:t>
            </a:r>
          </a:p>
        </p:txBody>
      </p:sp>
      <p:sp>
        <p:nvSpPr>
          <p:cNvPr id="11" name="TextBox 10">
            <a:extLst>
              <a:ext uri="{FF2B5EF4-FFF2-40B4-BE49-F238E27FC236}">
                <a16:creationId xmlns:a16="http://schemas.microsoft.com/office/drawing/2014/main" id="{2FCF067D-964B-4DFA-8873-E4EFE8F8A057}"/>
              </a:ext>
            </a:extLst>
          </p:cNvPr>
          <p:cNvSpPr txBox="1">
            <a:spLocks noRot="1" noChangeAspect="1" noMove="1" noResize="1" noEditPoints="1" noAdjustHandles="1" noChangeArrowheads="1" noChangeShapeType="1" noTextEdit="1"/>
          </p:cNvSpPr>
          <p:nvPr/>
        </p:nvSpPr>
        <p:spPr>
          <a:xfrm>
            <a:off x="1452360" y="5426369"/>
            <a:ext cx="8687320" cy="668901"/>
          </a:xfrm>
          <a:prstGeom prst="rect">
            <a:avLst/>
          </a:prstGeom>
          <a:blipFill>
            <a:blip r:embed="rId4"/>
            <a:stretch>
              <a:fillRect l="-1404" b="-23636"/>
            </a:stretch>
          </a:blipFill>
        </p:spPr>
        <p:txBody>
          <a:bodyPr/>
          <a:lstStyle/>
          <a:p>
            <a:r>
              <a:rPr lang="en-US" sz="2800">
                <a:noFill/>
                <a:latin typeface="Times New Roman" pitchFamily="18" charset="0"/>
                <a:cs typeface="Times New Roman" pitchFamily="18" charset="0"/>
              </a:rPr>
              <a:t> </a:t>
            </a:r>
          </a:p>
        </p:txBody>
      </p:sp>
      <p:sp>
        <p:nvSpPr>
          <p:cNvPr id="22" name="TextBox 21">
            <a:extLst>
              <a:ext uri="{FF2B5EF4-FFF2-40B4-BE49-F238E27FC236}">
                <a16:creationId xmlns:a16="http://schemas.microsoft.com/office/drawing/2014/main" id="{B31FA621-CBE6-47F7-92E6-6CF188F9DCA2}"/>
              </a:ext>
            </a:extLst>
          </p:cNvPr>
          <p:cNvSpPr txBox="1">
            <a:spLocks noRot="1" noChangeAspect="1" noMove="1" noResize="1" noEditPoints="1" noAdjustHandles="1" noChangeArrowheads="1" noChangeShapeType="1" noTextEdit="1"/>
          </p:cNvSpPr>
          <p:nvPr/>
        </p:nvSpPr>
        <p:spPr>
          <a:xfrm>
            <a:off x="1808481" y="4794055"/>
            <a:ext cx="7115914" cy="523220"/>
          </a:xfrm>
          <a:prstGeom prst="rect">
            <a:avLst/>
          </a:prstGeom>
          <a:blipFill>
            <a:blip r:embed="rId5"/>
            <a:stretch>
              <a:fillRect/>
            </a:stretch>
          </a:blipFill>
        </p:spPr>
        <p:txBody>
          <a:bodyPr/>
          <a:lstStyle/>
          <a:p>
            <a:r>
              <a:rPr lang="en-US" sz="2800">
                <a:noFill/>
                <a:latin typeface="Times New Roman" pitchFamily="18" charset="0"/>
                <a:cs typeface="Times New Roman" pitchFamily="18" charset="0"/>
              </a:rPr>
              <a:t> </a:t>
            </a:r>
          </a:p>
        </p:txBody>
      </p:sp>
      <p:sp>
        <p:nvSpPr>
          <p:cNvPr id="26" name="TextBox 25">
            <a:extLst>
              <a:ext uri="{FF2B5EF4-FFF2-40B4-BE49-F238E27FC236}">
                <a16:creationId xmlns:a16="http://schemas.microsoft.com/office/drawing/2014/main" id="{D890EDCA-0DE1-4918-AADC-2B4DF8603C87}"/>
              </a:ext>
            </a:extLst>
          </p:cNvPr>
          <p:cNvSpPr txBox="1">
            <a:spLocks noRot="1" noChangeAspect="1" noMove="1" noResize="1" noEditPoints="1" noAdjustHandles="1" noChangeArrowheads="1" noChangeShapeType="1" noTextEdit="1"/>
          </p:cNvSpPr>
          <p:nvPr/>
        </p:nvSpPr>
        <p:spPr>
          <a:xfrm>
            <a:off x="1818640" y="6214524"/>
            <a:ext cx="7701279" cy="523220"/>
          </a:xfrm>
          <a:prstGeom prst="rect">
            <a:avLst/>
          </a:prstGeom>
          <a:blipFill>
            <a:blip r:embed="rId6"/>
            <a:stretch>
              <a:fillRect/>
            </a:stretch>
          </a:blipFill>
        </p:spPr>
        <p:txBody>
          <a:bodyPr/>
          <a:lstStyle/>
          <a:p>
            <a:r>
              <a:rPr lang="en-US" sz="2800">
                <a:noFill/>
                <a:latin typeface="Times New Roman" pitchFamily="18" charset="0"/>
                <a:cs typeface="Times New Roman" pitchFamily="18" charset="0"/>
              </a:rPr>
              <a:t> </a:t>
            </a:r>
          </a:p>
        </p:txBody>
      </p:sp>
      <p:pic>
        <p:nvPicPr>
          <p:cNvPr id="13" name="Picture 12"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8637" y="3449637"/>
            <a:ext cx="3103563" cy="3103563"/>
          </a:xfrm>
          <a:prstGeom prst="rect">
            <a:avLst/>
          </a:prstGeom>
        </p:spPr>
      </p:pic>
    </p:spTree>
    <p:extLst>
      <p:ext uri="{BB962C8B-B14F-4D97-AF65-F5344CB8AC3E}">
        <p14:creationId xmlns:p14="http://schemas.microsoft.com/office/powerpoint/2010/main" val="189350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4" grpId="0" animBg="1"/>
      <p:bldP spid="5" grpId="0" animBg="1"/>
      <p:bldP spid="6" grpId="0"/>
      <p:bldP spid="7" grpId="0" animBg="1"/>
      <p:bldP spid="11" grpId="0" animBg="1"/>
      <p:bldP spid="22"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27B5924-9CF0-4958-B1F4-5F2C5F93ACD3}"/>
              </a:ext>
            </a:extLst>
          </p:cNvPr>
          <p:cNvSpPr/>
          <p:nvPr/>
        </p:nvSpPr>
        <p:spPr>
          <a:xfrm>
            <a:off x="278363" y="165462"/>
            <a:ext cx="11635274" cy="170905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0000"/>
                </a:solidFill>
                <a:latin typeface="Times New Roman" panose="02020603050405020304" pitchFamily="18" charset="0"/>
                <a:cs typeface="Times New Roman" panose="02020603050405020304" pitchFamily="18" charset="0"/>
              </a:rPr>
              <a:t>DẠNG 3: </a:t>
            </a:r>
            <a:r>
              <a:rPr lang="en-US" sz="2800">
                <a:solidFill>
                  <a:srgbClr val="FF0000"/>
                </a:solidFill>
                <a:latin typeface="Times New Roman" panose="02020603050405020304" pitchFamily="18" charset="0"/>
                <a:cs typeface="Times New Roman" panose="02020603050405020304" pitchFamily="18" charset="0"/>
              </a:rPr>
              <a:t>PHÂN TÍCH MỘT SỐ CHO TRƯỚC RA THỪA SỐ NGUYÊN TỐ ĐỂ TÌM CÁC ƯỚC CỦA NÓ.</a:t>
            </a:r>
          </a:p>
        </p:txBody>
      </p:sp>
      <p:sp>
        <p:nvSpPr>
          <p:cNvPr id="6" name="TextBox 5">
            <a:extLst>
              <a:ext uri="{FF2B5EF4-FFF2-40B4-BE49-F238E27FC236}">
                <a16:creationId xmlns:a16="http://schemas.microsoft.com/office/drawing/2014/main" id="{C8EBC9FC-2ADA-4904-8C7A-66EE81A6DC35}"/>
              </a:ext>
            </a:extLst>
          </p:cNvPr>
          <p:cNvSpPr txBox="1"/>
          <p:nvPr/>
        </p:nvSpPr>
        <p:spPr>
          <a:xfrm>
            <a:off x="191277" y="1956630"/>
            <a:ext cx="12000723" cy="661207"/>
          </a:xfrm>
          <a:prstGeom prst="rect">
            <a:avLst/>
          </a:prstGeom>
          <a:noFill/>
        </p:spPr>
        <p:txBody>
          <a:bodyPr wrap="square" rtlCol="0">
            <a:spAutoFit/>
          </a:bodyPr>
          <a:lstStyle/>
          <a:p>
            <a:pPr>
              <a:lnSpc>
                <a:spcPct val="150000"/>
              </a:lnSpc>
            </a:pPr>
            <a:r>
              <a:rPr lang="en-US" sz="2800" b="1">
                <a:latin typeface="Times New Roman" panose="02020603050405020304" pitchFamily="18" charset="0"/>
                <a:cs typeface="Times New Roman" panose="02020603050405020304" pitchFamily="18" charset="0"/>
              </a:rPr>
              <a:t>Bài 5: </a:t>
            </a:r>
            <a:r>
              <a:rPr lang="en-US" sz="2800">
                <a:latin typeface="Times New Roman" panose="02020603050405020304" pitchFamily="18" charset="0"/>
                <a:cs typeface="Times New Roman" panose="02020603050405020304" pitchFamily="18" charset="0"/>
              </a:rPr>
              <a:t>Phân tích 84 ra thừa số nguyên tố rồi tìm tập hợp các ước của nó.</a:t>
            </a:r>
          </a:p>
        </p:txBody>
      </p:sp>
      <p:sp>
        <p:nvSpPr>
          <p:cNvPr id="7" name="TextBox 6">
            <a:extLst>
              <a:ext uri="{FF2B5EF4-FFF2-40B4-BE49-F238E27FC236}">
                <a16:creationId xmlns:a16="http://schemas.microsoft.com/office/drawing/2014/main" id="{FE6BB3DC-7FA1-4C48-96F7-E7829E31FB9C}"/>
              </a:ext>
            </a:extLst>
          </p:cNvPr>
          <p:cNvSpPr txBox="1"/>
          <p:nvPr/>
        </p:nvSpPr>
        <p:spPr>
          <a:xfrm>
            <a:off x="278363" y="3088640"/>
            <a:ext cx="7514357" cy="2246769"/>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Yêu cầu: </a:t>
            </a:r>
          </a:p>
          <a:p>
            <a:pPr marL="457200" indent="-457200">
              <a:buFontTx/>
              <a:buChar char="-"/>
            </a:pPr>
            <a:r>
              <a:rPr lang="en-US" sz="2800">
                <a:latin typeface="Times New Roman" panose="02020603050405020304" pitchFamily="18" charset="0"/>
                <a:cs typeface="Times New Roman" panose="02020603050405020304" pitchFamily="18" charset="0"/>
              </a:rPr>
              <a:t>Học sinh hoạt động cá nhân, cặp đôi</a:t>
            </a:r>
          </a:p>
          <a:p>
            <a:pPr marL="457200" indent="-457200">
              <a:buFontTx/>
              <a:buChar char="-"/>
            </a:pPr>
            <a:r>
              <a:rPr lang="en-US" sz="2800">
                <a:latin typeface="Times New Roman" panose="02020603050405020304" pitchFamily="18" charset="0"/>
                <a:cs typeface="Times New Roman" panose="02020603050405020304" pitchFamily="18" charset="0"/>
              </a:rPr>
              <a:t>Làm bài tập 5 SGK trang 46.</a:t>
            </a:r>
          </a:p>
          <a:p>
            <a:pPr marL="457200" indent="-457200">
              <a:buFontTx/>
              <a:buChar char="-"/>
            </a:pPr>
            <a:r>
              <a:rPr lang="en-US" sz="2800">
                <a:latin typeface="Times New Roman" panose="02020603050405020304" pitchFamily="18" charset="0"/>
                <a:cs typeface="Times New Roman" panose="02020603050405020304" pitchFamily="18" charset="0"/>
              </a:rPr>
              <a:t>Báo cáo kết quả cặp đôi.</a:t>
            </a:r>
          </a:p>
          <a:p>
            <a:pPr marL="457200" indent="-457200">
              <a:buFontTx/>
              <a:buChar char="-"/>
            </a:pPr>
            <a:r>
              <a:rPr lang="en-US" sz="2800">
                <a:latin typeface="Times New Roman" panose="02020603050405020304" pitchFamily="18" charset="0"/>
                <a:cs typeface="Times New Roman" panose="02020603050405020304" pitchFamily="18" charset="0"/>
              </a:rPr>
              <a:t>Nhận xét bài làm các cặp.</a:t>
            </a:r>
          </a:p>
        </p:txBody>
      </p:sp>
      <p:pic>
        <p:nvPicPr>
          <p:cNvPr id="8" name="Picture 7">
            <a:extLst>
              <a:ext uri="{FF2B5EF4-FFF2-40B4-BE49-F238E27FC236}">
                <a16:creationId xmlns:a16="http://schemas.microsoft.com/office/drawing/2014/main" id="{F5F0387D-CEB3-4D01-B097-E93181CF9E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0826" y="3847006"/>
            <a:ext cx="2082307" cy="2082307"/>
          </a:xfrm>
          <a:prstGeom prst="rect">
            <a:avLst/>
          </a:prstGeom>
        </p:spPr>
      </p:pic>
      <p:pic>
        <p:nvPicPr>
          <p:cNvPr id="9" name="Picture 8">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6578600" y="3322637"/>
            <a:ext cx="3103563" cy="3103563"/>
          </a:xfrm>
          <a:prstGeom prst="rect">
            <a:avLst/>
          </a:prstGeom>
        </p:spPr>
      </p:pic>
    </p:spTree>
    <p:extLst>
      <p:ext uri="{BB962C8B-B14F-4D97-AF65-F5344CB8AC3E}">
        <p14:creationId xmlns:p14="http://schemas.microsoft.com/office/powerpoint/2010/main" val="399134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7F6EF6E-F719-4178-9A0F-1F575D102595}"/>
              </a:ext>
            </a:extLst>
          </p:cNvPr>
          <p:cNvSpPr/>
          <p:nvPr/>
        </p:nvSpPr>
        <p:spPr>
          <a:xfrm>
            <a:off x="278363" y="5317202"/>
            <a:ext cx="11338326" cy="1106749"/>
          </a:xfrm>
          <a:prstGeom prst="round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F887319-37B4-4546-B03F-56B1A47985D0}"/>
              </a:ext>
            </a:extLst>
          </p:cNvPr>
          <p:cNvSpPr/>
          <p:nvPr/>
        </p:nvSpPr>
        <p:spPr>
          <a:xfrm>
            <a:off x="278363" y="165462"/>
            <a:ext cx="11635274" cy="170905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0000"/>
                </a:solidFill>
                <a:latin typeface="Times New Roman" panose="02020603050405020304" pitchFamily="18" charset="0"/>
                <a:cs typeface="Times New Roman" panose="02020603050405020304" pitchFamily="18" charset="0"/>
              </a:rPr>
              <a:t>DẠNG 3: </a:t>
            </a:r>
            <a:r>
              <a:rPr lang="en-US" sz="2800">
                <a:solidFill>
                  <a:srgbClr val="FF0000"/>
                </a:solidFill>
                <a:latin typeface="Times New Roman" panose="02020603050405020304" pitchFamily="18" charset="0"/>
                <a:cs typeface="Times New Roman" panose="02020603050405020304" pitchFamily="18" charset="0"/>
              </a:rPr>
              <a:t>PHÂN TÍCH MỘT SỐ CHO TRƯỚC RA THỪA SỐ NGUYÊN TỐ ĐỂ TÌM CÁC ƯỚC CỦA NÓ.</a:t>
            </a:r>
          </a:p>
        </p:txBody>
      </p:sp>
      <p:sp>
        <p:nvSpPr>
          <p:cNvPr id="3" name="TextBox 2">
            <a:extLst>
              <a:ext uri="{FF2B5EF4-FFF2-40B4-BE49-F238E27FC236}">
                <a16:creationId xmlns:a16="http://schemas.microsoft.com/office/drawing/2014/main" id="{A4E23A52-F968-4AE2-9413-30BFEC56B5A4}"/>
              </a:ext>
            </a:extLst>
          </p:cNvPr>
          <p:cNvSpPr txBox="1"/>
          <p:nvPr/>
        </p:nvSpPr>
        <p:spPr>
          <a:xfrm>
            <a:off x="191277" y="1956630"/>
            <a:ext cx="12000723" cy="661207"/>
          </a:xfrm>
          <a:prstGeom prst="rect">
            <a:avLst/>
          </a:prstGeom>
          <a:noFill/>
        </p:spPr>
        <p:txBody>
          <a:bodyPr wrap="square" rtlCol="0">
            <a:spAutoFit/>
          </a:bodyPr>
          <a:lstStyle/>
          <a:p>
            <a:pPr>
              <a:lnSpc>
                <a:spcPct val="150000"/>
              </a:lnSpc>
            </a:pPr>
            <a:r>
              <a:rPr lang="en-US" sz="2800" b="1">
                <a:latin typeface="Times New Roman" panose="02020603050405020304" pitchFamily="18" charset="0"/>
                <a:cs typeface="Times New Roman" panose="02020603050405020304" pitchFamily="18" charset="0"/>
              </a:rPr>
              <a:t>Bài 5: </a:t>
            </a:r>
            <a:r>
              <a:rPr lang="en-US" sz="2800">
                <a:latin typeface="Times New Roman" panose="02020603050405020304" pitchFamily="18" charset="0"/>
                <a:cs typeface="Times New Roman" panose="02020603050405020304" pitchFamily="18" charset="0"/>
              </a:rPr>
              <a:t>Phân tích 84 ra thừa số nguyên tố rồi tìm tập hợp các ước của nó.</a:t>
            </a:r>
          </a:p>
        </p:txBody>
      </p:sp>
      <p:sp>
        <p:nvSpPr>
          <p:cNvPr id="4" name="TextBox 3">
            <a:extLst>
              <a:ext uri="{FF2B5EF4-FFF2-40B4-BE49-F238E27FC236}">
                <a16:creationId xmlns:a16="http://schemas.microsoft.com/office/drawing/2014/main" id="{3B5AD16E-E241-430C-B326-B1217C54004C}"/>
              </a:ext>
            </a:extLst>
          </p:cNvPr>
          <p:cNvSpPr txBox="1"/>
          <p:nvPr/>
        </p:nvSpPr>
        <p:spPr>
          <a:xfrm>
            <a:off x="191277" y="2730427"/>
            <a:ext cx="10974355" cy="661207"/>
          </a:xfrm>
          <a:prstGeom prst="rect">
            <a:avLst/>
          </a:prstGeom>
          <a:noFill/>
        </p:spPr>
        <p:txBody>
          <a:bodyPr wrap="square" rtlCol="0">
            <a:spAutoFit/>
          </a:bodyPr>
          <a:lstStyle/>
          <a:p>
            <a:pPr>
              <a:lnSpc>
                <a:spcPct val="150000"/>
              </a:lnSpc>
            </a:pPr>
            <a:r>
              <a:rPr lang="en-US" sz="2800" b="1">
                <a:latin typeface="Times New Roman" panose="02020603050405020304" pitchFamily="18" charset="0"/>
                <a:cs typeface="Times New Roman" panose="02020603050405020304" pitchFamily="18" charset="0"/>
              </a:rPr>
              <a:t>Giải</a:t>
            </a:r>
          </a:p>
        </p:txBody>
      </p:sp>
      <p:sp>
        <p:nvSpPr>
          <p:cNvPr id="6" name="TextBox 5">
            <a:extLst>
              <a:ext uri="{FF2B5EF4-FFF2-40B4-BE49-F238E27FC236}">
                <a16:creationId xmlns:a16="http://schemas.microsoft.com/office/drawing/2014/main" id="{4EFC2AE4-F8CF-4BA0-A980-FAF9129AA8A4}"/>
              </a:ext>
            </a:extLst>
          </p:cNvPr>
          <p:cNvSpPr txBox="1">
            <a:spLocks noRot="1" noChangeAspect="1" noMove="1" noResize="1" noEditPoints="1" noAdjustHandles="1" noChangeArrowheads="1" noChangeShapeType="1" noTextEdit="1"/>
          </p:cNvSpPr>
          <p:nvPr/>
        </p:nvSpPr>
        <p:spPr>
          <a:xfrm>
            <a:off x="575309" y="3610071"/>
            <a:ext cx="6271260" cy="523220"/>
          </a:xfrm>
          <a:prstGeom prst="rect">
            <a:avLst/>
          </a:prstGeom>
          <a:blipFill>
            <a:blip r:embed="rId2"/>
            <a:stretch>
              <a:fillRect l="-1944" t="-11628" b="-31395"/>
            </a:stretch>
          </a:blipFill>
        </p:spPr>
        <p:txBody>
          <a:bodyPr/>
          <a:lstStyle/>
          <a:p>
            <a:r>
              <a:rPr lang="en-US" sz="2800">
                <a:noFill/>
                <a:latin typeface="Times New Roman" pitchFamily="18" charset="0"/>
                <a:cs typeface="Times New Roman" pitchFamily="18" charset="0"/>
              </a:rPr>
              <a:t> </a:t>
            </a:r>
          </a:p>
        </p:txBody>
      </p:sp>
      <p:sp>
        <p:nvSpPr>
          <p:cNvPr id="8" name="TextBox 7">
            <a:extLst>
              <a:ext uri="{FF2B5EF4-FFF2-40B4-BE49-F238E27FC236}">
                <a16:creationId xmlns:a16="http://schemas.microsoft.com/office/drawing/2014/main" id="{CD4E9E26-E472-459F-9C8C-536D904D8DA9}"/>
              </a:ext>
            </a:extLst>
          </p:cNvPr>
          <p:cNvSpPr txBox="1">
            <a:spLocks noRot="1" noChangeAspect="1" noMove="1" noResize="1" noEditPoints="1" noAdjustHandles="1" noChangeArrowheads="1" noChangeShapeType="1" noTextEdit="1"/>
          </p:cNvSpPr>
          <p:nvPr/>
        </p:nvSpPr>
        <p:spPr>
          <a:xfrm>
            <a:off x="575309" y="4447621"/>
            <a:ext cx="7199453" cy="523220"/>
          </a:xfrm>
          <a:prstGeom prst="rect">
            <a:avLst/>
          </a:prstGeom>
          <a:blipFill>
            <a:blip r:embed="rId3"/>
            <a:stretch>
              <a:fillRect/>
            </a:stretch>
          </a:blipFill>
        </p:spPr>
        <p:txBody>
          <a:bodyPr/>
          <a:lstStyle/>
          <a:p>
            <a:r>
              <a:rPr lang="en-US" sz="2800">
                <a:noFill/>
                <a:latin typeface="Times New Roman" pitchFamily="18" charset="0"/>
                <a:cs typeface="Times New Roman" pitchFamily="18" charset="0"/>
              </a:rPr>
              <a:t> </a:t>
            </a:r>
          </a:p>
        </p:txBody>
      </p:sp>
      <p:sp>
        <p:nvSpPr>
          <p:cNvPr id="9" name="TextBox 8">
            <a:extLst>
              <a:ext uri="{FF2B5EF4-FFF2-40B4-BE49-F238E27FC236}">
                <a16:creationId xmlns:a16="http://schemas.microsoft.com/office/drawing/2014/main" id="{534334B3-D1B0-4DB2-9B7B-4C520C28D3F4}"/>
              </a:ext>
            </a:extLst>
          </p:cNvPr>
          <p:cNvSpPr txBox="1"/>
          <p:nvPr/>
        </p:nvSpPr>
        <p:spPr>
          <a:xfrm>
            <a:off x="575311" y="5590572"/>
            <a:ext cx="375362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Kiểm tra lại số số ước: </a:t>
            </a:r>
          </a:p>
        </p:txBody>
      </p:sp>
      <p:sp>
        <p:nvSpPr>
          <p:cNvPr id="10" name="TextBox 9">
            <a:extLst>
              <a:ext uri="{FF2B5EF4-FFF2-40B4-BE49-F238E27FC236}">
                <a16:creationId xmlns:a16="http://schemas.microsoft.com/office/drawing/2014/main" id="{0521ACB3-AF34-4991-A94A-EE0CED3C83AD}"/>
              </a:ext>
            </a:extLst>
          </p:cNvPr>
          <p:cNvSpPr txBox="1">
            <a:spLocks noRot="1" noChangeAspect="1" noMove="1" noResize="1" noEditPoints="1" noAdjustHandles="1" noChangeArrowheads="1" noChangeShapeType="1" noTextEdit="1"/>
          </p:cNvSpPr>
          <p:nvPr/>
        </p:nvSpPr>
        <p:spPr>
          <a:xfrm>
            <a:off x="4364693" y="5590572"/>
            <a:ext cx="6996752" cy="523220"/>
          </a:xfrm>
          <a:prstGeom prst="rect">
            <a:avLst/>
          </a:prstGeom>
          <a:blipFill>
            <a:blip r:embed="rId4"/>
            <a:stretch>
              <a:fillRect t="-11628" b="-31395"/>
            </a:stretch>
          </a:blipFill>
        </p:spPr>
        <p:txBody>
          <a:bodyPr/>
          <a:lstStyle/>
          <a:p>
            <a:r>
              <a:rPr lang="en-US" sz="2800">
                <a:noFill/>
                <a:latin typeface="Times New Roman" pitchFamily="18" charset="0"/>
                <a:cs typeface="Times New Roman" pitchFamily="18" charset="0"/>
              </a:rPr>
              <a:t> </a:t>
            </a:r>
          </a:p>
        </p:txBody>
      </p:sp>
      <p:pic>
        <p:nvPicPr>
          <p:cNvPr id="12" name="Picture 11">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9525000" y="2108577"/>
            <a:ext cx="3103563" cy="2463423"/>
          </a:xfrm>
          <a:prstGeom prst="rect">
            <a:avLst/>
          </a:prstGeom>
        </p:spPr>
      </p:pic>
    </p:spTree>
    <p:extLst>
      <p:ext uri="{BB962C8B-B14F-4D97-AF65-F5344CB8AC3E}">
        <p14:creationId xmlns:p14="http://schemas.microsoft.com/office/powerpoint/2010/main" val="86067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6" grpId="0" animBg="1"/>
      <p:bldP spid="8" grpId="0" animBg="1"/>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3D74CE6-3E55-44EC-9DC6-CD9550FE044B}"/>
              </a:ext>
            </a:extLst>
          </p:cNvPr>
          <p:cNvSpPr/>
          <p:nvPr/>
        </p:nvSpPr>
        <p:spPr>
          <a:xfrm>
            <a:off x="4667483" y="3365186"/>
            <a:ext cx="7187119" cy="3198174"/>
          </a:xfrm>
          <a:prstGeom prst="round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EB0D7ED-9B80-4187-A1AC-5463E064DF55}"/>
              </a:ext>
            </a:extLst>
          </p:cNvPr>
          <p:cNvSpPr/>
          <p:nvPr/>
        </p:nvSpPr>
        <p:spPr>
          <a:xfrm>
            <a:off x="278363" y="195942"/>
            <a:ext cx="11635274" cy="83420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0000"/>
                </a:solidFill>
                <a:latin typeface="Times New Roman" panose="02020603050405020304" pitchFamily="18" charset="0"/>
                <a:cs typeface="Times New Roman" panose="02020603050405020304" pitchFamily="18" charset="0"/>
              </a:rPr>
              <a:t>DẠNG 4: </a:t>
            </a:r>
            <a:r>
              <a:rPr lang="en-US" sz="2800">
                <a:solidFill>
                  <a:srgbClr val="FF0000"/>
                </a:solidFill>
                <a:latin typeface="Times New Roman" panose="02020603050405020304" pitchFamily="18" charset="0"/>
                <a:cs typeface="Times New Roman" panose="02020603050405020304" pitchFamily="18" charset="0"/>
              </a:rPr>
              <a:t>MỘT SỐ BÀI TẬP VẬN DỤNG</a:t>
            </a:r>
          </a:p>
        </p:txBody>
      </p:sp>
      <p:sp>
        <p:nvSpPr>
          <p:cNvPr id="9" name="TextBox 8">
            <a:extLst>
              <a:ext uri="{FF2B5EF4-FFF2-40B4-BE49-F238E27FC236}">
                <a16:creationId xmlns:a16="http://schemas.microsoft.com/office/drawing/2014/main" id="{6B65422A-1F5F-460C-AD5F-79F9A2A36C14}"/>
              </a:ext>
            </a:extLst>
          </p:cNvPr>
          <p:cNvSpPr txBox="1">
            <a:spLocks noRot="1" noChangeAspect="1" noMove="1" noResize="1" noEditPoints="1" noAdjustHandles="1" noChangeArrowheads="1" noChangeShapeType="1" noTextEdit="1"/>
          </p:cNvSpPr>
          <p:nvPr/>
        </p:nvSpPr>
        <p:spPr>
          <a:xfrm>
            <a:off x="337398" y="1222054"/>
            <a:ext cx="11517204" cy="1315873"/>
          </a:xfrm>
          <a:prstGeom prst="rect">
            <a:avLst/>
          </a:prstGeom>
          <a:blipFill>
            <a:blip r:embed="rId2"/>
            <a:stretch>
              <a:fillRect l="-1058" b="-11574"/>
            </a:stretch>
          </a:blipFill>
        </p:spPr>
        <p:txBody>
          <a:bodyPr/>
          <a:lstStyle/>
          <a:p>
            <a:r>
              <a:rPr lang="en-US" sz="2800">
                <a:noFill/>
                <a:latin typeface="Times New Roman" pitchFamily="18" charset="0"/>
                <a:cs typeface="Times New Roman" pitchFamily="18" charset="0"/>
              </a:rPr>
              <a:t> </a:t>
            </a:r>
          </a:p>
        </p:txBody>
      </p:sp>
      <p:sp>
        <p:nvSpPr>
          <p:cNvPr id="11" name="TextBox 10">
            <a:extLst>
              <a:ext uri="{FF2B5EF4-FFF2-40B4-BE49-F238E27FC236}">
                <a16:creationId xmlns:a16="http://schemas.microsoft.com/office/drawing/2014/main" id="{98D016C2-5741-4FBD-B792-DE1D490D3207}"/>
              </a:ext>
            </a:extLst>
          </p:cNvPr>
          <p:cNvSpPr txBox="1">
            <a:spLocks noRot="1" noChangeAspect="1" noMove="1" noResize="1" noEditPoints="1" noAdjustHandles="1" noChangeArrowheads="1" noChangeShapeType="1" noTextEdit="1"/>
          </p:cNvSpPr>
          <p:nvPr/>
        </p:nvSpPr>
        <p:spPr>
          <a:xfrm>
            <a:off x="278363" y="3429000"/>
            <a:ext cx="4300248" cy="523220"/>
          </a:xfrm>
          <a:prstGeom prst="rect">
            <a:avLst/>
          </a:prstGeom>
          <a:blipFill>
            <a:blip r:embed="rId3"/>
            <a:stretch>
              <a:fillRect/>
            </a:stretch>
          </a:blipFill>
        </p:spPr>
        <p:txBody>
          <a:bodyPr/>
          <a:lstStyle/>
          <a:p>
            <a:r>
              <a:rPr lang="en-US" sz="2800">
                <a:noFill/>
                <a:latin typeface="Times New Roman" pitchFamily="18" charset="0"/>
                <a:cs typeface="Times New Roman" pitchFamily="18" charset="0"/>
              </a:rPr>
              <a:t> </a:t>
            </a:r>
          </a:p>
        </p:txBody>
      </p:sp>
      <p:sp>
        <p:nvSpPr>
          <p:cNvPr id="12" name="TextBox 11">
            <a:extLst>
              <a:ext uri="{FF2B5EF4-FFF2-40B4-BE49-F238E27FC236}">
                <a16:creationId xmlns:a16="http://schemas.microsoft.com/office/drawing/2014/main" id="{802FC7DA-3B26-4251-AF5F-0CA46F371C72}"/>
              </a:ext>
            </a:extLst>
          </p:cNvPr>
          <p:cNvSpPr txBox="1"/>
          <p:nvPr/>
        </p:nvSpPr>
        <p:spPr>
          <a:xfrm>
            <a:off x="337398" y="2586020"/>
            <a:ext cx="10974355" cy="661207"/>
          </a:xfrm>
          <a:prstGeom prst="rect">
            <a:avLst/>
          </a:prstGeom>
          <a:noFill/>
        </p:spPr>
        <p:txBody>
          <a:bodyPr wrap="square" rtlCol="0">
            <a:spAutoFit/>
          </a:bodyPr>
          <a:lstStyle/>
          <a:p>
            <a:pPr>
              <a:lnSpc>
                <a:spcPct val="150000"/>
              </a:lnSpc>
            </a:pPr>
            <a:r>
              <a:rPr lang="en-US" sz="2800" b="1">
                <a:latin typeface="Times New Roman" panose="02020603050405020304" pitchFamily="18" charset="0"/>
                <a:cs typeface="Times New Roman" panose="02020603050405020304" pitchFamily="18" charset="0"/>
              </a:rPr>
              <a:t>Giải</a:t>
            </a:r>
          </a:p>
        </p:txBody>
      </p:sp>
      <p:sp>
        <p:nvSpPr>
          <p:cNvPr id="16" name="TextBox 15">
            <a:extLst>
              <a:ext uri="{FF2B5EF4-FFF2-40B4-BE49-F238E27FC236}">
                <a16:creationId xmlns:a16="http://schemas.microsoft.com/office/drawing/2014/main" id="{72F92C45-D68B-4DAA-958E-EEDE8C2800C1}"/>
              </a:ext>
            </a:extLst>
          </p:cNvPr>
          <p:cNvSpPr txBox="1">
            <a:spLocks noRot="1" noChangeAspect="1" noMove="1" noResize="1" noEditPoints="1" noAdjustHandles="1" noChangeArrowheads="1" noChangeShapeType="1" noTextEdit="1"/>
          </p:cNvSpPr>
          <p:nvPr/>
        </p:nvSpPr>
        <p:spPr>
          <a:xfrm>
            <a:off x="1453243" y="3984402"/>
            <a:ext cx="2736202" cy="2677656"/>
          </a:xfrm>
          <a:prstGeom prst="rect">
            <a:avLst/>
          </a:prstGeom>
          <a:blipFill>
            <a:blip r:embed="rId4"/>
            <a:stretch>
              <a:fillRect/>
            </a:stretch>
          </a:blipFill>
        </p:spPr>
        <p:txBody>
          <a:bodyPr/>
          <a:lstStyle/>
          <a:p>
            <a:r>
              <a:rPr lang="en-US" sz="2800">
                <a:noFill/>
                <a:latin typeface="Times New Roman" pitchFamily="18" charset="0"/>
                <a:cs typeface="Times New Roman" pitchFamily="18" charset="0"/>
              </a:rPr>
              <a:t> </a:t>
            </a:r>
          </a:p>
        </p:txBody>
      </p:sp>
      <p:sp>
        <p:nvSpPr>
          <p:cNvPr id="18" name="TextBox 17">
            <a:extLst>
              <a:ext uri="{FF2B5EF4-FFF2-40B4-BE49-F238E27FC236}">
                <a16:creationId xmlns:a16="http://schemas.microsoft.com/office/drawing/2014/main" id="{F3BC7BB0-4B82-4516-9B90-4304C0C84107}"/>
              </a:ext>
            </a:extLst>
          </p:cNvPr>
          <p:cNvSpPr txBox="1"/>
          <p:nvPr/>
        </p:nvSpPr>
        <p:spPr>
          <a:xfrm>
            <a:off x="5470358" y="3991124"/>
            <a:ext cx="6096000" cy="564257"/>
          </a:xfrm>
          <a:prstGeom prst="rect">
            <a:avLst/>
          </a:prstGeom>
          <a:noFill/>
        </p:spPr>
        <p:txBody>
          <a:bodyPr wrap="square">
            <a:spAutoFit/>
          </a:bodyPr>
          <a:lstStyle/>
          <a:p>
            <a:pPr algn="just">
              <a:lnSpc>
                <a:spcPct val="120000"/>
              </a:lnSpc>
              <a:spcBef>
                <a:spcPts val="600"/>
              </a:spcBef>
              <a:spcAft>
                <a:spcPts val="600"/>
              </a:spcAft>
            </a:pPr>
            <a:r>
              <a:rPr lang="en-US" sz="2800">
                <a:effectLst/>
                <a:latin typeface="Times New Roman" panose="02020603050405020304" pitchFamily="18" charset="0"/>
                <a:ea typeface="Arial" panose="020B0604020202020204" pitchFamily="34" charset="0"/>
                <a:cs typeface="Times New Roman" panose="02020603050405020304" pitchFamily="18" charset="0"/>
              </a:rPr>
              <a:t>Vậy A chia hết cho 21; 60;140; 270.</a:t>
            </a:r>
          </a:p>
        </p:txBody>
      </p:sp>
      <p:sp>
        <p:nvSpPr>
          <p:cNvPr id="20" name="TextBox 19">
            <a:extLst>
              <a:ext uri="{FF2B5EF4-FFF2-40B4-BE49-F238E27FC236}">
                <a16:creationId xmlns:a16="http://schemas.microsoft.com/office/drawing/2014/main" id="{B717DED4-E6C4-4410-BCAA-DAAD9BDD5BEE}"/>
              </a:ext>
            </a:extLst>
          </p:cNvPr>
          <p:cNvSpPr txBox="1"/>
          <p:nvPr/>
        </p:nvSpPr>
        <p:spPr>
          <a:xfrm>
            <a:off x="5470358" y="5061620"/>
            <a:ext cx="6096000" cy="523220"/>
          </a:xfrm>
          <a:prstGeom prst="rect">
            <a:avLst/>
          </a:prstGeom>
          <a:noFill/>
        </p:spPr>
        <p:txBody>
          <a:bodyPr wrap="square">
            <a:spAutoFit/>
          </a:bodyPr>
          <a:lstStyle/>
          <a:p>
            <a:r>
              <a:rPr lang="en-US" sz="2800">
                <a:effectLst/>
                <a:latin typeface="Times New Roman" panose="02020603050405020304" pitchFamily="18" charset="0"/>
                <a:ea typeface="Arial" panose="020B0604020202020204" pitchFamily="34" charset="0"/>
              </a:rPr>
              <a:t>A không chia hết cho 91; 150.</a:t>
            </a:r>
            <a:endParaRPr lang="en-US" sz="2800"/>
          </a:p>
        </p:txBody>
      </p:sp>
      <p:pic>
        <p:nvPicPr>
          <p:cNvPr id="10" name="Picture 9">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769599" y="1854200"/>
            <a:ext cx="1422401" cy="1346200"/>
          </a:xfrm>
          <a:prstGeom prst="rect">
            <a:avLst/>
          </a:prstGeom>
        </p:spPr>
      </p:pic>
    </p:spTree>
    <p:extLst>
      <p:ext uri="{BB962C8B-B14F-4D97-AF65-F5344CB8AC3E}">
        <p14:creationId xmlns:p14="http://schemas.microsoft.com/office/powerpoint/2010/main" val="160463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9" grpId="0" animBg="1"/>
      <p:bldP spid="11" grpId="0" animBg="1"/>
      <p:bldP spid="12" grpId="0"/>
      <p:bldP spid="16" grpId="0" animBg="1"/>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EB0D7ED-9B80-4187-A1AC-5463E064DF55}"/>
              </a:ext>
            </a:extLst>
          </p:cNvPr>
          <p:cNvSpPr/>
          <p:nvPr/>
        </p:nvSpPr>
        <p:spPr>
          <a:xfrm>
            <a:off x="278363" y="195942"/>
            <a:ext cx="11635274" cy="83420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FF0000"/>
                </a:solidFill>
                <a:latin typeface="Times New Roman" panose="02020603050405020304" pitchFamily="18" charset="0"/>
                <a:cs typeface="Times New Roman" panose="02020603050405020304" pitchFamily="18" charset="0"/>
              </a:rPr>
              <a:t>DẠNG 4: </a:t>
            </a:r>
            <a:r>
              <a:rPr lang="en-US" sz="2800">
                <a:solidFill>
                  <a:srgbClr val="FF0000"/>
                </a:solidFill>
                <a:latin typeface="Times New Roman" panose="02020603050405020304" pitchFamily="18" charset="0"/>
                <a:cs typeface="Times New Roman" panose="02020603050405020304" pitchFamily="18" charset="0"/>
              </a:rPr>
              <a:t>MỘT SỐ BÀI TẬP VẬN DỤNG</a:t>
            </a:r>
          </a:p>
        </p:txBody>
      </p:sp>
      <p:sp>
        <p:nvSpPr>
          <p:cNvPr id="9" name="TextBox 8">
            <a:extLst>
              <a:ext uri="{FF2B5EF4-FFF2-40B4-BE49-F238E27FC236}">
                <a16:creationId xmlns:a16="http://schemas.microsoft.com/office/drawing/2014/main" id="{6B65422A-1F5F-460C-AD5F-79F9A2A36C14}"/>
              </a:ext>
            </a:extLst>
          </p:cNvPr>
          <p:cNvSpPr txBox="1"/>
          <p:nvPr/>
        </p:nvSpPr>
        <p:spPr>
          <a:xfrm>
            <a:off x="337398" y="1222054"/>
            <a:ext cx="11517204" cy="1953868"/>
          </a:xfrm>
          <a:prstGeom prst="rect">
            <a:avLst/>
          </a:prstGeom>
          <a:noFill/>
        </p:spPr>
        <p:txBody>
          <a:bodyPr wrap="square">
            <a:spAutoFit/>
          </a:bodyPr>
          <a:lstStyle/>
          <a:p>
            <a:pPr algn="just">
              <a:lnSpc>
                <a:spcPct val="150000"/>
              </a:lnSpc>
            </a:pPr>
            <a:r>
              <a:rPr lang="en-US" sz="2800" b="1">
                <a:latin typeface="Times New Roman" panose="02020603050405020304" pitchFamily="18" charset="0"/>
                <a:ea typeface="Arial" panose="020B0604020202020204" pitchFamily="34" charset="0"/>
                <a:cs typeface="Times New Roman" panose="02020603050405020304" pitchFamily="18" charset="0"/>
              </a:rPr>
              <a:t>Vận dụng 2</a:t>
            </a:r>
            <a:r>
              <a:rPr lang="en-US" sz="2800">
                <a:latin typeface="Times New Roman" panose="02020603050405020304" pitchFamily="18" charset="0"/>
                <a:ea typeface="Arial" panose="020B0604020202020204" pitchFamily="34"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Bạn An có một tấm bìa hình chữ nhật chiều rộng 10 dm, chiều dài 35 dm. Bạn An muốn chia tấm bìa thành nhiều hình chữ nhật nhỏ có diện tích bằng nhau. Hỏi bạn An có bao nhiêu cách chia?</a:t>
            </a:r>
            <a:endParaRPr lang="en-US" sz="28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02FC7DA-3B26-4251-AF5F-0CA46F371C72}"/>
              </a:ext>
            </a:extLst>
          </p:cNvPr>
          <p:cNvSpPr txBox="1"/>
          <p:nvPr/>
        </p:nvSpPr>
        <p:spPr>
          <a:xfrm>
            <a:off x="337398" y="3202244"/>
            <a:ext cx="10974355" cy="661207"/>
          </a:xfrm>
          <a:prstGeom prst="rect">
            <a:avLst/>
          </a:prstGeom>
          <a:noFill/>
        </p:spPr>
        <p:txBody>
          <a:bodyPr wrap="square" rtlCol="0">
            <a:spAutoFit/>
          </a:bodyPr>
          <a:lstStyle/>
          <a:p>
            <a:pPr>
              <a:lnSpc>
                <a:spcPct val="150000"/>
              </a:lnSpc>
            </a:pPr>
            <a:r>
              <a:rPr lang="en-US" sz="2800" b="1">
                <a:latin typeface="Times New Roman" panose="02020603050405020304" pitchFamily="18" charset="0"/>
                <a:cs typeface="Times New Roman" panose="02020603050405020304" pitchFamily="18" charset="0"/>
              </a:rPr>
              <a:t>Giải</a:t>
            </a:r>
          </a:p>
        </p:txBody>
      </p:sp>
      <p:sp>
        <p:nvSpPr>
          <p:cNvPr id="6" name="TextBox 5">
            <a:extLst>
              <a:ext uri="{FF2B5EF4-FFF2-40B4-BE49-F238E27FC236}">
                <a16:creationId xmlns:a16="http://schemas.microsoft.com/office/drawing/2014/main" id="{94993647-F17F-4DE7-BB98-1C1243AC9AC5}"/>
              </a:ext>
            </a:extLst>
          </p:cNvPr>
          <p:cNvSpPr txBox="1">
            <a:spLocks noRot="1" noChangeAspect="1" noMove="1" noResize="1" noEditPoints="1" noAdjustHandles="1" noChangeArrowheads="1" noChangeShapeType="1" noTextEdit="1"/>
          </p:cNvSpPr>
          <p:nvPr/>
        </p:nvSpPr>
        <p:spPr>
          <a:xfrm>
            <a:off x="337397" y="3965617"/>
            <a:ext cx="9450414" cy="571951"/>
          </a:xfrm>
          <a:prstGeom prst="rect">
            <a:avLst/>
          </a:prstGeom>
          <a:blipFill>
            <a:blip r:embed="rId2"/>
            <a:stretch>
              <a:fillRect l="-1289" t="-4301" b="-29032"/>
            </a:stretch>
          </a:blipFill>
        </p:spPr>
        <p:txBody>
          <a:bodyPr/>
          <a:lstStyle/>
          <a:p>
            <a:r>
              <a:rPr lang="en-US" sz="2800">
                <a:noFill/>
                <a:latin typeface="Times New Roman" pitchFamily="18" charset="0"/>
                <a:cs typeface="Times New Roman" pitchFamily="18" charset="0"/>
              </a:rPr>
              <a:t> </a:t>
            </a:r>
          </a:p>
        </p:txBody>
      </p:sp>
      <p:sp>
        <p:nvSpPr>
          <p:cNvPr id="10" name="TextBox 9">
            <a:extLst>
              <a:ext uri="{FF2B5EF4-FFF2-40B4-BE49-F238E27FC236}">
                <a16:creationId xmlns:a16="http://schemas.microsoft.com/office/drawing/2014/main" id="{7C6FE510-C3ED-4984-9232-2D86DAE796CD}"/>
              </a:ext>
            </a:extLst>
          </p:cNvPr>
          <p:cNvSpPr txBox="1">
            <a:spLocks noRot="1" noChangeAspect="1" noMove="1" noResize="1" noEditPoints="1" noAdjustHandles="1" noChangeArrowheads="1" noChangeShapeType="1" noTextEdit="1"/>
          </p:cNvSpPr>
          <p:nvPr/>
        </p:nvSpPr>
        <p:spPr>
          <a:xfrm>
            <a:off x="337397" y="4734131"/>
            <a:ext cx="6097554" cy="523220"/>
          </a:xfrm>
          <a:prstGeom prst="rect">
            <a:avLst/>
          </a:prstGeom>
          <a:blipFill>
            <a:blip r:embed="rId3"/>
            <a:stretch>
              <a:fillRect l="-1998" t="-12941" b="-32941"/>
            </a:stretch>
          </a:blipFill>
        </p:spPr>
        <p:txBody>
          <a:bodyPr/>
          <a:lstStyle/>
          <a:p>
            <a:r>
              <a:rPr lang="en-US" sz="2800">
                <a:noFill/>
                <a:latin typeface="Times New Roman" pitchFamily="18" charset="0"/>
                <a:cs typeface="Times New Roman" pitchFamily="18" charset="0"/>
              </a:rPr>
              <a:t> </a:t>
            </a:r>
          </a:p>
        </p:txBody>
      </p:sp>
      <p:sp>
        <p:nvSpPr>
          <p:cNvPr id="14" name="TextBox 13">
            <a:extLst>
              <a:ext uri="{FF2B5EF4-FFF2-40B4-BE49-F238E27FC236}">
                <a16:creationId xmlns:a16="http://schemas.microsoft.com/office/drawing/2014/main" id="{E65D8176-0EA8-4D64-B032-2633A6576585}"/>
              </a:ext>
            </a:extLst>
          </p:cNvPr>
          <p:cNvSpPr txBox="1">
            <a:spLocks noRot="1" noChangeAspect="1" noMove="1" noResize="1" noEditPoints="1" noAdjustHandles="1" noChangeArrowheads="1" noChangeShapeType="1" noTextEdit="1"/>
          </p:cNvSpPr>
          <p:nvPr/>
        </p:nvSpPr>
        <p:spPr>
          <a:xfrm>
            <a:off x="337398" y="5449206"/>
            <a:ext cx="9450413" cy="523220"/>
          </a:xfrm>
          <a:prstGeom prst="rect">
            <a:avLst/>
          </a:prstGeom>
          <a:blipFill>
            <a:blip r:embed="rId4"/>
            <a:stretch>
              <a:fillRect/>
            </a:stretch>
          </a:blipFill>
        </p:spPr>
        <p:txBody>
          <a:bodyPr/>
          <a:lstStyle/>
          <a:p>
            <a:r>
              <a:rPr lang="en-US" sz="2800">
                <a:noFill/>
                <a:latin typeface="Times New Roman" pitchFamily="18" charset="0"/>
                <a:cs typeface="Times New Roman" pitchFamily="18" charset="0"/>
              </a:rPr>
              <a:t> </a:t>
            </a:r>
          </a:p>
        </p:txBody>
      </p:sp>
      <p:sp>
        <p:nvSpPr>
          <p:cNvPr id="15" name="TextBox 14">
            <a:extLst>
              <a:ext uri="{FF2B5EF4-FFF2-40B4-BE49-F238E27FC236}">
                <a16:creationId xmlns:a16="http://schemas.microsoft.com/office/drawing/2014/main" id="{D3A8D5A3-CB5F-44F9-BDAB-6A639D428419}"/>
              </a:ext>
            </a:extLst>
          </p:cNvPr>
          <p:cNvSpPr txBox="1"/>
          <p:nvPr/>
        </p:nvSpPr>
        <p:spPr>
          <a:xfrm>
            <a:off x="337397" y="6164281"/>
            <a:ext cx="7173745" cy="523220"/>
          </a:xfrm>
          <a:prstGeom prst="rect">
            <a:avLst/>
          </a:prstGeom>
          <a:noFill/>
        </p:spPr>
        <p:txBody>
          <a:bodyPr wrap="square">
            <a:spAutoFit/>
          </a:bodyPr>
          <a:lstStyle/>
          <a:p>
            <a:r>
              <a:rPr lang="en-US" sz="2800">
                <a:effectLst/>
                <a:latin typeface="Times New Roman" panose="02020603050405020304" pitchFamily="18" charset="0"/>
                <a:ea typeface="Arial" panose="020B0604020202020204" pitchFamily="34" charset="0"/>
              </a:rPr>
              <a:t>Vậy thông qua cách tìm trên có 11 cách chia.</a:t>
            </a:r>
            <a:endParaRPr lang="en-US" sz="2800"/>
          </a:p>
        </p:txBody>
      </p:sp>
      <p:pic>
        <p:nvPicPr>
          <p:cNvPr id="11" name="Picture 10">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9088437" y="2870577"/>
            <a:ext cx="3103563" cy="3103563"/>
          </a:xfrm>
          <a:prstGeom prst="rect">
            <a:avLst/>
          </a:prstGeom>
        </p:spPr>
      </p:pic>
    </p:spTree>
    <p:extLst>
      <p:ext uri="{BB962C8B-B14F-4D97-AF65-F5344CB8AC3E}">
        <p14:creationId xmlns:p14="http://schemas.microsoft.com/office/powerpoint/2010/main" val="335609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2" grpId="0"/>
      <p:bldP spid="6" grpId="0" animBg="1"/>
      <p:bldP spid="10" grpId="0" animBg="1"/>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873" y="3569472"/>
            <a:ext cx="5480880" cy="3288528"/>
          </a:xfrm>
          <a:prstGeom prst="rect">
            <a:avLst/>
          </a:prstGeom>
        </p:spPr>
      </p:pic>
      <p:pic>
        <p:nvPicPr>
          <p:cNvPr id="54" name="Picture 12" descr="2019 的 Wooden Hanging With Tropical, Wood, Wood Decoration ..."/>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288512" y="-112641"/>
            <a:ext cx="10306050" cy="376434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5346" y="867467"/>
            <a:ext cx="6093921" cy="736013"/>
          </a:xfrm>
          <a:prstGeom prst="rect">
            <a:avLst/>
          </a:prstGeom>
          <a:noFill/>
        </p:spPr>
        <p:txBody>
          <a:bodyPr wrap="none" lIns="91440" tIns="45720" rIns="91440" bIns="45720">
            <a:prstTxWarp prst="textDeflate">
              <a:avLst/>
            </a:prstTxWarp>
            <a:spAutoFit/>
            <a:scene3d>
              <a:camera prst="orthographicFront"/>
              <a:lightRig rig="threePt" dir="t"/>
            </a:scene3d>
            <a:sp3d extrusionH="57150" contourW="12700">
              <a:bevelT w="120650" h="38100" prst="hardEdge"/>
              <a:extrusionClr>
                <a:srgbClr val="0070C0"/>
              </a:extrusionClr>
              <a:contourClr>
                <a:srgbClr val="FF00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err="1">
                <a:ln w="9525" cmpd="sng">
                  <a:solidFill>
                    <a:srgbClr val="E48312"/>
                  </a:solidFill>
                  <a:prstDash val="solid"/>
                </a:ln>
                <a:solidFill>
                  <a:srgbClr val="000000"/>
                </a:solidFill>
                <a:effectLst>
                  <a:glow rad="139700">
                    <a:srgbClr val="BD582C">
                      <a:satMod val="175000"/>
                      <a:alpha val="40000"/>
                    </a:srgbClr>
                  </a:glow>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Việt</a:t>
            </a:r>
            <a:r>
              <a:rPr kumimoji="0" lang="en-US" sz="2800" b="1" i="0" u="none" strike="noStrike" kern="1200" cap="none" spc="50" normalizeH="0" baseline="0" noProof="0" dirty="0">
                <a:ln w="9525" cmpd="sng">
                  <a:solidFill>
                    <a:srgbClr val="E48312"/>
                  </a:solidFill>
                  <a:prstDash val="solid"/>
                </a:ln>
                <a:solidFill>
                  <a:srgbClr val="000000"/>
                </a:solidFill>
                <a:effectLst>
                  <a:glow rad="139700">
                    <a:srgbClr val="BD582C">
                      <a:satMod val="175000"/>
                      <a:alpha val="40000"/>
                    </a:srgbClr>
                  </a:glow>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Nam </a:t>
            </a:r>
            <a:r>
              <a:rPr kumimoji="0" lang="en-US" sz="2800" b="1" i="0" u="none" strike="noStrike" kern="1200" cap="none" spc="50" normalizeH="0" baseline="0" noProof="0" dirty="0" err="1">
                <a:ln w="9525" cmpd="sng">
                  <a:solidFill>
                    <a:srgbClr val="E48312"/>
                  </a:solidFill>
                  <a:prstDash val="solid"/>
                </a:ln>
                <a:solidFill>
                  <a:srgbClr val="000000"/>
                </a:solidFill>
                <a:effectLst>
                  <a:glow rad="139700">
                    <a:srgbClr val="BD582C">
                      <a:satMod val="175000"/>
                      <a:alpha val="40000"/>
                    </a:srgbClr>
                  </a:glow>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50" normalizeH="0" baseline="0" noProof="0" dirty="0">
                <a:ln w="9525" cmpd="sng">
                  <a:solidFill>
                    <a:srgbClr val="E48312"/>
                  </a:solidFill>
                  <a:prstDash val="solid"/>
                </a:ln>
                <a:solidFill>
                  <a:srgbClr val="000000"/>
                </a:solidFill>
                <a:effectLst>
                  <a:glow rad="139700">
                    <a:srgbClr val="BD582C">
                      <a:satMod val="175000"/>
                      <a:alpha val="40000"/>
                    </a:srgbClr>
                  </a:glow>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50" normalizeH="0" baseline="0" noProof="0" dirty="0" err="1">
                <a:ln w="9525" cmpd="sng">
                  <a:solidFill>
                    <a:srgbClr val="E48312"/>
                  </a:solidFill>
                  <a:prstDash val="solid"/>
                </a:ln>
                <a:solidFill>
                  <a:srgbClr val="000000"/>
                </a:solidFill>
                <a:effectLst>
                  <a:glow rad="139700">
                    <a:srgbClr val="BD582C">
                      <a:satMod val="175000"/>
                      <a:alpha val="40000"/>
                    </a:srgbClr>
                  </a:glow>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Thắng</a:t>
            </a:r>
            <a:endParaRPr kumimoji="0" lang="en-US" sz="3600" b="1" i="0" u="none" strike="noStrike" kern="1200" cap="none" spc="50" normalizeH="0" baseline="0" noProof="0" dirty="0">
              <a:ln w="9525" cmpd="sng">
                <a:solidFill>
                  <a:srgbClr val="E48312"/>
                </a:solidFill>
                <a:prstDash val="solid"/>
              </a:ln>
              <a:solidFill>
                <a:srgbClr val="000000"/>
              </a:solidFill>
              <a:effectLst>
                <a:glow rad="139700">
                  <a:srgbClr val="BD582C">
                    <a:satMod val="175000"/>
                    <a:alpha val="40000"/>
                  </a:srgbClr>
                </a:glow>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66" name="Picture 54" descr="hình nền động dây ngang đẹp 1 (109)"/>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80029" y="1669312"/>
            <a:ext cx="3499338" cy="762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4" descr="hình nền động dây ngang đẹp 1 (109)"/>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190729" y="1597164"/>
            <a:ext cx="3359476" cy="762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69"/>
          <p:cNvGrpSpPr/>
          <p:nvPr/>
        </p:nvGrpSpPr>
        <p:grpSpPr>
          <a:xfrm>
            <a:off x="9004284" y="173494"/>
            <a:ext cx="2762250" cy="4431309"/>
            <a:chOff x="4648200" y="565737"/>
            <a:chExt cx="2762250" cy="4431309"/>
          </a:xfrm>
        </p:grpSpPr>
        <p:pic>
          <p:nvPicPr>
            <p:cNvPr id="71" name="Picture 14" descr="Wooden nature blank board stock vector. Illustration of drawing ..."/>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10125" y1="79769" x2="10125" y2="79769"/>
                          <a14:foregroundMark x1="4750" y1="69750" x2="2125" y2="91329"/>
                          <a14:foregroundMark x1="82875" y1="70906" x2="80500" y2="89210"/>
                        </a14:backgroundRemoval>
                      </a14:imgEffect>
                    </a14:imgLayer>
                  </a14:imgProps>
                </a:ext>
                <a:ext uri="{28A0092B-C50C-407E-A947-70E740481C1C}">
                  <a14:useLocalDpi xmlns:a14="http://schemas.microsoft.com/office/drawing/2010/main" val="0"/>
                </a:ext>
              </a:extLst>
            </a:blip>
            <a:srcRect/>
            <a:stretch>
              <a:fillRect/>
            </a:stretch>
          </p:blipFill>
          <p:spPr bwMode="auto">
            <a:xfrm>
              <a:off x="4648200" y="1981200"/>
              <a:ext cx="2762250" cy="189052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4" descr="Wooden nature blank board stock vector. Illustration of drawing ..."/>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10125" y1="79769" x2="10125" y2="79769"/>
                          <a14:foregroundMark x1="4750" y1="69750" x2="2125" y2="91329"/>
                          <a14:foregroundMark x1="82875" y1="70906" x2="80500" y2="89210"/>
                        </a14:backgroundRemoval>
                      </a14:imgEffect>
                    </a14:imgLayer>
                  </a14:imgProps>
                </a:ext>
                <a:ext uri="{28A0092B-C50C-407E-A947-70E740481C1C}">
                  <a14:useLocalDpi xmlns:a14="http://schemas.microsoft.com/office/drawing/2010/main" val="0"/>
                </a:ext>
              </a:extLst>
            </a:blip>
            <a:srcRect/>
            <a:stretch>
              <a:fillRect/>
            </a:stretch>
          </p:blipFill>
          <p:spPr bwMode="auto">
            <a:xfrm>
              <a:off x="4648200" y="565737"/>
              <a:ext cx="2762250" cy="189052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Wooden nature blank board stock vector. Illustration of drawing ..."/>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10125" y1="79769" x2="10125" y2="79769"/>
                          <a14:foregroundMark x1="4750" y1="69750" x2="2125" y2="91329"/>
                          <a14:foregroundMark x1="82875" y1="70906" x2="80500" y2="89210"/>
                        </a14:backgroundRemoval>
                      </a14:imgEffect>
                    </a14:imgLayer>
                  </a14:imgProps>
                </a:ext>
                <a:ext uri="{28A0092B-C50C-407E-A947-70E740481C1C}">
                  <a14:useLocalDpi xmlns:a14="http://schemas.microsoft.com/office/drawing/2010/main" val="0"/>
                </a:ext>
              </a:extLst>
            </a:blip>
            <a:srcRect/>
            <a:stretch>
              <a:fillRect/>
            </a:stretch>
          </p:blipFill>
          <p:spPr bwMode="auto">
            <a:xfrm>
              <a:off x="4648200" y="3106517"/>
              <a:ext cx="2762250" cy="1890529"/>
            </a:xfrm>
            <a:prstGeom prst="rect">
              <a:avLst/>
            </a:prstGeom>
            <a:noFill/>
            <a:extLst>
              <a:ext uri="{909E8E84-426E-40DD-AFC4-6F175D3DCCD1}">
                <a14:hiddenFill xmlns:a14="http://schemas.microsoft.com/office/drawing/2010/main">
                  <a:solidFill>
                    <a:srgbClr val="FFFFFF"/>
                  </a:solidFill>
                </a14:hiddenFill>
              </a:ext>
            </a:extLst>
          </p:spPr>
        </p:pic>
      </p:grpSp>
      <p:pic>
        <p:nvPicPr>
          <p:cNvPr id="91" name="Picture 9" descr="001[1]"/>
          <p:cNvPicPr>
            <a:picLocks noGrp="1" noChangeAspect="1" noChangeArrowheads="1" noCrop="1"/>
          </p:cNvPicPr>
          <p:nvPr>
            <p:ph type="ctrTitle"/>
          </p:nvPr>
        </p:nvPicPr>
        <p:blipFill>
          <a:blip r:embed="rId13">
            <a:extLst>
              <a:ext uri="{28A0092B-C50C-407E-A947-70E740481C1C}">
                <a14:useLocalDpi xmlns:a14="http://schemas.microsoft.com/office/drawing/2010/main" val="0"/>
              </a:ext>
            </a:extLst>
          </a:blip>
          <a:stretch>
            <a:fillRect/>
          </a:stretch>
        </p:blipFill>
        <p:spPr>
          <a:xfrm>
            <a:off x="5334000" y="1554163"/>
            <a:ext cx="1524000" cy="152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 name="Picture 14" descr="https://lh3.googleusercontent.com/-XGbI2YhfgdY/WsHPXUG2boI/AAAAAAAACDo/U1Gcl57Ug_EzRkQ2z_U-ZrH3BS_QWeBaQCHMYCw/h136/6-mau_slide_powerpoint_dep_ctu.vn_(169).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445027" y="4002"/>
            <a:ext cx="1457167" cy="114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23500" y="2098068"/>
            <a:ext cx="3526348" cy="2644761"/>
          </a:xfrm>
          <a:prstGeom prst="rect">
            <a:avLst/>
          </a:prstGeom>
        </p:spPr>
      </p:pic>
      <p:pic>
        <p:nvPicPr>
          <p:cNvPr id="4"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43164" y="2308780"/>
            <a:ext cx="3526348" cy="2644761"/>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234" y="2630105"/>
            <a:ext cx="1871293" cy="2644760"/>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3649" y="3882372"/>
            <a:ext cx="1205011" cy="903758"/>
          </a:xfrm>
          <a:prstGeom prst="rect">
            <a:avLst/>
          </a:prstGeom>
        </p:spPr>
      </p:pic>
      <p:pic>
        <p:nvPicPr>
          <p:cNvPr id="43" name="Picture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44828" y="2682435"/>
            <a:ext cx="984017" cy="738013"/>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62026" y="2748488"/>
            <a:ext cx="895947" cy="671960"/>
          </a:xfrm>
          <a:prstGeom prst="rect">
            <a:avLst/>
          </a:prstGeom>
        </p:spPr>
      </p:pic>
      <p:pic>
        <p:nvPicPr>
          <p:cNvPr id="46" name="Picture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058583" y="3929290"/>
            <a:ext cx="961826" cy="721369"/>
          </a:xfrm>
          <a:prstGeom prst="rect">
            <a:avLst/>
          </a:prstGeom>
        </p:spPr>
      </p:pic>
      <p:pic>
        <p:nvPicPr>
          <p:cNvPr id="23" name="Picture 34" descr="Ảnh động trang trí (13)"/>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43234" y="11569"/>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6" descr="Ảnh động trang trí (17)"/>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4179367" y="20613"/>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Ảnh động trang trí (173)"/>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1337007" y="323222"/>
            <a:ext cx="5610597" cy="42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4" descr="Ảnh động trang trí (13)"/>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rot="5400000">
            <a:off x="-1777345" y="1950659"/>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4" descr="Ảnh động trang trí (13)"/>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8302370" y="6675711"/>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6" descr="Ảnh động trang trí (17)"/>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8241378" y="11569"/>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4" descr="Ảnh động trang trí (13)"/>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0" y="6713059"/>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descr="Ảnh động trang trí (17)"/>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4203021" y="6684722"/>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4" descr="Ảnh động trang trí (13)"/>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rot="5400000">
            <a:off x="-1784285" y="4890828"/>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4" descr="Ảnh động trang trí (13)"/>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rot="5400000">
            <a:off x="10180104" y="1835607"/>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4" descr="Ảnh động trang trí (13)"/>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rot="5400000">
            <a:off x="10173164" y="4775776"/>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Âm thanh Rock Music - MP3 Hiệu ứng Âm thanh Tải về Miễn phí - Pikbest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cstate="print"/>
          <a:stretch>
            <a:fillRect/>
          </a:stretch>
        </p:blipFill>
        <p:spPr>
          <a:xfrm>
            <a:off x="5851525" y="3184525"/>
            <a:ext cx="487363" cy="487363"/>
          </a:xfrm>
          <a:prstGeom prst="rect">
            <a:avLst/>
          </a:prstGeom>
        </p:spPr>
      </p:pic>
      <p:pic>
        <p:nvPicPr>
          <p:cNvPr id="17" name="Picture 1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72730" y="458128"/>
            <a:ext cx="2438611" cy="1268078"/>
          </a:xfrm>
          <a:prstGeom prst="rect">
            <a:avLst/>
          </a:prstGeom>
        </p:spPr>
      </p:pic>
      <p:pic>
        <p:nvPicPr>
          <p:cNvPr id="18" name="Picture 17">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178254" y="1608942"/>
            <a:ext cx="2438611" cy="1530229"/>
          </a:xfrm>
          <a:prstGeom prst="rect">
            <a:avLst/>
          </a:prstGeom>
        </p:spPr>
      </p:pic>
      <p:pic>
        <p:nvPicPr>
          <p:cNvPr id="19" name="Picture 18">
            <a:hlinkClick r:id="" action="ppaction://noaction"/>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186973" y="2867205"/>
            <a:ext cx="2331537" cy="1463040"/>
          </a:xfrm>
          <a:prstGeom prst="rect">
            <a:avLst/>
          </a:prstGeom>
        </p:spPr>
      </p:pic>
      <p:pic>
        <p:nvPicPr>
          <p:cNvPr id="49" name="Picture 40" descr="Ảnh động trang trí (77)"/>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63810" y="1571902"/>
            <a:ext cx="2073835" cy="4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0" descr="Ảnh động trang trí (77)"/>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2221402" y="1564173"/>
            <a:ext cx="2073835" cy="4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0" descr="Ảnh động trang trí (77)"/>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5683639" y="1569172"/>
            <a:ext cx="2073835" cy="4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0" descr="Ảnh động trang trí (77)"/>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4060642" y="1552820"/>
            <a:ext cx="2073835" cy="4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Santorini_2">
            <a:hlinkClick r:id="" action="ppaction://media"/>
          </p:cNvPr>
          <p:cNvPicPr>
            <a:picLocks noChangeAspect="1"/>
          </p:cNvPicPr>
          <p:nvPr>
            <a:audioFile r:link="rId3"/>
            <p:extLst>
              <p:ext uri="{DAA4B4D4-6D71-4841-9C94-3DE7FCFB9230}">
                <p14:media xmlns:p14="http://schemas.microsoft.com/office/powerpoint/2010/main" r:embed="rId4">
                  <p14:trim st="42070" end="36828.725"/>
                </p14:media>
              </p:ext>
            </p:extLst>
          </p:nvPr>
        </p:nvPicPr>
        <p:blipFill>
          <a:blip r:embed="rId25" cstate="print"/>
          <a:stretch>
            <a:fillRect/>
          </a:stretch>
        </p:blipFill>
        <p:spPr>
          <a:xfrm>
            <a:off x="6153150" y="-668338"/>
            <a:ext cx="487363" cy="487363"/>
          </a:xfrm>
          <a:prstGeom prst="rect">
            <a:avLst/>
          </a:prstGeom>
        </p:spPr>
      </p:pic>
    </p:spTree>
    <p:extLst>
      <p:ext uri="{BB962C8B-B14F-4D97-AF65-F5344CB8AC3E}">
        <p14:creationId xmlns:p14="http://schemas.microsoft.com/office/powerpoint/2010/main" val="1721943225"/>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arrow.wav"/>
          </p:stSnd>
        </p:sndAc>
      </p:transition>
    </mc:Choice>
    <mc:Fallback xmlns="">
      <p:transition spd="slow">
        <p:sndAc>
          <p:stSnd>
            <p:snd r:embed="rId32"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1"/>
                                        </p:tgtEl>
                                        <p:attrNameLst>
                                          <p:attrName>ppt_x</p:attrName>
                                          <p:attrName>ppt_y</p:attrName>
                                        </p:attrNameLst>
                                      </p:cBhvr>
                                    </p:animMotion>
                                    <p:animRot by="1500000">
                                      <p:cBhvr>
                                        <p:cTn id="7" dur="125" fill="hold">
                                          <p:stCondLst>
                                            <p:cond delay="0"/>
                                          </p:stCondLst>
                                        </p:cTn>
                                        <p:tgtEl>
                                          <p:spTgt spid="21"/>
                                        </p:tgtEl>
                                        <p:attrNameLst>
                                          <p:attrName>r</p:attrName>
                                        </p:attrNameLst>
                                      </p:cBhvr>
                                    </p:animRot>
                                    <p:animRot by="-1500000">
                                      <p:cBhvr>
                                        <p:cTn id="8" dur="125" fill="hold">
                                          <p:stCondLst>
                                            <p:cond delay="125"/>
                                          </p:stCondLst>
                                        </p:cTn>
                                        <p:tgtEl>
                                          <p:spTgt spid="21"/>
                                        </p:tgtEl>
                                        <p:attrNameLst>
                                          <p:attrName>r</p:attrName>
                                        </p:attrNameLst>
                                      </p:cBhvr>
                                    </p:animRot>
                                    <p:animRot by="-1500000">
                                      <p:cBhvr>
                                        <p:cTn id="9" dur="125" fill="hold">
                                          <p:stCondLst>
                                            <p:cond delay="250"/>
                                          </p:stCondLst>
                                        </p:cTn>
                                        <p:tgtEl>
                                          <p:spTgt spid="21"/>
                                        </p:tgtEl>
                                        <p:attrNameLst>
                                          <p:attrName>r</p:attrName>
                                        </p:attrNameLst>
                                      </p:cBhvr>
                                    </p:animRot>
                                    <p:animRot by="1500000">
                                      <p:cBhvr>
                                        <p:cTn id="10" dur="125" fill="hold">
                                          <p:stCondLst>
                                            <p:cond delay="375"/>
                                          </p:stCondLst>
                                        </p:cTn>
                                        <p:tgtEl>
                                          <p:spTgt spid="21"/>
                                        </p:tgtEl>
                                        <p:attrNameLst>
                                          <p:attrName>r</p:attrName>
                                        </p:attrNameLst>
                                      </p:cBhvr>
                                    </p:animRot>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2000" fill="hold"/>
                                        <p:tgtEl>
                                          <p:spTgt spid="3"/>
                                        </p:tgtEl>
                                        <p:attrNameLst>
                                          <p:attrName>r</p:attrName>
                                        </p:attrNameLst>
                                      </p:cBhvr>
                                    </p:animRot>
                                  </p:childTnLst>
                                </p:cTn>
                              </p:par>
                              <p:par>
                                <p:cTn id="13" presetID="1" presetClass="mediacall" presetSubtype="0" fill="hold" nodeType="withEffect">
                                  <p:stCondLst>
                                    <p:cond delay="0"/>
                                  </p:stCondLst>
                                  <p:childTnLst>
                                    <p:cmd type="call" cmd="playFrom(0.0)">
                                      <p:cBhvr>
                                        <p:cTn id="14" dur="17049" fill="hold"/>
                                        <p:tgtEl>
                                          <p:spTgt spid="20"/>
                                        </p:tgtEl>
                                      </p:cBhvr>
                                    </p:cmd>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2000" fill="hold"/>
                                        <p:tgtEl>
                                          <p:spTgt spid="43"/>
                                        </p:tgtEl>
                                        <p:attrNameLst>
                                          <p:attrName>r</p:attrName>
                                        </p:attrNameLst>
                                      </p:cBhvr>
                                    </p:animRot>
                                  </p:childTnLst>
                                </p:cTn>
                              </p:par>
                              <p:par>
                                <p:cTn id="17" presetID="8" presetClass="emph" presetSubtype="0" repeatCount="indefinite" fill="hold" nodeType="withEffect">
                                  <p:stCondLst>
                                    <p:cond delay="0"/>
                                  </p:stCondLst>
                                  <p:endCondLst>
                                    <p:cond evt="onNext" delay="0">
                                      <p:tgtEl>
                                        <p:sldTgt/>
                                      </p:tgtEl>
                                    </p:cond>
                                  </p:endCondLst>
                                  <p:childTnLst>
                                    <p:animRot by="21600000">
                                      <p:cBhvr>
                                        <p:cTn id="18" dur="2000" fill="hold"/>
                                        <p:tgtEl>
                                          <p:spTgt spid="44"/>
                                        </p:tgtEl>
                                        <p:attrNameLst>
                                          <p:attrName>r</p:attrName>
                                        </p:attrNameLst>
                                      </p:cBhvr>
                                    </p:animRot>
                                  </p:childTnLst>
                                </p:cTn>
                              </p:par>
                              <p:par>
                                <p:cTn id="19" presetID="8" presetClass="emph" presetSubtype="0" repeatCount="indefinite" fill="hold" nodeType="withEffect">
                                  <p:stCondLst>
                                    <p:cond delay="0"/>
                                  </p:stCondLst>
                                  <p:endCondLst>
                                    <p:cond evt="onNext" delay="0">
                                      <p:tgtEl>
                                        <p:sldTgt/>
                                      </p:tgtEl>
                                    </p:cond>
                                  </p:endCondLst>
                                  <p:childTnLst>
                                    <p:animRot by="21600000">
                                      <p:cBhvr>
                                        <p:cTn id="20" dur="20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20"/>
                </p:tgtEl>
              </p:cMediaNode>
            </p:audio>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11416" y="138023"/>
            <a:ext cx="3841116" cy="923330"/>
          </a:xfrm>
          <a:prstGeom prst="rect">
            <a:avLst/>
          </a:prstGeom>
          <a:noFill/>
          <a:scene3d>
            <a:camera prst="perspectiveRight"/>
            <a:lightRig rig="harsh" dir="t"/>
          </a:scene3d>
          <a:sp3d>
            <a:bevelT w="139700" prst="cross"/>
            <a:bevelB w="139700" prst="cross"/>
          </a:sp3d>
        </p:spPr>
        <p:txBody>
          <a:bodyPr wrap="none" lIns="91440" tIns="45720" rIns="91440" bIns="45720">
            <a:prstTxWarp prst="textChevron">
              <a:avLst/>
            </a:prstTxWarp>
            <a:spAutoFit/>
            <a:sp3d extrusionH="57150" prstMaterial="matte">
              <a:bevelT w="63500" h="12700" prst="cross"/>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8100">
                  <a:solidFill>
                    <a:srgbClr val="FFFF00"/>
                  </a:solidFill>
                </a:ln>
                <a:solidFill>
                  <a:srgbClr val="FF0000"/>
                </a:solidFill>
                <a:effectLst>
                  <a:glow rad="228600">
                    <a:srgbClr val="E48312">
                      <a:satMod val="175000"/>
                      <a:alpha val="40000"/>
                    </a:srgbClr>
                  </a:glow>
                  <a:outerShdw blurRad="63500" sx="102000" sy="102000" algn="ctr" rotWithShape="0">
                    <a:prstClr val="black">
                      <a:alpha val="40000"/>
                    </a:prstClr>
                  </a:outerShdw>
                </a:effectLst>
                <a:uLnTx/>
                <a:uFillTx/>
                <a:latin typeface="Tw Cen MT" panose="020B0602020104020603"/>
                <a:ea typeface="+mn-ea"/>
                <a:cs typeface="+mn-cs"/>
              </a:rPr>
              <a:t>Giới</a:t>
            </a:r>
            <a:r>
              <a:rPr kumimoji="0" lang="en-US" sz="5400" b="1" i="0" u="none" strike="noStrike" kern="1200" cap="none" spc="0" normalizeH="0" baseline="0" noProof="0" dirty="0">
                <a:ln w="38100">
                  <a:solidFill>
                    <a:srgbClr val="FFFF00"/>
                  </a:solidFill>
                </a:ln>
                <a:solidFill>
                  <a:srgbClr val="FF0000"/>
                </a:solidFill>
                <a:effectLst>
                  <a:glow rad="228600">
                    <a:srgbClr val="E48312">
                      <a:satMod val="175000"/>
                      <a:alpha val="40000"/>
                    </a:srgbClr>
                  </a:glow>
                  <a:outerShdw blurRad="63500" sx="102000" sy="102000" algn="ctr" rotWithShape="0">
                    <a:prstClr val="black">
                      <a:alpha val="40000"/>
                    </a:prstClr>
                  </a:outerShdw>
                </a:effectLst>
                <a:uLnTx/>
                <a:uFillTx/>
                <a:latin typeface="Tw Cen MT" panose="020B0602020104020603"/>
                <a:ea typeface="+mn-ea"/>
                <a:cs typeface="+mn-cs"/>
              </a:rPr>
              <a:t> </a:t>
            </a:r>
            <a:r>
              <a:rPr kumimoji="0" lang="en-US" sz="5400" b="1" i="0" u="none" strike="noStrike" kern="1200" cap="none" spc="0" normalizeH="0" baseline="0" noProof="0" dirty="0" err="1">
                <a:ln w="38100">
                  <a:solidFill>
                    <a:srgbClr val="FFFF00"/>
                  </a:solidFill>
                </a:ln>
                <a:solidFill>
                  <a:srgbClr val="FF0000"/>
                </a:solidFill>
                <a:effectLst>
                  <a:glow rad="228600">
                    <a:srgbClr val="E48312">
                      <a:satMod val="175000"/>
                      <a:alpha val="40000"/>
                    </a:srgbClr>
                  </a:glow>
                  <a:outerShdw blurRad="63500" sx="102000" sy="102000" algn="ctr" rotWithShape="0">
                    <a:prstClr val="black">
                      <a:alpha val="40000"/>
                    </a:prstClr>
                  </a:outerShdw>
                </a:effectLst>
                <a:uLnTx/>
                <a:uFillTx/>
                <a:latin typeface="Tw Cen MT" panose="020B0602020104020603"/>
                <a:ea typeface="+mn-ea"/>
                <a:cs typeface="+mn-cs"/>
              </a:rPr>
              <a:t>Thiệu</a:t>
            </a:r>
            <a:endParaRPr kumimoji="0" lang="en-US" sz="5400" b="1" i="0" u="none" strike="noStrike" kern="1200" cap="none" spc="0" normalizeH="0" baseline="0" noProof="0" dirty="0">
              <a:ln w="38100">
                <a:solidFill>
                  <a:srgbClr val="FFFF00"/>
                </a:solidFill>
              </a:ln>
              <a:solidFill>
                <a:srgbClr val="FF0000"/>
              </a:solidFill>
              <a:effectLst>
                <a:glow rad="228600">
                  <a:srgbClr val="E48312">
                    <a:satMod val="175000"/>
                    <a:alpha val="40000"/>
                  </a:srgbClr>
                </a:glow>
                <a:outerShdw blurRad="63500" sx="102000" sy="102000" algn="ctr" rotWithShape="0">
                  <a:prstClr val="black">
                    <a:alpha val="40000"/>
                  </a:prstClr>
                </a:outerShdw>
              </a:effectLst>
              <a:uLnTx/>
              <a:uFillTx/>
              <a:latin typeface="Tw Cen MT" panose="020B0602020104020603"/>
              <a:ea typeface="+mn-ea"/>
              <a:cs typeface="+mn-cs"/>
            </a:endParaRPr>
          </a:p>
        </p:txBody>
      </p:sp>
      <p:sp>
        <p:nvSpPr>
          <p:cNvPr id="5" name="Rectangle 4"/>
          <p:cNvSpPr/>
          <p:nvPr/>
        </p:nvSpPr>
        <p:spPr>
          <a:xfrm>
            <a:off x="0" y="955475"/>
            <a:ext cx="12192000" cy="255454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Giá trị của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thể thao</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trong cuộc sống này to lớn như thế nào là điều khỏi nói bạn cũng đã biết</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Vậy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thì hà cớ gì bạn lại không tập thể thao và không yêu một môn thể thao được xưng tụng là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thể thao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vua</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Có thể nói không một môn thể thao nào mà những đòi hỏi tổng hợp lại lớn và nhiều như bóng đá.</a:t>
            </a:r>
            <a:endParaRPr kumimoji="0" lang="en-US" sz="3200" b="1" i="0" u="none" strike="noStrike" kern="1200" cap="none" spc="0" normalizeH="0" baseline="0" noProof="0" dirty="0">
              <a:ln/>
              <a:solidFill>
                <a:srgbClr val="000000"/>
              </a:solidFill>
              <a:effectLst/>
              <a:uLnTx/>
              <a:uFillTx/>
              <a:latin typeface="Tw Cen MT" panose="020B0602020104020603"/>
              <a:ea typeface="+mn-ea"/>
              <a:cs typeface="Times New Roman" panose="02020603050405020304" pitchFamily="18" charset="0"/>
            </a:endParaRPr>
          </a:p>
        </p:txBody>
      </p:sp>
      <p:sp>
        <p:nvSpPr>
          <p:cNvPr id="6" name="Rectangle 5"/>
          <p:cNvSpPr/>
          <p:nvPr/>
        </p:nvSpPr>
        <p:spPr>
          <a:xfrm>
            <a:off x="0" y="3746155"/>
            <a:ext cx="12195907" cy="206210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giúp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tuyển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VIỆT NAM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giành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đặt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ứng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môn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tuyển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chụp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bóng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NÀO CÙNG CHƠI NÀO!!!!!!</a:t>
            </a:r>
          </a:p>
        </p:txBody>
      </p:sp>
      <p:pic>
        <p:nvPicPr>
          <p:cNvPr id="9" name="Picture 4" descr="https://lh3.googleusercontent.com/-O_jOpzs4cB4/WsHO0F0eYmI/AAAAAAAACAw/-RG37oWVKt4jSXj_JppqbSv5XgA9hzUCwCHMYCw/h136/6-mau_slide_powerpoint_dep_ctu.vn_(123).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08322" y="6208222"/>
            <a:ext cx="1583678" cy="649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37299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0347" y="5510009"/>
            <a:ext cx="2331537" cy="146304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050" y="3559735"/>
            <a:ext cx="5525415" cy="3315249"/>
          </a:xfrm>
          <a:prstGeom prst="rect">
            <a:avLst/>
          </a:prstGeom>
        </p:spPr>
      </p:pic>
      <p:pic>
        <p:nvPicPr>
          <p:cNvPr id="54" name="Picture 12" descr="2019 的 Wooden Hanging With Tropical, Wood, Wood Decoration ..."/>
          <p:cNvPicPr>
            <a:picLocks noChangeAspect="1" noChangeArrowheads="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288512" y="-112641"/>
            <a:ext cx="10306050" cy="376434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5346" y="867467"/>
            <a:ext cx="6093921" cy="736013"/>
          </a:xfrm>
          <a:prstGeom prst="rect">
            <a:avLst/>
          </a:prstGeom>
          <a:noFill/>
        </p:spPr>
        <p:txBody>
          <a:bodyPr wrap="none" lIns="91440" tIns="45720" rIns="91440" bIns="45720">
            <a:prstTxWarp prst="textDeflate">
              <a:avLst/>
            </a:prstTxWarp>
            <a:spAutoFit/>
            <a:scene3d>
              <a:camera prst="orthographicFront"/>
              <a:lightRig rig="threePt" dir="t"/>
            </a:scene3d>
            <a:sp3d extrusionH="57150" contourW="12700">
              <a:bevelT w="120650" h="38100" prst="hardEdge"/>
              <a:extrusionClr>
                <a:srgbClr val="0070C0"/>
              </a:extrusionClr>
              <a:contourClr>
                <a:srgbClr val="FF00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err="1">
                <a:ln w="9525" cmpd="sng">
                  <a:solidFill>
                    <a:srgbClr val="E48312"/>
                  </a:solidFill>
                  <a:prstDash val="solid"/>
                </a:ln>
                <a:solidFill>
                  <a:srgbClr val="000000"/>
                </a:solidFill>
                <a:effectLst>
                  <a:glow rad="139700">
                    <a:srgbClr val="BD582C">
                      <a:satMod val="175000"/>
                      <a:alpha val="40000"/>
                    </a:srgbClr>
                  </a:glow>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Việt</a:t>
            </a:r>
            <a:r>
              <a:rPr kumimoji="0" lang="en-US" sz="2800" b="1" i="0" u="none" strike="noStrike" kern="1200" cap="none" spc="50" normalizeH="0" baseline="0" noProof="0" dirty="0">
                <a:ln w="9525" cmpd="sng">
                  <a:solidFill>
                    <a:srgbClr val="E48312"/>
                  </a:solidFill>
                  <a:prstDash val="solid"/>
                </a:ln>
                <a:solidFill>
                  <a:srgbClr val="000000"/>
                </a:solidFill>
                <a:effectLst>
                  <a:glow rad="139700">
                    <a:srgbClr val="BD582C">
                      <a:satMod val="175000"/>
                      <a:alpha val="40000"/>
                    </a:srgbClr>
                  </a:glow>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Nam </a:t>
            </a:r>
            <a:r>
              <a:rPr kumimoji="0" lang="en-US" sz="2800" b="1" i="0" u="none" strike="noStrike" kern="1200" cap="none" spc="50" normalizeH="0" baseline="0" noProof="0" dirty="0" err="1">
                <a:ln w="9525" cmpd="sng">
                  <a:solidFill>
                    <a:srgbClr val="E48312"/>
                  </a:solidFill>
                  <a:prstDash val="solid"/>
                </a:ln>
                <a:solidFill>
                  <a:srgbClr val="000000"/>
                </a:solidFill>
                <a:effectLst>
                  <a:glow rad="139700">
                    <a:srgbClr val="BD582C">
                      <a:satMod val="175000"/>
                      <a:alpha val="40000"/>
                    </a:srgbClr>
                  </a:glow>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50" normalizeH="0" baseline="0" noProof="0" dirty="0">
                <a:ln w="9525" cmpd="sng">
                  <a:solidFill>
                    <a:srgbClr val="E48312"/>
                  </a:solidFill>
                  <a:prstDash val="solid"/>
                </a:ln>
                <a:solidFill>
                  <a:srgbClr val="000000"/>
                </a:solidFill>
                <a:effectLst>
                  <a:glow rad="139700">
                    <a:srgbClr val="BD582C">
                      <a:satMod val="175000"/>
                      <a:alpha val="40000"/>
                    </a:srgbClr>
                  </a:glow>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50" normalizeH="0" baseline="0" noProof="0" dirty="0" err="1">
                <a:ln w="9525" cmpd="sng">
                  <a:solidFill>
                    <a:srgbClr val="E48312"/>
                  </a:solidFill>
                  <a:prstDash val="solid"/>
                </a:ln>
                <a:solidFill>
                  <a:srgbClr val="000000"/>
                </a:solidFill>
                <a:effectLst>
                  <a:glow rad="139700">
                    <a:srgbClr val="BD582C">
                      <a:satMod val="175000"/>
                      <a:alpha val="40000"/>
                    </a:srgbClr>
                  </a:glow>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Thắng</a:t>
            </a:r>
            <a:endParaRPr kumimoji="0" lang="en-US" sz="3600" b="1" i="0" u="none" strike="noStrike" kern="1200" cap="none" spc="50" normalizeH="0" baseline="0" noProof="0" dirty="0">
              <a:ln w="9525" cmpd="sng">
                <a:solidFill>
                  <a:srgbClr val="E48312"/>
                </a:solidFill>
                <a:prstDash val="solid"/>
              </a:ln>
              <a:solidFill>
                <a:srgbClr val="000000"/>
              </a:solidFill>
              <a:effectLst>
                <a:glow rad="139700">
                  <a:srgbClr val="BD582C">
                    <a:satMod val="175000"/>
                    <a:alpha val="40000"/>
                  </a:srgbClr>
                </a:glow>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66" name="Picture 54" descr="hình nền động dây ngang đẹp 1 (109)"/>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80029" y="1669312"/>
            <a:ext cx="3499338" cy="762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4" descr="hình nền động dây ngang đẹp 1 (109)"/>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190729" y="1597164"/>
            <a:ext cx="3359476" cy="7620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 descr="001[1]"/>
          <p:cNvPicPr>
            <a:picLocks noGrp="1" noChangeAspect="1" noChangeArrowheads="1" noCrop="1"/>
          </p:cNvPicPr>
          <p:nvPr>
            <p:ph type="ctrTitle"/>
          </p:nvPr>
        </p:nvPicPr>
        <p:blipFill>
          <a:blip r:embed="rId12">
            <a:extLst>
              <a:ext uri="{28A0092B-C50C-407E-A947-70E740481C1C}">
                <a14:useLocalDpi xmlns:a14="http://schemas.microsoft.com/office/drawing/2010/main" val="0"/>
              </a:ext>
            </a:extLst>
          </a:blip>
          <a:stretch>
            <a:fillRect/>
          </a:stretch>
        </p:blipFill>
        <p:spPr>
          <a:xfrm>
            <a:off x="5334000" y="1554163"/>
            <a:ext cx="1524000" cy="152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 name="Picture 14" descr="https://lh3.googleusercontent.com/-XGbI2YhfgdY/WsHPXUG2boI/AAAAAAAACDo/U1Gcl57Ug_EzRkQ2z_U-ZrH3BS_QWeBaQCHMYCw/h136/6-mau_slide_powerpoint_dep_ctu.vn_(169).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445027" y="4002"/>
            <a:ext cx="1457167" cy="114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51525" y="2231206"/>
            <a:ext cx="3526348" cy="2644761"/>
          </a:xfrm>
          <a:prstGeom prst="rect">
            <a:avLst/>
          </a:prstGeom>
        </p:spPr>
      </p:pic>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49723" y="2420539"/>
            <a:ext cx="3526348" cy="2644761"/>
          </a:xfrm>
          <a:prstGeom prst="rect">
            <a:avLst/>
          </a:prstGeom>
        </p:spPr>
      </p:pic>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234" y="2630105"/>
            <a:ext cx="1871293" cy="2644760"/>
          </a:xfrm>
          <a:prstGeom prst="rect">
            <a:avLst/>
          </a:prstGeom>
        </p:spPr>
      </p:pic>
      <p:pic>
        <p:nvPicPr>
          <p:cNvPr id="3" name="Picture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9477" y="4257632"/>
            <a:ext cx="1205011" cy="903758"/>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04210" y="3511846"/>
            <a:ext cx="984017" cy="738013"/>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73644" y="3612391"/>
            <a:ext cx="895947" cy="671960"/>
          </a:xfrm>
          <a:prstGeom prst="rect">
            <a:avLst/>
          </a:prstGeom>
        </p:spPr>
      </p:pic>
      <p:pic>
        <p:nvPicPr>
          <p:cNvPr id="46" name="Picture 4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316196" y="3954442"/>
            <a:ext cx="961826" cy="721369"/>
          </a:xfrm>
          <a:prstGeom prst="rect">
            <a:avLst/>
          </a:prstGeom>
        </p:spPr>
      </p:pic>
      <p:pic>
        <p:nvPicPr>
          <p:cNvPr id="23" name="Picture 34" descr="Ảnh động trang trí (13)"/>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3234" y="11569"/>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6" descr="Ảnh động trang trí (17)"/>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4179367" y="20613"/>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Ảnh động trang trí (173)"/>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337007" y="323222"/>
            <a:ext cx="5610597" cy="42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4" descr="Ảnh động trang trí (13)"/>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rot="5400000">
            <a:off x="-1777345" y="1950659"/>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4" descr="Ảnh động trang trí (13)"/>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8302370" y="6675711"/>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6" descr="Ảnh động trang trí (17)"/>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8241378" y="11569"/>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4" descr="Ảnh động trang trí (13)"/>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0" y="6713059"/>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descr="Ảnh động trang trí (17)"/>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4203021" y="6684722"/>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4" descr="Ảnh động trang trí (13)"/>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rot="5400000">
            <a:off x="-1784285" y="4890828"/>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4" descr="Ảnh động trang trí (13)"/>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rot="5400000">
            <a:off x="10180104" y="1835607"/>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4" descr="Ảnh động trang trí (13)"/>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rot="5400000">
            <a:off x="10173164" y="4775776"/>
            <a:ext cx="38100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Âm thanh Rock Music - MP3 Hiệu ứng Âm thanh Tải về Miễn phí - Pikbest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cstate="print"/>
          <a:stretch>
            <a:fillRect/>
          </a:stretch>
        </p:blipFill>
        <p:spPr>
          <a:xfrm>
            <a:off x="5851525" y="3184525"/>
            <a:ext cx="487363" cy="487363"/>
          </a:xfrm>
          <a:prstGeom prst="rect">
            <a:avLst/>
          </a:prstGeom>
        </p:spPr>
      </p:pic>
      <p:sp>
        <p:nvSpPr>
          <p:cNvPr id="12" name="Cloud Callout 11"/>
          <p:cNvSpPr/>
          <p:nvPr/>
        </p:nvSpPr>
        <p:spPr>
          <a:xfrm>
            <a:off x="3225256" y="2217929"/>
            <a:ext cx="2022087" cy="1411655"/>
          </a:xfrm>
          <a:prstGeom prst="cloudCallout">
            <a:avLst/>
          </a:prstGeom>
          <a:solidFill>
            <a:srgbClr val="F2C2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NHẤN CHỌN CÂU HỎI ĐI CON</a:t>
            </a:r>
          </a:p>
        </p:txBody>
      </p:sp>
      <p:pic>
        <p:nvPicPr>
          <p:cNvPr id="37" name="VÀNG">
            <a:hlinkClick r:id="rId25" action="ppaction://hlinksldjump"/>
          </p:cNvPr>
          <p:cNvPicPr>
            <a:picLocks noChangeAspect="1"/>
          </p:cNvPicPr>
          <p:nvPr/>
        </p:nvPicPr>
        <p:blipFill>
          <a:blip r:embed="rId26" cstate="print">
            <a:duotone>
              <a:prstClr val="black"/>
              <a:srgbClr val="CCFF33">
                <a:tint val="45000"/>
                <a:satMod val="400000"/>
              </a:srgbClr>
            </a:duotone>
            <a:extLst>
              <a:ext uri="{28A0092B-C50C-407E-A947-70E740481C1C}">
                <a14:useLocalDpi xmlns:a14="http://schemas.microsoft.com/office/drawing/2010/main" val="0"/>
              </a:ext>
            </a:extLst>
          </a:blip>
          <a:stretch>
            <a:fillRect/>
          </a:stretch>
        </p:blipFill>
        <p:spPr>
          <a:xfrm>
            <a:off x="9668112" y="90143"/>
            <a:ext cx="1913048" cy="1434786"/>
          </a:xfrm>
          <a:prstGeom prst="rect">
            <a:avLst/>
          </a:prstGeom>
        </p:spPr>
      </p:pic>
      <p:pic>
        <p:nvPicPr>
          <p:cNvPr id="39" name="Picture 38">
            <a:hlinkClick r:id="rId27" action="ppaction://hlinksldjump"/>
          </p:cNvPr>
          <p:cNvPicPr>
            <a:picLocks noChangeAspect="1"/>
          </p:cNvPicPr>
          <p:nvPr/>
        </p:nvPicPr>
        <p:blipFill>
          <a:blip r:embed="rId2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789940" y="2894998"/>
            <a:ext cx="1913048" cy="1434786"/>
          </a:xfrm>
          <a:prstGeom prst="rect">
            <a:avLst/>
          </a:prstGeom>
        </p:spPr>
      </p:pic>
      <p:pic>
        <p:nvPicPr>
          <p:cNvPr id="40" name="Picture 39">
            <a:hlinkClick r:id="rId28" action="ppaction://hlinksldjump"/>
          </p:cNvPr>
          <p:cNvPicPr>
            <a:picLocks noChangeAspect="1"/>
          </p:cNvPicPr>
          <p:nvPr/>
        </p:nvPicPr>
        <p:blipFill>
          <a:blip r:embed="rId26"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9684011" y="1528129"/>
            <a:ext cx="1913048" cy="1434786"/>
          </a:xfrm>
          <a:prstGeom prst="rect">
            <a:avLst/>
          </a:prstGeom>
        </p:spPr>
      </p:pic>
      <p:pic>
        <p:nvPicPr>
          <p:cNvPr id="36" name="Picture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75706" y="2796803"/>
            <a:ext cx="984017" cy="738013"/>
          </a:xfrm>
          <a:prstGeom prst="rect">
            <a:avLst/>
          </a:prstGeom>
        </p:spPr>
      </p:pic>
      <p:pic>
        <p:nvPicPr>
          <p:cNvPr id="47" name="Picture 40" descr="Ảnh động trang trí (77)"/>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363810" y="1571902"/>
            <a:ext cx="2073835" cy="4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0" descr="Ảnh động trang trí (77)"/>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2221402" y="1564173"/>
            <a:ext cx="2073835" cy="4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0" descr="Ảnh động trang trí (77)"/>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5683639" y="1569172"/>
            <a:ext cx="2073835" cy="4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0" descr="Ảnh động trang trí (77)"/>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4060642" y="1552820"/>
            <a:ext cx="2073835" cy="4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Santorini_2">
            <a:hlinkClick r:id="" action="ppaction://media"/>
          </p:cNvPr>
          <p:cNvPicPr>
            <a:picLocks noChangeAspect="1"/>
          </p:cNvPicPr>
          <p:nvPr>
            <a:audioFile r:link="rId3"/>
            <p:extLst>
              <p:ext uri="{DAA4B4D4-6D71-4841-9C94-3DE7FCFB9230}">
                <p14:media xmlns:p14="http://schemas.microsoft.com/office/powerpoint/2010/main" r:embed="rId4">
                  <p14:trim st="42070" end="36828.725"/>
                </p14:media>
              </p:ext>
            </p:extLst>
          </p:nvPr>
        </p:nvPicPr>
        <p:blipFill>
          <a:blip r:embed="rId24" cstate="print"/>
          <a:stretch>
            <a:fillRect/>
          </a:stretch>
        </p:blipFill>
        <p:spPr>
          <a:xfrm>
            <a:off x="6153150" y="-668338"/>
            <a:ext cx="487363" cy="487363"/>
          </a:xfrm>
          <a:prstGeom prst="rect">
            <a:avLst/>
          </a:prstGeom>
        </p:spPr>
      </p:pic>
    </p:spTree>
    <p:extLst>
      <p:ext uri="{BB962C8B-B14F-4D97-AF65-F5344CB8AC3E}">
        <p14:creationId xmlns:p14="http://schemas.microsoft.com/office/powerpoint/2010/main" val="841241694"/>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arrow.wav"/>
          </p:stSnd>
        </p:sndAc>
      </p:transition>
    </mc:Choice>
    <mc:Fallback xmlns="">
      <p:transition spd="slow">
        <p:sndAc>
          <p:stSnd>
            <p:snd r:embed="rId30"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1"/>
                                        </p:tgtEl>
                                        <p:attrNameLst>
                                          <p:attrName>ppt_x</p:attrName>
                                          <p:attrName>ppt_y</p:attrName>
                                        </p:attrNameLst>
                                      </p:cBhvr>
                                    </p:animMotion>
                                    <p:animRot by="1500000">
                                      <p:cBhvr>
                                        <p:cTn id="7" dur="125" fill="hold">
                                          <p:stCondLst>
                                            <p:cond delay="0"/>
                                          </p:stCondLst>
                                        </p:cTn>
                                        <p:tgtEl>
                                          <p:spTgt spid="21"/>
                                        </p:tgtEl>
                                        <p:attrNameLst>
                                          <p:attrName>r</p:attrName>
                                        </p:attrNameLst>
                                      </p:cBhvr>
                                    </p:animRot>
                                    <p:animRot by="-1500000">
                                      <p:cBhvr>
                                        <p:cTn id="8" dur="125" fill="hold">
                                          <p:stCondLst>
                                            <p:cond delay="125"/>
                                          </p:stCondLst>
                                        </p:cTn>
                                        <p:tgtEl>
                                          <p:spTgt spid="21"/>
                                        </p:tgtEl>
                                        <p:attrNameLst>
                                          <p:attrName>r</p:attrName>
                                        </p:attrNameLst>
                                      </p:cBhvr>
                                    </p:animRot>
                                    <p:animRot by="-1500000">
                                      <p:cBhvr>
                                        <p:cTn id="9" dur="125" fill="hold">
                                          <p:stCondLst>
                                            <p:cond delay="250"/>
                                          </p:stCondLst>
                                        </p:cTn>
                                        <p:tgtEl>
                                          <p:spTgt spid="21"/>
                                        </p:tgtEl>
                                        <p:attrNameLst>
                                          <p:attrName>r</p:attrName>
                                        </p:attrNameLst>
                                      </p:cBhvr>
                                    </p:animRot>
                                    <p:animRot by="1500000">
                                      <p:cBhvr>
                                        <p:cTn id="10" dur="125" fill="hold">
                                          <p:stCondLst>
                                            <p:cond delay="375"/>
                                          </p:stCondLst>
                                        </p:cTn>
                                        <p:tgtEl>
                                          <p:spTgt spid="21"/>
                                        </p:tgtEl>
                                        <p:attrNameLst>
                                          <p:attrName>r</p:attrName>
                                        </p:attrNameLst>
                                      </p:cBhvr>
                                    </p:animRot>
                                  </p:childTnLst>
                                </p:cTn>
                              </p:par>
                              <p:par>
                                <p:cTn id="11" presetID="1" presetClass="mediacall" presetSubtype="0" fill="hold" nodeType="withEffect">
                                  <p:stCondLst>
                                    <p:cond delay="0"/>
                                  </p:stCondLst>
                                  <p:childTnLst>
                                    <p:cmd type="call" cmd="playFrom(0.0)">
                                      <p:cBhvr>
                                        <p:cTn id="12" dur="17049" fill="hold"/>
                                        <p:tgtEl>
                                          <p:spTgt spid="51"/>
                                        </p:tgtEl>
                                      </p:cBhvr>
                                    </p:cmd>
                                  </p:childTnLst>
                                </p:cTn>
                              </p:par>
                              <p:par>
                                <p:cTn id="13" presetID="8" presetClass="emph" presetSubtype="0" repeatCount="indefinite" fill="hold" nodeType="withEffect">
                                  <p:stCondLst>
                                    <p:cond delay="0"/>
                                  </p:stCondLst>
                                  <p:childTnLst>
                                    <p:animRot by="21600000">
                                      <p:cBhvr>
                                        <p:cTn id="14" dur="2000" fill="hold"/>
                                        <p:tgtEl>
                                          <p:spTgt spid="40"/>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39"/>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000" fill="hold"/>
                                        <p:tgtEl>
                                          <p:spTgt spid="46"/>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2000" fill="hold"/>
                                        <p:tgtEl>
                                          <p:spTgt spid="44"/>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000" fill="hold"/>
                                        <p:tgtEl>
                                          <p:spTgt spid="43"/>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000" fill="hold"/>
                                        <p:tgtEl>
                                          <p:spTgt spid="3"/>
                                        </p:tgtEl>
                                        <p:attrNameLst>
                                          <p:attrName>r</p:attrName>
                                        </p:attrNameLst>
                                      </p:cBhvr>
                                    </p:animRot>
                                  </p:childTnLst>
                                </p:cTn>
                              </p:par>
                              <p:par>
                                <p:cTn id="25" presetID="23" presetClass="entr" presetSubtype="16" repeatCount="indefinite"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3000" fill="hold"/>
                                        <p:tgtEl>
                                          <p:spTgt spid="12"/>
                                        </p:tgtEl>
                                        <p:attrNameLst>
                                          <p:attrName>ppt_w</p:attrName>
                                        </p:attrNameLst>
                                      </p:cBhvr>
                                      <p:tavLst>
                                        <p:tav tm="0">
                                          <p:val>
                                            <p:fltVal val="0"/>
                                          </p:val>
                                        </p:tav>
                                        <p:tav tm="100000">
                                          <p:val>
                                            <p:strVal val="#ppt_w"/>
                                          </p:val>
                                        </p:tav>
                                      </p:tavLst>
                                    </p:anim>
                                    <p:anim calcmode="lin" valueType="num">
                                      <p:cBhvr>
                                        <p:cTn id="28" dur="3000" fill="hold"/>
                                        <p:tgtEl>
                                          <p:spTgt spid="12"/>
                                        </p:tgtEl>
                                        <p:attrNameLst>
                                          <p:attrName>ppt_h</p:attrName>
                                        </p:attrNameLst>
                                      </p:cBhvr>
                                      <p:tavLst>
                                        <p:tav tm="0">
                                          <p:val>
                                            <p:fltVal val="0"/>
                                          </p:val>
                                        </p:tav>
                                        <p:tav tm="100000">
                                          <p:val>
                                            <p:strVal val="#ppt_h"/>
                                          </p:val>
                                        </p:tav>
                                      </p:tavLst>
                                    </p:anim>
                                  </p:childTnLst>
                                </p:cTn>
                              </p:par>
                              <p:par>
                                <p:cTn id="29" presetID="8" presetClass="emph" presetSubtype="0" repeatCount="indefinite" fill="hold" nodeType="withEffect">
                                  <p:stCondLst>
                                    <p:cond delay="0"/>
                                  </p:stCondLst>
                                  <p:childTnLst>
                                    <p:animRot by="21600000">
                                      <p:cBhvr>
                                        <p:cTn id="30" dur="2000" fill="hold"/>
                                        <p:tgtEl>
                                          <p:spTgt spid="36"/>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2000" fill="hold"/>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repeatCount="indefinite" fill="hold" display="0">
                  <p:stCondLst>
                    <p:cond delay="indefinite"/>
                  </p:stCondLst>
                  <p:endCondLst>
                    <p:cond evt="onStopAudio" delay="0">
                      <p:tgtEl>
                        <p:sldTgt/>
                      </p:tgtEl>
                    </p:cond>
                  </p:endCondLst>
                </p:cTn>
                <p:tgtEl>
                  <p:spTgt spid="10"/>
                </p:tgtEl>
              </p:cMediaNode>
            </p:audio>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40"/>
                                        </p:tgtEl>
                                      </p:cBhvr>
                                    </p:animEffect>
                                    <p:animScale>
                                      <p:cBhvr>
                                        <p:cTn id="39" dur="250" autoRev="1" fill="hold"/>
                                        <p:tgtEl>
                                          <p:spTgt spid="40"/>
                                        </p:tgtEl>
                                      </p:cBhvr>
                                      <p:by x="105000" y="105000"/>
                                    </p:animScale>
                                  </p:childTnLst>
                                </p:cTn>
                              </p:par>
                            </p:childTnLst>
                          </p:cTn>
                        </p:par>
                        <p:par>
                          <p:cTn id="40" fill="hold">
                            <p:stCondLst>
                              <p:cond delay="500"/>
                            </p:stCondLst>
                            <p:childTnLst>
                              <p:par>
                                <p:cTn id="41" presetID="1" presetClass="exit" presetSubtype="0" fill="hold" nodeType="after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afterEffect">
                                  <p:stCondLst>
                                    <p:cond delay="0"/>
                                  </p:stCondLst>
                                  <p:childTnLst>
                                    <p:animEffect transition="out" filter="fade">
                                      <p:cBhvr>
                                        <p:cTn id="47" dur="500" tmFilter="0, 0; .2, .5; .8, .5; 1, 0"/>
                                        <p:tgtEl>
                                          <p:spTgt spid="39"/>
                                        </p:tgtEl>
                                      </p:cBhvr>
                                    </p:animEffect>
                                    <p:animScale>
                                      <p:cBhvr>
                                        <p:cTn id="48" dur="250" autoRev="1" fill="hold"/>
                                        <p:tgtEl>
                                          <p:spTgt spid="39"/>
                                        </p:tgtEl>
                                      </p:cBhvr>
                                      <p:by x="105000" y="105000"/>
                                    </p:animScale>
                                  </p:childTnLst>
                                </p:cTn>
                              </p:par>
                            </p:childTnLst>
                          </p:cTn>
                        </p:par>
                        <p:par>
                          <p:cTn id="49" fill="hold">
                            <p:stCondLst>
                              <p:cond delay="500"/>
                            </p:stCondLst>
                            <p:childTnLst>
                              <p:par>
                                <p:cTn id="50" presetID="1" presetClass="exit" presetSubtype="0" fill="hold" nodeType="after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audio>
              <p:cMediaNode vol="80000">
                <p:cTn id="52" fill="hold" display="0">
                  <p:stCondLst>
                    <p:cond delay="indefinite"/>
                  </p:stCondLst>
                  <p:endCondLst>
                    <p:cond evt="onStopAudio" delay="0">
                      <p:tgtEl>
                        <p:sldTgt/>
                      </p:tgtEl>
                    </p:cond>
                  </p:endCondLst>
                </p:cTn>
                <p:tgtEl>
                  <p:spTgt spid="51"/>
                </p:tgtEl>
              </p:cMediaNode>
            </p:audio>
            <p:seq concurrent="1" nextAc="seek">
              <p:cTn id="53" restart="whenNotActive" fill="hold" evtFilter="cancelBubble" nodeType="interactiveSeq">
                <p:stCondLst>
                  <p:cond evt="onClick" delay="0">
                    <p:tgtEl>
                      <p:spTgt spid="37"/>
                    </p:tgtEl>
                  </p:cond>
                </p:stCondLst>
                <p:endSync evt="end" delay="0">
                  <p:rtn val="all"/>
                </p:endSync>
                <p:childTnLst>
                  <p:par>
                    <p:cTn id="54" fill="hold">
                      <p:stCondLst>
                        <p:cond delay="0"/>
                      </p:stCondLst>
                      <p:childTnLst>
                        <p:par>
                          <p:cTn id="55" fill="hold">
                            <p:stCondLst>
                              <p:cond delay="0"/>
                            </p:stCondLst>
                            <p:childTnLst>
                              <p:par>
                                <p:cTn id="56" presetID="8" presetClass="emph" presetSubtype="0" repeatCount="400" fill="hold" nodeType="withEffect">
                                  <p:stCondLst>
                                    <p:cond delay="0"/>
                                  </p:stCondLst>
                                  <p:childTnLst>
                                    <p:animRot by="21600000">
                                      <p:cBhvr>
                                        <p:cTn id="57" dur="2000" fill="hold"/>
                                        <p:tgtEl>
                                          <p:spTgt spid="37"/>
                                        </p:tgtEl>
                                        <p:attrNameLst>
                                          <p:attrName>r</p:attrName>
                                        </p:attrNameLst>
                                      </p:cBhvr>
                                    </p:animRot>
                                  </p:childTnLst>
                                </p:cTn>
                              </p:par>
                            </p:childTnLst>
                          </p:cTn>
                        </p:par>
                        <p:par>
                          <p:cTn id="58" fill="hold">
                            <p:stCondLst>
                              <p:cond delay="800"/>
                            </p:stCondLst>
                            <p:childTnLst>
                              <p:par>
                                <p:cTn id="59" presetID="1" presetClass="exit" presetSubtype="0" fill="hold" nodeType="afterEffect">
                                  <p:stCondLst>
                                    <p:cond delay="0"/>
                                  </p:stCondLst>
                                  <p:childTnLst>
                                    <p:set>
                                      <p:cBhvr>
                                        <p:cTn id="6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2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3416" y="5500906"/>
            <a:ext cx="1724891" cy="1439750"/>
          </a:xfrm>
          <a:prstGeom prst="rect">
            <a:avLst/>
          </a:prstGeom>
        </p:spPr>
      </p:pic>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cstate="print"/>
          <a:stretch>
            <a:fillRect/>
          </a:stretch>
        </p:blipFill>
        <p:spPr>
          <a:xfrm>
            <a:off x="9461500" y="-1233488"/>
            <a:ext cx="487363" cy="487363"/>
          </a:xfrm>
          <a:prstGeom prst="rect">
            <a:avLst/>
          </a:prstGeom>
        </p:spPr>
      </p:pic>
      <p:pic>
        <p:nvPicPr>
          <p:cNvPr id="3076" name="Picture 4" descr="https://lh3.googleusercontent.com/-O_jOpzs4cB4/WsHO0F0eYmI/AAAAAAAACAw/-RG37oWVKt4jSXj_JppqbSv5XgA9hzUCwCHMYCw/h136/6-mau_slide_powerpoint_dep_ctu.vn_(123).gif">
            <a:hlinkClick r:id="rId12" action="ppaction://hlinksldjump"/>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527387" y="5760720"/>
            <a:ext cx="1669164" cy="119893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DAP AN DUNG"/>
          <p:cNvGrpSpPr/>
          <p:nvPr/>
        </p:nvGrpSpPr>
        <p:grpSpPr>
          <a:xfrm>
            <a:off x="7324898" y="0"/>
            <a:ext cx="4792044" cy="1138586"/>
            <a:chOff x="284950" y="3902906"/>
            <a:chExt cx="4792044" cy="1138586"/>
          </a:xfrm>
        </p:grpSpPr>
        <p:grpSp>
          <p:nvGrpSpPr>
            <p:cNvPr id="29" name="Group 33"/>
            <p:cNvGrpSpPr/>
            <p:nvPr/>
          </p:nvGrpSpPr>
          <p:grpSpPr>
            <a:xfrm>
              <a:off x="284950" y="3902906"/>
              <a:ext cx="4792044" cy="1138586"/>
              <a:chOff x="980187" y="4025745"/>
              <a:chExt cx="4288212" cy="1138586"/>
            </a:xfrm>
          </p:grpSpPr>
          <p:grpSp>
            <p:nvGrpSpPr>
              <p:cNvPr id="30" name="Group 31"/>
              <p:cNvGrpSpPr/>
              <p:nvPr/>
            </p:nvGrpSpPr>
            <p:grpSpPr>
              <a:xfrm>
                <a:off x="980187" y="4025745"/>
                <a:ext cx="4288212" cy="1138586"/>
                <a:chOff x="3017182" y="2676483"/>
                <a:chExt cx="6084744" cy="1505030"/>
              </a:xfrm>
            </p:grpSpPr>
            <p:sp>
              <p:nvSpPr>
                <p:cNvPr id="27" name="Freeform 26"/>
                <p:cNvSpPr/>
                <p:nvPr/>
              </p:nvSpPr>
              <p:spPr>
                <a:xfrm>
                  <a:off x="3696806"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39933" tIns="220981" rIns="412496"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5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Oval 27"/>
                <p:cNvSpPr/>
                <p:nvPr/>
              </p:nvSpPr>
              <p:spPr>
                <a:xfrm>
                  <a:off x="3017182" y="2676484"/>
                  <a:ext cx="1505029" cy="1505029"/>
                </a:xfrm>
                <a:prstGeom prst="ellipse">
                  <a:avLst/>
                </a:prstGeom>
                <a:blipFill>
                  <a:blip r:embed="rId14"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33" name="Rectangle 32"/>
              <p:cNvSpPr/>
              <p:nvPr/>
            </p:nvSpPr>
            <p:spPr>
              <a:xfrm>
                <a:off x="1179339" y="4198857"/>
                <a:ext cx="6128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BD582C"/>
                      </a:solidFill>
                      <a:prstDash val="solid"/>
                    </a:ln>
                    <a:solidFill>
                      <a:srgbClr val="FF0000"/>
                    </a:solidFill>
                    <a:effectLst/>
                    <a:uLnTx/>
                    <a:uFillTx/>
                    <a:latin typeface="Times New Roman" pitchFamily="18" charset="0"/>
                    <a:cs typeface="Times New Roman" pitchFamily="18" charset="0"/>
                  </a:rPr>
                  <a:t>A</a:t>
                </a:r>
              </a:p>
            </p:txBody>
          </p:sp>
        </p:grpSp>
        <p:sp>
          <p:nvSpPr>
            <p:cNvPr id="50" name="Rectangle 49"/>
            <p:cNvSpPr/>
            <p:nvPr/>
          </p:nvSpPr>
          <p:spPr>
            <a:xfrm>
              <a:off x="3087594" y="4214517"/>
              <a:ext cx="18473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endParaRPr>
            </a:p>
          </p:txBody>
        </p:sp>
      </p:grpSp>
      <p:grpSp>
        <p:nvGrpSpPr>
          <p:cNvPr id="31" name="Group 47"/>
          <p:cNvGrpSpPr/>
          <p:nvPr/>
        </p:nvGrpSpPr>
        <p:grpSpPr>
          <a:xfrm>
            <a:off x="7267492" y="2781473"/>
            <a:ext cx="4849450" cy="1138586"/>
            <a:chOff x="6338454" y="5602568"/>
            <a:chExt cx="4339582" cy="1138586"/>
          </a:xfrm>
        </p:grpSpPr>
        <p:grpSp>
          <p:nvGrpSpPr>
            <p:cNvPr id="32" name="Group 34"/>
            <p:cNvGrpSpPr/>
            <p:nvPr/>
          </p:nvGrpSpPr>
          <p:grpSpPr>
            <a:xfrm>
              <a:off x="6338454" y="5602568"/>
              <a:ext cx="4339582" cy="1138586"/>
              <a:chOff x="3017182" y="2676483"/>
              <a:chExt cx="6157635" cy="1505030"/>
            </a:xfrm>
          </p:grpSpPr>
          <p:sp>
            <p:nvSpPr>
              <p:cNvPr id="36" name="Freeform 35"/>
              <p:cNvSpPr/>
              <p:nvPr/>
            </p:nvSpPr>
            <p:spPr>
              <a:xfrm>
                <a:off x="3769697"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39933" tIns="220981" rIns="412496"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5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Oval 36"/>
              <p:cNvSpPr/>
              <p:nvPr/>
            </p:nvSpPr>
            <p:spPr>
              <a:xfrm>
                <a:off x="3017182" y="2676484"/>
                <a:ext cx="1505029" cy="1505029"/>
              </a:xfrm>
              <a:prstGeom prst="ellipse">
                <a:avLst/>
              </a:prstGeom>
              <a:blipFill>
                <a:blip r:embed="rId14"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45" name="Rectangle 44"/>
            <p:cNvSpPr/>
            <p:nvPr/>
          </p:nvSpPr>
          <p:spPr>
            <a:xfrm>
              <a:off x="6546892" y="5746558"/>
              <a:ext cx="61280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Times New Roman" pitchFamily="18" charset="0"/>
                  <a:cs typeface="Times New Roman" pitchFamily="18" charset="0"/>
                </a:rPr>
                <a:t>C</a:t>
              </a:r>
            </a:p>
          </p:txBody>
        </p:sp>
      </p:grpSp>
      <p:grpSp>
        <p:nvGrpSpPr>
          <p:cNvPr id="34" name="Group 43"/>
          <p:cNvGrpSpPr/>
          <p:nvPr/>
        </p:nvGrpSpPr>
        <p:grpSpPr>
          <a:xfrm>
            <a:off x="7324898" y="1400728"/>
            <a:ext cx="4849450" cy="1138586"/>
            <a:chOff x="6347740" y="4014226"/>
            <a:chExt cx="4339582" cy="1138586"/>
          </a:xfrm>
        </p:grpSpPr>
        <p:grpSp>
          <p:nvGrpSpPr>
            <p:cNvPr id="35" name="Group 40"/>
            <p:cNvGrpSpPr/>
            <p:nvPr/>
          </p:nvGrpSpPr>
          <p:grpSpPr>
            <a:xfrm>
              <a:off x="6347740" y="4014226"/>
              <a:ext cx="4339582" cy="1138586"/>
              <a:chOff x="3017182" y="2676483"/>
              <a:chExt cx="6157635" cy="1505030"/>
            </a:xfrm>
          </p:grpSpPr>
          <p:sp>
            <p:nvSpPr>
              <p:cNvPr id="42" name="Freeform 41"/>
              <p:cNvSpPr/>
              <p:nvPr/>
            </p:nvSpPr>
            <p:spPr>
              <a:xfrm>
                <a:off x="3769697"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39933" tIns="220981" rIns="412496"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5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3" name="Oval 42"/>
              <p:cNvSpPr/>
              <p:nvPr/>
            </p:nvSpPr>
            <p:spPr>
              <a:xfrm>
                <a:off x="3017182" y="2676484"/>
                <a:ext cx="1505029" cy="1505029"/>
              </a:xfrm>
              <a:prstGeom prst="ellipse">
                <a:avLst/>
              </a:prstGeom>
              <a:blipFill>
                <a:blip r:embed="rId14"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47" name="Rectangle 46"/>
            <p:cNvSpPr/>
            <p:nvPr/>
          </p:nvSpPr>
          <p:spPr>
            <a:xfrm>
              <a:off x="6624406" y="4121854"/>
              <a:ext cx="58381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Times New Roman" pitchFamily="18" charset="0"/>
                  <a:cs typeface="Times New Roman" pitchFamily="18" charset="0"/>
                </a:rPr>
                <a:t>B</a:t>
              </a:r>
            </a:p>
          </p:txBody>
        </p:sp>
      </p:grpSp>
      <p:grpSp>
        <p:nvGrpSpPr>
          <p:cNvPr id="38" name="Group 48"/>
          <p:cNvGrpSpPr/>
          <p:nvPr/>
        </p:nvGrpSpPr>
        <p:grpSpPr>
          <a:xfrm>
            <a:off x="7314533" y="4131282"/>
            <a:ext cx="4849450" cy="1138586"/>
            <a:chOff x="980187" y="5598771"/>
            <a:chExt cx="4339582" cy="1138586"/>
          </a:xfrm>
        </p:grpSpPr>
        <p:grpSp>
          <p:nvGrpSpPr>
            <p:cNvPr id="41" name="Group 37"/>
            <p:cNvGrpSpPr/>
            <p:nvPr/>
          </p:nvGrpSpPr>
          <p:grpSpPr>
            <a:xfrm>
              <a:off x="980187" y="5598771"/>
              <a:ext cx="4339582" cy="1138586"/>
              <a:chOff x="3017182" y="2676483"/>
              <a:chExt cx="6157635" cy="1505030"/>
            </a:xfrm>
          </p:grpSpPr>
          <p:sp>
            <p:nvSpPr>
              <p:cNvPr id="39" name="Freeform 38"/>
              <p:cNvSpPr/>
              <p:nvPr/>
            </p:nvSpPr>
            <p:spPr>
              <a:xfrm>
                <a:off x="3769697"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39933" tIns="220981" rIns="412496"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5800" b="0" i="0" u="none" strike="noStrike" kern="1200" cap="none" spc="0" normalizeH="0" baseline="0" noProof="0">
                  <a:ln>
                    <a:noFill/>
                  </a:ln>
                  <a:solidFill>
                    <a:srgbClr val="FF0000"/>
                  </a:solidFill>
                  <a:effectLst/>
                  <a:uLnTx/>
                  <a:uFillTx/>
                  <a:latin typeface="Tw Cen MT" panose="020B0602020104020603"/>
                  <a:ea typeface="+mn-ea"/>
                  <a:cs typeface="+mn-cs"/>
                </a:endParaRPr>
              </a:p>
            </p:txBody>
          </p:sp>
          <p:sp>
            <p:nvSpPr>
              <p:cNvPr id="40" name="Oval 39"/>
              <p:cNvSpPr/>
              <p:nvPr/>
            </p:nvSpPr>
            <p:spPr>
              <a:xfrm>
                <a:off x="3017182" y="2676484"/>
                <a:ext cx="1505029" cy="1505029"/>
              </a:xfrm>
              <a:prstGeom prst="ellipse">
                <a:avLst/>
              </a:prstGeom>
              <a:blipFill>
                <a:blip r:embed="rId14"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46" name="Rectangle 45"/>
            <p:cNvSpPr/>
            <p:nvPr/>
          </p:nvSpPr>
          <p:spPr>
            <a:xfrm>
              <a:off x="1158500" y="5773443"/>
              <a:ext cx="61280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Times New Roman" pitchFamily="18" charset="0"/>
                  <a:cs typeface="Times New Roman" pitchFamily="18" charset="0"/>
                </a:rPr>
                <a:t>D</a:t>
              </a:r>
            </a:p>
          </p:txBody>
        </p:sp>
      </p:grpSp>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78234"/>
            <a:ext cx="7239848" cy="6936234"/>
          </a:xfrm>
          <a:prstGeom prst="rect">
            <a:avLst/>
          </a:prstGeom>
        </p:spPr>
      </p:pic>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6546" y="4663440"/>
            <a:ext cx="1552755" cy="2194560"/>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42736" y="6069078"/>
            <a:ext cx="1114197" cy="835648"/>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7952" y="2856980"/>
            <a:ext cx="2644835" cy="1983626"/>
          </a:xfrm>
          <a:prstGeom prst="rect">
            <a:avLst/>
          </a:prstGeom>
        </p:spPr>
      </p:pic>
      <p:pic>
        <p:nvPicPr>
          <p:cNvPr id="6" name="Picture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47090" y="2905363"/>
            <a:ext cx="2483007" cy="1862255"/>
          </a:xfrm>
          <a:prstGeom prst="rect">
            <a:avLst/>
          </a:prstGeom>
        </p:spPr>
      </p:pic>
      <p:sp>
        <p:nvSpPr>
          <p:cNvPr id="3" name="CÂU HỎI"/>
          <p:cNvSpPr/>
          <p:nvPr/>
        </p:nvSpPr>
        <p:spPr>
          <a:xfrm>
            <a:off x="0" y="0"/>
            <a:ext cx="7112000" cy="1939636"/>
          </a:xfrm>
          <a:prstGeom prst="roundRect">
            <a:avLst/>
          </a:prstGeom>
          <a:blipFill dpi="0" rotWithShape="1">
            <a:blip r:embed="rId20"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itchFamily="18" charset="0"/>
                <a:cs typeface="Times New Roman" pitchFamily="18" charset="0"/>
              </a:rPr>
              <a:t>Câu 1. Kết quả phân tích số 14 ra thừa số nguyên tố là:</a:t>
            </a:r>
          </a:p>
          <a:p>
            <a:pPr lvl="0" algn="ctr" fontAlgn="auto">
              <a:spcBef>
                <a:spcPts val="0"/>
              </a:spcBef>
              <a:spcAft>
                <a:spcPts val="0"/>
              </a:spcAft>
              <a:defRPr/>
            </a:pPr>
            <a:r>
              <a:rPr lang="en-US" sz="2400" b="1">
                <a:ln/>
                <a:pattFill prst="dkUpDiag">
                  <a:fgClr>
                    <a:prstClr val="white">
                      <a:lumMod val="50000"/>
                    </a:prstClr>
                  </a:fgClr>
                  <a:bgClr>
                    <a:srgbClr val="000000">
                      <a:lumMod val="75000"/>
                      <a:lumOff val="25000"/>
                    </a:srgbClr>
                  </a:bgClr>
                </a:pattFill>
                <a:effectLst>
                  <a:outerShdw blurRad="38100" dist="19050" dir="2700000" algn="tl" rotWithShape="0">
                    <a:srgbClr val="000000">
                      <a:lumMod val="50000"/>
                      <a:alpha val="40000"/>
                    </a:srgbClr>
                  </a:outerShdw>
                </a:effectLst>
                <a:latin typeface="Times New Roman" panose="02020603050405020304" pitchFamily="18" charset="0"/>
                <a:cs typeface="Times New Roman" panose="02020603050405020304" pitchFamily="18" charset="0"/>
              </a:rPr>
              <a:t>  </a:t>
            </a:r>
            <a:r>
              <a:rPr lang="en-US" sz="2800" b="1" dirty="0">
                <a:ln/>
                <a:pattFill prst="dkUpDiag">
                  <a:fgClr>
                    <a:prstClr val="white">
                      <a:lumMod val="50000"/>
                    </a:prstClr>
                  </a:fgClr>
                  <a:bgClr>
                    <a:srgbClr val="000000">
                      <a:lumMod val="75000"/>
                      <a:lumOff val="25000"/>
                    </a:srgbClr>
                  </a:bgClr>
                </a:pattFill>
                <a:effectLst>
                  <a:outerShdw blurRad="38100" dist="19050" dir="2700000" algn="tl" rotWithShape="0">
                    <a:srgbClr val="000000">
                      <a:lumMod val="50000"/>
                      <a:alpha val="40000"/>
                    </a:srgbClr>
                  </a:outerShdw>
                </a:effectLst>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pattFill prst="dkUpDiag">
                <a:fgClr>
                  <a:prstClr val="white">
                    <a:lumMod val="50000"/>
                  </a:prstClr>
                </a:fgClr>
                <a:bgClr>
                  <a:srgbClr val="000000">
                    <a:lumMod val="75000"/>
                    <a:lumOff val="25000"/>
                  </a:srgbClr>
                </a:bgClr>
              </a:pattFill>
              <a:effectLst>
                <a:outerShdw blurRad="38100" dist="19050" dir="2700000" algn="tl" rotWithShape="0">
                  <a:srgbClr val="000000">
                    <a:lumMod val="50000"/>
                    <a:alpha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V.A – Tiếng Vỗ Tay">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cstate="print"/>
          <a:stretch>
            <a:fillRect/>
          </a:stretch>
        </p:blipFill>
        <p:spPr>
          <a:xfrm>
            <a:off x="4822825" y="-1138238"/>
            <a:ext cx="487363" cy="487363"/>
          </a:xfrm>
          <a:prstGeom prst="rect">
            <a:avLst/>
          </a:prstGeom>
        </p:spPr>
      </p:pic>
      <p:pic>
        <p:nvPicPr>
          <p:cNvPr id="20" name="Picture 1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33532" y="3836490"/>
            <a:ext cx="1032933" cy="774700"/>
          </a:xfrm>
          <a:prstGeom prst="rect">
            <a:avLst/>
          </a:prstGeom>
        </p:spPr>
      </p:pic>
      <p:pic>
        <p:nvPicPr>
          <p:cNvPr id="23" name="Picture 2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17109" y="3246454"/>
            <a:ext cx="2226390" cy="1504840"/>
          </a:xfrm>
          <a:prstGeom prst="rect">
            <a:avLst/>
          </a:prstGeom>
        </p:spPr>
      </p:pic>
      <p:graphicFrame>
        <p:nvGraphicFramePr>
          <p:cNvPr id="9" name="Object 8">
            <a:extLst>
              <a:ext uri="{FF2B5EF4-FFF2-40B4-BE49-F238E27FC236}">
                <a16:creationId xmlns:a16="http://schemas.microsoft.com/office/drawing/2014/main" id="{03FF3B03-8C55-44BE-8A66-7370DDFBDA52}"/>
              </a:ext>
            </a:extLst>
          </p:cNvPr>
          <p:cNvGraphicFramePr>
            <a:graphicFrameLocks noChangeAspect="1"/>
          </p:cNvGraphicFramePr>
          <p:nvPr>
            <p:extLst>
              <p:ext uri="{D42A27DB-BD31-4B8C-83A1-F6EECF244321}">
                <p14:modId xmlns:p14="http://schemas.microsoft.com/office/powerpoint/2010/main" val="421730795"/>
              </p:ext>
            </p:extLst>
          </p:nvPr>
        </p:nvGraphicFramePr>
        <p:xfrm>
          <a:off x="9564688" y="368300"/>
          <a:ext cx="1192212" cy="444500"/>
        </p:xfrm>
        <a:graphic>
          <a:graphicData uri="http://schemas.openxmlformats.org/presentationml/2006/ole">
            <mc:AlternateContent xmlns:mc="http://schemas.openxmlformats.org/markup-compatibility/2006">
              <mc:Choice xmlns:v="urn:schemas-microsoft-com:vml" Requires="v">
                <p:oleObj spid="_x0000_s1026" name="Equation" r:id="rId23" imgW="545760" imgH="177480" progId="Equation.DSMT4">
                  <p:embed/>
                </p:oleObj>
              </mc:Choice>
              <mc:Fallback>
                <p:oleObj name="Equation" r:id="rId23" imgW="545760" imgH="177480" progId="Equation.DSMT4">
                  <p:embed/>
                  <p:pic>
                    <p:nvPicPr>
                      <p:cNvPr id="9" name="Object 8">
                        <a:extLst>
                          <a:ext uri="{FF2B5EF4-FFF2-40B4-BE49-F238E27FC236}">
                            <a16:creationId xmlns:a16="http://schemas.microsoft.com/office/drawing/2014/main" id="{03FF3B03-8C55-44BE-8A66-7370DDFBDA5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564688" y="368300"/>
                        <a:ext cx="1192212"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a:extLst>
              <a:ext uri="{FF2B5EF4-FFF2-40B4-BE49-F238E27FC236}">
                <a16:creationId xmlns:a16="http://schemas.microsoft.com/office/drawing/2014/main" id="{7EEF98C6-6AD2-44CA-87CA-B15EC7F242CD}"/>
              </a:ext>
            </a:extLst>
          </p:cNvPr>
          <p:cNvGraphicFramePr>
            <a:graphicFrameLocks noChangeAspect="1"/>
          </p:cNvGraphicFramePr>
          <p:nvPr>
            <p:extLst>
              <p:ext uri="{D42A27DB-BD31-4B8C-83A1-F6EECF244321}">
                <p14:modId xmlns:p14="http://schemas.microsoft.com/office/powerpoint/2010/main" val="2231756130"/>
              </p:ext>
            </p:extLst>
          </p:nvPr>
        </p:nvGraphicFramePr>
        <p:xfrm>
          <a:off x="9585325" y="1844675"/>
          <a:ext cx="1441450" cy="411163"/>
        </p:xfrm>
        <a:graphic>
          <a:graphicData uri="http://schemas.openxmlformats.org/presentationml/2006/ole">
            <mc:AlternateContent xmlns:mc="http://schemas.openxmlformats.org/markup-compatibility/2006">
              <mc:Choice xmlns:v="urn:schemas-microsoft-com:vml" Requires="v">
                <p:oleObj spid="_x0000_s1027" name="Equation" r:id="rId25" imgW="622080" imgH="177480" progId="Equation.DSMT4">
                  <p:embed/>
                </p:oleObj>
              </mc:Choice>
              <mc:Fallback>
                <p:oleObj name="Equation" r:id="rId25" imgW="622080" imgH="177480" progId="Equation.DSMT4">
                  <p:embed/>
                  <p:pic>
                    <p:nvPicPr>
                      <p:cNvPr id="21" name="Object 20">
                        <a:extLst>
                          <a:ext uri="{FF2B5EF4-FFF2-40B4-BE49-F238E27FC236}">
                            <a16:creationId xmlns:a16="http://schemas.microsoft.com/office/drawing/2014/main" id="{7EEF98C6-6AD2-44CA-87CA-B15EC7F242C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585325" y="1844675"/>
                        <a:ext cx="1441450"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a:extLst>
              <a:ext uri="{FF2B5EF4-FFF2-40B4-BE49-F238E27FC236}">
                <a16:creationId xmlns:a16="http://schemas.microsoft.com/office/drawing/2014/main" id="{99DFF614-7728-4CE6-8D6B-21A224DE2847}"/>
              </a:ext>
            </a:extLst>
          </p:cNvPr>
          <p:cNvGraphicFramePr>
            <a:graphicFrameLocks noChangeAspect="1"/>
          </p:cNvGraphicFramePr>
          <p:nvPr>
            <p:extLst>
              <p:ext uri="{D42A27DB-BD31-4B8C-83A1-F6EECF244321}">
                <p14:modId xmlns:p14="http://schemas.microsoft.com/office/powerpoint/2010/main" val="1842561501"/>
              </p:ext>
            </p:extLst>
          </p:nvPr>
        </p:nvGraphicFramePr>
        <p:xfrm>
          <a:off x="9618663" y="4435475"/>
          <a:ext cx="1425575" cy="385763"/>
        </p:xfrm>
        <a:graphic>
          <a:graphicData uri="http://schemas.openxmlformats.org/presentationml/2006/ole">
            <mc:AlternateContent xmlns:mc="http://schemas.openxmlformats.org/markup-compatibility/2006">
              <mc:Choice xmlns:v="urn:schemas-microsoft-com:vml" Requires="v">
                <p:oleObj spid="_x0000_s1028" name="Equation" r:id="rId27" imgW="647640" imgH="177480" progId="Equation.DSMT4">
                  <p:embed/>
                </p:oleObj>
              </mc:Choice>
              <mc:Fallback>
                <p:oleObj name="Equation" r:id="rId27" imgW="647640" imgH="177480" progId="Equation.DSMT4">
                  <p:embed/>
                  <p:pic>
                    <p:nvPicPr>
                      <p:cNvPr id="22" name="Object 21">
                        <a:extLst>
                          <a:ext uri="{FF2B5EF4-FFF2-40B4-BE49-F238E27FC236}">
                            <a16:creationId xmlns:a16="http://schemas.microsoft.com/office/drawing/2014/main" id="{99DFF614-7728-4CE6-8D6B-21A224DE284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618663" y="4435475"/>
                        <a:ext cx="1425575" cy="38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a:extLst>
              <a:ext uri="{FF2B5EF4-FFF2-40B4-BE49-F238E27FC236}">
                <a16:creationId xmlns:a16="http://schemas.microsoft.com/office/drawing/2014/main" id="{6EE85A65-D2FA-40CD-A441-F7AF5B942F01}"/>
              </a:ext>
            </a:extLst>
          </p:cNvPr>
          <p:cNvGraphicFramePr>
            <a:graphicFrameLocks noChangeAspect="1"/>
          </p:cNvGraphicFramePr>
          <p:nvPr>
            <p:extLst>
              <p:ext uri="{D42A27DB-BD31-4B8C-83A1-F6EECF244321}">
                <p14:modId xmlns:p14="http://schemas.microsoft.com/office/powerpoint/2010/main" val="176817610"/>
              </p:ext>
            </p:extLst>
          </p:nvPr>
        </p:nvGraphicFramePr>
        <p:xfrm>
          <a:off x="9602788" y="3167063"/>
          <a:ext cx="1292225" cy="395287"/>
        </p:xfrm>
        <a:graphic>
          <a:graphicData uri="http://schemas.openxmlformats.org/presentationml/2006/ole">
            <mc:AlternateContent xmlns:mc="http://schemas.openxmlformats.org/markup-compatibility/2006">
              <mc:Choice xmlns:v="urn:schemas-microsoft-com:vml" Requires="v">
                <p:oleObj spid="_x0000_s1029" name="Equation" r:id="rId29" imgW="571320" imgH="177480" progId="Equation.DSMT4">
                  <p:embed/>
                </p:oleObj>
              </mc:Choice>
              <mc:Fallback>
                <p:oleObj name="Equation" r:id="rId29" imgW="571320" imgH="177480" progId="Equation.DSMT4">
                  <p:embed/>
                  <p:pic>
                    <p:nvPicPr>
                      <p:cNvPr id="24" name="Object 23">
                        <a:extLst>
                          <a:ext uri="{FF2B5EF4-FFF2-40B4-BE49-F238E27FC236}">
                            <a16:creationId xmlns:a16="http://schemas.microsoft.com/office/drawing/2014/main" id="{6EE85A65-D2FA-40CD-A441-F7AF5B942F0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602788" y="3167063"/>
                        <a:ext cx="1292225"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67621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 calcmode="lin" valueType="num">
                                      <p:cBhvr>
                                        <p:cTn id="1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gtEl>
                                      </p:cBhvr>
                                    </p:animEffect>
                                  </p:childTnLst>
                                </p:cTn>
                              </p:par>
                              <p:par>
                                <p:cTn id="16" presetID="56" presetClass="path" presetSubtype="0" accel="50000" decel="50000" fill="hold" nodeType="withEffect">
                                  <p:stCondLst>
                                    <p:cond delay="0"/>
                                  </p:stCondLst>
                                  <p:childTnLst>
                                    <p:animMotion origin="layout" path="M -2.5E-6 -3.33333E-6 L 0.04948 -0.33588 " pathEditMode="relative" rAng="0" ptsTypes="AA">
                                      <p:cBhvr>
                                        <p:cTn id="17" dur="2000" fill="hold"/>
                                        <p:tgtEl>
                                          <p:spTgt spid="2"/>
                                        </p:tgtEl>
                                        <p:attrNameLst>
                                          <p:attrName>ppt_x</p:attrName>
                                          <p:attrName>ppt_y</p:attrName>
                                        </p:attrNameLst>
                                      </p:cBhvr>
                                      <p:rCtr x="2474" y="-16806"/>
                                    </p:animMotion>
                                  </p:childTnLst>
                                  <p:subTnLst>
                                    <p:audio>
                                      <p:cMediaNode>
                                        <p:cTn display="0" masterRel="sameClick">
                                          <p:stCondLst>
                                            <p:cond evt="begin" delay="0">
                                              <p:tn val="16"/>
                                            </p:cond>
                                          </p:stCondLst>
                                          <p:endCondLst>
                                            <p:cond evt="onStopAudio" delay="0">
                                              <p:tgtEl>
                                                <p:sldTgt/>
                                              </p:tgtEl>
                                            </p:cond>
                                          </p:endCondLst>
                                        </p:cTn>
                                        <p:tgtEl>
                                          <p:sndTgt r:embed="rId7" name="CHẾ DĨU.wav"/>
                                        </p:tgtEl>
                                      </p:cMediaNode>
                                    </p:audio>
                                  </p:subTnLst>
                                </p:cTn>
                              </p:par>
                              <p:par>
                                <p:cTn id="18" presetID="56" presetClass="path" presetSubtype="0" accel="50000" decel="50000" fill="hold" nodeType="withEffect">
                                  <p:stCondLst>
                                    <p:cond delay="0"/>
                                  </p:stCondLst>
                                  <p:childTnLst>
                                    <p:animMotion origin="layout" path="M 1.04167E-6 -1.11111E-6 L -0.14362 -1.11111E-6 " pathEditMode="relative" rAng="0" ptsTypes="AA">
                                      <p:cBhvr>
                                        <p:cTn id="19" dur="2100" fill="hold"/>
                                        <p:tgtEl>
                                          <p:spTgt spid="60"/>
                                        </p:tgtEl>
                                        <p:attrNameLst>
                                          <p:attrName>ppt_x</p:attrName>
                                          <p:attrName>ppt_y</p:attrName>
                                        </p:attrNameLst>
                                      </p:cBhvr>
                                      <p:rCtr x="-7187" y="0"/>
                                    </p:animMotion>
                                  </p:childTnLst>
                                </p:cTn>
                              </p:par>
                            </p:childTnLst>
                          </p:cTn>
                        </p:par>
                        <p:par>
                          <p:cTn id="20" fill="hold">
                            <p:stCondLst>
                              <p:cond delay="2600"/>
                            </p:stCondLst>
                            <p:childTnLst>
                              <p:par>
                                <p:cTn id="21" presetID="1"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0"/>
                                        </p:tgtEl>
                                        <p:attrNameLst>
                                          <p:attrName>style.visibility</p:attrName>
                                        </p:attrNameLst>
                                      </p:cBhvr>
                                      <p:to>
                                        <p:strVal val="hidden"/>
                                      </p:to>
                                    </p:set>
                                  </p:childTnLst>
                                </p:cTn>
                              </p:par>
                            </p:childTnLst>
                          </p:cTn>
                        </p:par>
                        <p:par>
                          <p:cTn id="25" fill="hold">
                            <p:stCondLst>
                              <p:cond delay="2600"/>
                            </p:stCondLst>
                            <p:childTnLst>
                              <p:par>
                                <p:cTn id="26" presetID="1"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2600"/>
                            </p:stCondLst>
                            <p:childTnLst>
                              <p:par>
                                <p:cTn id="29" presetID="1"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56" presetClass="path" presetSubtype="0" accel="50000" decel="50000" fill="hold" nodeType="withEffect">
                                  <p:stCondLst>
                                    <p:cond delay="0"/>
                                  </p:stCondLst>
                                  <p:childTnLst>
                                    <p:animMotion origin="layout" path="M -2.5E-6 -3.33333E-6 L 0.28295 -0.33588 " pathEditMode="relative" rAng="0" ptsTypes="AA">
                                      <p:cBhvr>
                                        <p:cTn id="36" dur="2000" fill="hold"/>
                                        <p:tgtEl>
                                          <p:spTgt spid="2"/>
                                        </p:tgtEl>
                                        <p:attrNameLst>
                                          <p:attrName>ppt_x</p:attrName>
                                          <p:attrName>ppt_y</p:attrName>
                                        </p:attrNameLst>
                                      </p:cBhvr>
                                      <p:rCtr x="14141" y="-16806"/>
                                    </p:animMotion>
                                  </p:childTnLst>
                                  <p:subTnLst>
                                    <p:audio>
                                      <p:cMediaNode>
                                        <p:cTn display="0" masterRel="sameClick">
                                          <p:stCondLst>
                                            <p:cond evt="begin" delay="0">
                                              <p:tn val="35"/>
                                            </p:cond>
                                          </p:stCondLst>
                                          <p:endCondLst>
                                            <p:cond evt="onStopAudio" delay="0">
                                              <p:tgtEl>
                                                <p:sldTgt/>
                                              </p:tgtEl>
                                            </p:cond>
                                          </p:endCondLst>
                                        </p:cTn>
                                        <p:tgtEl>
                                          <p:sndTgt r:embed="rId7" name="CHẾ DĨU.wav"/>
                                        </p:tgtEl>
                                      </p:cMediaNode>
                                    </p:audio>
                                  </p:subTnLst>
                                </p:cTn>
                              </p:par>
                              <p:par>
                                <p:cTn id="37" presetID="56" presetClass="path" presetSubtype="0" accel="50000" decel="50000" fill="hold" nodeType="withEffect">
                                  <p:stCondLst>
                                    <p:cond delay="0"/>
                                  </p:stCondLst>
                                  <p:childTnLst>
                                    <p:animMotion origin="layout" path="M 1.04167E-6 -1.11111E-6 L -0.14362 -0.00972 " pathEditMode="relative" rAng="0" ptsTypes="AA">
                                      <p:cBhvr>
                                        <p:cTn id="38" dur="2200" fill="hold"/>
                                        <p:tgtEl>
                                          <p:spTgt spid="60"/>
                                        </p:tgtEl>
                                        <p:attrNameLst>
                                          <p:attrName>ppt_x</p:attrName>
                                          <p:attrName>ppt_y</p:attrName>
                                        </p:attrNameLst>
                                      </p:cBhvr>
                                      <p:rCtr x="-7187" y="-486"/>
                                    </p:animMotion>
                                  </p:childTnLst>
                                </p:cTn>
                              </p:par>
                            </p:childTnLst>
                          </p:cTn>
                        </p:par>
                        <p:par>
                          <p:cTn id="39" fill="hold">
                            <p:stCondLst>
                              <p:cond delay="4800"/>
                            </p:stCondLst>
                            <p:childTnLst>
                              <p:par>
                                <p:cTn id="40" presetID="1" presetClass="entr" presetSubtype="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par>
                          <p:cTn id="42" fill="hold">
                            <p:stCondLst>
                              <p:cond delay="4800"/>
                            </p:stCondLst>
                            <p:childTnLst>
                              <p:par>
                                <p:cTn id="43" presetID="1" presetClass="exit" presetSubtype="0" fill="hold" nodeType="afterEffect">
                                  <p:stCondLst>
                                    <p:cond delay="0"/>
                                  </p:stCondLst>
                                  <p:childTnLst>
                                    <p:set>
                                      <p:cBhvr>
                                        <p:cTn id="44" dur="1" fill="hold">
                                          <p:stCondLst>
                                            <p:cond delay="0"/>
                                          </p:stCondLst>
                                        </p:cTn>
                                        <p:tgtEl>
                                          <p:spTgt spid="60"/>
                                        </p:tgtEl>
                                        <p:attrNameLst>
                                          <p:attrName>style.visibility</p:attrName>
                                        </p:attrNameLst>
                                      </p:cBhvr>
                                      <p:to>
                                        <p:strVal val="hidden"/>
                                      </p:to>
                                    </p:set>
                                  </p:childTnLst>
                                </p:cTn>
                              </p:par>
                            </p:childTnLst>
                          </p:cTn>
                        </p:par>
                        <p:par>
                          <p:cTn id="45" fill="hold">
                            <p:stCondLst>
                              <p:cond delay="4800"/>
                            </p:stCondLst>
                            <p:childTnLst>
                              <p:par>
                                <p:cTn id="46" presetID="1" presetClass="entr" presetSubtype="0"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8"/>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2"/>
                                        </p:tgtEl>
                                        <p:attrNameLst>
                                          <p:attrName>style.visibility</p:attrName>
                                        </p:attrNameLst>
                                      </p:cBhvr>
                                      <p:to>
                                        <p:strVal val="hidden"/>
                                      </p:to>
                                    </p:set>
                                  </p:childTnLst>
                                </p:cTn>
                              </p:par>
                              <p:par>
                                <p:cTn id="54" presetID="56" presetClass="path" presetSubtype="0" accel="50000" decel="50000" fill="hold" nodeType="withEffect">
                                  <p:stCondLst>
                                    <p:cond delay="0"/>
                                  </p:stCondLst>
                                  <p:childTnLst>
                                    <p:animMotion origin="layout" path="M -2.5E-6 -3.33333E-6 L 0.04948 -0.31805 " pathEditMode="relative" rAng="0" ptsTypes="AA">
                                      <p:cBhvr>
                                        <p:cTn id="55" dur="1600" fill="hold"/>
                                        <p:tgtEl>
                                          <p:spTgt spid="2"/>
                                        </p:tgtEl>
                                        <p:attrNameLst>
                                          <p:attrName>ppt_x</p:attrName>
                                          <p:attrName>ppt_y</p:attrName>
                                        </p:attrNameLst>
                                      </p:cBhvr>
                                      <p:rCtr x="2474" y="-15903"/>
                                    </p:animMotion>
                                  </p:childTnLst>
                                  <p:subTnLst>
                                    <p:audio>
                                      <p:cMediaNode>
                                        <p:cTn display="0" masterRel="sameClick">
                                          <p:stCondLst>
                                            <p:cond evt="begin" delay="0">
                                              <p:tn val="54"/>
                                            </p:cond>
                                          </p:stCondLst>
                                          <p:endCondLst>
                                            <p:cond evt="onStopAudio" delay="0">
                                              <p:tgtEl>
                                                <p:sldTgt/>
                                              </p:tgtEl>
                                            </p:cond>
                                          </p:endCondLst>
                                        </p:cTn>
                                        <p:tgtEl>
                                          <p:sndTgt r:embed="rId7" name="CHẾ DĨU.wav"/>
                                        </p:tgtEl>
                                      </p:cMediaNode>
                                    </p:audio>
                                  </p:subTnLst>
                                </p:cTn>
                              </p:par>
                              <p:par>
                                <p:cTn id="56" presetID="56" presetClass="path" presetSubtype="0" accel="50000" decel="50000" fill="hold" nodeType="withEffect">
                                  <p:stCondLst>
                                    <p:cond delay="0"/>
                                  </p:stCondLst>
                                  <p:childTnLst>
                                    <p:animMotion origin="layout" path="M 1.04167E-6 -1.11111E-6 L -0.14362 -1.11111E-6 " pathEditMode="relative" rAng="0" ptsTypes="AA">
                                      <p:cBhvr>
                                        <p:cTn id="57" dur="1600" fill="hold"/>
                                        <p:tgtEl>
                                          <p:spTgt spid="60"/>
                                        </p:tgtEl>
                                        <p:attrNameLst>
                                          <p:attrName>ppt_x</p:attrName>
                                          <p:attrName>ppt_y</p:attrName>
                                        </p:attrNameLst>
                                      </p:cBhvr>
                                      <p:rCtr x="-7187" y="0"/>
                                    </p:animMotion>
                                  </p:childTnLst>
                                </p:cTn>
                              </p:par>
                              <p:par>
                                <p:cTn id="58" presetID="1" presetClass="entr" presetSubtype="0" fill="hold" nodeType="withEffect">
                                  <p:stCondLst>
                                    <p:cond delay="1600"/>
                                  </p:stCondLst>
                                  <p:childTnLst>
                                    <p:set>
                                      <p:cBhvr>
                                        <p:cTn id="59" dur="1" fill="hold">
                                          <p:stCondLst>
                                            <p:cond delay="0"/>
                                          </p:stCondLst>
                                        </p:cTn>
                                        <p:tgtEl>
                                          <p:spTgt spid="20"/>
                                        </p:tgtEl>
                                        <p:attrNameLst>
                                          <p:attrName>style.visibility</p:attrName>
                                        </p:attrNameLst>
                                      </p:cBhvr>
                                      <p:to>
                                        <p:strVal val="visible"/>
                                      </p:to>
                                    </p:set>
                                  </p:childTnLst>
                                </p:cTn>
                              </p:par>
                            </p:childTnLst>
                          </p:cTn>
                        </p:par>
                        <p:par>
                          <p:cTn id="60" fill="hold">
                            <p:stCondLst>
                              <p:cond delay="6400"/>
                            </p:stCondLst>
                            <p:childTnLst>
                              <p:par>
                                <p:cTn id="61" presetID="1" presetClass="exit" presetSubtype="0" fill="hold" nodeType="afterEffect">
                                  <p:stCondLst>
                                    <p:cond delay="0"/>
                                  </p:stCondLst>
                                  <p:childTnLst>
                                    <p:set>
                                      <p:cBhvr>
                                        <p:cTn id="62" dur="1" fill="hold">
                                          <p:stCondLst>
                                            <p:cond delay="0"/>
                                          </p:stCondLst>
                                        </p:cTn>
                                        <p:tgtEl>
                                          <p:spTgt spid="60"/>
                                        </p:tgtEl>
                                        <p:attrNameLst>
                                          <p:attrName>style.visibility</p:attrName>
                                        </p:attrNameLst>
                                      </p:cBhvr>
                                      <p:to>
                                        <p:strVal val="hidden"/>
                                      </p:to>
                                    </p:set>
                                  </p:childTnLst>
                                </p:cTn>
                              </p:par>
                            </p:childTnLst>
                          </p:cTn>
                        </p:par>
                        <p:par>
                          <p:cTn id="63" fill="hold">
                            <p:stCondLst>
                              <p:cond delay="6400"/>
                            </p:stCondLst>
                            <p:childTnLst>
                              <p:par>
                                <p:cTn id="64" presetID="1" presetClass="entr" presetSubtype="0"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
                                        </p:tgtEl>
                                        <p:attrNameLst>
                                          <p:attrName>style.visibility</p:attrName>
                                        </p:attrNameLst>
                                      </p:cBhvr>
                                      <p:to>
                                        <p:strVal val="visible"/>
                                      </p:to>
                                    </p:set>
                                  </p:childTnLst>
                                </p:cTn>
                              </p:par>
                              <p:par>
                                <p:cTn id="68" presetID="1" presetClass="exit" presetSubtype="0" fill="hold" nodeType="withEffect">
                                  <p:stCondLst>
                                    <p:cond delay="0"/>
                                  </p:stCondLst>
                                  <p:childTnLst>
                                    <p:set>
                                      <p:cBhvr>
                                        <p:cTn id="69" dur="1" fill="hold">
                                          <p:stCondLst>
                                            <p:cond delay="0"/>
                                          </p:stCondLst>
                                        </p:cTn>
                                        <p:tgtEl>
                                          <p:spTgt spid="8"/>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7"/>
                                        </p:tgtEl>
                                        <p:attrNameLst>
                                          <p:attrName>style.visibility</p:attrName>
                                        </p:attrNameLst>
                                      </p:cBhvr>
                                      <p:to>
                                        <p:strVal val="hidden"/>
                                      </p:to>
                                    </p:set>
                                  </p:childTnLst>
                                </p:cTn>
                              </p:par>
                              <p:par>
                                <p:cTn id="77" presetID="20" presetClass="exit" presetSubtype="0" fill="hold" grpId="0" nodeType="withEffect">
                                  <p:stCondLst>
                                    <p:cond delay="0"/>
                                  </p:stCondLst>
                                  <p:childTnLst>
                                    <p:animEffect transition="out" filter="wedge">
                                      <p:cBhvr>
                                        <p:cTn id="78" dur="1000"/>
                                        <p:tgtEl>
                                          <p:spTgt spid="18"/>
                                        </p:tgtEl>
                                      </p:cBhvr>
                                    </p:animEffect>
                                    <p:set>
                                      <p:cBhvr>
                                        <p:cTn id="79" dur="1" fill="hold">
                                          <p:stCondLst>
                                            <p:cond delay="999"/>
                                          </p:stCondLst>
                                        </p:cTn>
                                        <p:tgtEl>
                                          <p:spTgt spid="18"/>
                                        </p:tgtEl>
                                        <p:attrNameLst>
                                          <p:attrName>style.visibility</p:attrName>
                                        </p:attrNameLst>
                                      </p:cBhvr>
                                      <p:to>
                                        <p:strVal val="hidden"/>
                                      </p:to>
                                    </p:set>
                                  </p:childTnLst>
                                </p:cTn>
                              </p:par>
                              <p:par>
                                <p:cTn id="80" presetID="1" presetClass="mediacall" presetSubtype="0" fill="hold" nodeType="withEffect">
                                  <p:stCondLst>
                                    <p:cond delay="0"/>
                                  </p:stCondLst>
                                  <p:childTnLst>
                                    <p:cmd type="call" cmd="playFrom(0.0)">
                                      <p:cBhvr>
                                        <p:cTn id="81" dur="1" fill="hold"/>
                                        <p:tgtEl>
                                          <p:spTgt spid="19"/>
                                        </p:tgtEl>
                                      </p:cBhvr>
                                    </p:cmd>
                                  </p:childTnLst>
                                </p:cTn>
                              </p:par>
                            </p:childTnLst>
                          </p:cTn>
                        </p:par>
                        <p:par>
                          <p:cTn id="82" fill="hold">
                            <p:stCondLst>
                              <p:cond delay="1000"/>
                            </p:stCondLst>
                            <p:childTnLst>
                              <p:par>
                                <p:cTn id="83" presetID="20" presetClass="exit" presetSubtype="0" fill="hold" grpId="0" nodeType="afterEffect">
                                  <p:stCondLst>
                                    <p:cond delay="0"/>
                                  </p:stCondLst>
                                  <p:childTnLst>
                                    <p:animEffect transition="out" filter="wedge">
                                      <p:cBhvr>
                                        <p:cTn id="84" dur="1000"/>
                                        <p:tgtEl>
                                          <p:spTgt spid="17"/>
                                        </p:tgtEl>
                                      </p:cBhvr>
                                    </p:animEffect>
                                    <p:set>
                                      <p:cBhvr>
                                        <p:cTn id="85" dur="1" fill="hold">
                                          <p:stCondLst>
                                            <p:cond delay="999"/>
                                          </p:stCondLst>
                                        </p:cTn>
                                        <p:tgtEl>
                                          <p:spTgt spid="17"/>
                                        </p:tgtEl>
                                        <p:attrNameLst>
                                          <p:attrName>style.visibility</p:attrName>
                                        </p:attrNameLst>
                                      </p:cBhvr>
                                      <p:to>
                                        <p:strVal val="hidden"/>
                                      </p:to>
                                    </p:set>
                                  </p:childTnLst>
                                </p:cTn>
                              </p:par>
                            </p:childTnLst>
                          </p:cTn>
                        </p:par>
                        <p:par>
                          <p:cTn id="86" fill="hold">
                            <p:stCondLst>
                              <p:cond delay="2000"/>
                            </p:stCondLst>
                            <p:childTnLst>
                              <p:par>
                                <p:cTn id="87" presetID="20" presetClass="exit" presetSubtype="0" fill="hold" grpId="0" nodeType="afterEffect">
                                  <p:stCondLst>
                                    <p:cond delay="0"/>
                                  </p:stCondLst>
                                  <p:childTnLst>
                                    <p:animEffect transition="out" filter="wedge">
                                      <p:cBhvr>
                                        <p:cTn id="88" dur="1000"/>
                                        <p:tgtEl>
                                          <p:spTgt spid="16"/>
                                        </p:tgtEl>
                                      </p:cBhvr>
                                    </p:animEffect>
                                    <p:set>
                                      <p:cBhvr>
                                        <p:cTn id="89" dur="1" fill="hold">
                                          <p:stCondLst>
                                            <p:cond delay="999"/>
                                          </p:stCondLst>
                                        </p:cTn>
                                        <p:tgtEl>
                                          <p:spTgt spid="16"/>
                                        </p:tgtEl>
                                        <p:attrNameLst>
                                          <p:attrName>style.visibility</p:attrName>
                                        </p:attrNameLst>
                                      </p:cBhvr>
                                      <p:to>
                                        <p:strVal val="hidden"/>
                                      </p:to>
                                    </p:set>
                                  </p:childTnLst>
                                </p:cTn>
                              </p:par>
                            </p:childTnLst>
                          </p:cTn>
                        </p:par>
                        <p:par>
                          <p:cTn id="90" fill="hold">
                            <p:stCondLst>
                              <p:cond delay="3000"/>
                            </p:stCondLst>
                            <p:childTnLst>
                              <p:par>
                                <p:cTn id="91" presetID="20" presetClass="exit" presetSubtype="0" fill="hold" grpId="0" nodeType="afterEffect">
                                  <p:stCondLst>
                                    <p:cond delay="0"/>
                                  </p:stCondLst>
                                  <p:childTnLst>
                                    <p:animEffect transition="out" filter="wedge">
                                      <p:cBhvr>
                                        <p:cTn id="92" dur="1000"/>
                                        <p:tgtEl>
                                          <p:spTgt spid="15"/>
                                        </p:tgtEl>
                                      </p:cBhvr>
                                    </p:animEffect>
                                    <p:set>
                                      <p:cBhvr>
                                        <p:cTn id="93" dur="1" fill="hold">
                                          <p:stCondLst>
                                            <p:cond delay="999"/>
                                          </p:stCondLst>
                                        </p:cTn>
                                        <p:tgtEl>
                                          <p:spTgt spid="15"/>
                                        </p:tgtEl>
                                        <p:attrNameLst>
                                          <p:attrName>style.visibility</p:attrName>
                                        </p:attrNameLst>
                                      </p:cBhvr>
                                      <p:to>
                                        <p:strVal val="hidden"/>
                                      </p:to>
                                    </p:set>
                                  </p:childTnLst>
                                </p:cTn>
                              </p:par>
                            </p:childTnLst>
                          </p:cTn>
                        </p:par>
                        <p:par>
                          <p:cTn id="94" fill="hold">
                            <p:stCondLst>
                              <p:cond delay="4000"/>
                            </p:stCondLst>
                            <p:childTnLst>
                              <p:par>
                                <p:cTn id="95" presetID="20" presetClass="exit" presetSubtype="0" fill="hold" grpId="0" nodeType="afterEffect">
                                  <p:stCondLst>
                                    <p:cond delay="0"/>
                                  </p:stCondLst>
                                  <p:childTnLst>
                                    <p:animEffect transition="out" filter="wedge">
                                      <p:cBhvr>
                                        <p:cTn id="96" dur="1000"/>
                                        <p:tgtEl>
                                          <p:spTgt spid="14"/>
                                        </p:tgtEl>
                                      </p:cBhvr>
                                    </p:animEffect>
                                    <p:set>
                                      <p:cBhvr>
                                        <p:cTn id="97" dur="1" fill="hold">
                                          <p:stCondLst>
                                            <p:cond delay="999"/>
                                          </p:stCondLst>
                                        </p:cTn>
                                        <p:tgtEl>
                                          <p:spTgt spid="14"/>
                                        </p:tgtEl>
                                        <p:attrNameLst>
                                          <p:attrName>style.visibility</p:attrName>
                                        </p:attrNameLst>
                                      </p:cBhvr>
                                      <p:to>
                                        <p:strVal val="hidden"/>
                                      </p:to>
                                    </p:set>
                                  </p:childTnLst>
                                </p:cTn>
                              </p:par>
                            </p:childTnLst>
                          </p:cTn>
                        </p:par>
                        <p:par>
                          <p:cTn id="98" fill="hold">
                            <p:stCondLst>
                              <p:cond delay="5000"/>
                            </p:stCondLst>
                            <p:childTnLst>
                              <p:par>
                                <p:cTn id="99" presetID="20" presetClass="exit" presetSubtype="0" fill="hold" grpId="0" nodeType="afterEffect">
                                  <p:stCondLst>
                                    <p:cond delay="0"/>
                                  </p:stCondLst>
                                  <p:childTnLst>
                                    <p:animEffect transition="out" filter="wedge">
                                      <p:cBhvr>
                                        <p:cTn id="100" dur="1000"/>
                                        <p:tgtEl>
                                          <p:spTgt spid="13"/>
                                        </p:tgtEl>
                                      </p:cBhvr>
                                    </p:animEffect>
                                    <p:set>
                                      <p:cBhvr>
                                        <p:cTn id="101" dur="1" fill="hold">
                                          <p:stCondLst>
                                            <p:cond delay="999"/>
                                          </p:stCondLst>
                                        </p:cTn>
                                        <p:tgtEl>
                                          <p:spTgt spid="13"/>
                                        </p:tgtEl>
                                        <p:attrNameLst>
                                          <p:attrName>style.visibility</p:attrName>
                                        </p:attrNameLst>
                                      </p:cBhvr>
                                      <p:to>
                                        <p:strVal val="hidden"/>
                                      </p:to>
                                    </p:set>
                                  </p:childTnLst>
                                </p:cTn>
                              </p:par>
                            </p:childTnLst>
                          </p:cTn>
                        </p:par>
                        <p:par>
                          <p:cTn id="102" fill="hold">
                            <p:stCondLst>
                              <p:cond delay="6000"/>
                            </p:stCondLst>
                            <p:childTnLst>
                              <p:par>
                                <p:cTn id="103" presetID="20" presetClass="exit" presetSubtype="0" fill="hold" grpId="0" nodeType="afterEffect">
                                  <p:stCondLst>
                                    <p:cond delay="0"/>
                                  </p:stCondLst>
                                  <p:childTnLst>
                                    <p:animEffect transition="out" filter="wedge">
                                      <p:cBhvr>
                                        <p:cTn id="104" dur="1000"/>
                                        <p:tgtEl>
                                          <p:spTgt spid="12"/>
                                        </p:tgtEl>
                                      </p:cBhvr>
                                    </p:animEffect>
                                    <p:set>
                                      <p:cBhvr>
                                        <p:cTn id="105" dur="1" fill="hold">
                                          <p:stCondLst>
                                            <p:cond delay="999"/>
                                          </p:stCondLst>
                                        </p:cTn>
                                        <p:tgtEl>
                                          <p:spTgt spid="12"/>
                                        </p:tgtEl>
                                        <p:attrNameLst>
                                          <p:attrName>style.visibility</p:attrName>
                                        </p:attrNameLst>
                                      </p:cBhvr>
                                      <p:to>
                                        <p:strVal val="hidden"/>
                                      </p:to>
                                    </p:set>
                                  </p:childTnLst>
                                </p:cTn>
                              </p:par>
                            </p:childTnLst>
                          </p:cTn>
                        </p:par>
                        <p:par>
                          <p:cTn id="106" fill="hold">
                            <p:stCondLst>
                              <p:cond delay="7000"/>
                            </p:stCondLst>
                            <p:childTnLst>
                              <p:par>
                                <p:cTn id="107" presetID="20" presetClass="exit" presetSubtype="0" fill="hold" grpId="0" nodeType="afterEffect">
                                  <p:stCondLst>
                                    <p:cond delay="0"/>
                                  </p:stCondLst>
                                  <p:childTnLst>
                                    <p:animEffect transition="out" filter="wedge">
                                      <p:cBhvr>
                                        <p:cTn id="108" dur="1000"/>
                                        <p:tgtEl>
                                          <p:spTgt spid="11"/>
                                        </p:tgtEl>
                                      </p:cBhvr>
                                    </p:animEffect>
                                    <p:set>
                                      <p:cBhvr>
                                        <p:cTn id="109" dur="1" fill="hold">
                                          <p:stCondLst>
                                            <p:cond delay="999"/>
                                          </p:stCondLst>
                                        </p:cTn>
                                        <p:tgtEl>
                                          <p:spTgt spid="11"/>
                                        </p:tgtEl>
                                        <p:attrNameLst>
                                          <p:attrName>style.visibility</p:attrName>
                                        </p:attrNameLst>
                                      </p:cBhvr>
                                      <p:to>
                                        <p:strVal val="hidden"/>
                                      </p:to>
                                    </p:set>
                                  </p:childTnLst>
                                </p:cTn>
                              </p:par>
                            </p:childTnLst>
                          </p:cTn>
                        </p:par>
                        <p:par>
                          <p:cTn id="110" fill="hold">
                            <p:stCondLst>
                              <p:cond delay="8000"/>
                            </p:stCondLst>
                            <p:childTnLst>
                              <p:par>
                                <p:cTn id="111" presetID="20" presetClass="exit" presetSubtype="0" fill="hold" grpId="0" nodeType="afterEffect">
                                  <p:stCondLst>
                                    <p:cond delay="0"/>
                                  </p:stCondLst>
                                  <p:childTnLst>
                                    <p:animEffect transition="out" filter="wedge">
                                      <p:cBhvr>
                                        <p:cTn id="112" dur="1000"/>
                                        <p:tgtEl>
                                          <p:spTgt spid="10"/>
                                        </p:tgtEl>
                                      </p:cBhvr>
                                    </p:animEffect>
                                    <p:set>
                                      <p:cBhvr>
                                        <p:cTn id="113" dur="1" fill="hold">
                                          <p:stCondLst>
                                            <p:cond delay="999"/>
                                          </p:stCondLst>
                                        </p:cTn>
                                        <p:tgtEl>
                                          <p:spTgt spid="10"/>
                                        </p:tgtEl>
                                        <p:attrNameLst>
                                          <p:attrName>style.visibility</p:attrName>
                                        </p:attrNameLst>
                                      </p:cBhvr>
                                      <p:to>
                                        <p:strVal val="hidden"/>
                                      </p:to>
                                    </p:set>
                                  </p:childTnLst>
                                </p:cTn>
                              </p:par>
                            </p:childTnLst>
                          </p:cTn>
                        </p:par>
                        <p:par>
                          <p:cTn id="114" fill="hold">
                            <p:stCondLst>
                              <p:cond delay="9000"/>
                            </p:stCondLst>
                            <p:childTnLst>
                              <p:par>
                                <p:cTn id="115" presetID="20" presetClass="exit" presetSubtype="0" fill="hold" grpId="0" nodeType="afterEffect">
                                  <p:stCondLst>
                                    <p:cond delay="0"/>
                                  </p:stCondLst>
                                  <p:childTnLst>
                                    <p:animEffect transition="out" filter="wedge">
                                      <p:cBhvr>
                                        <p:cTn id="116" dur="1000"/>
                                        <p:tgtEl>
                                          <p:spTgt spid="5"/>
                                        </p:tgtEl>
                                      </p:cBhvr>
                                    </p:animEffect>
                                    <p:set>
                                      <p:cBhvr>
                                        <p:cTn id="11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118" fill="hold" display="0">
                  <p:stCondLst>
                    <p:cond delay="indefinite"/>
                  </p:stCondLst>
                  <p:endCondLst>
                    <p:cond evt="onStopAudio" delay="0">
                      <p:tgtEl>
                        <p:sldTgt/>
                      </p:tgtEl>
                    </p:cond>
                  </p:endCondLst>
                </p:cTn>
                <p:tgtEl>
                  <p:spTgt spid="19"/>
                </p:tgtEl>
              </p:cMediaNode>
            </p:audio>
            <p:seq concurrent="1" nextAc="seek">
              <p:cTn id="119" restart="whenNotActive" fill="hold" evtFilter="cancelBubble" nodeType="interactiveSeq">
                <p:stCondLst>
                  <p:cond evt="onClick" delay="0">
                    <p:tgtEl>
                      <p:spTgt spid="25"/>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nodeType="clickEffect">
                                  <p:stCondLst>
                                    <p:cond delay="0"/>
                                  </p:stCondLst>
                                  <p:childTnLst>
                                    <p:animRot by="120000">
                                      <p:cBhvr>
                                        <p:cTn id="123" dur="100" fill="hold">
                                          <p:stCondLst>
                                            <p:cond delay="0"/>
                                          </p:stCondLst>
                                        </p:cTn>
                                        <p:tgtEl>
                                          <p:spTgt spid="25"/>
                                        </p:tgtEl>
                                        <p:attrNameLst>
                                          <p:attrName>r</p:attrName>
                                        </p:attrNameLst>
                                      </p:cBhvr>
                                    </p:animRot>
                                    <p:animRot by="-240000">
                                      <p:cBhvr>
                                        <p:cTn id="124" dur="200" fill="hold">
                                          <p:stCondLst>
                                            <p:cond delay="200"/>
                                          </p:stCondLst>
                                        </p:cTn>
                                        <p:tgtEl>
                                          <p:spTgt spid="25"/>
                                        </p:tgtEl>
                                        <p:attrNameLst>
                                          <p:attrName>r</p:attrName>
                                        </p:attrNameLst>
                                      </p:cBhvr>
                                    </p:animRot>
                                    <p:animRot by="240000">
                                      <p:cBhvr>
                                        <p:cTn id="125" dur="200" fill="hold">
                                          <p:stCondLst>
                                            <p:cond delay="400"/>
                                          </p:stCondLst>
                                        </p:cTn>
                                        <p:tgtEl>
                                          <p:spTgt spid="25"/>
                                        </p:tgtEl>
                                        <p:attrNameLst>
                                          <p:attrName>r</p:attrName>
                                        </p:attrNameLst>
                                      </p:cBhvr>
                                    </p:animRot>
                                    <p:animRot by="-240000">
                                      <p:cBhvr>
                                        <p:cTn id="126" dur="200" fill="hold">
                                          <p:stCondLst>
                                            <p:cond delay="600"/>
                                          </p:stCondLst>
                                        </p:cTn>
                                        <p:tgtEl>
                                          <p:spTgt spid="25"/>
                                        </p:tgtEl>
                                        <p:attrNameLst>
                                          <p:attrName>r</p:attrName>
                                        </p:attrNameLst>
                                      </p:cBhvr>
                                    </p:animRot>
                                    <p:animRot by="120000">
                                      <p:cBhvr>
                                        <p:cTn id="127" dur="200" fill="hold">
                                          <p:stCondLst>
                                            <p:cond delay="800"/>
                                          </p:stCondLst>
                                        </p:cTn>
                                        <p:tgtEl>
                                          <p:spTgt spid="25"/>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8" name="ĐÚNG-RỒI_BẠN-GIỎI-QUÁ.wav"/>
                                        </p:tgtEl>
                                      </p:cMediaNode>
                                    </p:audio>
                                  </p:subTnLst>
                                </p:cTn>
                              </p:par>
                              <p:par>
                                <p:cTn id="128" presetID="49" presetClass="path" presetSubtype="0" accel="50000" decel="50000" fill="hold" nodeType="withEffect">
                                  <p:stCondLst>
                                    <p:cond delay="0"/>
                                  </p:stCondLst>
                                  <p:childTnLst>
                                    <p:animMotion origin="layout" path="M -2.5E-6 -3.33333E-6 L 0.23347 -0.31666 " pathEditMode="relative" rAng="0" ptsTypes="AA">
                                      <p:cBhvr>
                                        <p:cTn id="129" dur="3000" fill="hold"/>
                                        <p:tgtEl>
                                          <p:spTgt spid="2"/>
                                        </p:tgtEl>
                                        <p:attrNameLst>
                                          <p:attrName>ppt_x</p:attrName>
                                          <p:attrName>ppt_y</p:attrName>
                                        </p:attrNameLst>
                                      </p:cBhvr>
                                      <p:rCtr x="11667" y="-15833"/>
                                    </p:animMotion>
                                  </p:childTnLst>
                                </p:cTn>
                              </p:par>
                              <p:par>
                                <p:cTn id="130" presetID="1" presetClass="entr" presetSubtype="0" fill="hold" nodeType="withEffect">
                                  <p:stCondLst>
                                    <p:cond delay="1200"/>
                                  </p:stCondLst>
                                  <p:childTnLst>
                                    <p:set>
                                      <p:cBhvr>
                                        <p:cTn id="1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9" name="arrow.wav"/>
                                        </p:tgtEl>
                                      </p:cMediaNode>
                                    </p:audio>
                                  </p:subTnLst>
                                </p:cTn>
                              </p:par>
                              <p:par>
                                <p:cTn id="132" presetID="1" presetClass="mediacall" presetSubtype="0" fill="hold" nodeType="withEffect">
                                  <p:stCondLst>
                                    <p:cond delay="1200"/>
                                  </p:stCondLst>
                                  <p:childTnLst>
                                    <p:cmd type="call" cmd="playFrom(0.0)">
                                      <p:cBhvr>
                                        <p:cTn id="133" dur="11071" fill="hold"/>
                                        <p:tgtEl>
                                          <p:spTgt spid="4"/>
                                        </p:tgtEl>
                                      </p:cBhvr>
                                    </p:cmd>
                                  </p:childTnLst>
                                </p:cTn>
                              </p:par>
                              <p:par>
                                <p:cTn id="134" presetID="1" presetClass="exit" presetSubtype="0" fill="hold" nodeType="withEffect">
                                  <p:stCondLst>
                                    <p:cond delay="1200"/>
                                  </p:stCondLst>
                                  <p:childTnLst>
                                    <p:set>
                                      <p:cBhvr>
                                        <p:cTn id="135" dur="1" fill="hold">
                                          <p:stCondLst>
                                            <p:cond delay="0"/>
                                          </p:stCondLst>
                                        </p:cTn>
                                        <p:tgtEl>
                                          <p:spTgt spid="60"/>
                                        </p:tgtEl>
                                        <p:attrNameLst>
                                          <p:attrName>style.visibility</p:attrName>
                                        </p:attrNameLst>
                                      </p:cBhvr>
                                      <p:to>
                                        <p:strVal val="hidden"/>
                                      </p:to>
                                    </p:set>
                                  </p:childTnLst>
                                </p:cTn>
                              </p:par>
                              <p:par>
                                <p:cTn id="136" presetID="1" presetClass="exit" presetSubtype="0" fill="hold" nodeType="withEffect">
                                  <p:stCondLst>
                                    <p:cond delay="1600"/>
                                  </p:stCondLst>
                                  <p:childTnLst>
                                    <p:set>
                                      <p:cBhvr>
                                        <p:cTn id="137" dur="1" fill="hold">
                                          <p:stCondLst>
                                            <p:cond delay="0"/>
                                          </p:stCondLst>
                                        </p:cTn>
                                        <p:tgtEl>
                                          <p:spTgt spid="2"/>
                                        </p:tgtEl>
                                        <p:attrNameLst>
                                          <p:attrName>style.visibility</p:attrName>
                                        </p:attrNameLst>
                                      </p:cBhvr>
                                      <p:to>
                                        <p:strVal val="hidden"/>
                                      </p:to>
                                    </p:set>
                                  </p:childTnLst>
                                </p:cTn>
                              </p:par>
                              <p:par>
                                <p:cTn id="138" presetID="1" presetClass="exit" presetSubtype="0" fill="hold" nodeType="withEffect">
                                  <p:stCondLst>
                                    <p:cond delay="1600"/>
                                  </p:stCondLst>
                                  <p:childTnLst>
                                    <p:set>
                                      <p:cBhvr>
                                        <p:cTn id="139"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40" fill="hold" display="0">
                  <p:stCondLst>
                    <p:cond delay="indefinite"/>
                  </p:stCondLst>
                  <p:endCondLst>
                    <p:cond evt="onStopAudio" delay="0">
                      <p:tgtEl>
                        <p:sldTgt/>
                      </p:tgtEl>
                    </p:cond>
                  </p:endCondLst>
                </p:cTn>
                <p:tgtEl>
                  <p:spTgt spid="4"/>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12192000" cy="7755969"/>
          </a:xfrm>
          <a:prstGeom prst="rect">
            <a:avLst/>
          </a:prstGeom>
          <a:solidFill>
            <a:schemeClr val="bg1">
              <a:lumMod val="95000"/>
            </a:schemeClr>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CÁCH CHƠI</a:t>
            </a:r>
          </a:p>
          <a:p>
            <a:pPr marL="285750" indent="-285750">
              <a:lnSpc>
                <a:spcPct val="200000"/>
              </a:lnSpc>
              <a:buFontTx/>
              <a:buChar char="-"/>
            </a:pPr>
            <a:r>
              <a:rPr lang="en-US" sz="2800" dirty="0">
                <a:latin typeface="Times New Roman" panose="02020603050405020304" pitchFamily="18" charset="0"/>
                <a:cs typeface="Times New Roman" panose="02020603050405020304" pitchFamily="18" charset="0"/>
              </a:rPr>
              <a:t>MỖI DÃY BÀN LÀ MỘT ĐỘI.</a:t>
            </a:r>
          </a:p>
          <a:p>
            <a:pPr marL="285750" indent="-285750">
              <a:lnSpc>
                <a:spcPct val="200000"/>
              </a:lnSpc>
              <a:buFontTx/>
              <a:buChar char="-"/>
            </a:pPr>
            <a:r>
              <a:rPr lang="en-US" sz="2800" dirty="0">
                <a:latin typeface="Times New Roman" panose="02020603050405020304" pitchFamily="18" charset="0"/>
                <a:cs typeface="Times New Roman" panose="02020603050405020304" pitchFamily="18" charset="0"/>
              </a:rPr>
              <a:t>SỬ DỤNG GIẤY VỞ GHI SẴN 4 ĐÁP ÁN A ; B ; C ; D</a:t>
            </a:r>
          </a:p>
          <a:p>
            <a:pPr marL="285750" indent="-285750">
              <a:lnSpc>
                <a:spcPct val="200000"/>
              </a:lnSpc>
              <a:buFontTx/>
              <a:buChar char="-"/>
            </a:pPr>
            <a:r>
              <a:rPr lang="en-US" sz="2800" dirty="0">
                <a:latin typeface="Times New Roman" panose="02020603050405020304" pitchFamily="18" charset="0"/>
                <a:cs typeface="Times New Roman" panose="02020603050405020304" pitchFamily="18" charset="0"/>
              </a:rPr>
              <a:t>KHI NGHE HIỆU LỆNH CHUÔNG CỦA GIÁO VIÊN THÌ ĐỒNG LOẠT ĐƯA ĐÁP ÁN LÊN</a:t>
            </a:r>
          </a:p>
          <a:p>
            <a:pPr marL="285750" indent="-285750">
              <a:lnSpc>
                <a:spcPct val="200000"/>
              </a:lnSpc>
              <a:buFontTx/>
              <a:buChar char="-"/>
            </a:pPr>
            <a:r>
              <a:rPr lang="en-US" sz="2800" dirty="0">
                <a:latin typeface="Times New Roman" panose="02020603050405020304" pitchFamily="18" charset="0"/>
                <a:cs typeface="Times New Roman" panose="02020603050405020304" pitchFamily="18" charset="0"/>
              </a:rPr>
              <a:t>BẠN NÀO CÓ ĐÁP ÁN SAI THÌ SẼ  NGỒI XUỐNG, NHỮNG BẠN CÒN LẠI TIẾP TỤC CHƠI.</a:t>
            </a:r>
          </a:p>
          <a:p>
            <a:pPr marL="285750" indent="-285750">
              <a:lnSpc>
                <a:spcPct val="200000"/>
              </a:lnSpc>
              <a:buFontTx/>
              <a:buChar char="-"/>
            </a:pPr>
            <a:r>
              <a:rPr lang="en-US" sz="2800">
                <a:latin typeface="Times New Roman" panose="02020603050405020304" pitchFamily="18" charset="0"/>
                <a:cs typeface="Times New Roman" panose="02020603050405020304" pitchFamily="18" charset="0"/>
              </a:rPr>
              <a:t>QUA 3 </a:t>
            </a:r>
            <a:r>
              <a:rPr lang="en-US" sz="2800" dirty="0">
                <a:latin typeface="Times New Roman" panose="02020603050405020304" pitchFamily="18" charset="0"/>
                <a:cs typeface="Times New Roman" panose="02020603050405020304" pitchFamily="18" charset="0"/>
              </a:rPr>
              <a:t>CÂU HỎI DÃY NÀO CÓ SỐ BẠN  ĐỨNG NHIỀU NHẤT SẼ LÀ ĐỘI THẮNG CUỘC</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4893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3416" y="5500906"/>
            <a:ext cx="1724891" cy="1439750"/>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9461500" y="-1233488"/>
            <a:ext cx="487363" cy="487363"/>
          </a:xfrm>
          <a:prstGeom prst="rect">
            <a:avLst/>
          </a:prstGeom>
        </p:spPr>
      </p:pic>
      <p:pic>
        <p:nvPicPr>
          <p:cNvPr id="3076" name="Picture 4" descr="https://lh3.googleusercontent.com/-O_jOpzs4cB4/WsHO0F0eYmI/AAAAAAAACAw/-RG37oWVKt4jSXj_JppqbSv5XgA9hzUCwCHMYCw/h136/6-mau_slide_powerpoint_dep_ctu.vn_(123).gif">
            <a:hlinkClick r:id="rId12" action="ppaction://hlinksldjump"/>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527387" y="5760720"/>
            <a:ext cx="1669164" cy="119893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DAP AN DUNG"/>
          <p:cNvGrpSpPr/>
          <p:nvPr/>
        </p:nvGrpSpPr>
        <p:grpSpPr>
          <a:xfrm>
            <a:off x="7267492" y="4172290"/>
            <a:ext cx="4924508" cy="1138587"/>
            <a:chOff x="284950" y="3902906"/>
            <a:chExt cx="4924508" cy="1138587"/>
          </a:xfrm>
        </p:grpSpPr>
        <p:grpSp>
          <p:nvGrpSpPr>
            <p:cNvPr id="21" name="Group 33"/>
            <p:cNvGrpSpPr/>
            <p:nvPr/>
          </p:nvGrpSpPr>
          <p:grpSpPr>
            <a:xfrm>
              <a:off x="284950" y="3902906"/>
              <a:ext cx="4792044" cy="1138587"/>
              <a:chOff x="980187" y="4025745"/>
              <a:chExt cx="4288212" cy="1138587"/>
            </a:xfrm>
          </p:grpSpPr>
          <p:grpSp>
            <p:nvGrpSpPr>
              <p:cNvPr id="22" name="Group 31"/>
              <p:cNvGrpSpPr/>
              <p:nvPr/>
            </p:nvGrpSpPr>
            <p:grpSpPr>
              <a:xfrm>
                <a:off x="980187" y="4025745"/>
                <a:ext cx="4288212" cy="1138587"/>
                <a:chOff x="3017182" y="2676482"/>
                <a:chExt cx="6084744" cy="1505031"/>
              </a:xfrm>
            </p:grpSpPr>
            <p:sp>
              <p:nvSpPr>
                <p:cNvPr id="27" name="Freeform 26"/>
                <p:cNvSpPr/>
                <p:nvPr/>
              </p:nvSpPr>
              <p:spPr>
                <a:xfrm>
                  <a:off x="3696806" y="2676482"/>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39933" tIns="220981" rIns="412496"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5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8" name="Oval 27"/>
                <p:cNvSpPr/>
                <p:nvPr/>
              </p:nvSpPr>
              <p:spPr>
                <a:xfrm>
                  <a:off x="3017182" y="2676484"/>
                  <a:ext cx="1505029" cy="1505029"/>
                </a:xfrm>
                <a:prstGeom prst="ellipse">
                  <a:avLst/>
                </a:prstGeom>
                <a:blipFill>
                  <a:blip r:embed="rId14"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33" name="Rectangle 32"/>
              <p:cNvSpPr/>
              <p:nvPr/>
            </p:nvSpPr>
            <p:spPr>
              <a:xfrm>
                <a:off x="1195511" y="4198857"/>
                <a:ext cx="6300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BD582C"/>
                      </a:solidFill>
                      <a:prstDash val="solid"/>
                    </a:ln>
                    <a:solidFill>
                      <a:srgbClr val="FF0000"/>
                    </a:solidFill>
                    <a:effectLst/>
                    <a:uLnTx/>
                    <a:uFillTx/>
                    <a:latin typeface="Times New Roman" pitchFamily="18" charset="0"/>
                    <a:cs typeface="Times New Roman" pitchFamily="18" charset="0"/>
                  </a:rPr>
                  <a:t>D</a:t>
                </a:r>
              </a:p>
            </p:txBody>
          </p:sp>
        </p:grpSp>
        <p:sp>
          <p:nvSpPr>
            <p:cNvPr id="50" name="Rectangle 49"/>
            <p:cNvSpPr/>
            <p:nvPr/>
          </p:nvSpPr>
          <p:spPr>
            <a:xfrm>
              <a:off x="1577258" y="4214517"/>
              <a:ext cx="3632200" cy="646331"/>
            </a:xfrm>
            <a:prstGeom prst="rect">
              <a:avLst/>
            </a:prstGeom>
            <a:noFill/>
          </p:spPr>
          <p:txBody>
            <a:bodyPr wrap="square" lIns="91440" tIns="45720" rIns="91440" bIns="45720">
              <a:spAutoFit/>
            </a:bodyPr>
            <a:lstStyle/>
            <a:p>
              <a:pPr lvl="0">
                <a:defRPr/>
              </a:pPr>
              <a:r>
                <a:rPr lang="vi-VN" sz="3600">
                  <a:ln w="0"/>
                  <a:solidFill>
                    <a:srgbClr val="000000"/>
                  </a:solidFill>
                  <a:effectLst>
                    <a:outerShdw blurRad="38100" dist="19050" dir="2700000" algn="tl" rotWithShape="0">
                      <a:srgbClr val="000000">
                        <a:alpha val="40000"/>
                      </a:srgbClr>
                    </a:outerShdw>
                  </a:effectLst>
                  <a:latin typeface="+mj-lt"/>
                </a:rPr>
                <a:t>Ư</a:t>
              </a:r>
              <a:r>
                <a:rPr lang="en-US" sz="3600">
                  <a:ln w="0"/>
                  <a:solidFill>
                    <a:srgbClr val="000000"/>
                  </a:solidFill>
                  <a:effectLst>
                    <a:outerShdw blurRad="38100" dist="19050" dir="2700000" algn="tl" rotWithShape="0">
                      <a:srgbClr val="000000">
                        <a:alpha val="40000"/>
                      </a:srgbClr>
                    </a:outerShdw>
                  </a:effectLst>
                  <a:latin typeface="+mj-lt"/>
                </a:rPr>
                <a:t>(a)={1;3;5;15} </a:t>
              </a:r>
              <a:endParaRPr kumimoji="0" lang="en-US" sz="3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mj-lt"/>
                <a:ea typeface="+mn-ea"/>
                <a:cs typeface="+mn-cs"/>
              </a:endParaRPr>
            </a:p>
          </p:txBody>
        </p:sp>
      </p:grpSp>
      <p:grpSp>
        <p:nvGrpSpPr>
          <p:cNvPr id="24" name="C. DAP AN SAI"/>
          <p:cNvGrpSpPr/>
          <p:nvPr/>
        </p:nvGrpSpPr>
        <p:grpSpPr>
          <a:xfrm>
            <a:off x="7267492" y="2781473"/>
            <a:ext cx="4924508" cy="1138586"/>
            <a:chOff x="5610165" y="3902906"/>
            <a:chExt cx="4924508" cy="1138586"/>
          </a:xfrm>
        </p:grpSpPr>
        <p:grpSp>
          <p:nvGrpSpPr>
            <p:cNvPr id="25" name="Group 47"/>
            <p:cNvGrpSpPr/>
            <p:nvPr/>
          </p:nvGrpSpPr>
          <p:grpSpPr>
            <a:xfrm>
              <a:off x="5610165" y="3902906"/>
              <a:ext cx="4724959" cy="1138586"/>
              <a:chOff x="6338454" y="5602568"/>
              <a:chExt cx="4228180" cy="1138586"/>
            </a:xfrm>
          </p:grpSpPr>
          <p:grpSp>
            <p:nvGrpSpPr>
              <p:cNvPr id="29" name="Group 34"/>
              <p:cNvGrpSpPr/>
              <p:nvPr/>
            </p:nvGrpSpPr>
            <p:grpSpPr>
              <a:xfrm>
                <a:off x="6338454" y="5602568"/>
                <a:ext cx="4228180" cy="1138586"/>
                <a:chOff x="3017182" y="2676483"/>
                <a:chExt cx="5999562" cy="1505030"/>
              </a:xfrm>
            </p:grpSpPr>
            <p:sp>
              <p:nvSpPr>
                <p:cNvPr id="36" name="Freeform 35"/>
                <p:cNvSpPr/>
                <p:nvPr/>
              </p:nvSpPr>
              <p:spPr>
                <a:xfrm>
                  <a:off x="3611624"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39933" tIns="220981" rIns="412496" bIns="220980" numCol="1" spcCol="1270" anchor="ctr" anchorCtr="0">
                  <a:noAutofit/>
                </a:bodyPr>
                <a:lstStyle/>
                <a:p>
                  <a:pPr marL="0" marR="0" lvl="0" indent="0" defTabSz="2578100" rtl="0" eaLnBrk="1" fontAlgn="auto" latinLnBrk="0" hangingPunct="1">
                    <a:lnSpc>
                      <a:spcPct val="90000"/>
                    </a:lnSpc>
                    <a:spcBef>
                      <a:spcPct val="0"/>
                    </a:spcBef>
                    <a:spcAft>
                      <a:spcPct val="35000"/>
                    </a:spcAft>
                    <a:buClrTx/>
                    <a:buSzTx/>
                    <a:buFontTx/>
                    <a:buNone/>
                    <a:tabLst/>
                    <a:defRPr/>
                  </a:pPr>
                  <a:endParaRPr kumimoji="0" lang="en-US" sz="5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Oval 36"/>
                <p:cNvSpPr/>
                <p:nvPr/>
              </p:nvSpPr>
              <p:spPr>
                <a:xfrm>
                  <a:off x="3017182" y="2676484"/>
                  <a:ext cx="1505029" cy="1505029"/>
                </a:xfrm>
                <a:prstGeom prst="ellipse">
                  <a:avLst/>
                </a:prstGeom>
                <a:blipFill>
                  <a:blip r:embed="rId14"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45" name="Rectangle 44"/>
              <p:cNvSpPr/>
              <p:nvPr/>
            </p:nvSpPr>
            <p:spPr>
              <a:xfrm>
                <a:off x="6546892" y="5746558"/>
                <a:ext cx="61280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Times New Roman" pitchFamily="18" charset="0"/>
                    <a:cs typeface="Times New Roman" pitchFamily="18" charset="0"/>
                  </a:rPr>
                  <a:t>C</a:t>
                </a:r>
              </a:p>
            </p:txBody>
          </p:sp>
        </p:grpSp>
        <p:sp>
          <p:nvSpPr>
            <p:cNvPr id="54" name="Rectangle 53"/>
            <p:cNvSpPr/>
            <p:nvPr/>
          </p:nvSpPr>
          <p:spPr>
            <a:xfrm>
              <a:off x="6867566" y="4185395"/>
              <a:ext cx="3667107" cy="646331"/>
            </a:xfrm>
            <a:prstGeom prst="rect">
              <a:avLst/>
            </a:prstGeom>
            <a:noFill/>
          </p:spPr>
          <p:txBody>
            <a:bodyPr wrap="square" lIns="91440" tIns="45720" rIns="91440" bIns="45720">
              <a:spAutoFit/>
            </a:bodyPr>
            <a:lstStyle/>
            <a:p>
              <a:pPr lvl="0">
                <a:defRPr/>
              </a:pPr>
              <a:r>
                <a:rPr lang="vi-VN" sz="3600">
                  <a:ln w="0"/>
                  <a:solidFill>
                    <a:srgbClr val="000000"/>
                  </a:solidFill>
                  <a:effectLst>
                    <a:outerShdw blurRad="38100" dist="19050" dir="2700000" algn="tl" rotWithShape="0">
                      <a:srgbClr val="000000">
                        <a:alpha val="40000"/>
                      </a:srgbClr>
                    </a:outerShdw>
                  </a:effectLst>
                  <a:latin typeface="+mj-lt"/>
                </a:rPr>
                <a:t>Ư</a:t>
              </a:r>
              <a:r>
                <a:rPr lang="en-US" sz="3600">
                  <a:ln w="0"/>
                  <a:solidFill>
                    <a:srgbClr val="000000"/>
                  </a:solidFill>
                  <a:effectLst>
                    <a:outerShdw blurRad="38100" dist="19050" dir="2700000" algn="tl" rotWithShape="0">
                      <a:srgbClr val="000000">
                        <a:alpha val="40000"/>
                      </a:srgbClr>
                    </a:outerShdw>
                  </a:effectLst>
                  <a:latin typeface="+mj-lt"/>
                </a:rPr>
                <a:t>(a)={</a:t>
              </a:r>
              <a:r>
                <a:rPr lang="en-US" sz="3600">
                  <a:ln w="0"/>
                  <a:solidFill>
                    <a:srgbClr val="000000"/>
                  </a:solidFill>
                  <a:effectLst>
                    <a:outerShdw blurRad="38100" dist="19050" dir="2700000" algn="tl" rotWithShape="0">
                      <a:srgbClr val="000000">
                        <a:alpha val="40000"/>
                      </a:srgbClr>
                    </a:outerShdw>
                  </a:effectLst>
                  <a:latin typeface="Times New Roman" pitchFamily="18" charset="0"/>
                  <a:cs typeface="Times New Roman" pitchFamily="18" charset="0"/>
                </a:rPr>
                <a:t>3;5;15</a:t>
              </a:r>
              <a:r>
                <a:rPr lang="en-US" sz="3600">
                  <a:ln w="0"/>
                  <a:solidFill>
                    <a:srgbClr val="000000"/>
                  </a:solidFill>
                  <a:effectLst>
                    <a:outerShdw blurRad="38100" dist="19050" dir="2700000" algn="tl" rotWithShape="0">
                      <a:srgbClr val="000000">
                        <a:alpha val="40000"/>
                      </a:srgbClr>
                    </a:outerShdw>
                  </a:effectLst>
                  <a:latin typeface="+mj-lt"/>
                </a:rPr>
                <a:t>} </a:t>
              </a:r>
              <a:endParaRPr lang="en-US" sz="3600" dirty="0">
                <a:ln w="0"/>
                <a:solidFill>
                  <a:srgbClr val="000000"/>
                </a:solidFill>
                <a:effectLst>
                  <a:outerShdw blurRad="38100" dist="19050" dir="2700000" algn="tl" rotWithShape="0">
                    <a:srgbClr val="000000">
                      <a:alpha val="40000"/>
                    </a:srgbClr>
                  </a:outerShdw>
                </a:effectLst>
                <a:latin typeface="+mj-lt"/>
              </a:endParaRPr>
            </a:p>
          </p:txBody>
        </p:sp>
      </p:grpSp>
      <p:grpSp>
        <p:nvGrpSpPr>
          <p:cNvPr id="30" name="B. DAP AN SAI"/>
          <p:cNvGrpSpPr/>
          <p:nvPr/>
        </p:nvGrpSpPr>
        <p:grpSpPr>
          <a:xfrm>
            <a:off x="7324898" y="1400728"/>
            <a:ext cx="4867103" cy="1138586"/>
            <a:chOff x="264611" y="5394525"/>
            <a:chExt cx="4867103" cy="1138586"/>
          </a:xfrm>
        </p:grpSpPr>
        <p:grpSp>
          <p:nvGrpSpPr>
            <p:cNvPr id="31" name="Group 43"/>
            <p:cNvGrpSpPr/>
            <p:nvPr/>
          </p:nvGrpSpPr>
          <p:grpSpPr>
            <a:xfrm>
              <a:off x="264611" y="5394525"/>
              <a:ext cx="4849450" cy="1138586"/>
              <a:chOff x="6347740" y="4014226"/>
              <a:chExt cx="4339582" cy="1138586"/>
            </a:xfrm>
          </p:grpSpPr>
          <p:grpSp>
            <p:nvGrpSpPr>
              <p:cNvPr id="32" name="Group 40"/>
              <p:cNvGrpSpPr/>
              <p:nvPr/>
            </p:nvGrpSpPr>
            <p:grpSpPr>
              <a:xfrm>
                <a:off x="6347740" y="4014226"/>
                <a:ext cx="4339582" cy="1138586"/>
                <a:chOff x="3017182" y="2676483"/>
                <a:chExt cx="6157635" cy="1505030"/>
              </a:xfrm>
            </p:grpSpPr>
            <p:sp>
              <p:nvSpPr>
                <p:cNvPr id="42" name="Freeform 41"/>
                <p:cNvSpPr/>
                <p:nvPr/>
              </p:nvSpPr>
              <p:spPr>
                <a:xfrm>
                  <a:off x="3769697"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39933" tIns="220981" rIns="412496"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5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43" name="Oval 42"/>
                <p:cNvSpPr/>
                <p:nvPr/>
              </p:nvSpPr>
              <p:spPr>
                <a:xfrm>
                  <a:off x="3017182" y="2676484"/>
                  <a:ext cx="1505029" cy="1505029"/>
                </a:xfrm>
                <a:prstGeom prst="ellipse">
                  <a:avLst/>
                </a:prstGeom>
                <a:blipFill>
                  <a:blip r:embed="rId14"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47" name="Rectangle 46"/>
              <p:cNvSpPr/>
              <p:nvPr/>
            </p:nvSpPr>
            <p:spPr>
              <a:xfrm>
                <a:off x="6624406" y="4121854"/>
                <a:ext cx="58381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Times New Roman" pitchFamily="18" charset="0"/>
                    <a:cs typeface="Times New Roman" pitchFamily="18" charset="0"/>
                  </a:rPr>
                  <a:t>B</a:t>
                </a:r>
              </a:p>
            </p:txBody>
          </p:sp>
        </p:grpSp>
        <p:sp>
          <p:nvSpPr>
            <p:cNvPr id="55" name="Rectangle 54"/>
            <p:cNvSpPr/>
            <p:nvPr/>
          </p:nvSpPr>
          <p:spPr>
            <a:xfrm>
              <a:off x="1536044" y="5640652"/>
              <a:ext cx="3595670" cy="646331"/>
            </a:xfrm>
            <a:prstGeom prst="rect">
              <a:avLst/>
            </a:prstGeom>
            <a:noFill/>
          </p:spPr>
          <p:txBody>
            <a:bodyPr wrap="square" lIns="91440" tIns="45720" rIns="91440" bIns="45720">
              <a:spAutoFit/>
            </a:bodyPr>
            <a:lstStyle/>
            <a:p>
              <a:pPr lvl="0">
                <a:defRPr/>
              </a:pPr>
              <a:r>
                <a:rPr lang="vi-VN" sz="3600">
                  <a:ln w="0"/>
                  <a:solidFill>
                    <a:srgbClr val="000000"/>
                  </a:solidFill>
                  <a:effectLst>
                    <a:outerShdw blurRad="38100" dist="19050" dir="2700000" algn="tl" rotWithShape="0">
                      <a:srgbClr val="000000">
                        <a:alpha val="40000"/>
                      </a:srgbClr>
                    </a:outerShdw>
                  </a:effectLst>
                  <a:latin typeface="+mj-lt"/>
                </a:rPr>
                <a:t>Ư</a:t>
              </a:r>
              <a:r>
                <a:rPr lang="en-US" sz="3600">
                  <a:ln w="0"/>
                  <a:solidFill>
                    <a:srgbClr val="000000"/>
                  </a:solidFill>
                  <a:effectLst>
                    <a:outerShdw blurRad="38100" dist="19050" dir="2700000" algn="tl" rotWithShape="0">
                      <a:srgbClr val="000000">
                        <a:alpha val="40000"/>
                      </a:srgbClr>
                    </a:outerShdw>
                  </a:effectLst>
                  <a:latin typeface="+mj-lt"/>
                </a:rPr>
                <a:t>(a)={3;5} </a:t>
              </a:r>
              <a:endParaRPr lang="en-US" sz="3600" dirty="0">
                <a:ln w="0"/>
                <a:solidFill>
                  <a:srgbClr val="000000"/>
                </a:solidFill>
                <a:effectLst>
                  <a:outerShdw blurRad="38100" dist="19050" dir="2700000" algn="tl" rotWithShape="0">
                    <a:srgbClr val="000000">
                      <a:alpha val="40000"/>
                    </a:srgbClr>
                  </a:outerShdw>
                </a:effectLst>
                <a:latin typeface="+mj-lt"/>
              </a:endParaRPr>
            </a:p>
          </p:txBody>
        </p:sp>
      </p:grpSp>
      <p:grpSp>
        <p:nvGrpSpPr>
          <p:cNvPr id="34" name="D. ĐAP AN SAI"/>
          <p:cNvGrpSpPr/>
          <p:nvPr/>
        </p:nvGrpSpPr>
        <p:grpSpPr>
          <a:xfrm>
            <a:off x="7280456" y="52376"/>
            <a:ext cx="4911544" cy="1138586"/>
            <a:chOff x="5578528" y="5394525"/>
            <a:chExt cx="4911544" cy="1138586"/>
          </a:xfrm>
        </p:grpSpPr>
        <p:grpSp>
          <p:nvGrpSpPr>
            <p:cNvPr id="35" name="Group 48"/>
            <p:cNvGrpSpPr/>
            <p:nvPr/>
          </p:nvGrpSpPr>
          <p:grpSpPr>
            <a:xfrm>
              <a:off x="5578528" y="5394525"/>
              <a:ext cx="4849450" cy="1138586"/>
              <a:chOff x="980187" y="5598771"/>
              <a:chExt cx="4339582" cy="1138586"/>
            </a:xfrm>
          </p:grpSpPr>
          <p:grpSp>
            <p:nvGrpSpPr>
              <p:cNvPr id="38" name="Group 37"/>
              <p:cNvGrpSpPr/>
              <p:nvPr/>
            </p:nvGrpSpPr>
            <p:grpSpPr>
              <a:xfrm>
                <a:off x="980187" y="5598771"/>
                <a:ext cx="4339582" cy="1138586"/>
                <a:chOff x="3017182" y="2676483"/>
                <a:chExt cx="6157635" cy="1505030"/>
              </a:xfrm>
            </p:grpSpPr>
            <p:sp>
              <p:nvSpPr>
                <p:cNvPr id="39" name="Freeform 38"/>
                <p:cNvSpPr/>
                <p:nvPr/>
              </p:nvSpPr>
              <p:spPr>
                <a:xfrm>
                  <a:off x="3769697"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39933" tIns="220981" rIns="412496"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5800" b="0" i="0" u="none" strike="noStrike" kern="1200" cap="none" spc="0" normalizeH="0" baseline="0" noProof="0">
                    <a:ln>
                      <a:noFill/>
                    </a:ln>
                    <a:solidFill>
                      <a:srgbClr val="FF0000"/>
                    </a:solidFill>
                    <a:effectLst/>
                    <a:uLnTx/>
                    <a:uFillTx/>
                    <a:latin typeface="Times New Roman" pitchFamily="18" charset="0"/>
                    <a:cs typeface="Times New Roman" pitchFamily="18" charset="0"/>
                  </a:endParaRPr>
                </a:p>
              </p:txBody>
            </p:sp>
            <p:sp>
              <p:nvSpPr>
                <p:cNvPr id="40" name="Oval 39"/>
                <p:cNvSpPr/>
                <p:nvPr/>
              </p:nvSpPr>
              <p:spPr>
                <a:xfrm>
                  <a:off x="3017182" y="2676484"/>
                  <a:ext cx="1505029" cy="1505029"/>
                </a:xfrm>
                <a:prstGeom prst="ellipse">
                  <a:avLst/>
                </a:prstGeom>
                <a:blipFill>
                  <a:blip r:embed="rId14"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46" name="Rectangle 45"/>
              <p:cNvSpPr/>
              <p:nvPr/>
            </p:nvSpPr>
            <p:spPr>
              <a:xfrm>
                <a:off x="1214159" y="5773443"/>
                <a:ext cx="61280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Times New Roman" pitchFamily="18" charset="0"/>
                    <a:cs typeface="Times New Roman" pitchFamily="18" charset="0"/>
                  </a:rPr>
                  <a:t>A</a:t>
                </a:r>
              </a:p>
            </p:txBody>
          </p:sp>
        </p:grpSp>
        <p:sp>
          <p:nvSpPr>
            <p:cNvPr id="56" name="Rectangle 55"/>
            <p:cNvSpPr/>
            <p:nvPr/>
          </p:nvSpPr>
          <p:spPr>
            <a:xfrm>
              <a:off x="6822964" y="5666264"/>
              <a:ext cx="3667108" cy="646331"/>
            </a:xfrm>
            <a:prstGeom prst="rect">
              <a:avLst/>
            </a:prstGeom>
            <a:noFill/>
          </p:spPr>
          <p:txBody>
            <a:bodyPr wrap="square" lIns="91440" tIns="45720" rIns="91440" bIns="45720">
              <a:spAutoFit/>
            </a:bodyPr>
            <a:lstStyle/>
            <a:p>
              <a:pPr lvl="0">
                <a:defRPr/>
              </a:pPr>
              <a:r>
                <a:rPr lang="vi-VN" sz="3600">
                  <a:ln w="0"/>
                  <a:solidFill>
                    <a:srgbClr val="000000"/>
                  </a:solidFill>
                  <a:effectLst>
                    <a:outerShdw blurRad="38100" dist="19050" dir="2700000" algn="tl" rotWithShape="0">
                      <a:srgbClr val="000000">
                        <a:alpha val="40000"/>
                      </a:srgbClr>
                    </a:outerShdw>
                  </a:effectLst>
                  <a:latin typeface="+mj-lt"/>
                </a:rPr>
                <a:t>Ư</a:t>
              </a:r>
              <a:r>
                <a:rPr lang="en-US" sz="3600">
                  <a:ln w="0"/>
                  <a:solidFill>
                    <a:srgbClr val="000000"/>
                  </a:solidFill>
                  <a:effectLst>
                    <a:outerShdw blurRad="38100" dist="19050" dir="2700000" algn="tl" rotWithShape="0">
                      <a:srgbClr val="000000">
                        <a:alpha val="40000"/>
                      </a:srgbClr>
                    </a:outerShdw>
                  </a:effectLst>
                  <a:latin typeface="+mj-lt"/>
                </a:rPr>
                <a:t>(a)={1;15} </a:t>
              </a:r>
              <a:endParaRPr lang="en-US" sz="3600" dirty="0">
                <a:ln w="0"/>
                <a:solidFill>
                  <a:srgbClr val="000000"/>
                </a:solidFill>
                <a:effectLst>
                  <a:outerShdw blurRad="38100" dist="19050" dir="2700000" algn="tl" rotWithShape="0">
                    <a:srgbClr val="000000">
                      <a:alpha val="40000"/>
                    </a:srgbClr>
                  </a:outerShdw>
                </a:effectLst>
                <a:latin typeface="+mj-lt"/>
              </a:endParaRPr>
            </a:p>
          </p:txBody>
        </p:sp>
      </p:grpSp>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78234"/>
            <a:ext cx="7239848" cy="6936234"/>
          </a:xfrm>
          <a:prstGeom prst="rect">
            <a:avLst/>
          </a:prstGeom>
        </p:spPr>
      </p:pic>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6546" y="4663440"/>
            <a:ext cx="1552755" cy="2194560"/>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42736" y="6069078"/>
            <a:ext cx="1114197" cy="835648"/>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7952" y="2856980"/>
            <a:ext cx="2644835" cy="1983626"/>
          </a:xfrm>
          <a:prstGeom prst="rect">
            <a:avLst/>
          </a:prstGeom>
        </p:spPr>
      </p:pic>
      <p:pic>
        <p:nvPicPr>
          <p:cNvPr id="6" name="Picture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47090" y="2905363"/>
            <a:ext cx="2483007" cy="1862255"/>
          </a:xfrm>
          <a:prstGeom prst="rect">
            <a:avLst/>
          </a:prstGeom>
        </p:spPr>
      </p:pic>
      <p:sp>
        <p:nvSpPr>
          <p:cNvPr id="3" name="CÂU HỎI"/>
          <p:cNvSpPr/>
          <p:nvPr/>
        </p:nvSpPr>
        <p:spPr>
          <a:xfrm>
            <a:off x="346546" y="0"/>
            <a:ext cx="6765454" cy="1939636"/>
          </a:xfrm>
          <a:prstGeom prst="roundRect">
            <a:avLst/>
          </a:prstGeom>
          <a:blipFill dpi="0" rotWithShape="1">
            <a:blip r:embed="rId20"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a:rPr>
              <a:t>Câu 2.  Cho a = 3.5. Hãy viết tập hợp các ước của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pattFill prst="dkUpDiag">
                <a:fgClr>
                  <a:prstClr val="white">
                    <a:lumMod val="50000"/>
                  </a:prstClr>
                </a:fgClr>
                <a:bgClr>
                  <a:srgbClr val="000000">
                    <a:lumMod val="75000"/>
                    <a:lumOff val="25000"/>
                  </a:srgbClr>
                </a:bgClr>
              </a:pattFill>
              <a:effectLst>
                <a:outerShdw blurRad="38100" dist="19050" dir="2700000" algn="tl" rotWithShape="0">
                  <a:srgbClr val="000000">
                    <a:lumMod val="50000"/>
                    <a:alpha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V.A – Tiếng Vỗ Ta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4822825" y="-1138238"/>
            <a:ext cx="487363" cy="487363"/>
          </a:xfrm>
          <a:prstGeom prst="rect">
            <a:avLst/>
          </a:prstGeom>
        </p:spPr>
      </p:pic>
      <p:pic>
        <p:nvPicPr>
          <p:cNvPr id="20" name="Picture 1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33532" y="3836490"/>
            <a:ext cx="1032933" cy="774700"/>
          </a:xfrm>
          <a:prstGeom prst="rect">
            <a:avLst/>
          </a:prstGeom>
        </p:spPr>
      </p:pic>
      <p:pic>
        <p:nvPicPr>
          <p:cNvPr id="23" name="Picture 2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17109" y="3246454"/>
            <a:ext cx="2226390" cy="1504840"/>
          </a:xfrm>
          <a:prstGeom prst="rect">
            <a:avLst/>
          </a:prstGeom>
        </p:spPr>
      </p:pic>
    </p:spTree>
    <p:extLst>
      <p:ext uri="{BB962C8B-B14F-4D97-AF65-F5344CB8AC3E}">
        <p14:creationId xmlns:p14="http://schemas.microsoft.com/office/powerpoint/2010/main" val="12785240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 calcmode="lin" valueType="num">
                                      <p:cBhvr>
                                        <p:cTn id="1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20" presetClass="exit" presetSubtype="0" fill="hold" grpId="0" nodeType="withEffect">
                                  <p:stCondLst>
                                    <p:cond delay="0"/>
                                  </p:stCondLst>
                                  <p:childTnLst>
                                    <p:animEffect transition="out" filter="wedge">
                                      <p:cBhvr>
                                        <p:cTn id="22" dur="1000"/>
                                        <p:tgtEl>
                                          <p:spTgt spid="18"/>
                                        </p:tgtEl>
                                      </p:cBhvr>
                                    </p:animEffect>
                                    <p:set>
                                      <p:cBhvr>
                                        <p:cTn id="23" dur="1" fill="hold">
                                          <p:stCondLst>
                                            <p:cond delay="999"/>
                                          </p:stCondLst>
                                        </p:cTn>
                                        <p:tgtEl>
                                          <p:spTgt spid="18"/>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1" fill="hold"/>
                                        <p:tgtEl>
                                          <p:spTgt spid="19"/>
                                        </p:tgtEl>
                                      </p:cBhvr>
                                    </p:cmd>
                                  </p:childTnLst>
                                </p:cTn>
                              </p:par>
                            </p:childTnLst>
                          </p:cTn>
                        </p:par>
                        <p:par>
                          <p:cTn id="26" fill="hold">
                            <p:stCondLst>
                              <p:cond delay="1000"/>
                            </p:stCondLst>
                            <p:childTnLst>
                              <p:par>
                                <p:cTn id="27" presetID="20" presetClass="exit" presetSubtype="0" fill="hold" grpId="0" nodeType="afterEffect">
                                  <p:stCondLst>
                                    <p:cond delay="0"/>
                                  </p:stCondLst>
                                  <p:childTnLst>
                                    <p:animEffect transition="out" filter="wedge">
                                      <p:cBhvr>
                                        <p:cTn id="28" dur="1000"/>
                                        <p:tgtEl>
                                          <p:spTgt spid="17"/>
                                        </p:tgtEl>
                                      </p:cBhvr>
                                    </p:animEffect>
                                    <p:set>
                                      <p:cBhvr>
                                        <p:cTn id="29" dur="1" fill="hold">
                                          <p:stCondLst>
                                            <p:cond delay="999"/>
                                          </p:stCondLst>
                                        </p:cTn>
                                        <p:tgtEl>
                                          <p:spTgt spid="17"/>
                                        </p:tgtEl>
                                        <p:attrNameLst>
                                          <p:attrName>style.visibility</p:attrName>
                                        </p:attrNameLst>
                                      </p:cBhvr>
                                      <p:to>
                                        <p:strVal val="hidden"/>
                                      </p:to>
                                    </p:set>
                                  </p:childTnLst>
                                </p:cTn>
                              </p:par>
                            </p:childTnLst>
                          </p:cTn>
                        </p:par>
                        <p:par>
                          <p:cTn id="30" fill="hold">
                            <p:stCondLst>
                              <p:cond delay="2000"/>
                            </p:stCondLst>
                            <p:childTnLst>
                              <p:par>
                                <p:cTn id="31" presetID="20" presetClass="exit" presetSubtype="0" fill="hold" grpId="0" nodeType="afterEffect">
                                  <p:stCondLst>
                                    <p:cond delay="0"/>
                                  </p:stCondLst>
                                  <p:childTnLst>
                                    <p:animEffect transition="out" filter="wedge">
                                      <p:cBhvr>
                                        <p:cTn id="32" dur="1000"/>
                                        <p:tgtEl>
                                          <p:spTgt spid="16"/>
                                        </p:tgtEl>
                                      </p:cBhvr>
                                    </p:animEffect>
                                    <p:set>
                                      <p:cBhvr>
                                        <p:cTn id="33" dur="1" fill="hold">
                                          <p:stCondLst>
                                            <p:cond delay="999"/>
                                          </p:stCondLst>
                                        </p:cTn>
                                        <p:tgtEl>
                                          <p:spTgt spid="16"/>
                                        </p:tgtEl>
                                        <p:attrNameLst>
                                          <p:attrName>style.visibility</p:attrName>
                                        </p:attrNameLst>
                                      </p:cBhvr>
                                      <p:to>
                                        <p:strVal val="hidden"/>
                                      </p:to>
                                    </p:set>
                                  </p:childTnLst>
                                </p:cTn>
                              </p:par>
                            </p:childTnLst>
                          </p:cTn>
                        </p:par>
                        <p:par>
                          <p:cTn id="34" fill="hold">
                            <p:stCondLst>
                              <p:cond delay="3000"/>
                            </p:stCondLst>
                            <p:childTnLst>
                              <p:par>
                                <p:cTn id="35" presetID="20" presetClass="exit" presetSubtype="0" fill="hold" grpId="0" nodeType="afterEffect">
                                  <p:stCondLst>
                                    <p:cond delay="0"/>
                                  </p:stCondLst>
                                  <p:childTnLst>
                                    <p:animEffect transition="out" filter="wedge">
                                      <p:cBhvr>
                                        <p:cTn id="36" dur="1000"/>
                                        <p:tgtEl>
                                          <p:spTgt spid="15"/>
                                        </p:tgtEl>
                                      </p:cBhvr>
                                    </p:animEffect>
                                    <p:set>
                                      <p:cBhvr>
                                        <p:cTn id="37" dur="1" fill="hold">
                                          <p:stCondLst>
                                            <p:cond delay="999"/>
                                          </p:stCondLst>
                                        </p:cTn>
                                        <p:tgtEl>
                                          <p:spTgt spid="15"/>
                                        </p:tgtEl>
                                        <p:attrNameLst>
                                          <p:attrName>style.visibility</p:attrName>
                                        </p:attrNameLst>
                                      </p:cBhvr>
                                      <p:to>
                                        <p:strVal val="hidden"/>
                                      </p:to>
                                    </p:set>
                                  </p:childTnLst>
                                </p:cTn>
                              </p:par>
                            </p:childTnLst>
                          </p:cTn>
                        </p:par>
                        <p:par>
                          <p:cTn id="38" fill="hold">
                            <p:stCondLst>
                              <p:cond delay="4000"/>
                            </p:stCondLst>
                            <p:childTnLst>
                              <p:par>
                                <p:cTn id="39" presetID="20" presetClass="exit" presetSubtype="0" fill="hold" grpId="0" nodeType="afterEffect">
                                  <p:stCondLst>
                                    <p:cond delay="0"/>
                                  </p:stCondLst>
                                  <p:childTnLst>
                                    <p:animEffect transition="out" filter="wedge">
                                      <p:cBhvr>
                                        <p:cTn id="40" dur="1000"/>
                                        <p:tgtEl>
                                          <p:spTgt spid="14"/>
                                        </p:tgtEl>
                                      </p:cBhvr>
                                    </p:animEffect>
                                    <p:set>
                                      <p:cBhvr>
                                        <p:cTn id="41" dur="1" fill="hold">
                                          <p:stCondLst>
                                            <p:cond delay="999"/>
                                          </p:stCondLst>
                                        </p:cTn>
                                        <p:tgtEl>
                                          <p:spTgt spid="14"/>
                                        </p:tgtEl>
                                        <p:attrNameLst>
                                          <p:attrName>style.visibility</p:attrName>
                                        </p:attrNameLst>
                                      </p:cBhvr>
                                      <p:to>
                                        <p:strVal val="hidden"/>
                                      </p:to>
                                    </p:set>
                                  </p:childTnLst>
                                </p:cTn>
                              </p:par>
                            </p:childTnLst>
                          </p:cTn>
                        </p:par>
                        <p:par>
                          <p:cTn id="42" fill="hold">
                            <p:stCondLst>
                              <p:cond delay="5000"/>
                            </p:stCondLst>
                            <p:childTnLst>
                              <p:par>
                                <p:cTn id="43" presetID="20" presetClass="exit" presetSubtype="0" fill="hold" grpId="0" nodeType="afterEffect">
                                  <p:stCondLst>
                                    <p:cond delay="0"/>
                                  </p:stCondLst>
                                  <p:childTnLst>
                                    <p:animEffect transition="out" filter="wedge">
                                      <p:cBhvr>
                                        <p:cTn id="44" dur="1000"/>
                                        <p:tgtEl>
                                          <p:spTgt spid="13"/>
                                        </p:tgtEl>
                                      </p:cBhvr>
                                    </p:animEffect>
                                    <p:set>
                                      <p:cBhvr>
                                        <p:cTn id="45" dur="1" fill="hold">
                                          <p:stCondLst>
                                            <p:cond delay="999"/>
                                          </p:stCondLst>
                                        </p:cTn>
                                        <p:tgtEl>
                                          <p:spTgt spid="13"/>
                                        </p:tgtEl>
                                        <p:attrNameLst>
                                          <p:attrName>style.visibility</p:attrName>
                                        </p:attrNameLst>
                                      </p:cBhvr>
                                      <p:to>
                                        <p:strVal val="hidden"/>
                                      </p:to>
                                    </p:set>
                                  </p:childTnLst>
                                </p:cTn>
                              </p:par>
                            </p:childTnLst>
                          </p:cTn>
                        </p:par>
                        <p:par>
                          <p:cTn id="46" fill="hold">
                            <p:stCondLst>
                              <p:cond delay="6000"/>
                            </p:stCondLst>
                            <p:childTnLst>
                              <p:par>
                                <p:cTn id="47" presetID="20" presetClass="exit" presetSubtype="0" fill="hold" grpId="0" nodeType="afterEffect">
                                  <p:stCondLst>
                                    <p:cond delay="0"/>
                                  </p:stCondLst>
                                  <p:childTnLst>
                                    <p:animEffect transition="out" filter="wedge">
                                      <p:cBhvr>
                                        <p:cTn id="48" dur="1000"/>
                                        <p:tgtEl>
                                          <p:spTgt spid="12"/>
                                        </p:tgtEl>
                                      </p:cBhvr>
                                    </p:animEffect>
                                    <p:set>
                                      <p:cBhvr>
                                        <p:cTn id="49" dur="1" fill="hold">
                                          <p:stCondLst>
                                            <p:cond delay="999"/>
                                          </p:stCondLst>
                                        </p:cTn>
                                        <p:tgtEl>
                                          <p:spTgt spid="12"/>
                                        </p:tgtEl>
                                        <p:attrNameLst>
                                          <p:attrName>style.visibility</p:attrName>
                                        </p:attrNameLst>
                                      </p:cBhvr>
                                      <p:to>
                                        <p:strVal val="hidden"/>
                                      </p:to>
                                    </p:set>
                                  </p:childTnLst>
                                </p:cTn>
                              </p:par>
                            </p:childTnLst>
                          </p:cTn>
                        </p:par>
                        <p:par>
                          <p:cTn id="50" fill="hold">
                            <p:stCondLst>
                              <p:cond delay="7000"/>
                            </p:stCondLst>
                            <p:childTnLst>
                              <p:par>
                                <p:cTn id="51" presetID="20" presetClass="exit" presetSubtype="0" fill="hold" grpId="0" nodeType="afterEffect">
                                  <p:stCondLst>
                                    <p:cond delay="0"/>
                                  </p:stCondLst>
                                  <p:childTnLst>
                                    <p:animEffect transition="out" filter="wedge">
                                      <p:cBhvr>
                                        <p:cTn id="52" dur="1000"/>
                                        <p:tgtEl>
                                          <p:spTgt spid="11"/>
                                        </p:tgtEl>
                                      </p:cBhvr>
                                    </p:animEffect>
                                    <p:set>
                                      <p:cBhvr>
                                        <p:cTn id="53" dur="1" fill="hold">
                                          <p:stCondLst>
                                            <p:cond delay="999"/>
                                          </p:stCondLst>
                                        </p:cTn>
                                        <p:tgtEl>
                                          <p:spTgt spid="11"/>
                                        </p:tgtEl>
                                        <p:attrNameLst>
                                          <p:attrName>style.visibility</p:attrName>
                                        </p:attrNameLst>
                                      </p:cBhvr>
                                      <p:to>
                                        <p:strVal val="hidden"/>
                                      </p:to>
                                    </p:set>
                                  </p:childTnLst>
                                </p:cTn>
                              </p:par>
                            </p:childTnLst>
                          </p:cTn>
                        </p:par>
                        <p:par>
                          <p:cTn id="54" fill="hold">
                            <p:stCondLst>
                              <p:cond delay="8000"/>
                            </p:stCondLst>
                            <p:childTnLst>
                              <p:par>
                                <p:cTn id="55" presetID="20" presetClass="exit" presetSubtype="0" fill="hold" grpId="0" nodeType="afterEffect">
                                  <p:stCondLst>
                                    <p:cond delay="0"/>
                                  </p:stCondLst>
                                  <p:childTnLst>
                                    <p:animEffect transition="out" filter="wedge">
                                      <p:cBhvr>
                                        <p:cTn id="56" dur="1000"/>
                                        <p:tgtEl>
                                          <p:spTgt spid="10"/>
                                        </p:tgtEl>
                                      </p:cBhvr>
                                    </p:animEffect>
                                    <p:set>
                                      <p:cBhvr>
                                        <p:cTn id="57" dur="1" fill="hold">
                                          <p:stCondLst>
                                            <p:cond delay="999"/>
                                          </p:stCondLst>
                                        </p:cTn>
                                        <p:tgtEl>
                                          <p:spTgt spid="10"/>
                                        </p:tgtEl>
                                        <p:attrNameLst>
                                          <p:attrName>style.visibility</p:attrName>
                                        </p:attrNameLst>
                                      </p:cBhvr>
                                      <p:to>
                                        <p:strVal val="hidden"/>
                                      </p:to>
                                    </p:set>
                                  </p:childTnLst>
                                </p:cTn>
                              </p:par>
                            </p:childTnLst>
                          </p:cTn>
                        </p:par>
                        <p:par>
                          <p:cTn id="58" fill="hold">
                            <p:stCondLst>
                              <p:cond delay="9000"/>
                            </p:stCondLst>
                            <p:childTnLst>
                              <p:par>
                                <p:cTn id="59" presetID="20" presetClass="exit" presetSubtype="0" fill="hold" grpId="0" nodeType="afterEffect">
                                  <p:stCondLst>
                                    <p:cond delay="0"/>
                                  </p:stCondLst>
                                  <p:childTnLst>
                                    <p:animEffect transition="out" filter="wedge">
                                      <p:cBhvr>
                                        <p:cTn id="60" dur="1000"/>
                                        <p:tgtEl>
                                          <p:spTgt spid="5"/>
                                        </p:tgtEl>
                                      </p:cBhvr>
                                    </p:animEffect>
                                    <p:set>
                                      <p:cBhvr>
                                        <p:cTn id="6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2" fill="hold" display="0">
                  <p:stCondLst>
                    <p:cond delay="indefinite"/>
                  </p:stCondLst>
                  <p:endCondLst>
                    <p:cond evt="onStopAudio" delay="0">
                      <p:tgtEl>
                        <p:sldTgt/>
                      </p:tgtEl>
                    </p:cond>
                  </p:endCondLst>
                </p:cTn>
                <p:tgtEl>
                  <p:spTgt spid="19"/>
                </p:tgtEl>
              </p:cMediaNode>
            </p:audio>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clickEffect">
                                  <p:stCondLst>
                                    <p:cond delay="0"/>
                                  </p:stCondLst>
                                  <p:childTnLst>
                                    <p:animRot by="120000">
                                      <p:cBhvr>
                                        <p:cTn id="67" dur="100" fill="hold">
                                          <p:stCondLst>
                                            <p:cond delay="0"/>
                                          </p:stCondLst>
                                        </p:cTn>
                                        <p:tgtEl>
                                          <p:spTgt spid="9"/>
                                        </p:tgtEl>
                                        <p:attrNameLst>
                                          <p:attrName>r</p:attrName>
                                        </p:attrNameLst>
                                      </p:cBhvr>
                                    </p:animRot>
                                    <p:animRot by="-240000">
                                      <p:cBhvr>
                                        <p:cTn id="68" dur="200" fill="hold">
                                          <p:stCondLst>
                                            <p:cond delay="200"/>
                                          </p:stCondLst>
                                        </p:cTn>
                                        <p:tgtEl>
                                          <p:spTgt spid="9"/>
                                        </p:tgtEl>
                                        <p:attrNameLst>
                                          <p:attrName>r</p:attrName>
                                        </p:attrNameLst>
                                      </p:cBhvr>
                                    </p:animRot>
                                    <p:animRot by="240000">
                                      <p:cBhvr>
                                        <p:cTn id="69" dur="200" fill="hold">
                                          <p:stCondLst>
                                            <p:cond delay="400"/>
                                          </p:stCondLst>
                                        </p:cTn>
                                        <p:tgtEl>
                                          <p:spTgt spid="9"/>
                                        </p:tgtEl>
                                        <p:attrNameLst>
                                          <p:attrName>r</p:attrName>
                                        </p:attrNameLst>
                                      </p:cBhvr>
                                    </p:animRot>
                                    <p:animRot by="-240000">
                                      <p:cBhvr>
                                        <p:cTn id="70" dur="200" fill="hold">
                                          <p:stCondLst>
                                            <p:cond delay="600"/>
                                          </p:stCondLst>
                                        </p:cTn>
                                        <p:tgtEl>
                                          <p:spTgt spid="9"/>
                                        </p:tgtEl>
                                        <p:attrNameLst>
                                          <p:attrName>r</p:attrName>
                                        </p:attrNameLst>
                                      </p:cBhvr>
                                    </p:animRot>
                                    <p:animRot by="120000">
                                      <p:cBhvr>
                                        <p:cTn id="71" dur="200" fill="hold">
                                          <p:stCondLst>
                                            <p:cond delay="800"/>
                                          </p:stCondLst>
                                        </p:cTn>
                                        <p:tgtEl>
                                          <p:spTgt spid="9"/>
                                        </p:tgtEl>
                                        <p:attrNameLst>
                                          <p:attrName>r</p:attrName>
                                        </p:attrNameLst>
                                      </p:cBhvr>
                                    </p:animRot>
                                  </p:childTnLst>
                                  <p:subTnLst>
                                    <p:audio>
                                      <p:cMediaNode>
                                        <p:cTn display="0" masterRel="sameClick">
                                          <p:stCondLst>
                                            <p:cond evt="begin" delay="0">
                                              <p:tn val="66"/>
                                            </p:cond>
                                          </p:stCondLst>
                                          <p:endCondLst>
                                            <p:cond evt="onStopAudio" delay="0">
                                              <p:tgtEl>
                                                <p:sldTgt/>
                                              </p:tgtEl>
                                            </p:cond>
                                          </p:endCondLst>
                                        </p:cTn>
                                        <p:tgtEl>
                                          <p:sndTgt r:embed="rId6" name="ĐÚNG-RỒI_BẠN-GIỎI-QUÁ.wav"/>
                                        </p:tgtEl>
                                      </p:cMediaNode>
                                    </p:audio>
                                  </p:subTnLst>
                                </p:cTn>
                              </p:par>
                              <p:par>
                                <p:cTn id="72" presetID="49" presetClass="path" presetSubtype="0" accel="50000" decel="50000" fill="hold" nodeType="withEffect">
                                  <p:stCondLst>
                                    <p:cond delay="0"/>
                                  </p:stCondLst>
                                  <p:childTnLst>
                                    <p:animMotion origin="layout" path="M -2.5E-6 -3.33333E-6 L 0.23347 -0.31666 " pathEditMode="relative" rAng="0" ptsTypes="AA">
                                      <p:cBhvr>
                                        <p:cTn id="73" dur="3000" fill="hold"/>
                                        <p:tgtEl>
                                          <p:spTgt spid="2"/>
                                        </p:tgtEl>
                                        <p:attrNameLst>
                                          <p:attrName>ppt_x</p:attrName>
                                          <p:attrName>ppt_y</p:attrName>
                                        </p:attrNameLst>
                                      </p:cBhvr>
                                      <p:rCtr x="11667" y="-15833"/>
                                    </p:animMotion>
                                  </p:childTnLst>
                                </p:cTn>
                              </p:par>
                              <p:par>
                                <p:cTn id="74" presetID="1" presetClass="entr" presetSubtype="0" fill="hold" nodeType="withEffect">
                                  <p:stCondLst>
                                    <p:cond delay="1200"/>
                                  </p:stCondLst>
                                  <p:childTnLst>
                                    <p:set>
                                      <p:cBhvr>
                                        <p:cTn id="75"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7" name="arrow.wav"/>
                                        </p:tgtEl>
                                      </p:cMediaNode>
                                    </p:audio>
                                  </p:subTnLst>
                                </p:cTn>
                              </p:par>
                              <p:par>
                                <p:cTn id="76" presetID="1" presetClass="mediacall" presetSubtype="0" fill="hold" nodeType="withEffect">
                                  <p:stCondLst>
                                    <p:cond delay="1200"/>
                                  </p:stCondLst>
                                  <p:childTnLst>
                                    <p:cmd type="call" cmd="playFrom(0.0)">
                                      <p:cBhvr>
                                        <p:cTn id="77" dur="11071" fill="hold"/>
                                        <p:tgtEl>
                                          <p:spTgt spid="4"/>
                                        </p:tgtEl>
                                      </p:cBhvr>
                                    </p:cmd>
                                  </p:childTnLst>
                                </p:cTn>
                              </p:par>
                              <p:par>
                                <p:cTn id="78" presetID="1" presetClass="exit" presetSubtype="0" fill="hold" nodeType="withEffect">
                                  <p:stCondLst>
                                    <p:cond delay="1200"/>
                                  </p:stCondLst>
                                  <p:childTnLst>
                                    <p:set>
                                      <p:cBhvr>
                                        <p:cTn id="79" dur="1" fill="hold">
                                          <p:stCondLst>
                                            <p:cond delay="0"/>
                                          </p:stCondLst>
                                        </p:cTn>
                                        <p:tgtEl>
                                          <p:spTgt spid="60"/>
                                        </p:tgtEl>
                                        <p:attrNameLst>
                                          <p:attrName>style.visibility</p:attrName>
                                        </p:attrNameLst>
                                      </p:cBhvr>
                                      <p:to>
                                        <p:strVal val="hidden"/>
                                      </p:to>
                                    </p:set>
                                  </p:childTnLst>
                                </p:cTn>
                              </p:par>
                              <p:par>
                                <p:cTn id="80" presetID="1" presetClass="exit" presetSubtype="0" fill="hold" nodeType="withEffect">
                                  <p:stCondLst>
                                    <p:cond delay="1600"/>
                                  </p:stCondLst>
                                  <p:childTnLst>
                                    <p:set>
                                      <p:cBhvr>
                                        <p:cTn id="81" dur="1" fill="hold">
                                          <p:stCondLst>
                                            <p:cond delay="0"/>
                                          </p:stCondLst>
                                        </p:cTn>
                                        <p:tgtEl>
                                          <p:spTgt spid="2"/>
                                        </p:tgtEl>
                                        <p:attrNameLst>
                                          <p:attrName>style.visibility</p:attrName>
                                        </p:attrNameLst>
                                      </p:cBhvr>
                                      <p:to>
                                        <p:strVal val="hidden"/>
                                      </p:to>
                                    </p:set>
                                  </p:childTnLst>
                                </p:cTn>
                              </p:par>
                              <p:par>
                                <p:cTn id="82" presetID="1" presetClass="exit" presetSubtype="0" fill="hold" nodeType="withEffect">
                                  <p:stCondLst>
                                    <p:cond delay="1600"/>
                                  </p:stCondLst>
                                  <p:childTnLst>
                                    <p:set>
                                      <p:cBhvr>
                                        <p:cTn id="8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4" restart="whenNotActive" fill="hold" evtFilter="cancelBubble" nodeType="interactiveSeq">
                <p:stCondLst>
                  <p:cond evt="onClick" delay="0">
                    <p:tgtEl>
                      <p:spTgt spid="24"/>
                    </p:tgtEl>
                  </p:cond>
                </p:stCondLst>
                <p:endSync evt="end" delay="0">
                  <p:rtn val="all"/>
                </p:endSync>
                <p:childTnLst>
                  <p:par>
                    <p:cTn id="85" fill="hold">
                      <p:stCondLst>
                        <p:cond delay="0"/>
                      </p:stCondLst>
                      <p:childTnLst>
                        <p:par>
                          <p:cTn id="86" fill="hold">
                            <p:stCondLst>
                              <p:cond delay="0"/>
                            </p:stCondLst>
                            <p:childTnLst>
                              <p:par>
                                <p:cTn id="87" presetID="32" presetClass="emph" presetSubtype="0" fill="hold" nodeType="clickEffect">
                                  <p:stCondLst>
                                    <p:cond delay="0"/>
                                  </p:stCondLst>
                                  <p:childTnLst>
                                    <p:animRot by="120000">
                                      <p:cBhvr>
                                        <p:cTn id="88" dur="100" fill="hold">
                                          <p:stCondLst>
                                            <p:cond delay="0"/>
                                          </p:stCondLst>
                                        </p:cTn>
                                        <p:tgtEl>
                                          <p:spTgt spid="24"/>
                                        </p:tgtEl>
                                        <p:attrNameLst>
                                          <p:attrName>r</p:attrName>
                                        </p:attrNameLst>
                                      </p:cBhvr>
                                    </p:animRot>
                                    <p:animRot by="-240000">
                                      <p:cBhvr>
                                        <p:cTn id="89" dur="200" fill="hold">
                                          <p:stCondLst>
                                            <p:cond delay="200"/>
                                          </p:stCondLst>
                                        </p:cTn>
                                        <p:tgtEl>
                                          <p:spTgt spid="24"/>
                                        </p:tgtEl>
                                        <p:attrNameLst>
                                          <p:attrName>r</p:attrName>
                                        </p:attrNameLst>
                                      </p:cBhvr>
                                    </p:animRot>
                                    <p:animRot by="240000">
                                      <p:cBhvr>
                                        <p:cTn id="90" dur="200" fill="hold">
                                          <p:stCondLst>
                                            <p:cond delay="400"/>
                                          </p:stCondLst>
                                        </p:cTn>
                                        <p:tgtEl>
                                          <p:spTgt spid="24"/>
                                        </p:tgtEl>
                                        <p:attrNameLst>
                                          <p:attrName>r</p:attrName>
                                        </p:attrNameLst>
                                      </p:cBhvr>
                                    </p:animRot>
                                    <p:animRot by="-240000">
                                      <p:cBhvr>
                                        <p:cTn id="91" dur="200" fill="hold">
                                          <p:stCondLst>
                                            <p:cond delay="600"/>
                                          </p:stCondLst>
                                        </p:cTn>
                                        <p:tgtEl>
                                          <p:spTgt spid="24"/>
                                        </p:tgtEl>
                                        <p:attrNameLst>
                                          <p:attrName>r</p:attrName>
                                        </p:attrNameLst>
                                      </p:cBhvr>
                                    </p:animRot>
                                    <p:animRot by="120000">
                                      <p:cBhvr>
                                        <p:cTn id="92" dur="200" fill="hold">
                                          <p:stCondLst>
                                            <p:cond delay="800"/>
                                          </p:stCondLst>
                                        </p:cTn>
                                        <p:tgtEl>
                                          <p:spTgt spid="24"/>
                                        </p:tgtEl>
                                        <p:attrNameLst>
                                          <p:attrName>r</p:attrName>
                                        </p:attrNameLst>
                                      </p:cBhvr>
                                    </p:animRot>
                                  </p:childTnLst>
                                  <p:subTnLst>
                                    <p:audio>
                                      <p:cMediaNode>
                                        <p:cTn display="0" masterRel="sameClick">
                                          <p:stCondLst>
                                            <p:cond evt="begin" delay="0">
                                              <p:tn val="87"/>
                                            </p:cond>
                                          </p:stCondLst>
                                          <p:endCondLst>
                                            <p:cond evt="onStopAudio" delay="0">
                                              <p:tgtEl>
                                                <p:sldTgt/>
                                              </p:tgtEl>
                                            </p:cond>
                                          </p:endCondLst>
                                        </p:cTn>
                                        <p:tgtEl>
                                          <p:sndTgt r:embed="rId8" name="SAI-RÒI-BẠN-ƠI_-CỐ-GẮNG....wav"/>
                                        </p:tgtEl>
                                      </p:cMediaNode>
                                    </p:audio>
                                  </p:subTnLst>
                                </p:cTn>
                              </p:par>
                              <p:par>
                                <p:cTn id="93" presetID="56" presetClass="path" presetSubtype="0" accel="50000" decel="50000" fill="hold" nodeType="withEffect">
                                  <p:stCondLst>
                                    <p:cond delay="0"/>
                                  </p:stCondLst>
                                  <p:childTnLst>
                                    <p:animMotion origin="layout" path="M -2.5E-6 -3.33333E-6 L 0.04948 -0.31805 " pathEditMode="relative" rAng="0" ptsTypes="AA">
                                      <p:cBhvr>
                                        <p:cTn id="94" dur="1600" fill="hold"/>
                                        <p:tgtEl>
                                          <p:spTgt spid="2"/>
                                        </p:tgtEl>
                                        <p:attrNameLst>
                                          <p:attrName>ppt_x</p:attrName>
                                          <p:attrName>ppt_y</p:attrName>
                                        </p:attrNameLst>
                                      </p:cBhvr>
                                      <p:rCtr x="2474" y="-15903"/>
                                    </p:animMotion>
                                  </p:childTnLst>
                                  <p:subTnLst>
                                    <p:audio>
                                      <p:cMediaNode>
                                        <p:cTn display="0" masterRel="sameClick">
                                          <p:stCondLst>
                                            <p:cond evt="begin" delay="0">
                                              <p:tn val="93"/>
                                            </p:cond>
                                          </p:stCondLst>
                                          <p:endCondLst>
                                            <p:cond evt="onStopAudio" delay="0">
                                              <p:tgtEl>
                                                <p:sldTgt/>
                                              </p:tgtEl>
                                            </p:cond>
                                          </p:endCondLst>
                                        </p:cTn>
                                        <p:tgtEl>
                                          <p:sndTgt r:embed="rId9" name="CHẾ DĨU.wav"/>
                                        </p:tgtEl>
                                      </p:cMediaNode>
                                    </p:audio>
                                  </p:subTnLst>
                                </p:cTn>
                              </p:par>
                              <p:par>
                                <p:cTn id="95" presetID="56" presetClass="path" presetSubtype="0" accel="50000" decel="50000" fill="hold" nodeType="withEffect">
                                  <p:stCondLst>
                                    <p:cond delay="0"/>
                                  </p:stCondLst>
                                  <p:childTnLst>
                                    <p:animMotion origin="layout" path="M 1.04167E-6 -1.11111E-6 L -0.14362 -1.11111E-6 " pathEditMode="relative" rAng="0" ptsTypes="AA">
                                      <p:cBhvr>
                                        <p:cTn id="96" dur="1600" fill="hold"/>
                                        <p:tgtEl>
                                          <p:spTgt spid="60"/>
                                        </p:tgtEl>
                                        <p:attrNameLst>
                                          <p:attrName>ppt_x</p:attrName>
                                          <p:attrName>ppt_y</p:attrName>
                                        </p:attrNameLst>
                                      </p:cBhvr>
                                      <p:rCtr x="-7187" y="0"/>
                                    </p:animMotion>
                                  </p:childTnLst>
                                </p:cTn>
                              </p:par>
                              <p:par>
                                <p:cTn id="97" presetID="1" presetClass="entr" presetSubtype="0" fill="hold" nodeType="withEffect">
                                  <p:stCondLst>
                                    <p:cond delay="1600"/>
                                  </p:stCondLst>
                                  <p:childTnLst>
                                    <p:set>
                                      <p:cBhvr>
                                        <p:cTn id="98" dur="1" fill="hold">
                                          <p:stCondLst>
                                            <p:cond delay="0"/>
                                          </p:stCondLst>
                                        </p:cTn>
                                        <p:tgtEl>
                                          <p:spTgt spid="20"/>
                                        </p:tgtEl>
                                        <p:attrNameLst>
                                          <p:attrName>style.visibility</p:attrName>
                                        </p:attrNameLst>
                                      </p:cBhvr>
                                      <p:to>
                                        <p:strVal val="visible"/>
                                      </p:to>
                                    </p:set>
                                  </p:childTnLst>
                                </p:cTn>
                              </p:par>
                            </p:childTnLst>
                          </p:cTn>
                        </p:par>
                        <p:par>
                          <p:cTn id="99" fill="hold">
                            <p:stCondLst>
                              <p:cond delay="1600"/>
                            </p:stCondLst>
                            <p:childTnLst>
                              <p:par>
                                <p:cTn id="100" presetID="1" presetClass="exit" presetSubtype="0" fill="hold" nodeType="afterEffect">
                                  <p:stCondLst>
                                    <p:cond delay="0"/>
                                  </p:stCondLst>
                                  <p:childTnLst>
                                    <p:set>
                                      <p:cBhvr>
                                        <p:cTn id="101" dur="1" fill="hold">
                                          <p:stCondLst>
                                            <p:cond delay="0"/>
                                          </p:stCondLst>
                                        </p:cTn>
                                        <p:tgtEl>
                                          <p:spTgt spid="60"/>
                                        </p:tgtEl>
                                        <p:attrNameLst>
                                          <p:attrName>style.visibility</p:attrName>
                                        </p:attrNameLst>
                                      </p:cBhvr>
                                      <p:to>
                                        <p:strVal val="hidden"/>
                                      </p:to>
                                    </p:set>
                                  </p:childTnLst>
                                </p:cTn>
                              </p:par>
                            </p:childTnLst>
                          </p:cTn>
                        </p:par>
                        <p:par>
                          <p:cTn id="102" fill="hold">
                            <p:stCondLst>
                              <p:cond delay="1600"/>
                            </p:stCondLst>
                            <p:childTnLst>
                              <p:par>
                                <p:cTn id="103" presetID="1" presetClass="entr" presetSubtype="0" fill="hold" nodeType="afterEffect">
                                  <p:stCondLst>
                                    <p:cond delay="0"/>
                                  </p:stCondLst>
                                  <p:childTnLst>
                                    <p:set>
                                      <p:cBhvr>
                                        <p:cTn id="104" dur="1" fill="hold">
                                          <p:stCondLst>
                                            <p:cond delay="0"/>
                                          </p:stCondLst>
                                        </p:cTn>
                                        <p:tgtEl>
                                          <p:spTgt spid="2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8"/>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1" restart="whenNotActive" fill="hold" evtFilter="cancelBubble" nodeType="interactiveSeq">
                <p:stCondLst>
                  <p:cond evt="onClick" delay="0">
                    <p:tgtEl>
                      <p:spTgt spid="30"/>
                    </p:tgtEl>
                  </p:cond>
                </p:stCondLst>
                <p:endSync evt="end" delay="0">
                  <p:rtn val="all"/>
                </p:endSync>
                <p:childTnLst>
                  <p:par>
                    <p:cTn id="112" fill="hold">
                      <p:stCondLst>
                        <p:cond delay="0"/>
                      </p:stCondLst>
                      <p:childTnLst>
                        <p:par>
                          <p:cTn id="113" fill="hold">
                            <p:stCondLst>
                              <p:cond delay="0"/>
                            </p:stCondLst>
                            <p:childTnLst>
                              <p:par>
                                <p:cTn id="114" presetID="32" presetClass="emph" presetSubtype="0" fill="hold" nodeType="clickEffect">
                                  <p:stCondLst>
                                    <p:cond delay="0"/>
                                  </p:stCondLst>
                                  <p:childTnLst>
                                    <p:animRot by="120000">
                                      <p:cBhvr>
                                        <p:cTn id="115" dur="100" fill="hold">
                                          <p:stCondLst>
                                            <p:cond delay="0"/>
                                          </p:stCondLst>
                                        </p:cTn>
                                        <p:tgtEl>
                                          <p:spTgt spid="30"/>
                                        </p:tgtEl>
                                        <p:attrNameLst>
                                          <p:attrName>r</p:attrName>
                                        </p:attrNameLst>
                                      </p:cBhvr>
                                    </p:animRot>
                                    <p:animRot by="-240000">
                                      <p:cBhvr>
                                        <p:cTn id="116" dur="200" fill="hold">
                                          <p:stCondLst>
                                            <p:cond delay="200"/>
                                          </p:stCondLst>
                                        </p:cTn>
                                        <p:tgtEl>
                                          <p:spTgt spid="30"/>
                                        </p:tgtEl>
                                        <p:attrNameLst>
                                          <p:attrName>r</p:attrName>
                                        </p:attrNameLst>
                                      </p:cBhvr>
                                    </p:animRot>
                                    <p:animRot by="240000">
                                      <p:cBhvr>
                                        <p:cTn id="117" dur="200" fill="hold">
                                          <p:stCondLst>
                                            <p:cond delay="400"/>
                                          </p:stCondLst>
                                        </p:cTn>
                                        <p:tgtEl>
                                          <p:spTgt spid="30"/>
                                        </p:tgtEl>
                                        <p:attrNameLst>
                                          <p:attrName>r</p:attrName>
                                        </p:attrNameLst>
                                      </p:cBhvr>
                                    </p:animRot>
                                    <p:animRot by="-240000">
                                      <p:cBhvr>
                                        <p:cTn id="118" dur="200" fill="hold">
                                          <p:stCondLst>
                                            <p:cond delay="600"/>
                                          </p:stCondLst>
                                        </p:cTn>
                                        <p:tgtEl>
                                          <p:spTgt spid="30"/>
                                        </p:tgtEl>
                                        <p:attrNameLst>
                                          <p:attrName>r</p:attrName>
                                        </p:attrNameLst>
                                      </p:cBhvr>
                                    </p:animRot>
                                    <p:animRot by="120000">
                                      <p:cBhvr>
                                        <p:cTn id="119" dur="200" fill="hold">
                                          <p:stCondLst>
                                            <p:cond delay="800"/>
                                          </p:stCondLst>
                                        </p:cTn>
                                        <p:tgtEl>
                                          <p:spTgt spid="30"/>
                                        </p:tgtEl>
                                        <p:attrNameLst>
                                          <p:attrName>r</p:attrName>
                                        </p:attrNameLst>
                                      </p:cBhvr>
                                    </p:animRot>
                                  </p:childTnLst>
                                  <p:subTnLst>
                                    <p:audio>
                                      <p:cMediaNode>
                                        <p:cTn display="0" masterRel="sameClick">
                                          <p:stCondLst>
                                            <p:cond evt="begin" delay="0">
                                              <p:tn val="114"/>
                                            </p:cond>
                                          </p:stCondLst>
                                          <p:endCondLst>
                                            <p:cond evt="onStopAudio" delay="0">
                                              <p:tgtEl>
                                                <p:sldTgt/>
                                              </p:tgtEl>
                                            </p:cond>
                                          </p:endCondLst>
                                        </p:cTn>
                                        <p:tgtEl>
                                          <p:sndTgt r:embed="rId8" name="SAI-RÒI-BẠN-ƠI_-CỐ-GẮNG....wav"/>
                                        </p:tgtEl>
                                      </p:cMediaNode>
                                    </p:audio>
                                  </p:subTnLst>
                                </p:cTn>
                              </p:par>
                              <p:par>
                                <p:cTn id="120" presetID="56" presetClass="path" presetSubtype="0" accel="50000" decel="50000" fill="hold" nodeType="withEffect">
                                  <p:stCondLst>
                                    <p:cond delay="0"/>
                                  </p:stCondLst>
                                  <p:childTnLst>
                                    <p:animMotion origin="layout" path="M -2.5E-6 -3.33333E-6 L 0.04948 -0.33588 " pathEditMode="relative" rAng="0" ptsTypes="AA">
                                      <p:cBhvr>
                                        <p:cTn id="121" dur="2000" fill="hold"/>
                                        <p:tgtEl>
                                          <p:spTgt spid="2"/>
                                        </p:tgtEl>
                                        <p:attrNameLst>
                                          <p:attrName>ppt_x</p:attrName>
                                          <p:attrName>ppt_y</p:attrName>
                                        </p:attrNameLst>
                                      </p:cBhvr>
                                      <p:rCtr x="2474" y="-16806"/>
                                    </p:animMotion>
                                  </p:childTnLst>
                                  <p:subTnLst>
                                    <p:audio>
                                      <p:cMediaNode>
                                        <p:cTn display="0" masterRel="sameClick">
                                          <p:stCondLst>
                                            <p:cond evt="begin" delay="0">
                                              <p:tn val="120"/>
                                            </p:cond>
                                          </p:stCondLst>
                                          <p:endCondLst>
                                            <p:cond evt="onStopAudio" delay="0">
                                              <p:tgtEl>
                                                <p:sldTgt/>
                                              </p:tgtEl>
                                            </p:cond>
                                          </p:endCondLst>
                                        </p:cTn>
                                        <p:tgtEl>
                                          <p:sndTgt r:embed="rId9" name="CHẾ DĨU.wav"/>
                                        </p:tgtEl>
                                      </p:cMediaNode>
                                    </p:audio>
                                  </p:subTnLst>
                                </p:cTn>
                              </p:par>
                              <p:par>
                                <p:cTn id="122" presetID="56" presetClass="path" presetSubtype="0" accel="50000" decel="50000" fill="hold" nodeType="withEffect">
                                  <p:stCondLst>
                                    <p:cond delay="0"/>
                                  </p:stCondLst>
                                  <p:childTnLst>
                                    <p:animMotion origin="layout" path="M 1.04167E-6 -1.11111E-6 L -0.14362 -1.11111E-6 " pathEditMode="relative" rAng="0" ptsTypes="AA">
                                      <p:cBhvr>
                                        <p:cTn id="123" dur="2100" fill="hold"/>
                                        <p:tgtEl>
                                          <p:spTgt spid="60"/>
                                        </p:tgtEl>
                                        <p:attrNameLst>
                                          <p:attrName>ppt_x</p:attrName>
                                          <p:attrName>ppt_y</p:attrName>
                                        </p:attrNameLst>
                                      </p:cBhvr>
                                      <p:rCtr x="-7187" y="0"/>
                                    </p:animMotion>
                                  </p:childTnLst>
                                </p:cTn>
                              </p:par>
                            </p:childTnLst>
                          </p:cTn>
                        </p:par>
                        <p:par>
                          <p:cTn id="124" fill="hold">
                            <p:stCondLst>
                              <p:cond delay="2100"/>
                            </p:stCondLst>
                            <p:childTnLst>
                              <p:par>
                                <p:cTn id="125" presetID="1" presetClass="entr" presetSubtype="0" fill="hold" nodeType="after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par>
                                <p:cTn id="127" presetID="1" presetClass="exit" presetSubtype="0" fill="hold" nodeType="withEffect">
                                  <p:stCondLst>
                                    <p:cond delay="0"/>
                                  </p:stCondLst>
                                  <p:childTnLst>
                                    <p:set>
                                      <p:cBhvr>
                                        <p:cTn id="128" dur="1" fill="hold">
                                          <p:stCondLst>
                                            <p:cond delay="0"/>
                                          </p:stCondLst>
                                        </p:cTn>
                                        <p:tgtEl>
                                          <p:spTgt spid="60"/>
                                        </p:tgtEl>
                                        <p:attrNameLst>
                                          <p:attrName>style.visibility</p:attrName>
                                        </p:attrNameLst>
                                      </p:cBhvr>
                                      <p:to>
                                        <p:strVal val="hidden"/>
                                      </p:to>
                                    </p:set>
                                  </p:childTnLst>
                                </p:cTn>
                              </p:par>
                            </p:childTnLst>
                          </p:cTn>
                        </p:par>
                        <p:par>
                          <p:cTn id="129" fill="hold">
                            <p:stCondLst>
                              <p:cond delay="2100"/>
                            </p:stCondLst>
                            <p:childTnLst>
                              <p:par>
                                <p:cTn id="130" presetID="1" presetClass="entr" presetSubtype="0" fill="hold" nodeType="afterEffect">
                                  <p:stCondLst>
                                    <p:cond delay="0"/>
                                  </p:stCondLst>
                                  <p:childTnLst>
                                    <p:set>
                                      <p:cBhvr>
                                        <p:cTn id="131" dur="1" fill="hold">
                                          <p:stCondLst>
                                            <p:cond delay="0"/>
                                          </p:stCondLst>
                                        </p:cTn>
                                        <p:tgtEl>
                                          <p:spTgt spid="23"/>
                                        </p:tgtEl>
                                        <p:attrNameLst>
                                          <p:attrName>style.visibility</p:attrName>
                                        </p:attrNameLst>
                                      </p:cBhvr>
                                      <p:to>
                                        <p:strVal val="visible"/>
                                      </p:to>
                                    </p:set>
                                  </p:childTnLst>
                                </p:cTn>
                              </p:par>
                            </p:childTnLst>
                          </p:cTn>
                        </p:par>
                        <p:par>
                          <p:cTn id="132" fill="hold">
                            <p:stCondLst>
                              <p:cond delay="2100"/>
                            </p:stCondLst>
                            <p:childTnLst>
                              <p:par>
                                <p:cTn id="133" presetID="1" presetClass="entr" presetSubtype="0" fill="hold" nodeType="afterEffect">
                                  <p:stCondLst>
                                    <p:cond delay="0"/>
                                  </p:stCondLst>
                                  <p:childTnLst>
                                    <p:set>
                                      <p:cBhvr>
                                        <p:cTn id="134" dur="1" fill="hold">
                                          <p:stCondLst>
                                            <p:cond delay="0"/>
                                          </p:stCondLst>
                                        </p:cTn>
                                        <p:tgtEl>
                                          <p:spTgt spid="2"/>
                                        </p:tgtEl>
                                        <p:attrNameLst>
                                          <p:attrName>style.visibility</p:attrName>
                                        </p:attrNameLst>
                                      </p:cBhvr>
                                      <p:to>
                                        <p:strVal val="visible"/>
                                      </p:to>
                                    </p:set>
                                  </p:childTnLst>
                                </p:cTn>
                              </p:par>
                              <p:par>
                                <p:cTn id="135" presetID="1" presetClass="exit" presetSubtype="0" fill="hold" nodeType="withEffect">
                                  <p:stCondLst>
                                    <p:cond delay="0"/>
                                  </p:stCondLst>
                                  <p:childTnLst>
                                    <p:set>
                                      <p:cBhvr>
                                        <p:cTn id="136" dur="1" fill="hold">
                                          <p:stCondLst>
                                            <p:cond delay="0"/>
                                          </p:stCondLst>
                                        </p:cTn>
                                        <p:tgtEl>
                                          <p:spTgt spid="8"/>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39" restart="whenNotActive" fill="hold" evtFilter="cancelBubble" nodeType="interactiveSeq">
                <p:stCondLst>
                  <p:cond evt="onClick" delay="0">
                    <p:tgtEl>
                      <p:spTgt spid="34"/>
                    </p:tgtEl>
                  </p:cond>
                </p:stCondLst>
                <p:endSync evt="end" delay="0">
                  <p:rtn val="all"/>
                </p:endSync>
                <p:childTnLst>
                  <p:par>
                    <p:cTn id="140" fill="hold">
                      <p:stCondLst>
                        <p:cond delay="0"/>
                      </p:stCondLst>
                      <p:childTnLst>
                        <p:par>
                          <p:cTn id="141" fill="hold">
                            <p:stCondLst>
                              <p:cond delay="0"/>
                            </p:stCondLst>
                            <p:childTnLst>
                              <p:par>
                                <p:cTn id="142" presetID="32" presetClass="emph" presetSubtype="0" fill="hold" nodeType="clickEffect">
                                  <p:stCondLst>
                                    <p:cond delay="0"/>
                                  </p:stCondLst>
                                  <p:childTnLst>
                                    <p:animRot by="120000">
                                      <p:cBhvr>
                                        <p:cTn id="143" dur="100" fill="hold">
                                          <p:stCondLst>
                                            <p:cond delay="0"/>
                                          </p:stCondLst>
                                        </p:cTn>
                                        <p:tgtEl>
                                          <p:spTgt spid="34"/>
                                        </p:tgtEl>
                                        <p:attrNameLst>
                                          <p:attrName>r</p:attrName>
                                        </p:attrNameLst>
                                      </p:cBhvr>
                                    </p:animRot>
                                    <p:animRot by="-240000">
                                      <p:cBhvr>
                                        <p:cTn id="144" dur="200" fill="hold">
                                          <p:stCondLst>
                                            <p:cond delay="200"/>
                                          </p:stCondLst>
                                        </p:cTn>
                                        <p:tgtEl>
                                          <p:spTgt spid="34"/>
                                        </p:tgtEl>
                                        <p:attrNameLst>
                                          <p:attrName>r</p:attrName>
                                        </p:attrNameLst>
                                      </p:cBhvr>
                                    </p:animRot>
                                    <p:animRot by="240000">
                                      <p:cBhvr>
                                        <p:cTn id="145" dur="200" fill="hold">
                                          <p:stCondLst>
                                            <p:cond delay="400"/>
                                          </p:stCondLst>
                                        </p:cTn>
                                        <p:tgtEl>
                                          <p:spTgt spid="34"/>
                                        </p:tgtEl>
                                        <p:attrNameLst>
                                          <p:attrName>r</p:attrName>
                                        </p:attrNameLst>
                                      </p:cBhvr>
                                    </p:animRot>
                                    <p:animRot by="-240000">
                                      <p:cBhvr>
                                        <p:cTn id="146" dur="200" fill="hold">
                                          <p:stCondLst>
                                            <p:cond delay="600"/>
                                          </p:stCondLst>
                                        </p:cTn>
                                        <p:tgtEl>
                                          <p:spTgt spid="34"/>
                                        </p:tgtEl>
                                        <p:attrNameLst>
                                          <p:attrName>r</p:attrName>
                                        </p:attrNameLst>
                                      </p:cBhvr>
                                    </p:animRot>
                                    <p:animRot by="120000">
                                      <p:cBhvr>
                                        <p:cTn id="147" dur="200" fill="hold">
                                          <p:stCondLst>
                                            <p:cond delay="800"/>
                                          </p:stCondLst>
                                        </p:cTn>
                                        <p:tgtEl>
                                          <p:spTgt spid="34"/>
                                        </p:tgtEl>
                                        <p:attrNameLst>
                                          <p:attrName>r</p:attrName>
                                        </p:attrNameLst>
                                      </p:cBhvr>
                                    </p:animRot>
                                  </p:childTnLst>
                                  <p:subTnLst>
                                    <p:audio>
                                      <p:cMediaNode>
                                        <p:cTn display="0" masterRel="sameClick">
                                          <p:stCondLst>
                                            <p:cond evt="begin" delay="0">
                                              <p:tn val="142"/>
                                            </p:cond>
                                          </p:stCondLst>
                                          <p:endCondLst>
                                            <p:cond evt="onStopAudio" delay="0">
                                              <p:tgtEl>
                                                <p:sldTgt/>
                                              </p:tgtEl>
                                            </p:cond>
                                          </p:endCondLst>
                                        </p:cTn>
                                        <p:tgtEl>
                                          <p:sndTgt r:embed="rId8" name="SAI-RÒI-BẠN-ƠI_-CỐ-GẮNG....wav"/>
                                        </p:tgtEl>
                                      </p:cMediaNode>
                                    </p:audio>
                                  </p:subTnLst>
                                </p:cTn>
                              </p:par>
                              <p:par>
                                <p:cTn id="148" presetID="56" presetClass="path" presetSubtype="0" accel="50000" decel="50000" fill="hold" nodeType="withEffect">
                                  <p:stCondLst>
                                    <p:cond delay="0"/>
                                  </p:stCondLst>
                                  <p:childTnLst>
                                    <p:animMotion origin="layout" path="M -2.5E-6 -3.33333E-6 L 0.28295 -0.33588 " pathEditMode="relative" rAng="0" ptsTypes="AA">
                                      <p:cBhvr>
                                        <p:cTn id="149" dur="2000" fill="hold"/>
                                        <p:tgtEl>
                                          <p:spTgt spid="2"/>
                                        </p:tgtEl>
                                        <p:attrNameLst>
                                          <p:attrName>ppt_x</p:attrName>
                                          <p:attrName>ppt_y</p:attrName>
                                        </p:attrNameLst>
                                      </p:cBhvr>
                                      <p:rCtr x="14141" y="-16806"/>
                                    </p:animMotion>
                                  </p:childTnLst>
                                  <p:subTnLst>
                                    <p:audio>
                                      <p:cMediaNode>
                                        <p:cTn display="0" masterRel="sameClick">
                                          <p:stCondLst>
                                            <p:cond evt="begin" delay="0">
                                              <p:tn val="148"/>
                                            </p:cond>
                                          </p:stCondLst>
                                          <p:endCondLst>
                                            <p:cond evt="onStopAudio" delay="0">
                                              <p:tgtEl>
                                                <p:sldTgt/>
                                              </p:tgtEl>
                                            </p:cond>
                                          </p:endCondLst>
                                        </p:cTn>
                                        <p:tgtEl>
                                          <p:sndTgt r:embed="rId9" name="CHẾ DĨU.wav"/>
                                        </p:tgtEl>
                                      </p:cMediaNode>
                                    </p:audio>
                                  </p:subTnLst>
                                </p:cTn>
                              </p:par>
                              <p:par>
                                <p:cTn id="150" presetID="56" presetClass="path" presetSubtype="0" accel="50000" decel="50000" fill="hold" nodeType="withEffect">
                                  <p:stCondLst>
                                    <p:cond delay="0"/>
                                  </p:stCondLst>
                                  <p:childTnLst>
                                    <p:animMotion origin="layout" path="M 1.04167E-6 -1.11111E-6 L -0.14362 -0.00972 " pathEditMode="relative" rAng="0" ptsTypes="AA">
                                      <p:cBhvr>
                                        <p:cTn id="151" dur="2200" fill="hold"/>
                                        <p:tgtEl>
                                          <p:spTgt spid="60"/>
                                        </p:tgtEl>
                                        <p:attrNameLst>
                                          <p:attrName>ppt_x</p:attrName>
                                          <p:attrName>ppt_y</p:attrName>
                                        </p:attrNameLst>
                                      </p:cBhvr>
                                      <p:rCtr x="-7187" y="-486"/>
                                    </p:animMotion>
                                  </p:childTnLst>
                                </p:cTn>
                              </p:par>
                            </p:childTnLst>
                          </p:cTn>
                        </p:par>
                        <p:par>
                          <p:cTn id="152" fill="hold">
                            <p:stCondLst>
                              <p:cond delay="2200"/>
                            </p:stCondLst>
                            <p:childTnLst>
                              <p:par>
                                <p:cTn id="153" presetID="1" presetClass="entr" presetSubtype="0" fill="hold" nodeType="afterEffect">
                                  <p:stCondLst>
                                    <p:cond delay="0"/>
                                  </p:stCondLst>
                                  <p:childTnLst>
                                    <p:set>
                                      <p:cBhvr>
                                        <p:cTn id="154" dur="1" fill="hold">
                                          <p:stCondLst>
                                            <p:cond delay="0"/>
                                          </p:stCondLst>
                                        </p:cTn>
                                        <p:tgtEl>
                                          <p:spTgt spid="20"/>
                                        </p:tgtEl>
                                        <p:attrNameLst>
                                          <p:attrName>style.visibility</p:attrName>
                                        </p:attrNameLst>
                                      </p:cBhvr>
                                      <p:to>
                                        <p:strVal val="visible"/>
                                      </p:to>
                                    </p:set>
                                  </p:childTnLst>
                                </p:cTn>
                              </p:par>
                            </p:childTnLst>
                          </p:cTn>
                        </p:par>
                        <p:par>
                          <p:cTn id="155" fill="hold">
                            <p:stCondLst>
                              <p:cond delay="2200"/>
                            </p:stCondLst>
                            <p:childTnLst>
                              <p:par>
                                <p:cTn id="156" presetID="1" presetClass="exit" presetSubtype="0" fill="hold" nodeType="afterEffect">
                                  <p:stCondLst>
                                    <p:cond delay="0"/>
                                  </p:stCondLst>
                                  <p:childTnLst>
                                    <p:set>
                                      <p:cBhvr>
                                        <p:cTn id="157" dur="1" fill="hold">
                                          <p:stCondLst>
                                            <p:cond delay="0"/>
                                          </p:stCondLst>
                                        </p:cTn>
                                        <p:tgtEl>
                                          <p:spTgt spid="60"/>
                                        </p:tgtEl>
                                        <p:attrNameLst>
                                          <p:attrName>style.visibility</p:attrName>
                                        </p:attrNameLst>
                                      </p:cBhvr>
                                      <p:to>
                                        <p:strVal val="hidden"/>
                                      </p:to>
                                    </p:set>
                                  </p:childTnLst>
                                </p:cTn>
                              </p:par>
                            </p:childTnLst>
                          </p:cTn>
                        </p:par>
                        <p:par>
                          <p:cTn id="158" fill="hold">
                            <p:stCondLst>
                              <p:cond delay="2200"/>
                            </p:stCondLst>
                            <p:childTnLst>
                              <p:par>
                                <p:cTn id="159" presetID="1" presetClass="entr" presetSubtype="0" fill="hold" nodeType="afterEffect">
                                  <p:stCondLst>
                                    <p:cond delay="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
                                        </p:tgtEl>
                                        <p:attrNameLst>
                                          <p:attrName>style.visibility</p:attrName>
                                        </p:attrNameLst>
                                      </p:cBhvr>
                                      <p:to>
                                        <p:strVal val="visible"/>
                                      </p:to>
                                    </p:set>
                                  </p:childTnLst>
                                </p:cTn>
                              </p:par>
                              <p:par>
                                <p:cTn id="163" presetID="1" presetClass="exit" presetSubtype="0" fill="hold" nodeType="withEffect">
                                  <p:stCondLst>
                                    <p:cond delay="0"/>
                                  </p:stCondLst>
                                  <p:childTnLst>
                                    <p:set>
                                      <p:cBhvr>
                                        <p:cTn id="164" dur="1" fill="hold">
                                          <p:stCondLst>
                                            <p:cond delay="0"/>
                                          </p:stCondLst>
                                        </p:cTn>
                                        <p:tgtEl>
                                          <p:spTgt spid="8"/>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audio>
              <p:cMediaNode vol="80000">
                <p:cTn id="167" fill="hold" display="0">
                  <p:stCondLst>
                    <p:cond delay="indefinite"/>
                  </p:stCondLst>
                  <p:endCondLst>
                    <p:cond evt="onStopAudio" delay="0">
                      <p:tgtEl>
                        <p:sldTgt/>
                      </p:tgtEl>
                    </p:cond>
                  </p:endCondLst>
                </p:cTn>
                <p:tgtEl>
                  <p:spTgt spid="4"/>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p:cNvSpPr/>
          <p:nvPr/>
        </p:nvSpPr>
        <p:spPr>
          <a:xfrm>
            <a:off x="7907177" y="5632873"/>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3416" y="5500906"/>
            <a:ext cx="1724891" cy="1439750"/>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9461500" y="-1233488"/>
            <a:ext cx="487363" cy="487363"/>
          </a:xfrm>
          <a:prstGeom prst="rect">
            <a:avLst/>
          </a:prstGeom>
        </p:spPr>
      </p:pic>
      <p:pic>
        <p:nvPicPr>
          <p:cNvPr id="3076" name="Picture 4" descr="https://lh3.googleusercontent.com/-O_jOpzs4cB4/WsHO0F0eYmI/AAAAAAAACAw/-RG37oWVKt4jSXj_JppqbSv5XgA9hzUCwCHMYCw/h136/6-mau_slide_powerpoint_dep_ctu.vn_(123).gif">
            <a:hlinkClick r:id="rId12" action="ppaction://hlinksldjump"/>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527387" y="5760720"/>
            <a:ext cx="1669164" cy="119893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DAP AN DUNG"/>
          <p:cNvGrpSpPr/>
          <p:nvPr/>
        </p:nvGrpSpPr>
        <p:grpSpPr>
          <a:xfrm>
            <a:off x="7324898" y="0"/>
            <a:ext cx="4792044" cy="1138586"/>
            <a:chOff x="284950" y="3902906"/>
            <a:chExt cx="4792044" cy="1138586"/>
          </a:xfrm>
        </p:grpSpPr>
        <p:grpSp>
          <p:nvGrpSpPr>
            <p:cNvPr id="21" name="Group 33"/>
            <p:cNvGrpSpPr/>
            <p:nvPr/>
          </p:nvGrpSpPr>
          <p:grpSpPr>
            <a:xfrm>
              <a:off x="284950" y="3902906"/>
              <a:ext cx="4792044" cy="1138586"/>
              <a:chOff x="980187" y="4025745"/>
              <a:chExt cx="4288212" cy="1138586"/>
            </a:xfrm>
          </p:grpSpPr>
          <p:grpSp>
            <p:nvGrpSpPr>
              <p:cNvPr id="22" name="Group 31"/>
              <p:cNvGrpSpPr/>
              <p:nvPr/>
            </p:nvGrpSpPr>
            <p:grpSpPr>
              <a:xfrm>
                <a:off x="980187" y="4025745"/>
                <a:ext cx="4288212" cy="1138586"/>
                <a:chOff x="3017182" y="2676483"/>
                <a:chExt cx="6084744" cy="1505030"/>
              </a:xfrm>
            </p:grpSpPr>
            <p:sp>
              <p:nvSpPr>
                <p:cNvPr id="27" name="Freeform 26"/>
                <p:cNvSpPr/>
                <p:nvPr/>
              </p:nvSpPr>
              <p:spPr>
                <a:xfrm>
                  <a:off x="3696806"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39933" tIns="220981" rIns="412496"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5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Oval 27"/>
                <p:cNvSpPr/>
                <p:nvPr/>
              </p:nvSpPr>
              <p:spPr>
                <a:xfrm>
                  <a:off x="3017182" y="2676484"/>
                  <a:ext cx="1505029" cy="1505029"/>
                </a:xfrm>
                <a:prstGeom prst="ellipse">
                  <a:avLst/>
                </a:prstGeom>
                <a:blipFill>
                  <a:blip r:embed="rId14"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33" name="Rectangle 32"/>
              <p:cNvSpPr/>
              <p:nvPr/>
            </p:nvSpPr>
            <p:spPr>
              <a:xfrm>
                <a:off x="1179339" y="4198857"/>
                <a:ext cx="6128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BD582C"/>
                      </a:solidFill>
                      <a:prstDash val="solid"/>
                    </a:ln>
                    <a:solidFill>
                      <a:srgbClr val="FF0000"/>
                    </a:solidFill>
                    <a:effectLst/>
                    <a:uLnTx/>
                    <a:uFillTx/>
                    <a:latin typeface="Times New Roman" pitchFamily="18" charset="0"/>
                    <a:cs typeface="Times New Roman" pitchFamily="18" charset="0"/>
                  </a:rPr>
                  <a:t>A</a:t>
                </a:r>
              </a:p>
            </p:txBody>
          </p:sp>
        </p:grpSp>
        <p:sp>
          <p:nvSpPr>
            <p:cNvPr id="50" name="Rectangle 49"/>
            <p:cNvSpPr/>
            <p:nvPr/>
          </p:nvSpPr>
          <p:spPr>
            <a:xfrm>
              <a:off x="2731144" y="4214517"/>
              <a:ext cx="441146" cy="646331"/>
            </a:xfrm>
            <a:prstGeom prst="rect">
              <a:avLst/>
            </a:prstGeom>
            <a:noFill/>
          </p:spPr>
          <p:txBody>
            <a:bodyPr wrap="non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w Cen MT" panose="020B0602020104020603"/>
                  <a:ea typeface="+mn-ea"/>
                  <a:cs typeface="+mn-cs"/>
                </a:rPr>
                <a:t>2</a:t>
              </a:r>
              <a:endParaRPr kumimoji="0" lang="en-US" sz="3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w Cen MT" panose="020B0602020104020603"/>
                <a:ea typeface="+mn-ea"/>
                <a:cs typeface="+mn-cs"/>
              </a:endParaRPr>
            </a:p>
          </p:txBody>
        </p:sp>
      </p:grpSp>
      <p:grpSp>
        <p:nvGrpSpPr>
          <p:cNvPr id="24" name="C. DAP AN SAI"/>
          <p:cNvGrpSpPr/>
          <p:nvPr/>
        </p:nvGrpSpPr>
        <p:grpSpPr>
          <a:xfrm>
            <a:off x="7267493" y="2781474"/>
            <a:ext cx="4924509" cy="1214785"/>
            <a:chOff x="5610166" y="3902907"/>
            <a:chExt cx="4924509" cy="1214785"/>
          </a:xfrm>
        </p:grpSpPr>
        <p:grpSp>
          <p:nvGrpSpPr>
            <p:cNvPr id="25" name="Group 47"/>
            <p:cNvGrpSpPr/>
            <p:nvPr/>
          </p:nvGrpSpPr>
          <p:grpSpPr>
            <a:xfrm>
              <a:off x="5610166" y="3902907"/>
              <a:ext cx="4924509" cy="1214785"/>
              <a:chOff x="6338454" y="5602569"/>
              <a:chExt cx="4406749" cy="1214785"/>
            </a:xfrm>
          </p:grpSpPr>
          <p:grpSp>
            <p:nvGrpSpPr>
              <p:cNvPr id="29" name="Group 34"/>
              <p:cNvGrpSpPr/>
              <p:nvPr/>
            </p:nvGrpSpPr>
            <p:grpSpPr>
              <a:xfrm>
                <a:off x="6338454" y="5602569"/>
                <a:ext cx="4406749" cy="1214785"/>
                <a:chOff x="3017182" y="2676484"/>
                <a:chExt cx="6252941" cy="1605753"/>
              </a:xfrm>
            </p:grpSpPr>
            <p:sp>
              <p:nvSpPr>
                <p:cNvPr id="36" name="Freeform 35"/>
                <p:cNvSpPr/>
                <p:nvPr/>
              </p:nvSpPr>
              <p:spPr>
                <a:xfrm>
                  <a:off x="3865003" y="2777207"/>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39933" tIns="220981" rIns="412496"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5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Oval 36"/>
                <p:cNvSpPr/>
                <p:nvPr/>
              </p:nvSpPr>
              <p:spPr>
                <a:xfrm>
                  <a:off x="3017182" y="2676484"/>
                  <a:ext cx="1505029" cy="1505029"/>
                </a:xfrm>
                <a:prstGeom prst="ellipse">
                  <a:avLst/>
                </a:prstGeom>
                <a:blipFill>
                  <a:blip r:embed="rId14"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45" name="Rectangle 44"/>
              <p:cNvSpPr/>
              <p:nvPr/>
            </p:nvSpPr>
            <p:spPr>
              <a:xfrm>
                <a:off x="6546891" y="5746558"/>
                <a:ext cx="61280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Times New Roman" pitchFamily="18" charset="0"/>
                    <a:cs typeface="Times New Roman" pitchFamily="18" charset="0"/>
                  </a:rPr>
                  <a:t>C</a:t>
                </a:r>
              </a:p>
            </p:txBody>
          </p:sp>
        </p:grpSp>
        <p:sp>
          <p:nvSpPr>
            <p:cNvPr id="54" name="Rectangle 53"/>
            <p:cNvSpPr/>
            <p:nvPr/>
          </p:nvSpPr>
          <p:spPr>
            <a:xfrm>
              <a:off x="8168336" y="4194833"/>
              <a:ext cx="410537"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n w="0"/>
                  <a:solidFill>
                    <a:srgbClr val="000000"/>
                  </a:solidFill>
                  <a:effectLst>
                    <a:outerShdw blurRad="38100" dist="19050" dir="2700000" algn="tl" rotWithShape="0">
                      <a:srgbClr val="000000">
                        <a:alpha val="40000"/>
                      </a:srgbClr>
                    </a:outerShdw>
                  </a:effectLst>
                  <a:latin typeface="Tw Cen MT" panose="020B0602020104020603"/>
                </a:rPr>
                <a:t>3</a:t>
              </a:r>
              <a:endParaRPr kumimoji="0" lang="en-US" sz="3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w Cen MT" panose="020B0602020104020603"/>
                <a:ea typeface="+mn-ea"/>
                <a:cs typeface="+mn-cs"/>
              </a:endParaRPr>
            </a:p>
          </p:txBody>
        </p:sp>
      </p:grpSp>
      <p:grpSp>
        <p:nvGrpSpPr>
          <p:cNvPr id="30" name="B. DAP AN SAI"/>
          <p:cNvGrpSpPr/>
          <p:nvPr/>
        </p:nvGrpSpPr>
        <p:grpSpPr>
          <a:xfrm>
            <a:off x="7324898" y="1400728"/>
            <a:ext cx="4849450" cy="1138586"/>
            <a:chOff x="264611" y="5394525"/>
            <a:chExt cx="4849450" cy="1138586"/>
          </a:xfrm>
        </p:grpSpPr>
        <p:grpSp>
          <p:nvGrpSpPr>
            <p:cNvPr id="31" name="Group 43"/>
            <p:cNvGrpSpPr/>
            <p:nvPr/>
          </p:nvGrpSpPr>
          <p:grpSpPr>
            <a:xfrm>
              <a:off x="264611" y="5394525"/>
              <a:ext cx="4849450" cy="1138586"/>
              <a:chOff x="6347740" y="4014226"/>
              <a:chExt cx="4339582" cy="1138586"/>
            </a:xfrm>
          </p:grpSpPr>
          <p:grpSp>
            <p:nvGrpSpPr>
              <p:cNvPr id="32" name="Group 40"/>
              <p:cNvGrpSpPr/>
              <p:nvPr/>
            </p:nvGrpSpPr>
            <p:grpSpPr>
              <a:xfrm>
                <a:off x="6347740" y="4014226"/>
                <a:ext cx="4339582" cy="1138586"/>
                <a:chOff x="3017182" y="2676483"/>
                <a:chExt cx="6157635" cy="1505030"/>
              </a:xfrm>
            </p:grpSpPr>
            <p:sp>
              <p:nvSpPr>
                <p:cNvPr id="42" name="Freeform 41"/>
                <p:cNvSpPr/>
                <p:nvPr/>
              </p:nvSpPr>
              <p:spPr>
                <a:xfrm>
                  <a:off x="3769697"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39933" tIns="220981" rIns="412496"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5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3" name="Oval 42"/>
                <p:cNvSpPr/>
                <p:nvPr/>
              </p:nvSpPr>
              <p:spPr>
                <a:xfrm>
                  <a:off x="3017182" y="2676484"/>
                  <a:ext cx="1505029" cy="1505029"/>
                </a:xfrm>
                <a:prstGeom prst="ellipse">
                  <a:avLst/>
                </a:prstGeom>
                <a:blipFill>
                  <a:blip r:embed="rId14"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47" name="Rectangle 46"/>
              <p:cNvSpPr/>
              <p:nvPr/>
            </p:nvSpPr>
            <p:spPr>
              <a:xfrm>
                <a:off x="6624406" y="4121854"/>
                <a:ext cx="58381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Times New Roman" pitchFamily="18" charset="0"/>
                    <a:cs typeface="Times New Roman" pitchFamily="18" charset="0"/>
                  </a:rPr>
                  <a:t>B</a:t>
                </a:r>
              </a:p>
            </p:txBody>
          </p:sp>
        </p:grpSp>
        <p:sp>
          <p:nvSpPr>
            <p:cNvPr id="55" name="Rectangle 54"/>
            <p:cNvSpPr/>
            <p:nvPr/>
          </p:nvSpPr>
          <p:spPr>
            <a:xfrm>
              <a:off x="2689002" y="5691452"/>
              <a:ext cx="44114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n w="0"/>
                  <a:solidFill>
                    <a:srgbClr val="000000"/>
                  </a:solidFill>
                  <a:effectLst>
                    <a:outerShdw blurRad="38100" dist="19050" dir="2700000" algn="tl" rotWithShape="0">
                      <a:srgbClr val="000000">
                        <a:alpha val="40000"/>
                      </a:srgbClr>
                    </a:outerShdw>
                  </a:effectLst>
                  <a:latin typeface="Tw Cen MT" panose="020B0602020104020603"/>
                </a:rPr>
                <a:t>1</a:t>
              </a:r>
              <a:endParaRPr kumimoji="0" lang="en-US" sz="3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w Cen MT" panose="020B0602020104020603"/>
                <a:ea typeface="+mn-ea"/>
                <a:cs typeface="+mn-cs"/>
              </a:endParaRPr>
            </a:p>
          </p:txBody>
        </p:sp>
      </p:grpSp>
      <p:grpSp>
        <p:nvGrpSpPr>
          <p:cNvPr id="34" name="D. ĐAP AN SAI"/>
          <p:cNvGrpSpPr/>
          <p:nvPr/>
        </p:nvGrpSpPr>
        <p:grpSpPr>
          <a:xfrm>
            <a:off x="7314533" y="4131282"/>
            <a:ext cx="4849450" cy="1138586"/>
            <a:chOff x="5578528" y="5394525"/>
            <a:chExt cx="4849450" cy="1138586"/>
          </a:xfrm>
        </p:grpSpPr>
        <p:grpSp>
          <p:nvGrpSpPr>
            <p:cNvPr id="35" name="Group 48"/>
            <p:cNvGrpSpPr/>
            <p:nvPr/>
          </p:nvGrpSpPr>
          <p:grpSpPr>
            <a:xfrm>
              <a:off x="5578528" y="5394525"/>
              <a:ext cx="4849450" cy="1138586"/>
              <a:chOff x="980187" y="5598771"/>
              <a:chExt cx="4339582" cy="1138586"/>
            </a:xfrm>
          </p:grpSpPr>
          <p:grpSp>
            <p:nvGrpSpPr>
              <p:cNvPr id="38" name="Group 37"/>
              <p:cNvGrpSpPr/>
              <p:nvPr/>
            </p:nvGrpSpPr>
            <p:grpSpPr>
              <a:xfrm>
                <a:off x="980187" y="5598771"/>
                <a:ext cx="4339582" cy="1138586"/>
                <a:chOff x="3017182" y="2676483"/>
                <a:chExt cx="6157635" cy="1505030"/>
              </a:xfrm>
            </p:grpSpPr>
            <p:sp>
              <p:nvSpPr>
                <p:cNvPr id="39" name="Freeform 38"/>
                <p:cNvSpPr/>
                <p:nvPr/>
              </p:nvSpPr>
              <p:spPr>
                <a:xfrm>
                  <a:off x="3769697"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39933" tIns="220981" rIns="412496" bIns="22098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5800" b="0" i="0" u="none" strike="noStrike" kern="1200" cap="none" spc="0" normalizeH="0" baseline="0" noProof="0">
                    <a:ln>
                      <a:noFill/>
                    </a:ln>
                    <a:solidFill>
                      <a:srgbClr val="FF0000"/>
                    </a:solidFill>
                    <a:effectLst/>
                    <a:uLnTx/>
                    <a:uFillTx/>
                    <a:latin typeface="Tw Cen MT" panose="020B0602020104020603"/>
                    <a:ea typeface="+mn-ea"/>
                    <a:cs typeface="+mn-cs"/>
                  </a:endParaRPr>
                </a:p>
              </p:txBody>
            </p:sp>
            <p:sp>
              <p:nvSpPr>
                <p:cNvPr id="40" name="Oval 39"/>
                <p:cNvSpPr/>
                <p:nvPr/>
              </p:nvSpPr>
              <p:spPr>
                <a:xfrm>
                  <a:off x="3017182" y="2676484"/>
                  <a:ext cx="1505029" cy="1505029"/>
                </a:xfrm>
                <a:prstGeom prst="ellipse">
                  <a:avLst/>
                </a:prstGeom>
                <a:blipFill>
                  <a:blip r:embed="rId14"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46" name="Rectangle 45"/>
              <p:cNvSpPr/>
              <p:nvPr/>
            </p:nvSpPr>
            <p:spPr>
              <a:xfrm>
                <a:off x="1158500" y="5773443"/>
                <a:ext cx="61280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Times New Roman" pitchFamily="18" charset="0"/>
                    <a:cs typeface="Times New Roman" pitchFamily="18" charset="0"/>
                  </a:rPr>
                  <a:t>D</a:t>
                </a:r>
              </a:p>
            </p:txBody>
          </p:sp>
        </p:grpSp>
        <p:sp>
          <p:nvSpPr>
            <p:cNvPr id="56" name="Rectangle 55"/>
            <p:cNvSpPr/>
            <p:nvPr/>
          </p:nvSpPr>
          <p:spPr>
            <a:xfrm>
              <a:off x="8119196" y="5691664"/>
              <a:ext cx="53096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n w="0"/>
                  <a:solidFill>
                    <a:srgbClr val="000000"/>
                  </a:solidFill>
                  <a:effectLst>
                    <a:outerShdw blurRad="38100" dist="19050" dir="2700000" algn="tl" rotWithShape="0">
                      <a:srgbClr val="000000">
                        <a:alpha val="40000"/>
                      </a:srgbClr>
                    </a:outerShdw>
                  </a:effectLst>
                  <a:latin typeface="Tw Cen MT" panose="020B0602020104020603"/>
                </a:rPr>
                <a:t>4</a:t>
              </a:r>
              <a:endParaRPr kumimoji="0" lang="en-US" sz="3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w Cen MT" panose="020B0602020104020603"/>
                <a:ea typeface="+mn-ea"/>
                <a:cs typeface="+mn-cs"/>
              </a:endParaRPr>
            </a:p>
          </p:txBody>
        </p:sp>
      </p:grpSp>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78234"/>
            <a:ext cx="7239848" cy="6936234"/>
          </a:xfrm>
          <a:prstGeom prst="rect">
            <a:avLst/>
          </a:prstGeom>
        </p:spPr>
      </p:pic>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6546" y="4663440"/>
            <a:ext cx="1552755" cy="2194560"/>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42736" y="6069078"/>
            <a:ext cx="1114197" cy="835648"/>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7952" y="2856980"/>
            <a:ext cx="2644835" cy="1983626"/>
          </a:xfrm>
          <a:prstGeom prst="rect">
            <a:avLst/>
          </a:prstGeom>
        </p:spPr>
      </p:pic>
      <p:pic>
        <p:nvPicPr>
          <p:cNvPr id="6" name="Picture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47090" y="2905363"/>
            <a:ext cx="2483007" cy="1862255"/>
          </a:xfrm>
          <a:prstGeom prst="rect">
            <a:avLst/>
          </a:prstGeom>
        </p:spPr>
      </p:pic>
      <p:sp>
        <p:nvSpPr>
          <p:cNvPr id="3" name="CÂU HỎI"/>
          <p:cNvSpPr/>
          <p:nvPr/>
        </p:nvSpPr>
        <p:spPr>
          <a:xfrm>
            <a:off x="308000" y="-12128"/>
            <a:ext cx="6524599" cy="1939636"/>
          </a:xfrm>
          <a:prstGeom prst="roundRect">
            <a:avLst/>
          </a:prstGeom>
          <a:blipFill dpi="0" rotWithShape="1">
            <a:blip r:embed="rId20"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a:rPr>
              <a:t>Câu 3. Số ước của 7 là:</a:t>
            </a:r>
          </a:p>
          <a:p>
            <a:pPr lvl="0" algn="ctr" fontAlgn="auto">
              <a:spcBef>
                <a:spcPts val="0"/>
              </a:spcBef>
              <a:spcAft>
                <a:spcPts val="0"/>
              </a:spcAft>
              <a:defRPr/>
            </a:pPr>
            <a:endParaRPr lang="en-US" sz="2800" b="1" dirty="0">
              <a:ln/>
              <a:pattFill prst="dkUpDiag">
                <a:fgClr>
                  <a:prstClr val="white">
                    <a:lumMod val="50000"/>
                  </a:prstClr>
                </a:fgClr>
                <a:bgClr>
                  <a:srgbClr val="000000">
                    <a:lumMod val="75000"/>
                    <a:lumOff val="25000"/>
                  </a:srgbClr>
                </a:bgClr>
              </a:pattFill>
              <a:effectLst>
                <a:outerShdw blurRad="38100" dist="19050" dir="2700000" algn="tl" rotWithShape="0">
                  <a:srgbClr val="000000">
                    <a:lumMod val="50000"/>
                    <a:alpha val="40000"/>
                  </a:srgbClr>
                </a:outerShdw>
              </a:effectLst>
              <a:latin typeface="Times New Roman" panose="02020603050405020304" pitchFamily="18" charset="0"/>
              <a:cs typeface="Times New Roman" panose="02020603050405020304" pitchFamily="18" charset="0"/>
            </a:endParaRPr>
          </a:p>
        </p:txBody>
      </p:sp>
      <p:pic>
        <p:nvPicPr>
          <p:cNvPr id="4" name="V.A – Tiếng Vỗ Ta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4822825" y="-1138238"/>
            <a:ext cx="487363" cy="487363"/>
          </a:xfrm>
          <a:prstGeom prst="rect">
            <a:avLst/>
          </a:prstGeom>
        </p:spPr>
      </p:pic>
      <p:pic>
        <p:nvPicPr>
          <p:cNvPr id="20" name="Picture 1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33532" y="3836490"/>
            <a:ext cx="1032933" cy="774700"/>
          </a:xfrm>
          <a:prstGeom prst="rect">
            <a:avLst/>
          </a:prstGeom>
        </p:spPr>
      </p:pic>
      <p:pic>
        <p:nvPicPr>
          <p:cNvPr id="23" name="Picture 2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17109" y="3246454"/>
            <a:ext cx="2226390" cy="1504840"/>
          </a:xfrm>
          <a:prstGeom prst="rect">
            <a:avLst/>
          </a:prstGeom>
        </p:spPr>
      </p:pic>
    </p:spTree>
    <p:extLst>
      <p:ext uri="{BB962C8B-B14F-4D97-AF65-F5344CB8AC3E}">
        <p14:creationId xmlns:p14="http://schemas.microsoft.com/office/powerpoint/2010/main" val="1718592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 calcmode="lin" valueType="num">
                                      <p:cBhvr>
                                        <p:cTn id="1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20" presetClass="exit" presetSubtype="0" fill="hold" grpId="0" nodeType="withEffect">
                                  <p:stCondLst>
                                    <p:cond delay="0"/>
                                  </p:stCondLst>
                                  <p:childTnLst>
                                    <p:animEffect transition="out" filter="wedge">
                                      <p:cBhvr>
                                        <p:cTn id="22" dur="1000"/>
                                        <p:tgtEl>
                                          <p:spTgt spid="18"/>
                                        </p:tgtEl>
                                      </p:cBhvr>
                                    </p:animEffect>
                                    <p:set>
                                      <p:cBhvr>
                                        <p:cTn id="23" dur="1" fill="hold">
                                          <p:stCondLst>
                                            <p:cond delay="999"/>
                                          </p:stCondLst>
                                        </p:cTn>
                                        <p:tgtEl>
                                          <p:spTgt spid="18"/>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1" fill="hold"/>
                                        <p:tgtEl>
                                          <p:spTgt spid="19"/>
                                        </p:tgtEl>
                                      </p:cBhvr>
                                    </p:cmd>
                                  </p:childTnLst>
                                </p:cTn>
                              </p:par>
                            </p:childTnLst>
                          </p:cTn>
                        </p:par>
                        <p:par>
                          <p:cTn id="26" fill="hold">
                            <p:stCondLst>
                              <p:cond delay="1000"/>
                            </p:stCondLst>
                            <p:childTnLst>
                              <p:par>
                                <p:cTn id="27" presetID="20" presetClass="exit" presetSubtype="0" fill="hold" grpId="0" nodeType="afterEffect">
                                  <p:stCondLst>
                                    <p:cond delay="0"/>
                                  </p:stCondLst>
                                  <p:childTnLst>
                                    <p:animEffect transition="out" filter="wedge">
                                      <p:cBhvr>
                                        <p:cTn id="28" dur="1000"/>
                                        <p:tgtEl>
                                          <p:spTgt spid="17"/>
                                        </p:tgtEl>
                                      </p:cBhvr>
                                    </p:animEffect>
                                    <p:set>
                                      <p:cBhvr>
                                        <p:cTn id="29" dur="1" fill="hold">
                                          <p:stCondLst>
                                            <p:cond delay="999"/>
                                          </p:stCondLst>
                                        </p:cTn>
                                        <p:tgtEl>
                                          <p:spTgt spid="17"/>
                                        </p:tgtEl>
                                        <p:attrNameLst>
                                          <p:attrName>style.visibility</p:attrName>
                                        </p:attrNameLst>
                                      </p:cBhvr>
                                      <p:to>
                                        <p:strVal val="hidden"/>
                                      </p:to>
                                    </p:set>
                                  </p:childTnLst>
                                </p:cTn>
                              </p:par>
                            </p:childTnLst>
                          </p:cTn>
                        </p:par>
                        <p:par>
                          <p:cTn id="30" fill="hold">
                            <p:stCondLst>
                              <p:cond delay="2000"/>
                            </p:stCondLst>
                            <p:childTnLst>
                              <p:par>
                                <p:cTn id="31" presetID="20" presetClass="exit" presetSubtype="0" fill="hold" grpId="0" nodeType="afterEffect">
                                  <p:stCondLst>
                                    <p:cond delay="0"/>
                                  </p:stCondLst>
                                  <p:childTnLst>
                                    <p:animEffect transition="out" filter="wedge">
                                      <p:cBhvr>
                                        <p:cTn id="32" dur="1000"/>
                                        <p:tgtEl>
                                          <p:spTgt spid="16"/>
                                        </p:tgtEl>
                                      </p:cBhvr>
                                    </p:animEffect>
                                    <p:set>
                                      <p:cBhvr>
                                        <p:cTn id="33" dur="1" fill="hold">
                                          <p:stCondLst>
                                            <p:cond delay="999"/>
                                          </p:stCondLst>
                                        </p:cTn>
                                        <p:tgtEl>
                                          <p:spTgt spid="16"/>
                                        </p:tgtEl>
                                        <p:attrNameLst>
                                          <p:attrName>style.visibility</p:attrName>
                                        </p:attrNameLst>
                                      </p:cBhvr>
                                      <p:to>
                                        <p:strVal val="hidden"/>
                                      </p:to>
                                    </p:set>
                                  </p:childTnLst>
                                </p:cTn>
                              </p:par>
                            </p:childTnLst>
                          </p:cTn>
                        </p:par>
                        <p:par>
                          <p:cTn id="34" fill="hold">
                            <p:stCondLst>
                              <p:cond delay="3000"/>
                            </p:stCondLst>
                            <p:childTnLst>
                              <p:par>
                                <p:cTn id="35" presetID="20" presetClass="exit" presetSubtype="0" fill="hold" grpId="0" nodeType="afterEffect">
                                  <p:stCondLst>
                                    <p:cond delay="0"/>
                                  </p:stCondLst>
                                  <p:childTnLst>
                                    <p:animEffect transition="out" filter="wedge">
                                      <p:cBhvr>
                                        <p:cTn id="36" dur="1000"/>
                                        <p:tgtEl>
                                          <p:spTgt spid="15"/>
                                        </p:tgtEl>
                                      </p:cBhvr>
                                    </p:animEffect>
                                    <p:set>
                                      <p:cBhvr>
                                        <p:cTn id="37" dur="1" fill="hold">
                                          <p:stCondLst>
                                            <p:cond delay="999"/>
                                          </p:stCondLst>
                                        </p:cTn>
                                        <p:tgtEl>
                                          <p:spTgt spid="15"/>
                                        </p:tgtEl>
                                        <p:attrNameLst>
                                          <p:attrName>style.visibility</p:attrName>
                                        </p:attrNameLst>
                                      </p:cBhvr>
                                      <p:to>
                                        <p:strVal val="hidden"/>
                                      </p:to>
                                    </p:set>
                                  </p:childTnLst>
                                </p:cTn>
                              </p:par>
                            </p:childTnLst>
                          </p:cTn>
                        </p:par>
                        <p:par>
                          <p:cTn id="38" fill="hold">
                            <p:stCondLst>
                              <p:cond delay="4000"/>
                            </p:stCondLst>
                            <p:childTnLst>
                              <p:par>
                                <p:cTn id="39" presetID="20" presetClass="exit" presetSubtype="0" fill="hold" grpId="0" nodeType="afterEffect">
                                  <p:stCondLst>
                                    <p:cond delay="0"/>
                                  </p:stCondLst>
                                  <p:childTnLst>
                                    <p:animEffect transition="out" filter="wedge">
                                      <p:cBhvr>
                                        <p:cTn id="40" dur="1000"/>
                                        <p:tgtEl>
                                          <p:spTgt spid="14"/>
                                        </p:tgtEl>
                                      </p:cBhvr>
                                    </p:animEffect>
                                    <p:set>
                                      <p:cBhvr>
                                        <p:cTn id="41" dur="1" fill="hold">
                                          <p:stCondLst>
                                            <p:cond delay="999"/>
                                          </p:stCondLst>
                                        </p:cTn>
                                        <p:tgtEl>
                                          <p:spTgt spid="14"/>
                                        </p:tgtEl>
                                        <p:attrNameLst>
                                          <p:attrName>style.visibility</p:attrName>
                                        </p:attrNameLst>
                                      </p:cBhvr>
                                      <p:to>
                                        <p:strVal val="hidden"/>
                                      </p:to>
                                    </p:set>
                                  </p:childTnLst>
                                </p:cTn>
                              </p:par>
                            </p:childTnLst>
                          </p:cTn>
                        </p:par>
                        <p:par>
                          <p:cTn id="42" fill="hold">
                            <p:stCondLst>
                              <p:cond delay="5000"/>
                            </p:stCondLst>
                            <p:childTnLst>
                              <p:par>
                                <p:cTn id="43" presetID="20" presetClass="exit" presetSubtype="0" fill="hold" grpId="0" nodeType="afterEffect">
                                  <p:stCondLst>
                                    <p:cond delay="0"/>
                                  </p:stCondLst>
                                  <p:childTnLst>
                                    <p:animEffect transition="out" filter="wedge">
                                      <p:cBhvr>
                                        <p:cTn id="44" dur="1000"/>
                                        <p:tgtEl>
                                          <p:spTgt spid="13"/>
                                        </p:tgtEl>
                                      </p:cBhvr>
                                    </p:animEffect>
                                    <p:set>
                                      <p:cBhvr>
                                        <p:cTn id="45" dur="1" fill="hold">
                                          <p:stCondLst>
                                            <p:cond delay="999"/>
                                          </p:stCondLst>
                                        </p:cTn>
                                        <p:tgtEl>
                                          <p:spTgt spid="13"/>
                                        </p:tgtEl>
                                        <p:attrNameLst>
                                          <p:attrName>style.visibility</p:attrName>
                                        </p:attrNameLst>
                                      </p:cBhvr>
                                      <p:to>
                                        <p:strVal val="hidden"/>
                                      </p:to>
                                    </p:set>
                                  </p:childTnLst>
                                </p:cTn>
                              </p:par>
                            </p:childTnLst>
                          </p:cTn>
                        </p:par>
                        <p:par>
                          <p:cTn id="46" fill="hold">
                            <p:stCondLst>
                              <p:cond delay="6000"/>
                            </p:stCondLst>
                            <p:childTnLst>
                              <p:par>
                                <p:cTn id="47" presetID="20" presetClass="exit" presetSubtype="0" fill="hold" grpId="0" nodeType="afterEffect">
                                  <p:stCondLst>
                                    <p:cond delay="0"/>
                                  </p:stCondLst>
                                  <p:childTnLst>
                                    <p:animEffect transition="out" filter="wedge">
                                      <p:cBhvr>
                                        <p:cTn id="48" dur="1000"/>
                                        <p:tgtEl>
                                          <p:spTgt spid="12"/>
                                        </p:tgtEl>
                                      </p:cBhvr>
                                    </p:animEffect>
                                    <p:set>
                                      <p:cBhvr>
                                        <p:cTn id="49" dur="1" fill="hold">
                                          <p:stCondLst>
                                            <p:cond delay="999"/>
                                          </p:stCondLst>
                                        </p:cTn>
                                        <p:tgtEl>
                                          <p:spTgt spid="12"/>
                                        </p:tgtEl>
                                        <p:attrNameLst>
                                          <p:attrName>style.visibility</p:attrName>
                                        </p:attrNameLst>
                                      </p:cBhvr>
                                      <p:to>
                                        <p:strVal val="hidden"/>
                                      </p:to>
                                    </p:set>
                                  </p:childTnLst>
                                </p:cTn>
                              </p:par>
                            </p:childTnLst>
                          </p:cTn>
                        </p:par>
                        <p:par>
                          <p:cTn id="50" fill="hold">
                            <p:stCondLst>
                              <p:cond delay="7000"/>
                            </p:stCondLst>
                            <p:childTnLst>
                              <p:par>
                                <p:cTn id="51" presetID="20" presetClass="exit" presetSubtype="0" fill="hold" grpId="0" nodeType="afterEffect">
                                  <p:stCondLst>
                                    <p:cond delay="0"/>
                                  </p:stCondLst>
                                  <p:childTnLst>
                                    <p:animEffect transition="out" filter="wedge">
                                      <p:cBhvr>
                                        <p:cTn id="52" dur="1000"/>
                                        <p:tgtEl>
                                          <p:spTgt spid="11"/>
                                        </p:tgtEl>
                                      </p:cBhvr>
                                    </p:animEffect>
                                    <p:set>
                                      <p:cBhvr>
                                        <p:cTn id="53" dur="1" fill="hold">
                                          <p:stCondLst>
                                            <p:cond delay="999"/>
                                          </p:stCondLst>
                                        </p:cTn>
                                        <p:tgtEl>
                                          <p:spTgt spid="11"/>
                                        </p:tgtEl>
                                        <p:attrNameLst>
                                          <p:attrName>style.visibility</p:attrName>
                                        </p:attrNameLst>
                                      </p:cBhvr>
                                      <p:to>
                                        <p:strVal val="hidden"/>
                                      </p:to>
                                    </p:set>
                                  </p:childTnLst>
                                </p:cTn>
                              </p:par>
                            </p:childTnLst>
                          </p:cTn>
                        </p:par>
                        <p:par>
                          <p:cTn id="54" fill="hold">
                            <p:stCondLst>
                              <p:cond delay="8000"/>
                            </p:stCondLst>
                            <p:childTnLst>
                              <p:par>
                                <p:cTn id="55" presetID="20" presetClass="exit" presetSubtype="0" fill="hold" grpId="0" nodeType="afterEffect">
                                  <p:stCondLst>
                                    <p:cond delay="0"/>
                                  </p:stCondLst>
                                  <p:childTnLst>
                                    <p:animEffect transition="out" filter="wedge">
                                      <p:cBhvr>
                                        <p:cTn id="56" dur="1000"/>
                                        <p:tgtEl>
                                          <p:spTgt spid="10"/>
                                        </p:tgtEl>
                                      </p:cBhvr>
                                    </p:animEffect>
                                    <p:set>
                                      <p:cBhvr>
                                        <p:cTn id="57" dur="1" fill="hold">
                                          <p:stCondLst>
                                            <p:cond delay="999"/>
                                          </p:stCondLst>
                                        </p:cTn>
                                        <p:tgtEl>
                                          <p:spTgt spid="10"/>
                                        </p:tgtEl>
                                        <p:attrNameLst>
                                          <p:attrName>style.visibility</p:attrName>
                                        </p:attrNameLst>
                                      </p:cBhvr>
                                      <p:to>
                                        <p:strVal val="hidden"/>
                                      </p:to>
                                    </p:set>
                                  </p:childTnLst>
                                </p:cTn>
                              </p:par>
                            </p:childTnLst>
                          </p:cTn>
                        </p:par>
                        <p:par>
                          <p:cTn id="58" fill="hold">
                            <p:stCondLst>
                              <p:cond delay="9000"/>
                            </p:stCondLst>
                            <p:childTnLst>
                              <p:par>
                                <p:cTn id="59" presetID="20" presetClass="exit" presetSubtype="0" fill="hold" grpId="0" nodeType="afterEffect">
                                  <p:stCondLst>
                                    <p:cond delay="0"/>
                                  </p:stCondLst>
                                  <p:childTnLst>
                                    <p:animEffect transition="out" filter="wedge">
                                      <p:cBhvr>
                                        <p:cTn id="60" dur="1000"/>
                                        <p:tgtEl>
                                          <p:spTgt spid="5"/>
                                        </p:tgtEl>
                                      </p:cBhvr>
                                    </p:animEffect>
                                    <p:set>
                                      <p:cBhvr>
                                        <p:cTn id="6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2" fill="hold" display="0">
                  <p:stCondLst>
                    <p:cond delay="indefinite"/>
                  </p:stCondLst>
                  <p:endCondLst>
                    <p:cond evt="onStopAudio" delay="0">
                      <p:tgtEl>
                        <p:sldTgt/>
                      </p:tgtEl>
                    </p:cond>
                  </p:endCondLst>
                </p:cTn>
                <p:tgtEl>
                  <p:spTgt spid="19"/>
                </p:tgtEl>
              </p:cMediaNode>
            </p:audio>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clickEffect">
                                  <p:stCondLst>
                                    <p:cond delay="0"/>
                                  </p:stCondLst>
                                  <p:childTnLst>
                                    <p:animRot by="120000">
                                      <p:cBhvr>
                                        <p:cTn id="67" dur="100" fill="hold">
                                          <p:stCondLst>
                                            <p:cond delay="0"/>
                                          </p:stCondLst>
                                        </p:cTn>
                                        <p:tgtEl>
                                          <p:spTgt spid="9"/>
                                        </p:tgtEl>
                                        <p:attrNameLst>
                                          <p:attrName>r</p:attrName>
                                        </p:attrNameLst>
                                      </p:cBhvr>
                                    </p:animRot>
                                    <p:animRot by="-240000">
                                      <p:cBhvr>
                                        <p:cTn id="68" dur="200" fill="hold">
                                          <p:stCondLst>
                                            <p:cond delay="200"/>
                                          </p:stCondLst>
                                        </p:cTn>
                                        <p:tgtEl>
                                          <p:spTgt spid="9"/>
                                        </p:tgtEl>
                                        <p:attrNameLst>
                                          <p:attrName>r</p:attrName>
                                        </p:attrNameLst>
                                      </p:cBhvr>
                                    </p:animRot>
                                    <p:animRot by="240000">
                                      <p:cBhvr>
                                        <p:cTn id="69" dur="200" fill="hold">
                                          <p:stCondLst>
                                            <p:cond delay="400"/>
                                          </p:stCondLst>
                                        </p:cTn>
                                        <p:tgtEl>
                                          <p:spTgt spid="9"/>
                                        </p:tgtEl>
                                        <p:attrNameLst>
                                          <p:attrName>r</p:attrName>
                                        </p:attrNameLst>
                                      </p:cBhvr>
                                    </p:animRot>
                                    <p:animRot by="-240000">
                                      <p:cBhvr>
                                        <p:cTn id="70" dur="200" fill="hold">
                                          <p:stCondLst>
                                            <p:cond delay="600"/>
                                          </p:stCondLst>
                                        </p:cTn>
                                        <p:tgtEl>
                                          <p:spTgt spid="9"/>
                                        </p:tgtEl>
                                        <p:attrNameLst>
                                          <p:attrName>r</p:attrName>
                                        </p:attrNameLst>
                                      </p:cBhvr>
                                    </p:animRot>
                                    <p:animRot by="120000">
                                      <p:cBhvr>
                                        <p:cTn id="71" dur="200" fill="hold">
                                          <p:stCondLst>
                                            <p:cond delay="800"/>
                                          </p:stCondLst>
                                        </p:cTn>
                                        <p:tgtEl>
                                          <p:spTgt spid="9"/>
                                        </p:tgtEl>
                                        <p:attrNameLst>
                                          <p:attrName>r</p:attrName>
                                        </p:attrNameLst>
                                      </p:cBhvr>
                                    </p:animRot>
                                  </p:childTnLst>
                                  <p:subTnLst>
                                    <p:audio>
                                      <p:cMediaNode>
                                        <p:cTn display="0" masterRel="sameClick">
                                          <p:stCondLst>
                                            <p:cond evt="begin" delay="0">
                                              <p:tn val="66"/>
                                            </p:cond>
                                          </p:stCondLst>
                                          <p:endCondLst>
                                            <p:cond evt="onStopAudio" delay="0">
                                              <p:tgtEl>
                                                <p:sldTgt/>
                                              </p:tgtEl>
                                            </p:cond>
                                          </p:endCondLst>
                                        </p:cTn>
                                        <p:tgtEl>
                                          <p:sndTgt r:embed="rId6" name="ĐÚNG-RỒI_BẠN-GIỎI-QUÁ.wav"/>
                                        </p:tgtEl>
                                      </p:cMediaNode>
                                    </p:audio>
                                  </p:subTnLst>
                                </p:cTn>
                              </p:par>
                              <p:par>
                                <p:cTn id="72" presetID="49" presetClass="path" presetSubtype="0" accel="50000" decel="50000" fill="hold" nodeType="withEffect">
                                  <p:stCondLst>
                                    <p:cond delay="0"/>
                                  </p:stCondLst>
                                  <p:childTnLst>
                                    <p:animMotion origin="layout" path="M -2.5E-6 -3.33333E-6 L 0.23347 -0.31666 " pathEditMode="relative" rAng="0" ptsTypes="AA">
                                      <p:cBhvr>
                                        <p:cTn id="73" dur="3000" fill="hold"/>
                                        <p:tgtEl>
                                          <p:spTgt spid="2"/>
                                        </p:tgtEl>
                                        <p:attrNameLst>
                                          <p:attrName>ppt_x</p:attrName>
                                          <p:attrName>ppt_y</p:attrName>
                                        </p:attrNameLst>
                                      </p:cBhvr>
                                      <p:rCtr x="11667" y="-15833"/>
                                    </p:animMotion>
                                  </p:childTnLst>
                                </p:cTn>
                              </p:par>
                              <p:par>
                                <p:cTn id="74" presetID="1" presetClass="entr" presetSubtype="0" fill="hold" nodeType="withEffect">
                                  <p:stCondLst>
                                    <p:cond delay="1200"/>
                                  </p:stCondLst>
                                  <p:childTnLst>
                                    <p:set>
                                      <p:cBhvr>
                                        <p:cTn id="75"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7" name="arrow.wav"/>
                                        </p:tgtEl>
                                      </p:cMediaNode>
                                    </p:audio>
                                  </p:subTnLst>
                                </p:cTn>
                              </p:par>
                              <p:par>
                                <p:cTn id="76" presetID="1" presetClass="mediacall" presetSubtype="0" fill="hold" nodeType="withEffect">
                                  <p:stCondLst>
                                    <p:cond delay="1200"/>
                                  </p:stCondLst>
                                  <p:childTnLst>
                                    <p:cmd type="call" cmd="playFrom(0.0)">
                                      <p:cBhvr>
                                        <p:cTn id="77" dur="11071" fill="hold"/>
                                        <p:tgtEl>
                                          <p:spTgt spid="4"/>
                                        </p:tgtEl>
                                      </p:cBhvr>
                                    </p:cmd>
                                  </p:childTnLst>
                                </p:cTn>
                              </p:par>
                              <p:par>
                                <p:cTn id="78" presetID="1" presetClass="exit" presetSubtype="0" fill="hold" nodeType="withEffect">
                                  <p:stCondLst>
                                    <p:cond delay="1200"/>
                                  </p:stCondLst>
                                  <p:childTnLst>
                                    <p:set>
                                      <p:cBhvr>
                                        <p:cTn id="79" dur="1" fill="hold">
                                          <p:stCondLst>
                                            <p:cond delay="0"/>
                                          </p:stCondLst>
                                        </p:cTn>
                                        <p:tgtEl>
                                          <p:spTgt spid="60"/>
                                        </p:tgtEl>
                                        <p:attrNameLst>
                                          <p:attrName>style.visibility</p:attrName>
                                        </p:attrNameLst>
                                      </p:cBhvr>
                                      <p:to>
                                        <p:strVal val="hidden"/>
                                      </p:to>
                                    </p:set>
                                  </p:childTnLst>
                                </p:cTn>
                              </p:par>
                              <p:par>
                                <p:cTn id="80" presetID="1" presetClass="exit" presetSubtype="0" fill="hold" nodeType="withEffect">
                                  <p:stCondLst>
                                    <p:cond delay="1600"/>
                                  </p:stCondLst>
                                  <p:childTnLst>
                                    <p:set>
                                      <p:cBhvr>
                                        <p:cTn id="81" dur="1" fill="hold">
                                          <p:stCondLst>
                                            <p:cond delay="0"/>
                                          </p:stCondLst>
                                        </p:cTn>
                                        <p:tgtEl>
                                          <p:spTgt spid="2"/>
                                        </p:tgtEl>
                                        <p:attrNameLst>
                                          <p:attrName>style.visibility</p:attrName>
                                        </p:attrNameLst>
                                      </p:cBhvr>
                                      <p:to>
                                        <p:strVal val="hidden"/>
                                      </p:to>
                                    </p:set>
                                  </p:childTnLst>
                                </p:cTn>
                              </p:par>
                              <p:par>
                                <p:cTn id="82" presetID="1" presetClass="exit" presetSubtype="0" fill="hold" nodeType="withEffect">
                                  <p:stCondLst>
                                    <p:cond delay="1600"/>
                                  </p:stCondLst>
                                  <p:childTnLst>
                                    <p:set>
                                      <p:cBhvr>
                                        <p:cTn id="8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4" restart="whenNotActive" fill="hold" evtFilter="cancelBubble" nodeType="interactiveSeq">
                <p:stCondLst>
                  <p:cond evt="onClick" delay="0">
                    <p:tgtEl>
                      <p:spTgt spid="24"/>
                    </p:tgtEl>
                  </p:cond>
                </p:stCondLst>
                <p:endSync evt="end" delay="0">
                  <p:rtn val="all"/>
                </p:endSync>
                <p:childTnLst>
                  <p:par>
                    <p:cTn id="85" fill="hold">
                      <p:stCondLst>
                        <p:cond delay="0"/>
                      </p:stCondLst>
                      <p:childTnLst>
                        <p:par>
                          <p:cTn id="86" fill="hold">
                            <p:stCondLst>
                              <p:cond delay="0"/>
                            </p:stCondLst>
                            <p:childTnLst>
                              <p:par>
                                <p:cTn id="87" presetID="32" presetClass="emph" presetSubtype="0" fill="hold" nodeType="clickEffect">
                                  <p:stCondLst>
                                    <p:cond delay="0"/>
                                  </p:stCondLst>
                                  <p:childTnLst>
                                    <p:animRot by="120000">
                                      <p:cBhvr>
                                        <p:cTn id="88" dur="100" fill="hold">
                                          <p:stCondLst>
                                            <p:cond delay="0"/>
                                          </p:stCondLst>
                                        </p:cTn>
                                        <p:tgtEl>
                                          <p:spTgt spid="24"/>
                                        </p:tgtEl>
                                        <p:attrNameLst>
                                          <p:attrName>r</p:attrName>
                                        </p:attrNameLst>
                                      </p:cBhvr>
                                    </p:animRot>
                                    <p:animRot by="-240000">
                                      <p:cBhvr>
                                        <p:cTn id="89" dur="200" fill="hold">
                                          <p:stCondLst>
                                            <p:cond delay="200"/>
                                          </p:stCondLst>
                                        </p:cTn>
                                        <p:tgtEl>
                                          <p:spTgt spid="24"/>
                                        </p:tgtEl>
                                        <p:attrNameLst>
                                          <p:attrName>r</p:attrName>
                                        </p:attrNameLst>
                                      </p:cBhvr>
                                    </p:animRot>
                                    <p:animRot by="240000">
                                      <p:cBhvr>
                                        <p:cTn id="90" dur="200" fill="hold">
                                          <p:stCondLst>
                                            <p:cond delay="400"/>
                                          </p:stCondLst>
                                        </p:cTn>
                                        <p:tgtEl>
                                          <p:spTgt spid="24"/>
                                        </p:tgtEl>
                                        <p:attrNameLst>
                                          <p:attrName>r</p:attrName>
                                        </p:attrNameLst>
                                      </p:cBhvr>
                                    </p:animRot>
                                    <p:animRot by="-240000">
                                      <p:cBhvr>
                                        <p:cTn id="91" dur="200" fill="hold">
                                          <p:stCondLst>
                                            <p:cond delay="600"/>
                                          </p:stCondLst>
                                        </p:cTn>
                                        <p:tgtEl>
                                          <p:spTgt spid="24"/>
                                        </p:tgtEl>
                                        <p:attrNameLst>
                                          <p:attrName>r</p:attrName>
                                        </p:attrNameLst>
                                      </p:cBhvr>
                                    </p:animRot>
                                    <p:animRot by="120000">
                                      <p:cBhvr>
                                        <p:cTn id="92" dur="200" fill="hold">
                                          <p:stCondLst>
                                            <p:cond delay="800"/>
                                          </p:stCondLst>
                                        </p:cTn>
                                        <p:tgtEl>
                                          <p:spTgt spid="24"/>
                                        </p:tgtEl>
                                        <p:attrNameLst>
                                          <p:attrName>r</p:attrName>
                                        </p:attrNameLst>
                                      </p:cBhvr>
                                    </p:animRot>
                                  </p:childTnLst>
                                  <p:subTnLst>
                                    <p:audio>
                                      <p:cMediaNode>
                                        <p:cTn display="0" masterRel="sameClick">
                                          <p:stCondLst>
                                            <p:cond evt="begin" delay="0">
                                              <p:tn val="87"/>
                                            </p:cond>
                                          </p:stCondLst>
                                          <p:endCondLst>
                                            <p:cond evt="onStopAudio" delay="0">
                                              <p:tgtEl>
                                                <p:sldTgt/>
                                              </p:tgtEl>
                                            </p:cond>
                                          </p:endCondLst>
                                        </p:cTn>
                                        <p:tgtEl>
                                          <p:sndTgt r:embed="rId8" name="SAI-RÒI-BẠN-ƠI_-CỐ-GẮNG....wav"/>
                                        </p:tgtEl>
                                      </p:cMediaNode>
                                    </p:audio>
                                  </p:subTnLst>
                                </p:cTn>
                              </p:par>
                              <p:par>
                                <p:cTn id="93" presetID="56" presetClass="path" presetSubtype="0" accel="50000" decel="50000" fill="hold" nodeType="withEffect">
                                  <p:stCondLst>
                                    <p:cond delay="0"/>
                                  </p:stCondLst>
                                  <p:childTnLst>
                                    <p:animMotion origin="layout" path="M -2.5E-6 -3.33333E-6 L 0.04948 -0.31805 " pathEditMode="relative" rAng="0" ptsTypes="AA">
                                      <p:cBhvr>
                                        <p:cTn id="94" dur="1600" fill="hold"/>
                                        <p:tgtEl>
                                          <p:spTgt spid="2"/>
                                        </p:tgtEl>
                                        <p:attrNameLst>
                                          <p:attrName>ppt_x</p:attrName>
                                          <p:attrName>ppt_y</p:attrName>
                                        </p:attrNameLst>
                                      </p:cBhvr>
                                      <p:rCtr x="2474" y="-15903"/>
                                    </p:animMotion>
                                  </p:childTnLst>
                                  <p:subTnLst>
                                    <p:audio>
                                      <p:cMediaNode>
                                        <p:cTn display="0" masterRel="sameClick">
                                          <p:stCondLst>
                                            <p:cond evt="begin" delay="0">
                                              <p:tn val="93"/>
                                            </p:cond>
                                          </p:stCondLst>
                                          <p:endCondLst>
                                            <p:cond evt="onStopAudio" delay="0">
                                              <p:tgtEl>
                                                <p:sldTgt/>
                                              </p:tgtEl>
                                            </p:cond>
                                          </p:endCondLst>
                                        </p:cTn>
                                        <p:tgtEl>
                                          <p:sndTgt r:embed="rId9" name="CHẾ DĨU.wav"/>
                                        </p:tgtEl>
                                      </p:cMediaNode>
                                    </p:audio>
                                  </p:subTnLst>
                                </p:cTn>
                              </p:par>
                              <p:par>
                                <p:cTn id="95" presetID="56" presetClass="path" presetSubtype="0" accel="50000" decel="50000" fill="hold" nodeType="withEffect">
                                  <p:stCondLst>
                                    <p:cond delay="0"/>
                                  </p:stCondLst>
                                  <p:childTnLst>
                                    <p:animMotion origin="layout" path="M 1.04167E-6 -1.11111E-6 L -0.14362 -1.11111E-6 " pathEditMode="relative" rAng="0" ptsTypes="AA">
                                      <p:cBhvr>
                                        <p:cTn id="96" dur="1600" fill="hold"/>
                                        <p:tgtEl>
                                          <p:spTgt spid="60"/>
                                        </p:tgtEl>
                                        <p:attrNameLst>
                                          <p:attrName>ppt_x</p:attrName>
                                          <p:attrName>ppt_y</p:attrName>
                                        </p:attrNameLst>
                                      </p:cBhvr>
                                      <p:rCtr x="-7187" y="0"/>
                                    </p:animMotion>
                                  </p:childTnLst>
                                </p:cTn>
                              </p:par>
                              <p:par>
                                <p:cTn id="97" presetID="1" presetClass="entr" presetSubtype="0" fill="hold" nodeType="withEffect">
                                  <p:stCondLst>
                                    <p:cond delay="1600"/>
                                  </p:stCondLst>
                                  <p:childTnLst>
                                    <p:set>
                                      <p:cBhvr>
                                        <p:cTn id="98" dur="1" fill="hold">
                                          <p:stCondLst>
                                            <p:cond delay="0"/>
                                          </p:stCondLst>
                                        </p:cTn>
                                        <p:tgtEl>
                                          <p:spTgt spid="20"/>
                                        </p:tgtEl>
                                        <p:attrNameLst>
                                          <p:attrName>style.visibility</p:attrName>
                                        </p:attrNameLst>
                                      </p:cBhvr>
                                      <p:to>
                                        <p:strVal val="visible"/>
                                      </p:to>
                                    </p:set>
                                  </p:childTnLst>
                                </p:cTn>
                              </p:par>
                            </p:childTnLst>
                          </p:cTn>
                        </p:par>
                        <p:par>
                          <p:cTn id="99" fill="hold">
                            <p:stCondLst>
                              <p:cond delay="1600"/>
                            </p:stCondLst>
                            <p:childTnLst>
                              <p:par>
                                <p:cTn id="100" presetID="1" presetClass="exit" presetSubtype="0" fill="hold" nodeType="afterEffect">
                                  <p:stCondLst>
                                    <p:cond delay="0"/>
                                  </p:stCondLst>
                                  <p:childTnLst>
                                    <p:set>
                                      <p:cBhvr>
                                        <p:cTn id="101" dur="1" fill="hold">
                                          <p:stCondLst>
                                            <p:cond delay="0"/>
                                          </p:stCondLst>
                                        </p:cTn>
                                        <p:tgtEl>
                                          <p:spTgt spid="60"/>
                                        </p:tgtEl>
                                        <p:attrNameLst>
                                          <p:attrName>style.visibility</p:attrName>
                                        </p:attrNameLst>
                                      </p:cBhvr>
                                      <p:to>
                                        <p:strVal val="hidden"/>
                                      </p:to>
                                    </p:set>
                                  </p:childTnLst>
                                </p:cTn>
                              </p:par>
                            </p:childTnLst>
                          </p:cTn>
                        </p:par>
                        <p:par>
                          <p:cTn id="102" fill="hold">
                            <p:stCondLst>
                              <p:cond delay="1600"/>
                            </p:stCondLst>
                            <p:childTnLst>
                              <p:par>
                                <p:cTn id="103" presetID="1" presetClass="entr" presetSubtype="0" fill="hold" nodeType="afterEffect">
                                  <p:stCondLst>
                                    <p:cond delay="0"/>
                                  </p:stCondLst>
                                  <p:childTnLst>
                                    <p:set>
                                      <p:cBhvr>
                                        <p:cTn id="104" dur="1" fill="hold">
                                          <p:stCondLst>
                                            <p:cond delay="0"/>
                                          </p:stCondLst>
                                        </p:cTn>
                                        <p:tgtEl>
                                          <p:spTgt spid="2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8"/>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1" restart="whenNotActive" fill="hold" evtFilter="cancelBubble" nodeType="interactiveSeq">
                <p:stCondLst>
                  <p:cond evt="onClick" delay="0">
                    <p:tgtEl>
                      <p:spTgt spid="30"/>
                    </p:tgtEl>
                  </p:cond>
                </p:stCondLst>
                <p:endSync evt="end" delay="0">
                  <p:rtn val="all"/>
                </p:endSync>
                <p:childTnLst>
                  <p:par>
                    <p:cTn id="112" fill="hold">
                      <p:stCondLst>
                        <p:cond delay="0"/>
                      </p:stCondLst>
                      <p:childTnLst>
                        <p:par>
                          <p:cTn id="113" fill="hold">
                            <p:stCondLst>
                              <p:cond delay="0"/>
                            </p:stCondLst>
                            <p:childTnLst>
                              <p:par>
                                <p:cTn id="114" presetID="32" presetClass="emph" presetSubtype="0" fill="hold" nodeType="clickEffect">
                                  <p:stCondLst>
                                    <p:cond delay="0"/>
                                  </p:stCondLst>
                                  <p:childTnLst>
                                    <p:animRot by="120000">
                                      <p:cBhvr>
                                        <p:cTn id="115" dur="100" fill="hold">
                                          <p:stCondLst>
                                            <p:cond delay="0"/>
                                          </p:stCondLst>
                                        </p:cTn>
                                        <p:tgtEl>
                                          <p:spTgt spid="30"/>
                                        </p:tgtEl>
                                        <p:attrNameLst>
                                          <p:attrName>r</p:attrName>
                                        </p:attrNameLst>
                                      </p:cBhvr>
                                    </p:animRot>
                                    <p:animRot by="-240000">
                                      <p:cBhvr>
                                        <p:cTn id="116" dur="200" fill="hold">
                                          <p:stCondLst>
                                            <p:cond delay="200"/>
                                          </p:stCondLst>
                                        </p:cTn>
                                        <p:tgtEl>
                                          <p:spTgt spid="30"/>
                                        </p:tgtEl>
                                        <p:attrNameLst>
                                          <p:attrName>r</p:attrName>
                                        </p:attrNameLst>
                                      </p:cBhvr>
                                    </p:animRot>
                                    <p:animRot by="240000">
                                      <p:cBhvr>
                                        <p:cTn id="117" dur="200" fill="hold">
                                          <p:stCondLst>
                                            <p:cond delay="400"/>
                                          </p:stCondLst>
                                        </p:cTn>
                                        <p:tgtEl>
                                          <p:spTgt spid="30"/>
                                        </p:tgtEl>
                                        <p:attrNameLst>
                                          <p:attrName>r</p:attrName>
                                        </p:attrNameLst>
                                      </p:cBhvr>
                                    </p:animRot>
                                    <p:animRot by="-240000">
                                      <p:cBhvr>
                                        <p:cTn id="118" dur="200" fill="hold">
                                          <p:stCondLst>
                                            <p:cond delay="600"/>
                                          </p:stCondLst>
                                        </p:cTn>
                                        <p:tgtEl>
                                          <p:spTgt spid="30"/>
                                        </p:tgtEl>
                                        <p:attrNameLst>
                                          <p:attrName>r</p:attrName>
                                        </p:attrNameLst>
                                      </p:cBhvr>
                                    </p:animRot>
                                    <p:animRot by="120000">
                                      <p:cBhvr>
                                        <p:cTn id="119" dur="200" fill="hold">
                                          <p:stCondLst>
                                            <p:cond delay="800"/>
                                          </p:stCondLst>
                                        </p:cTn>
                                        <p:tgtEl>
                                          <p:spTgt spid="30"/>
                                        </p:tgtEl>
                                        <p:attrNameLst>
                                          <p:attrName>r</p:attrName>
                                        </p:attrNameLst>
                                      </p:cBhvr>
                                    </p:animRot>
                                  </p:childTnLst>
                                  <p:subTnLst>
                                    <p:audio>
                                      <p:cMediaNode>
                                        <p:cTn display="0" masterRel="sameClick">
                                          <p:stCondLst>
                                            <p:cond evt="begin" delay="0">
                                              <p:tn val="114"/>
                                            </p:cond>
                                          </p:stCondLst>
                                          <p:endCondLst>
                                            <p:cond evt="onStopAudio" delay="0">
                                              <p:tgtEl>
                                                <p:sldTgt/>
                                              </p:tgtEl>
                                            </p:cond>
                                          </p:endCondLst>
                                        </p:cTn>
                                        <p:tgtEl>
                                          <p:sndTgt r:embed="rId8" name="SAI-RÒI-BẠN-ƠI_-CỐ-GẮNG....wav"/>
                                        </p:tgtEl>
                                      </p:cMediaNode>
                                    </p:audio>
                                  </p:subTnLst>
                                </p:cTn>
                              </p:par>
                              <p:par>
                                <p:cTn id="120" presetID="56" presetClass="path" presetSubtype="0" accel="50000" decel="50000" fill="hold" nodeType="withEffect">
                                  <p:stCondLst>
                                    <p:cond delay="0"/>
                                  </p:stCondLst>
                                  <p:childTnLst>
                                    <p:animMotion origin="layout" path="M -2.5E-6 -3.33333E-6 L 0.04948 -0.33588 " pathEditMode="relative" rAng="0" ptsTypes="AA">
                                      <p:cBhvr>
                                        <p:cTn id="121" dur="2000" fill="hold"/>
                                        <p:tgtEl>
                                          <p:spTgt spid="2"/>
                                        </p:tgtEl>
                                        <p:attrNameLst>
                                          <p:attrName>ppt_x</p:attrName>
                                          <p:attrName>ppt_y</p:attrName>
                                        </p:attrNameLst>
                                      </p:cBhvr>
                                      <p:rCtr x="2474" y="-16806"/>
                                    </p:animMotion>
                                  </p:childTnLst>
                                  <p:subTnLst>
                                    <p:audio>
                                      <p:cMediaNode>
                                        <p:cTn display="0" masterRel="sameClick">
                                          <p:stCondLst>
                                            <p:cond evt="begin" delay="0">
                                              <p:tn val="120"/>
                                            </p:cond>
                                          </p:stCondLst>
                                          <p:endCondLst>
                                            <p:cond evt="onStopAudio" delay="0">
                                              <p:tgtEl>
                                                <p:sldTgt/>
                                              </p:tgtEl>
                                            </p:cond>
                                          </p:endCondLst>
                                        </p:cTn>
                                        <p:tgtEl>
                                          <p:sndTgt r:embed="rId9" name="CHẾ DĨU.wav"/>
                                        </p:tgtEl>
                                      </p:cMediaNode>
                                    </p:audio>
                                  </p:subTnLst>
                                </p:cTn>
                              </p:par>
                              <p:par>
                                <p:cTn id="122" presetID="56" presetClass="path" presetSubtype="0" accel="50000" decel="50000" fill="hold" nodeType="withEffect">
                                  <p:stCondLst>
                                    <p:cond delay="0"/>
                                  </p:stCondLst>
                                  <p:childTnLst>
                                    <p:animMotion origin="layout" path="M 1.04167E-6 -1.11111E-6 L -0.14362 -1.11111E-6 " pathEditMode="relative" rAng="0" ptsTypes="AA">
                                      <p:cBhvr>
                                        <p:cTn id="123" dur="2100" fill="hold"/>
                                        <p:tgtEl>
                                          <p:spTgt spid="60"/>
                                        </p:tgtEl>
                                        <p:attrNameLst>
                                          <p:attrName>ppt_x</p:attrName>
                                          <p:attrName>ppt_y</p:attrName>
                                        </p:attrNameLst>
                                      </p:cBhvr>
                                      <p:rCtr x="-7187" y="0"/>
                                    </p:animMotion>
                                  </p:childTnLst>
                                </p:cTn>
                              </p:par>
                            </p:childTnLst>
                          </p:cTn>
                        </p:par>
                        <p:par>
                          <p:cTn id="124" fill="hold">
                            <p:stCondLst>
                              <p:cond delay="2100"/>
                            </p:stCondLst>
                            <p:childTnLst>
                              <p:par>
                                <p:cTn id="125" presetID="1" presetClass="entr" presetSubtype="0" fill="hold" nodeType="after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par>
                                <p:cTn id="127" presetID="1" presetClass="exit" presetSubtype="0" fill="hold" nodeType="withEffect">
                                  <p:stCondLst>
                                    <p:cond delay="0"/>
                                  </p:stCondLst>
                                  <p:childTnLst>
                                    <p:set>
                                      <p:cBhvr>
                                        <p:cTn id="128" dur="1" fill="hold">
                                          <p:stCondLst>
                                            <p:cond delay="0"/>
                                          </p:stCondLst>
                                        </p:cTn>
                                        <p:tgtEl>
                                          <p:spTgt spid="60"/>
                                        </p:tgtEl>
                                        <p:attrNameLst>
                                          <p:attrName>style.visibility</p:attrName>
                                        </p:attrNameLst>
                                      </p:cBhvr>
                                      <p:to>
                                        <p:strVal val="hidden"/>
                                      </p:to>
                                    </p:set>
                                  </p:childTnLst>
                                </p:cTn>
                              </p:par>
                            </p:childTnLst>
                          </p:cTn>
                        </p:par>
                        <p:par>
                          <p:cTn id="129" fill="hold">
                            <p:stCondLst>
                              <p:cond delay="2100"/>
                            </p:stCondLst>
                            <p:childTnLst>
                              <p:par>
                                <p:cTn id="130" presetID="1" presetClass="entr" presetSubtype="0" fill="hold" nodeType="afterEffect">
                                  <p:stCondLst>
                                    <p:cond delay="0"/>
                                  </p:stCondLst>
                                  <p:childTnLst>
                                    <p:set>
                                      <p:cBhvr>
                                        <p:cTn id="131" dur="1" fill="hold">
                                          <p:stCondLst>
                                            <p:cond delay="0"/>
                                          </p:stCondLst>
                                        </p:cTn>
                                        <p:tgtEl>
                                          <p:spTgt spid="23"/>
                                        </p:tgtEl>
                                        <p:attrNameLst>
                                          <p:attrName>style.visibility</p:attrName>
                                        </p:attrNameLst>
                                      </p:cBhvr>
                                      <p:to>
                                        <p:strVal val="visible"/>
                                      </p:to>
                                    </p:set>
                                  </p:childTnLst>
                                </p:cTn>
                              </p:par>
                            </p:childTnLst>
                          </p:cTn>
                        </p:par>
                        <p:par>
                          <p:cTn id="132" fill="hold">
                            <p:stCondLst>
                              <p:cond delay="2100"/>
                            </p:stCondLst>
                            <p:childTnLst>
                              <p:par>
                                <p:cTn id="133" presetID="1" presetClass="entr" presetSubtype="0" fill="hold" nodeType="afterEffect">
                                  <p:stCondLst>
                                    <p:cond delay="0"/>
                                  </p:stCondLst>
                                  <p:childTnLst>
                                    <p:set>
                                      <p:cBhvr>
                                        <p:cTn id="134" dur="1" fill="hold">
                                          <p:stCondLst>
                                            <p:cond delay="0"/>
                                          </p:stCondLst>
                                        </p:cTn>
                                        <p:tgtEl>
                                          <p:spTgt spid="2"/>
                                        </p:tgtEl>
                                        <p:attrNameLst>
                                          <p:attrName>style.visibility</p:attrName>
                                        </p:attrNameLst>
                                      </p:cBhvr>
                                      <p:to>
                                        <p:strVal val="visible"/>
                                      </p:to>
                                    </p:set>
                                  </p:childTnLst>
                                </p:cTn>
                              </p:par>
                              <p:par>
                                <p:cTn id="135" presetID="1" presetClass="exit" presetSubtype="0" fill="hold" nodeType="withEffect">
                                  <p:stCondLst>
                                    <p:cond delay="0"/>
                                  </p:stCondLst>
                                  <p:childTnLst>
                                    <p:set>
                                      <p:cBhvr>
                                        <p:cTn id="136" dur="1" fill="hold">
                                          <p:stCondLst>
                                            <p:cond delay="0"/>
                                          </p:stCondLst>
                                        </p:cTn>
                                        <p:tgtEl>
                                          <p:spTgt spid="8"/>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39" restart="whenNotActive" fill="hold" evtFilter="cancelBubble" nodeType="interactiveSeq">
                <p:stCondLst>
                  <p:cond evt="onClick" delay="0">
                    <p:tgtEl>
                      <p:spTgt spid="34"/>
                    </p:tgtEl>
                  </p:cond>
                </p:stCondLst>
                <p:endSync evt="end" delay="0">
                  <p:rtn val="all"/>
                </p:endSync>
                <p:childTnLst>
                  <p:par>
                    <p:cTn id="140" fill="hold">
                      <p:stCondLst>
                        <p:cond delay="0"/>
                      </p:stCondLst>
                      <p:childTnLst>
                        <p:par>
                          <p:cTn id="141" fill="hold">
                            <p:stCondLst>
                              <p:cond delay="0"/>
                            </p:stCondLst>
                            <p:childTnLst>
                              <p:par>
                                <p:cTn id="142" presetID="32" presetClass="emph" presetSubtype="0" fill="hold" nodeType="clickEffect">
                                  <p:stCondLst>
                                    <p:cond delay="0"/>
                                  </p:stCondLst>
                                  <p:childTnLst>
                                    <p:animRot by="120000">
                                      <p:cBhvr>
                                        <p:cTn id="143" dur="100" fill="hold">
                                          <p:stCondLst>
                                            <p:cond delay="0"/>
                                          </p:stCondLst>
                                        </p:cTn>
                                        <p:tgtEl>
                                          <p:spTgt spid="34"/>
                                        </p:tgtEl>
                                        <p:attrNameLst>
                                          <p:attrName>r</p:attrName>
                                        </p:attrNameLst>
                                      </p:cBhvr>
                                    </p:animRot>
                                    <p:animRot by="-240000">
                                      <p:cBhvr>
                                        <p:cTn id="144" dur="200" fill="hold">
                                          <p:stCondLst>
                                            <p:cond delay="200"/>
                                          </p:stCondLst>
                                        </p:cTn>
                                        <p:tgtEl>
                                          <p:spTgt spid="34"/>
                                        </p:tgtEl>
                                        <p:attrNameLst>
                                          <p:attrName>r</p:attrName>
                                        </p:attrNameLst>
                                      </p:cBhvr>
                                    </p:animRot>
                                    <p:animRot by="240000">
                                      <p:cBhvr>
                                        <p:cTn id="145" dur="200" fill="hold">
                                          <p:stCondLst>
                                            <p:cond delay="400"/>
                                          </p:stCondLst>
                                        </p:cTn>
                                        <p:tgtEl>
                                          <p:spTgt spid="34"/>
                                        </p:tgtEl>
                                        <p:attrNameLst>
                                          <p:attrName>r</p:attrName>
                                        </p:attrNameLst>
                                      </p:cBhvr>
                                    </p:animRot>
                                    <p:animRot by="-240000">
                                      <p:cBhvr>
                                        <p:cTn id="146" dur="200" fill="hold">
                                          <p:stCondLst>
                                            <p:cond delay="600"/>
                                          </p:stCondLst>
                                        </p:cTn>
                                        <p:tgtEl>
                                          <p:spTgt spid="34"/>
                                        </p:tgtEl>
                                        <p:attrNameLst>
                                          <p:attrName>r</p:attrName>
                                        </p:attrNameLst>
                                      </p:cBhvr>
                                    </p:animRot>
                                    <p:animRot by="120000">
                                      <p:cBhvr>
                                        <p:cTn id="147" dur="200" fill="hold">
                                          <p:stCondLst>
                                            <p:cond delay="800"/>
                                          </p:stCondLst>
                                        </p:cTn>
                                        <p:tgtEl>
                                          <p:spTgt spid="34"/>
                                        </p:tgtEl>
                                        <p:attrNameLst>
                                          <p:attrName>r</p:attrName>
                                        </p:attrNameLst>
                                      </p:cBhvr>
                                    </p:animRot>
                                  </p:childTnLst>
                                  <p:subTnLst>
                                    <p:audio>
                                      <p:cMediaNode>
                                        <p:cTn display="0" masterRel="sameClick">
                                          <p:stCondLst>
                                            <p:cond evt="begin" delay="0">
                                              <p:tn val="142"/>
                                            </p:cond>
                                          </p:stCondLst>
                                          <p:endCondLst>
                                            <p:cond evt="onStopAudio" delay="0">
                                              <p:tgtEl>
                                                <p:sldTgt/>
                                              </p:tgtEl>
                                            </p:cond>
                                          </p:endCondLst>
                                        </p:cTn>
                                        <p:tgtEl>
                                          <p:sndTgt r:embed="rId8" name="SAI-RÒI-BẠN-ƠI_-CỐ-GẮNG....wav"/>
                                        </p:tgtEl>
                                      </p:cMediaNode>
                                    </p:audio>
                                  </p:subTnLst>
                                </p:cTn>
                              </p:par>
                              <p:par>
                                <p:cTn id="148" presetID="56" presetClass="path" presetSubtype="0" accel="50000" decel="50000" fill="hold" nodeType="withEffect">
                                  <p:stCondLst>
                                    <p:cond delay="0"/>
                                  </p:stCondLst>
                                  <p:childTnLst>
                                    <p:animMotion origin="layout" path="M -2.5E-6 -3.33333E-6 L 0.28295 -0.33588 " pathEditMode="relative" rAng="0" ptsTypes="AA">
                                      <p:cBhvr>
                                        <p:cTn id="149" dur="2000" fill="hold"/>
                                        <p:tgtEl>
                                          <p:spTgt spid="2"/>
                                        </p:tgtEl>
                                        <p:attrNameLst>
                                          <p:attrName>ppt_x</p:attrName>
                                          <p:attrName>ppt_y</p:attrName>
                                        </p:attrNameLst>
                                      </p:cBhvr>
                                      <p:rCtr x="14141" y="-16806"/>
                                    </p:animMotion>
                                  </p:childTnLst>
                                  <p:subTnLst>
                                    <p:audio>
                                      <p:cMediaNode>
                                        <p:cTn display="0" masterRel="sameClick">
                                          <p:stCondLst>
                                            <p:cond evt="begin" delay="0">
                                              <p:tn val="148"/>
                                            </p:cond>
                                          </p:stCondLst>
                                          <p:endCondLst>
                                            <p:cond evt="onStopAudio" delay="0">
                                              <p:tgtEl>
                                                <p:sldTgt/>
                                              </p:tgtEl>
                                            </p:cond>
                                          </p:endCondLst>
                                        </p:cTn>
                                        <p:tgtEl>
                                          <p:sndTgt r:embed="rId9" name="CHẾ DĨU.wav"/>
                                        </p:tgtEl>
                                      </p:cMediaNode>
                                    </p:audio>
                                  </p:subTnLst>
                                </p:cTn>
                              </p:par>
                              <p:par>
                                <p:cTn id="150" presetID="56" presetClass="path" presetSubtype="0" accel="50000" decel="50000" fill="hold" nodeType="withEffect">
                                  <p:stCondLst>
                                    <p:cond delay="0"/>
                                  </p:stCondLst>
                                  <p:childTnLst>
                                    <p:animMotion origin="layout" path="M 1.04167E-6 -1.11111E-6 L -0.14362 -0.00972 " pathEditMode="relative" rAng="0" ptsTypes="AA">
                                      <p:cBhvr>
                                        <p:cTn id="151" dur="2200" fill="hold"/>
                                        <p:tgtEl>
                                          <p:spTgt spid="60"/>
                                        </p:tgtEl>
                                        <p:attrNameLst>
                                          <p:attrName>ppt_x</p:attrName>
                                          <p:attrName>ppt_y</p:attrName>
                                        </p:attrNameLst>
                                      </p:cBhvr>
                                      <p:rCtr x="-7187" y="-486"/>
                                    </p:animMotion>
                                  </p:childTnLst>
                                </p:cTn>
                              </p:par>
                            </p:childTnLst>
                          </p:cTn>
                        </p:par>
                        <p:par>
                          <p:cTn id="152" fill="hold">
                            <p:stCondLst>
                              <p:cond delay="2200"/>
                            </p:stCondLst>
                            <p:childTnLst>
                              <p:par>
                                <p:cTn id="153" presetID="1" presetClass="entr" presetSubtype="0" fill="hold" nodeType="afterEffect">
                                  <p:stCondLst>
                                    <p:cond delay="0"/>
                                  </p:stCondLst>
                                  <p:childTnLst>
                                    <p:set>
                                      <p:cBhvr>
                                        <p:cTn id="154" dur="1" fill="hold">
                                          <p:stCondLst>
                                            <p:cond delay="0"/>
                                          </p:stCondLst>
                                        </p:cTn>
                                        <p:tgtEl>
                                          <p:spTgt spid="20"/>
                                        </p:tgtEl>
                                        <p:attrNameLst>
                                          <p:attrName>style.visibility</p:attrName>
                                        </p:attrNameLst>
                                      </p:cBhvr>
                                      <p:to>
                                        <p:strVal val="visible"/>
                                      </p:to>
                                    </p:set>
                                  </p:childTnLst>
                                </p:cTn>
                              </p:par>
                            </p:childTnLst>
                          </p:cTn>
                        </p:par>
                        <p:par>
                          <p:cTn id="155" fill="hold">
                            <p:stCondLst>
                              <p:cond delay="2200"/>
                            </p:stCondLst>
                            <p:childTnLst>
                              <p:par>
                                <p:cTn id="156" presetID="1" presetClass="exit" presetSubtype="0" fill="hold" nodeType="afterEffect">
                                  <p:stCondLst>
                                    <p:cond delay="0"/>
                                  </p:stCondLst>
                                  <p:childTnLst>
                                    <p:set>
                                      <p:cBhvr>
                                        <p:cTn id="157" dur="1" fill="hold">
                                          <p:stCondLst>
                                            <p:cond delay="0"/>
                                          </p:stCondLst>
                                        </p:cTn>
                                        <p:tgtEl>
                                          <p:spTgt spid="60"/>
                                        </p:tgtEl>
                                        <p:attrNameLst>
                                          <p:attrName>style.visibility</p:attrName>
                                        </p:attrNameLst>
                                      </p:cBhvr>
                                      <p:to>
                                        <p:strVal val="hidden"/>
                                      </p:to>
                                    </p:set>
                                  </p:childTnLst>
                                </p:cTn>
                              </p:par>
                            </p:childTnLst>
                          </p:cTn>
                        </p:par>
                        <p:par>
                          <p:cTn id="158" fill="hold">
                            <p:stCondLst>
                              <p:cond delay="2200"/>
                            </p:stCondLst>
                            <p:childTnLst>
                              <p:par>
                                <p:cTn id="159" presetID="1" presetClass="entr" presetSubtype="0" fill="hold" nodeType="afterEffect">
                                  <p:stCondLst>
                                    <p:cond delay="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
                                        </p:tgtEl>
                                        <p:attrNameLst>
                                          <p:attrName>style.visibility</p:attrName>
                                        </p:attrNameLst>
                                      </p:cBhvr>
                                      <p:to>
                                        <p:strVal val="visible"/>
                                      </p:to>
                                    </p:set>
                                  </p:childTnLst>
                                </p:cTn>
                              </p:par>
                              <p:par>
                                <p:cTn id="163" presetID="1" presetClass="exit" presetSubtype="0" fill="hold" nodeType="withEffect">
                                  <p:stCondLst>
                                    <p:cond delay="0"/>
                                  </p:stCondLst>
                                  <p:childTnLst>
                                    <p:set>
                                      <p:cBhvr>
                                        <p:cTn id="164" dur="1" fill="hold">
                                          <p:stCondLst>
                                            <p:cond delay="0"/>
                                          </p:stCondLst>
                                        </p:cTn>
                                        <p:tgtEl>
                                          <p:spTgt spid="8"/>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audio>
              <p:cMediaNode vol="80000">
                <p:cTn id="167" fill="hold" display="0">
                  <p:stCondLst>
                    <p:cond delay="indefinite"/>
                  </p:stCondLst>
                  <p:endCondLst>
                    <p:cond evt="onStopAudio" delay="0">
                      <p:tgtEl>
                        <p:sldTgt/>
                      </p:tgtEl>
                    </p:cond>
                  </p:endCondLst>
                </p:cTn>
                <p:tgtEl>
                  <p:spTgt spid="4"/>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5CCFEE-5965-4733-9377-9F719D0E4CB7}"/>
              </a:ext>
            </a:extLst>
          </p:cNvPr>
          <p:cNvSpPr>
            <a:spLocks noGrp="1"/>
          </p:cNvSpPr>
          <p:nvPr>
            <p:ph type="title"/>
          </p:nvPr>
        </p:nvSpPr>
        <p:spPr>
          <a:xfrm>
            <a:off x="615820" y="556554"/>
            <a:ext cx="10515600" cy="1325563"/>
          </a:xfrm>
        </p:spPr>
        <p:txBody>
          <a:bodyPr>
            <a:normAutofit/>
          </a:bodyPr>
          <a:lstStyle/>
          <a:p>
            <a:r>
              <a:rPr lang="en-US" sz="4000">
                <a:solidFill>
                  <a:srgbClr val="C00000"/>
                </a:solidFill>
                <a:latin typeface="Times New Roman" panose="02020603050405020304" pitchFamily="18" charset="0"/>
                <a:cs typeface="Times New Roman" panose="02020603050405020304" pitchFamily="18" charset="0"/>
              </a:rPr>
              <a:t>HƯỚNG DẪN VỀ NHÀ</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CB7378D-BD86-4EAE-A080-10CBA10142AB}"/>
              </a:ext>
            </a:extLst>
          </p:cNvPr>
          <p:cNvSpPr txBox="1"/>
          <p:nvPr/>
        </p:nvSpPr>
        <p:spPr>
          <a:xfrm>
            <a:off x="615819" y="2244559"/>
            <a:ext cx="11086185" cy="3094180"/>
          </a:xfrm>
          <a:prstGeom prst="rect">
            <a:avLst/>
          </a:prstGeom>
          <a:noFill/>
        </p:spPr>
        <p:txBody>
          <a:bodyPr wrap="square">
            <a:spAutoFit/>
          </a:bodyPr>
          <a:lstStyle/>
          <a:p>
            <a:pPr algn="just">
              <a:lnSpc>
                <a:spcPct val="120000"/>
              </a:lnSpc>
              <a:spcBef>
                <a:spcPts val="600"/>
              </a:spcBef>
              <a:spcAft>
                <a:spcPts val="60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Đọc lại toàn bộ nội dung bài đã học.</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20000"/>
              </a:lnSpc>
              <a:spcBef>
                <a:spcPts val="600"/>
              </a:spcBef>
              <a:spcAft>
                <a:spcPts val="60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Học thuộc: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Cách tìm một ước nguyên tố của một số, cách phân tích một số ra thừa số nguyên tố.</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20000"/>
              </a:lnSpc>
              <a:spcBef>
                <a:spcPts val="600"/>
              </a:spcBef>
              <a:spcAft>
                <a:spcPts val="600"/>
              </a:spcAft>
              <a:buFontTx/>
              <a:buChar char="-"/>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Làm bài tập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SBT, phiếu bài tập</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20000"/>
              </a:lnSpc>
              <a:spcBef>
                <a:spcPts val="600"/>
              </a:spcBef>
              <a:spcAft>
                <a:spcPts val="600"/>
              </a:spcAft>
              <a:buFontTx/>
              <a:buChar char="-"/>
            </a:pPr>
            <a:r>
              <a:rPr lang="en-US" sz="2800">
                <a:effectLst/>
                <a:latin typeface="Times New Roman" panose="02020603050405020304" pitchFamily="18" charset="0"/>
                <a:ea typeface="Arial" panose="020B0604020202020204" pitchFamily="34" charset="0"/>
                <a:cs typeface="Times New Roman" panose="02020603050405020304" pitchFamily="18" charset="0"/>
              </a:rPr>
              <a:t>Chuẩn b</a:t>
            </a:r>
            <a:r>
              <a:rPr lang="en-US" sz="2800">
                <a:latin typeface="Times New Roman" panose="02020603050405020304" pitchFamily="18" charset="0"/>
                <a:ea typeface="Arial" panose="020B0604020202020204" pitchFamily="34" charset="0"/>
                <a:cs typeface="Times New Roman" panose="02020603050405020304" pitchFamily="18" charset="0"/>
              </a:rPr>
              <a:t>ị tiết học sau:  Ước chung và ước chung lớn nhất.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8510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p:cNvSpPr/>
          <p:nvPr/>
        </p:nvSpPr>
        <p:spPr>
          <a:xfrm>
            <a:off x="269015" y="4107543"/>
            <a:ext cx="5575404" cy="1016000"/>
          </a:xfrm>
          <a:prstGeom prst="hexagon">
            <a:avLst>
              <a:gd name="adj" fmla="val 20455"/>
              <a:gd name="vf" fmla="val 1154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 </a:t>
            </a:r>
            <a:r>
              <a:rPr kumimoji="0" lang="en-US" sz="3600" b="0" i="0" u="none" strike="noStrike" kern="1200" cap="none" spc="0" normalizeH="0" baseline="0" noProof="0">
                <a:ln>
                  <a:noFill/>
                </a:ln>
                <a:solidFill>
                  <a:srgbClr val="FF0000"/>
                </a:solidFill>
                <a:effectLst/>
                <a:uLnTx/>
                <a:uFillTx/>
                <a:latin typeface="Times New Roman" pitchFamily="18" charset="0"/>
                <a:cs typeface="Times New Roman" pitchFamily="18" charset="0"/>
              </a:rPr>
              <a:t>. </a:t>
            </a:r>
            <a:r>
              <a:rPr lang="en-US" sz="3500">
                <a:solidFill>
                  <a:srgbClr val="00CC00"/>
                </a:solidFill>
                <a:latin typeface="Times New Roman" pitchFamily="18" charset="0"/>
                <a:cs typeface="Times New Roman" pitchFamily="18" charset="0"/>
              </a:rPr>
              <a:t>7</a:t>
            </a:r>
            <a:endParaRPr kumimoji="0" lang="en-US" sz="3500" b="0" i="0" u="none" strike="noStrike" kern="1200" cap="none" spc="0" normalizeH="0" baseline="0" noProof="0" dirty="0">
              <a:ln>
                <a:noFill/>
              </a:ln>
              <a:solidFill>
                <a:srgbClr val="00CC00"/>
              </a:solidFill>
              <a:effectLst/>
              <a:uLnTx/>
              <a:uFillTx/>
              <a:latin typeface="Times New Roman" pitchFamily="18" charset="0"/>
              <a:cs typeface="Times New Roman" pitchFamily="18" charset="0"/>
            </a:endParaRPr>
          </a:p>
        </p:txBody>
      </p:sp>
      <p:sp>
        <p:nvSpPr>
          <p:cNvPr id="11" name="Hexagon 10"/>
          <p:cNvSpPr/>
          <p:nvPr/>
        </p:nvSpPr>
        <p:spPr>
          <a:xfrm>
            <a:off x="6275975" y="4107543"/>
            <a:ext cx="5575404" cy="1016000"/>
          </a:xfrm>
          <a:prstGeom prst="hexagon">
            <a:avLst>
              <a:gd name="adj" fmla="val 20455"/>
              <a:gd name="vf" fmla="val 1154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B</a:t>
            </a:r>
            <a:r>
              <a:rPr kumimoji="0" lang="en-US" sz="3600" b="0" i="0" u="none" strike="noStrike" kern="1200" cap="none" spc="0" normalizeH="0" baseline="0" noProof="0">
                <a:ln>
                  <a:noFill/>
                </a:ln>
                <a:solidFill>
                  <a:srgbClr val="FF0000"/>
                </a:solidFill>
                <a:effectLst/>
                <a:uLnTx/>
                <a:uFillTx/>
                <a:latin typeface="Times New Roman" pitchFamily="18" charset="0"/>
                <a:cs typeface="Times New Roman" pitchFamily="18" charset="0"/>
              </a:rPr>
              <a:t>. </a:t>
            </a:r>
            <a:r>
              <a:rPr lang="en-US" sz="3500">
                <a:solidFill>
                  <a:srgbClr val="00CC00"/>
                </a:solidFill>
                <a:latin typeface="Times New Roman" pitchFamily="18" charset="0"/>
                <a:cs typeface="Times New Roman" pitchFamily="18" charset="0"/>
              </a:rPr>
              <a:t>3</a:t>
            </a:r>
            <a:endParaRPr kumimoji="0" lang="en-US" sz="3500" b="0" i="0" u="none" strike="noStrike" kern="1200" cap="none" spc="0" normalizeH="0" baseline="0" noProof="0" dirty="0">
              <a:ln>
                <a:noFill/>
              </a:ln>
              <a:solidFill>
                <a:srgbClr val="00CC00"/>
              </a:solidFill>
              <a:effectLst/>
              <a:uLnTx/>
              <a:uFillTx/>
              <a:latin typeface="Times New Roman" pitchFamily="18" charset="0"/>
              <a:cs typeface="Times New Roman" pitchFamily="18" charset="0"/>
            </a:endParaRPr>
          </a:p>
        </p:txBody>
      </p:sp>
      <p:sp>
        <p:nvSpPr>
          <p:cNvPr id="12" name="Hexagon 11"/>
          <p:cNvSpPr/>
          <p:nvPr/>
        </p:nvSpPr>
        <p:spPr>
          <a:xfrm>
            <a:off x="269015" y="5532625"/>
            <a:ext cx="5575404" cy="1016000"/>
          </a:xfrm>
          <a:prstGeom prst="hexagon">
            <a:avLst>
              <a:gd name="adj" fmla="val 20455"/>
              <a:gd name="vf" fmla="val 1154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C</a:t>
            </a:r>
            <a:r>
              <a:rPr kumimoji="0" lang="en-US" sz="3600" b="0" i="0" u="none" strike="noStrike" kern="1200" cap="none" spc="0" normalizeH="0" baseline="0" noProof="0">
                <a:ln>
                  <a:noFill/>
                </a:ln>
                <a:solidFill>
                  <a:srgbClr val="FF0000"/>
                </a:solidFill>
                <a:effectLst/>
                <a:uLnTx/>
                <a:uFillTx/>
                <a:latin typeface="Times New Roman" pitchFamily="18" charset="0"/>
                <a:cs typeface="Times New Roman" pitchFamily="18" charset="0"/>
              </a:rPr>
              <a:t>.  </a:t>
            </a:r>
            <a:r>
              <a:rPr lang="en-US" sz="3500">
                <a:solidFill>
                  <a:srgbClr val="00CC00"/>
                </a:solidFill>
                <a:latin typeface="Times New Roman" pitchFamily="18" charset="0"/>
                <a:cs typeface="Times New Roman" pitchFamily="18" charset="0"/>
              </a:rPr>
              <a:t>5</a:t>
            </a:r>
            <a:endParaRPr kumimoji="0" lang="en-US" sz="3500" b="0" i="0" u="none" strike="noStrike" kern="1200" cap="none" spc="0" normalizeH="0" baseline="0" noProof="0" dirty="0">
              <a:ln>
                <a:noFill/>
              </a:ln>
              <a:solidFill>
                <a:srgbClr val="00CC00"/>
              </a:solidFill>
              <a:effectLst/>
              <a:uLnTx/>
              <a:uFillTx/>
              <a:latin typeface="Times New Roman" pitchFamily="18" charset="0"/>
              <a:cs typeface="Times New Roman" pitchFamily="18" charset="0"/>
            </a:endParaRPr>
          </a:p>
        </p:txBody>
      </p:sp>
      <p:sp>
        <p:nvSpPr>
          <p:cNvPr id="13" name="Hexagon 12"/>
          <p:cNvSpPr/>
          <p:nvPr/>
        </p:nvSpPr>
        <p:spPr>
          <a:xfrm>
            <a:off x="6275975" y="5532625"/>
            <a:ext cx="5575404" cy="1016000"/>
          </a:xfrm>
          <a:prstGeom prst="hexagon">
            <a:avLst>
              <a:gd name="adj" fmla="val 20455"/>
              <a:gd name="vf" fmla="val 1154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D</a:t>
            </a:r>
            <a:r>
              <a:rPr kumimoji="0" lang="en-US" sz="3600" b="0" i="0" u="none" strike="noStrike" kern="1200" cap="none" spc="0" normalizeH="0" baseline="0" noProof="0">
                <a:ln>
                  <a:noFill/>
                </a:ln>
                <a:solidFill>
                  <a:srgbClr val="FF0000"/>
                </a:solidFill>
                <a:effectLst/>
                <a:uLnTx/>
                <a:uFillTx/>
                <a:latin typeface="Times New Roman" pitchFamily="18" charset="0"/>
                <a:cs typeface="Times New Roman" pitchFamily="18" charset="0"/>
              </a:rPr>
              <a:t>. </a:t>
            </a:r>
            <a:r>
              <a:rPr lang="en-US" sz="3500">
                <a:solidFill>
                  <a:srgbClr val="00CC00"/>
                </a:solidFill>
                <a:latin typeface="Times New Roman" pitchFamily="18" charset="0"/>
                <a:cs typeface="Times New Roman" pitchFamily="18" charset="0"/>
              </a:rPr>
              <a:t>11</a:t>
            </a:r>
            <a:endParaRPr kumimoji="0" lang="en-US" sz="3500" b="0" i="0" u="none" strike="noStrike" kern="1200" cap="none" spc="0" normalizeH="0" baseline="0" noProof="0" dirty="0">
              <a:ln>
                <a:noFill/>
              </a:ln>
              <a:solidFill>
                <a:srgbClr val="00CC00"/>
              </a:solidFill>
              <a:effectLst/>
              <a:uLnTx/>
              <a:uFillTx/>
              <a:latin typeface="Times New Roman" pitchFamily="18" charset="0"/>
              <a:cs typeface="Times New Roman" pitchFamily="18" charset="0"/>
            </a:endParaRPr>
          </a:p>
        </p:txBody>
      </p:sp>
      <p:cxnSp>
        <p:nvCxnSpPr>
          <p:cNvPr id="14" name="Straight Connector 13"/>
          <p:cNvCxnSpPr>
            <a:stCxn id="11" idx="3"/>
          </p:cNvCxnSpPr>
          <p:nvPr/>
        </p:nvCxnSpPr>
        <p:spPr>
          <a:xfrm flipH="1" flipV="1">
            <a:off x="5844419" y="4613729"/>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5826343" y="6038811"/>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1837830" y="4613729"/>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1869455" y="6036996"/>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148991" y="4613729"/>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80617" y="6036996"/>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2" name="Group 22"/>
          <p:cNvGrpSpPr/>
          <p:nvPr/>
        </p:nvGrpSpPr>
        <p:grpSpPr>
          <a:xfrm>
            <a:off x="-180617" y="1341312"/>
            <a:ext cx="12374561" cy="2355812"/>
            <a:chOff x="-135463" y="454704"/>
            <a:chExt cx="9280921" cy="2355812"/>
          </a:xfrm>
        </p:grpSpPr>
        <p:sp>
          <p:nvSpPr>
            <p:cNvPr id="6" name="Hexagon 5"/>
            <p:cNvSpPr/>
            <p:nvPr/>
          </p:nvSpPr>
          <p:spPr>
            <a:xfrm>
              <a:off x="211923" y="454704"/>
              <a:ext cx="8676611" cy="2355812"/>
            </a:xfrm>
            <a:prstGeom prst="hexagon">
              <a:avLst>
                <a:gd name="adj" fmla="val 20455"/>
                <a:gd name="vf" fmla="val 115470"/>
              </a:avLst>
            </a:prstGeom>
            <a:ln/>
          </p:spPr>
          <p:style>
            <a:lnRef idx="2">
              <a:schemeClr val="accent6"/>
            </a:lnRef>
            <a:fillRef idx="1">
              <a:schemeClr val="lt1"/>
            </a:fillRef>
            <a:effectRef idx="0">
              <a:schemeClr val="accent6"/>
            </a:effectRef>
            <a:fontRef idx="minor">
              <a:schemeClr val="dk1"/>
            </a:fontRef>
          </p:style>
          <p:txBody>
            <a:bodyPr rtlCol="0" anchor="ctr"/>
            <a:lstStyle/>
            <a:p>
              <a:pPr lvl="0">
                <a:defRPr/>
              </a:pPr>
              <a:r>
                <a:rPr lang="en-US" sz="2800">
                  <a:solidFill>
                    <a:prstClr val="black"/>
                  </a:solidFill>
                  <a:latin typeface="Times New Roman" panose="02020603050405020304" pitchFamily="18" charset="0"/>
                  <a:cs typeface="Times New Roman" panose="02020603050405020304" pitchFamily="18" charset="0"/>
                </a:rPr>
                <a:t>Câu 1: Tìm một </a:t>
              </a:r>
              <a:r>
                <a:rPr lang="vi-VN" sz="2800">
                  <a:solidFill>
                    <a:prstClr val="black"/>
                  </a:solidFill>
                  <a:latin typeface="Times New Roman" panose="02020603050405020304" pitchFamily="18" charset="0"/>
                  <a:cs typeface="Times New Roman" panose="02020603050405020304" pitchFamily="18" charset="0"/>
                </a:rPr>
                <a:t>ước nguyên tố của 217?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0" name="Straight Connector 19"/>
            <p:cNvCxnSpPr/>
            <p:nvPr/>
          </p:nvCxnSpPr>
          <p:spPr>
            <a:xfrm flipH="1" flipV="1">
              <a:off x="-135463" y="1632610"/>
              <a:ext cx="699601" cy="1816"/>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8445857" y="1626669"/>
              <a:ext cx="699601" cy="1816"/>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61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mph" presetSubtype="2" fill="hold" nodeType="clickEffect">
                                  <p:stCondLst>
                                    <p:cond delay="0"/>
                                  </p:stCondLst>
                                  <p:childTnLst>
                                    <p:animClr clrSpc="rgb" dir="cw">
                                      <p:cBhvr>
                                        <p:cTn id="37" dur="1000" fill="hold"/>
                                        <p:tgtEl>
                                          <p:spTgt spid="5"/>
                                        </p:tgtEl>
                                        <p:attrNameLst>
                                          <p:attrName>fillcolor</p:attrName>
                                        </p:attrNameLst>
                                      </p:cBhvr>
                                      <p:to>
                                        <a:schemeClr val="accent2"/>
                                      </p:to>
                                    </p:animClr>
                                    <p:set>
                                      <p:cBhvr>
                                        <p:cTn id="38" dur="1000" fill="hold"/>
                                        <p:tgtEl>
                                          <p:spTgt spid="5"/>
                                        </p:tgtEl>
                                        <p:attrNameLst>
                                          <p:attrName>fill.type</p:attrName>
                                        </p:attrNameLst>
                                      </p:cBhvr>
                                      <p:to>
                                        <p:strVal val="solid"/>
                                      </p:to>
                                    </p:set>
                                    <p:set>
                                      <p:cBhvr>
                                        <p:cTn id="39" dur="1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p:cNvSpPr/>
          <p:nvPr/>
        </p:nvSpPr>
        <p:spPr>
          <a:xfrm>
            <a:off x="6262426" y="5528995"/>
            <a:ext cx="5575404" cy="1016000"/>
          </a:xfrm>
          <a:prstGeom prst="hexagon">
            <a:avLst>
              <a:gd name="adj" fmla="val 20455"/>
              <a:gd name="vf" fmla="val 1154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D</a:t>
            </a:r>
            <a:r>
              <a:rPr kumimoji="0" lang="en-US" sz="3000" b="0" i="0" u="none" strike="noStrike" kern="1200" cap="none" spc="0" normalizeH="0" baseline="0" noProof="0">
                <a:ln>
                  <a:noFill/>
                </a:ln>
                <a:solidFill>
                  <a:srgbClr val="FF0000"/>
                </a:solidFill>
                <a:effectLst/>
                <a:uLnTx/>
                <a:uFillTx/>
                <a:latin typeface="Times New Roman" pitchFamily="18" charset="0"/>
                <a:cs typeface="Times New Roman" pitchFamily="18" charset="0"/>
              </a:rPr>
              <a:t>.  </a:t>
            </a:r>
            <a:r>
              <a:rPr lang="en-US" sz="3000">
                <a:solidFill>
                  <a:srgbClr val="0000FF"/>
                </a:solidFill>
                <a:latin typeface="Times New Roman" pitchFamily="18" charset="0"/>
                <a:cs typeface="Times New Roman" pitchFamily="18" charset="0"/>
              </a:rPr>
              <a:t>105= 5 . 21</a:t>
            </a:r>
            <a:endPar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1" name="Hexagon 10"/>
          <p:cNvSpPr/>
          <p:nvPr/>
        </p:nvSpPr>
        <p:spPr>
          <a:xfrm>
            <a:off x="6275975" y="4107543"/>
            <a:ext cx="5575404" cy="1016000"/>
          </a:xfrm>
          <a:prstGeom prst="hexagon">
            <a:avLst>
              <a:gd name="adj" fmla="val 20455"/>
              <a:gd name="vf" fmla="val 1154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B</a:t>
            </a:r>
            <a:r>
              <a:rPr kumimoji="0" lang="en-US" sz="3000" b="0" i="0" u="none" strike="noStrike" kern="1200" cap="none" spc="0" normalizeH="0" baseline="0" noProof="0">
                <a:ln>
                  <a:noFill/>
                </a:ln>
                <a:solidFill>
                  <a:srgbClr val="0000FF"/>
                </a:solidFill>
                <a:effectLst/>
                <a:uLnTx/>
                <a:uFillTx/>
                <a:latin typeface="Times New Roman" pitchFamily="18" charset="0"/>
                <a:cs typeface="Times New Roman" pitchFamily="18" charset="0"/>
              </a:rPr>
              <a:t>. </a:t>
            </a:r>
            <a:r>
              <a:rPr lang="en-US" sz="3000">
                <a:solidFill>
                  <a:srgbClr val="0000FF"/>
                </a:solidFill>
                <a:latin typeface="Times New Roman" pitchFamily="18" charset="0"/>
                <a:cs typeface="Times New Roman" pitchFamily="18" charset="0"/>
              </a:rPr>
              <a:t>105= 3 .5.7</a:t>
            </a:r>
            <a:endPar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2" name="Hexagon 11"/>
          <p:cNvSpPr/>
          <p:nvPr/>
        </p:nvSpPr>
        <p:spPr>
          <a:xfrm>
            <a:off x="250939" y="5499444"/>
            <a:ext cx="5575404" cy="1016000"/>
          </a:xfrm>
          <a:prstGeom prst="hexagon">
            <a:avLst>
              <a:gd name="adj" fmla="val 20455"/>
              <a:gd name="vf" fmla="val 1154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C</a:t>
            </a:r>
            <a:r>
              <a:rPr kumimoji="0" lang="en-US" sz="3000" b="0" i="0" u="none" strike="noStrike" kern="1200" cap="none" spc="0" normalizeH="0" baseline="0" noProof="0">
                <a:ln>
                  <a:noFill/>
                </a:ln>
                <a:solidFill>
                  <a:srgbClr val="0000FF"/>
                </a:solidFill>
                <a:effectLst/>
                <a:uLnTx/>
                <a:uFillTx/>
                <a:latin typeface="Times New Roman" pitchFamily="18" charset="0"/>
                <a:cs typeface="Times New Roman" pitchFamily="18" charset="0"/>
              </a:rPr>
              <a:t>. </a:t>
            </a:r>
            <a:r>
              <a:rPr lang="en-US" sz="3000">
                <a:solidFill>
                  <a:srgbClr val="0000FF"/>
                </a:solidFill>
                <a:latin typeface="Times New Roman" pitchFamily="18" charset="0"/>
                <a:cs typeface="Times New Roman" pitchFamily="18" charset="0"/>
              </a:rPr>
              <a:t>105= 3 . 35</a:t>
            </a:r>
            <a:endParaRPr kumimoji="0" lang="en-US" sz="3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3" name="Hexagon 12"/>
          <p:cNvSpPr/>
          <p:nvPr/>
        </p:nvSpPr>
        <p:spPr>
          <a:xfrm>
            <a:off x="282565" y="4106874"/>
            <a:ext cx="5575404" cy="1016000"/>
          </a:xfrm>
          <a:prstGeom prst="hexagon">
            <a:avLst>
              <a:gd name="adj" fmla="val 20455"/>
              <a:gd name="vf" fmla="val 11547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a:t>
            </a:r>
            <a:r>
              <a:rPr kumimoji="0" lang="en-US" sz="3000" b="0" i="0" u="none" strike="noStrike" kern="1200" cap="none" spc="0" normalizeH="0" baseline="0" noProof="0">
                <a:ln>
                  <a:noFill/>
                </a:ln>
                <a:solidFill>
                  <a:srgbClr val="FF0000"/>
                </a:solidFill>
                <a:effectLst/>
                <a:uLnTx/>
                <a:uFillTx/>
                <a:latin typeface="Times New Roman" pitchFamily="18" charset="0"/>
                <a:cs typeface="Times New Roman" pitchFamily="18" charset="0"/>
              </a:rPr>
              <a:t>. </a:t>
            </a:r>
            <a:r>
              <a:rPr lang="en-US" sz="3000">
                <a:solidFill>
                  <a:srgbClr val="0000FF"/>
                </a:solidFill>
                <a:latin typeface="Times New Roman" pitchFamily="18" charset="0"/>
                <a:cs typeface="Times New Roman" pitchFamily="18" charset="0"/>
              </a:rPr>
              <a:t>105= 15 . 7</a:t>
            </a:r>
            <a:r>
              <a:rPr kumimoji="0" lang="en-US" sz="3000" b="0" i="0" u="none" strike="noStrike" kern="1200" cap="none" spc="0" normalizeH="0" baseline="0" noProof="0" dirty="0">
                <a:ln>
                  <a:noFill/>
                </a:ln>
                <a:solidFill>
                  <a:srgbClr val="0000FF"/>
                </a:solidFill>
                <a:effectLst/>
                <a:uLnTx/>
                <a:uFillTx/>
                <a:latin typeface="Calibri" panose="020F0502020204030204"/>
                <a:ea typeface="+mn-ea"/>
                <a:cs typeface="+mn-cs"/>
              </a:rPr>
              <a:t>	</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Straight Connector 13"/>
          <p:cNvCxnSpPr>
            <a:stCxn id="11" idx="3"/>
          </p:cNvCxnSpPr>
          <p:nvPr/>
        </p:nvCxnSpPr>
        <p:spPr>
          <a:xfrm flipH="1" flipV="1">
            <a:off x="5844419" y="4613729"/>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5826343" y="6038811"/>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1837830" y="4613729"/>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1869455" y="6036996"/>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148991" y="4613729"/>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80617" y="6036996"/>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2" name="Group 22"/>
          <p:cNvGrpSpPr/>
          <p:nvPr/>
        </p:nvGrpSpPr>
        <p:grpSpPr>
          <a:xfrm>
            <a:off x="-180617" y="1341312"/>
            <a:ext cx="12709332" cy="1583632"/>
            <a:chOff x="-135463" y="454704"/>
            <a:chExt cx="9280921" cy="2355812"/>
          </a:xfrm>
        </p:grpSpPr>
        <p:sp>
          <p:nvSpPr>
            <p:cNvPr id="6" name="Hexagon 5"/>
            <p:cNvSpPr/>
            <p:nvPr/>
          </p:nvSpPr>
          <p:spPr>
            <a:xfrm>
              <a:off x="615868" y="454704"/>
              <a:ext cx="7831446" cy="2355812"/>
            </a:xfrm>
            <a:prstGeom prst="hexagon">
              <a:avLst>
                <a:gd name="adj" fmla="val 20455"/>
                <a:gd name="vf" fmla="val 115470"/>
              </a:avLst>
            </a:prstGeom>
            <a:ln/>
          </p:spPr>
          <p:style>
            <a:lnRef idx="2">
              <a:schemeClr val="accent6"/>
            </a:lnRef>
            <a:fillRef idx="1">
              <a:schemeClr val="lt1"/>
            </a:fillRef>
            <a:effectRef idx="0">
              <a:schemeClr val="accent6"/>
            </a:effectRef>
            <a:fontRef idx="minor">
              <a:schemeClr val="dk1"/>
            </a:fontRef>
          </p:style>
          <p:txBody>
            <a:bodyPr rtlCol="0" anchor="ctr"/>
            <a:lstStyle/>
            <a:p>
              <a:pPr lvl="0">
                <a:defRPr/>
              </a:pPr>
              <a:r>
                <a:rPr lang="en-US" sz="2800">
                  <a:solidFill>
                    <a:prstClr val="black"/>
                  </a:solidFill>
                  <a:latin typeface="Times New Roman" pitchFamily="18" charset="0"/>
                  <a:cs typeface="Times New Roman" pitchFamily="18" charset="0"/>
                </a:rPr>
                <a:t>Câu 2: Phân tích  105 ra thừa số nguyên tố?</a:t>
              </a:r>
              <a:endParaRPr kumimoji="0" lang="vi-VN"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cxnSp>
          <p:nvCxnSpPr>
            <p:cNvPr id="20" name="Straight Connector 19"/>
            <p:cNvCxnSpPr/>
            <p:nvPr/>
          </p:nvCxnSpPr>
          <p:spPr>
            <a:xfrm flipH="1" flipV="1">
              <a:off x="-135463" y="1632610"/>
              <a:ext cx="699601" cy="1816"/>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8445857" y="1626669"/>
              <a:ext cx="699601" cy="1816"/>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1349480" y="2432476"/>
            <a:ext cx="10700216" cy="63094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500">
                <a:solidFill>
                  <a:srgbClr val="FF0000"/>
                </a:solidFill>
                <a:latin typeface="Calibri" panose="020F0502020204030204"/>
              </a:rPr>
              <a:t>  </a:t>
            </a:r>
            <a:endParaRPr kumimoji="0" lang="en-US" sz="35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17729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11"/>
                                        </p:tgtEl>
                                        <p:attrNameLst>
                                          <p:attrName>fillcolor</p:attrName>
                                        </p:attrNameLst>
                                      </p:cBhvr>
                                      <p:to>
                                        <a:schemeClr val="accent2"/>
                                      </p:to>
                                    </p:animClr>
                                    <p:set>
                                      <p:cBhvr>
                                        <p:cTn id="43" dur="1000" fill="hold"/>
                                        <p:tgtEl>
                                          <p:spTgt spid="11"/>
                                        </p:tgtEl>
                                        <p:attrNameLst>
                                          <p:attrName>fill.type</p:attrName>
                                        </p:attrNameLst>
                                      </p:cBhvr>
                                      <p:to>
                                        <p:strVal val="solid"/>
                                      </p:to>
                                    </p:set>
                                    <p:set>
                                      <p:cBhvr>
                                        <p:cTn id="44" dur="1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p:cNvSpPr/>
          <p:nvPr/>
        </p:nvSpPr>
        <p:spPr>
          <a:xfrm>
            <a:off x="6294051" y="5528995"/>
            <a:ext cx="5575404" cy="1016000"/>
          </a:xfrm>
          <a:prstGeom prst="hexagon">
            <a:avLst>
              <a:gd name="adj" fmla="val 20455"/>
              <a:gd name="vf" fmla="val 115470"/>
            </a:avLst>
          </a:prstGeom>
          <a:ln/>
        </p:spPr>
        <p:style>
          <a:lnRef idx="2">
            <a:schemeClr val="accent5"/>
          </a:lnRef>
          <a:fillRef idx="1">
            <a:schemeClr val="lt1"/>
          </a:fillRef>
          <a:effectRef idx="0">
            <a:schemeClr val="accent5"/>
          </a:effectRef>
          <a:fontRef idx="minor">
            <a:schemeClr val="dk1"/>
          </a:fontRef>
        </p:style>
        <p:txBody>
          <a:bodyPr rtlCol="0" anchor="ctr"/>
          <a:lstStyle/>
          <a:p>
            <a:pPr algn="ctr">
              <a:defRPr/>
            </a:pPr>
            <a:r>
              <a:rPr kumimoji="0" lang="en-US" sz="3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D</a:t>
            </a:r>
            <a:r>
              <a:rPr kumimoji="0" lang="en-US" sz="3000" b="0" i="0" u="none" strike="noStrike" kern="1200" cap="none" spc="0" normalizeH="0" baseline="0" noProof="0">
                <a:ln>
                  <a:noFill/>
                </a:ln>
                <a:solidFill>
                  <a:srgbClr val="FF0000"/>
                </a:solidFill>
                <a:effectLst/>
                <a:uLnTx/>
                <a:uFillTx/>
                <a:latin typeface="Times New Roman" pitchFamily="18" charset="0"/>
                <a:cs typeface="Times New Roman" pitchFamily="18" charset="0"/>
              </a:rPr>
              <a:t>. </a:t>
            </a:r>
            <a:r>
              <a:rPr kumimoji="0" lang="en-US" sz="3000" b="0" i="0" u="none" strike="noStrike" kern="1200" cap="none" spc="0" normalizeH="0" baseline="0" noProof="0">
                <a:ln>
                  <a:noFill/>
                </a:ln>
                <a:solidFill>
                  <a:srgbClr val="0066FF"/>
                </a:solidFill>
                <a:effectLst/>
                <a:uLnTx/>
                <a:uFillTx/>
                <a:latin typeface="Times New Roman" pitchFamily="18" charset="0"/>
                <a:cs typeface="Times New Roman" pitchFamily="18" charset="0"/>
              </a:rPr>
              <a:t>18</a:t>
            </a:r>
            <a:endParaRPr lang="en-US" sz="3000" dirty="0">
              <a:solidFill>
                <a:srgbClr val="0066FF"/>
              </a:solidFill>
              <a:latin typeface="Times New Roman" pitchFamily="18" charset="0"/>
              <a:cs typeface="Times New Roman" pitchFamily="18" charset="0"/>
            </a:endParaRPr>
          </a:p>
        </p:txBody>
      </p:sp>
      <p:sp>
        <p:nvSpPr>
          <p:cNvPr id="11" name="Hexagon 10"/>
          <p:cNvSpPr/>
          <p:nvPr/>
        </p:nvSpPr>
        <p:spPr>
          <a:xfrm>
            <a:off x="6275975" y="4107543"/>
            <a:ext cx="5575404" cy="1016000"/>
          </a:xfrm>
          <a:prstGeom prst="hexagon">
            <a:avLst>
              <a:gd name="adj" fmla="val 20455"/>
              <a:gd name="vf" fmla="val 115470"/>
            </a:avLst>
          </a:prstGeom>
          <a:ln/>
        </p:spPr>
        <p:style>
          <a:lnRef idx="2">
            <a:schemeClr val="accent5"/>
          </a:lnRef>
          <a:fillRef idx="1">
            <a:schemeClr val="lt1"/>
          </a:fillRef>
          <a:effectRef idx="0">
            <a:schemeClr val="accent5"/>
          </a:effectRef>
          <a:fontRef idx="minor">
            <a:schemeClr val="dk1"/>
          </a:fontRef>
        </p:style>
        <p:txBody>
          <a:bodyPr rtlCol="0" anchor="ctr"/>
          <a:lstStyle/>
          <a:p>
            <a:pPr algn="ctr">
              <a:defRPr/>
            </a:pPr>
            <a:r>
              <a:rPr kumimoji="0" lang="en-US" sz="3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B</a:t>
            </a:r>
            <a:r>
              <a:rPr kumimoji="0" lang="en-US" sz="3000" b="0" i="0" u="none" strike="noStrike" kern="1200" cap="none" spc="0" normalizeH="0" baseline="0" noProof="0">
                <a:ln>
                  <a:noFill/>
                </a:ln>
                <a:solidFill>
                  <a:srgbClr val="FF0000"/>
                </a:solidFill>
                <a:effectLst/>
                <a:uLnTx/>
                <a:uFillTx/>
                <a:latin typeface="Times New Roman" pitchFamily="18" charset="0"/>
                <a:cs typeface="Times New Roman" pitchFamily="18" charset="0"/>
              </a:rPr>
              <a:t>. </a:t>
            </a:r>
            <a:r>
              <a:rPr kumimoji="0" lang="en-US" sz="3000" b="0" i="0" u="none" strike="noStrike" kern="1200" cap="none" spc="0" normalizeH="0" baseline="0" noProof="0">
                <a:ln>
                  <a:noFill/>
                </a:ln>
                <a:solidFill>
                  <a:srgbClr val="0066FF"/>
                </a:solidFill>
                <a:effectLst/>
                <a:uLnTx/>
                <a:uFillTx/>
                <a:latin typeface="Times New Roman" pitchFamily="18" charset="0"/>
                <a:cs typeface="Times New Roman" pitchFamily="18" charset="0"/>
              </a:rPr>
              <a:t>9</a:t>
            </a:r>
            <a:r>
              <a:rPr kumimoji="0" lang="en-US" sz="3000" b="0" i="0" u="none" strike="noStrike" kern="1200" cap="none" spc="0" normalizeH="0" baseline="0" noProof="0">
                <a:ln>
                  <a:noFill/>
                </a:ln>
                <a:solidFill>
                  <a:srgbClr val="FF0000"/>
                </a:solidFill>
                <a:effectLst/>
                <a:uLnTx/>
                <a:uFillTx/>
                <a:latin typeface="Times New Roman" pitchFamily="18" charset="0"/>
                <a:cs typeface="Times New Roman" pitchFamily="18" charset="0"/>
              </a:rPr>
              <a:t> </a:t>
            </a:r>
            <a:endParaRPr kumimoji="0" lang="en-US" sz="3000" b="0" i="0" u="none" strike="noStrike" kern="1200" cap="none" spc="0" normalizeH="0" baseline="0" noProof="0" dirty="0">
              <a:ln>
                <a:noFill/>
              </a:ln>
              <a:solidFill>
                <a:srgbClr val="0066FF"/>
              </a:solidFill>
              <a:effectLst/>
              <a:uLnTx/>
              <a:uFillTx/>
              <a:latin typeface="Times New Roman" pitchFamily="18" charset="0"/>
              <a:cs typeface="Times New Roman" pitchFamily="18" charset="0"/>
            </a:endParaRPr>
          </a:p>
        </p:txBody>
      </p:sp>
      <p:sp>
        <p:nvSpPr>
          <p:cNvPr id="12" name="Hexagon 11"/>
          <p:cNvSpPr/>
          <p:nvPr/>
        </p:nvSpPr>
        <p:spPr>
          <a:xfrm>
            <a:off x="250939" y="4102576"/>
            <a:ext cx="5575404" cy="1016000"/>
          </a:xfrm>
          <a:prstGeom prst="hexagon">
            <a:avLst>
              <a:gd name="adj" fmla="val 20455"/>
              <a:gd name="vf" fmla="val 115470"/>
            </a:avLst>
          </a:prstGeom>
          <a:ln/>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kumimoji="0" lang="en-US" sz="3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a:t>
            </a:r>
            <a:r>
              <a:rPr kumimoji="0" lang="en-US" sz="3000" b="0" i="0" u="none" strike="noStrike" kern="1200" cap="none" spc="0" normalizeH="0" baseline="0" noProof="0">
                <a:ln>
                  <a:noFill/>
                </a:ln>
                <a:solidFill>
                  <a:srgbClr val="0066FF"/>
                </a:solidFill>
                <a:effectLst/>
                <a:uLnTx/>
                <a:uFillTx/>
                <a:latin typeface="Times New Roman" pitchFamily="18" charset="0"/>
                <a:cs typeface="Times New Roman" pitchFamily="18" charset="0"/>
              </a:rPr>
              <a:t>. 12 </a:t>
            </a:r>
            <a:endParaRPr kumimoji="0" lang="en-US" sz="3000" b="0" i="0" u="none" strike="noStrike" kern="1200" cap="none" spc="0" normalizeH="0" baseline="0" noProof="0" dirty="0">
              <a:ln>
                <a:noFill/>
              </a:ln>
              <a:solidFill>
                <a:srgbClr val="0066FF"/>
              </a:solidFill>
              <a:effectLst/>
              <a:uLnTx/>
              <a:uFillTx/>
              <a:latin typeface="Times New Roman" pitchFamily="18" charset="0"/>
              <a:cs typeface="Times New Roman" pitchFamily="18" charset="0"/>
            </a:endParaRPr>
          </a:p>
        </p:txBody>
      </p:sp>
      <p:sp>
        <p:nvSpPr>
          <p:cNvPr id="13" name="Hexagon 12"/>
          <p:cNvSpPr/>
          <p:nvPr/>
        </p:nvSpPr>
        <p:spPr>
          <a:xfrm>
            <a:off x="287091" y="5528995"/>
            <a:ext cx="5575404" cy="1016000"/>
          </a:xfrm>
          <a:prstGeom prst="hexagon">
            <a:avLst>
              <a:gd name="adj" fmla="val 20455"/>
              <a:gd name="vf" fmla="val 115470"/>
            </a:avLst>
          </a:prstGeom>
          <a:ln/>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kumimoji="0" lang="en-US" sz="3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C</a:t>
            </a:r>
            <a:r>
              <a:rPr kumimoji="0" lang="en-US" sz="3000" b="0" i="0" u="none" strike="noStrike" kern="1200" cap="none" spc="0" normalizeH="0" baseline="0" noProof="0">
                <a:ln>
                  <a:noFill/>
                </a:ln>
                <a:solidFill>
                  <a:srgbClr val="0066FF"/>
                </a:solidFill>
                <a:effectLst/>
                <a:uLnTx/>
                <a:uFillTx/>
                <a:latin typeface="Times New Roman" pitchFamily="18" charset="0"/>
                <a:cs typeface="Times New Roman" pitchFamily="18" charset="0"/>
              </a:rPr>
              <a:t>. 24</a:t>
            </a:r>
            <a:endParaRPr lang="en-US" sz="3000" dirty="0">
              <a:solidFill>
                <a:srgbClr val="0066FF"/>
              </a:solidFill>
              <a:latin typeface="Times New Roman" pitchFamily="18" charset="0"/>
              <a:cs typeface="Times New Roman" pitchFamily="18" charset="0"/>
            </a:endParaRPr>
          </a:p>
        </p:txBody>
      </p:sp>
      <p:cxnSp>
        <p:nvCxnSpPr>
          <p:cNvPr id="14" name="Straight Connector 13"/>
          <p:cNvCxnSpPr>
            <a:stCxn id="11" idx="3"/>
          </p:cNvCxnSpPr>
          <p:nvPr/>
        </p:nvCxnSpPr>
        <p:spPr>
          <a:xfrm flipH="1" flipV="1">
            <a:off x="5844419" y="4613729"/>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5826343" y="6038811"/>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1837830" y="4613729"/>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1869455" y="6036996"/>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148991" y="4613729"/>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80617" y="6036996"/>
            <a:ext cx="431556" cy="1815"/>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2" name="Group 22"/>
          <p:cNvGrpSpPr/>
          <p:nvPr/>
        </p:nvGrpSpPr>
        <p:grpSpPr>
          <a:xfrm>
            <a:off x="-180617" y="1341312"/>
            <a:ext cx="12374561" cy="2355812"/>
            <a:chOff x="-135463" y="454704"/>
            <a:chExt cx="9280921" cy="2355812"/>
          </a:xfrm>
        </p:grpSpPr>
        <p:sp>
          <p:nvSpPr>
            <p:cNvPr id="6" name="Hexagon 5"/>
            <p:cNvSpPr/>
            <p:nvPr/>
          </p:nvSpPr>
          <p:spPr>
            <a:xfrm>
              <a:off x="615868" y="454704"/>
              <a:ext cx="7831446" cy="2355812"/>
            </a:xfrm>
            <a:prstGeom prst="hexagon">
              <a:avLst>
                <a:gd name="adj" fmla="val 20455"/>
                <a:gd name="vf" fmla="val 115470"/>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2500" b="1">
                  <a:solidFill>
                    <a:srgbClr val="000066"/>
                  </a:solidFill>
                  <a:latin typeface="Times New Roman" panose="02020603050405020304" pitchFamily="18" charset="0"/>
                </a:rPr>
                <a:t> </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Connector 19"/>
            <p:cNvCxnSpPr/>
            <p:nvPr/>
          </p:nvCxnSpPr>
          <p:spPr>
            <a:xfrm flipH="1" flipV="1">
              <a:off x="-135463" y="1632610"/>
              <a:ext cx="699601" cy="1816"/>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8445857" y="1626669"/>
              <a:ext cx="699601" cy="1816"/>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3143230" y="2428868"/>
            <a:ext cx="7334301" cy="523220"/>
          </a:xfrm>
          <a:prstGeom prst="rect">
            <a:avLst/>
          </a:prstGeom>
        </p:spPr>
        <p:txBody>
          <a:bodyPr wrap="square">
            <a:spAutoFit/>
          </a:bodyPr>
          <a:lstStyle/>
          <a:p>
            <a:r>
              <a:rPr lang="en-US" sz="2800">
                <a:solidFill>
                  <a:prstClr val="black"/>
                </a:solidFill>
                <a:latin typeface="Times New Roman" pitchFamily="18" charset="0"/>
                <a:cs typeface="Times New Roman" pitchFamily="18" charset="0"/>
              </a:rPr>
              <a:t>Câu 3: 420 có tất cả bao nhiêu ước?</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89529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3"/>
                                        </p:tgtEl>
                                        <p:attrNameLst>
                                          <p:attrName>fillcolor</p:attrName>
                                        </p:attrNameLst>
                                      </p:cBhvr>
                                      <p:to>
                                        <a:schemeClr val="accent2"/>
                                      </p:to>
                                    </p:animClr>
                                    <p:set>
                                      <p:cBhvr>
                                        <p:cTn id="38" dur="2000" fill="hold"/>
                                        <p:tgtEl>
                                          <p:spTgt spid="13"/>
                                        </p:tgtEl>
                                        <p:attrNameLst>
                                          <p:attrName>fill.type</p:attrName>
                                        </p:attrNameLst>
                                      </p:cBhvr>
                                      <p:to>
                                        <p:strVal val="solid"/>
                                      </p:to>
                                    </p:set>
                                    <p:set>
                                      <p:cBhvr>
                                        <p:cTn id="39"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406400" y="228600"/>
            <a:ext cx="11379200" cy="6388100"/>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68" name="WordArt 8"/>
          <p:cNvSpPr>
            <a:spLocks noChangeArrowheads="1" noChangeShapeType="1" noTextEdit="1"/>
          </p:cNvSpPr>
          <p:nvPr/>
        </p:nvSpPr>
        <p:spPr bwMode="auto">
          <a:xfrm>
            <a:off x="2336800" y="4749800"/>
            <a:ext cx="8585200" cy="14986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lvl="0" algn="ctr" fontAlgn="base">
              <a:spcBef>
                <a:spcPct val="0"/>
              </a:spcBef>
              <a:spcAft>
                <a:spcPct val="0"/>
              </a:spcAft>
              <a:defRPr/>
            </a:pPr>
            <a:r>
              <a:rPr lang="en-US" sz="3600" b="1" kern="10">
                <a:ln w="9525">
                  <a:solidFill>
                    <a:srgbClr val="000000"/>
                  </a:solidFill>
                  <a:round/>
                  <a:headEnd/>
                  <a:tailEnd/>
                </a:ln>
                <a:solidFill>
                  <a:srgbClr val="0000FF"/>
                </a:solidFill>
                <a:latin typeface="Times New Roman" pitchFamily="18" charset="0"/>
                <a:cs typeface="Times New Roman" pitchFamily="18" charset="0"/>
              </a:rPr>
              <a:t>Luyện tập</a:t>
            </a:r>
            <a:endParaRPr kumimoji="0" lang="en-US" sz="3600" b="1" i="0" u="none" strike="noStrike" kern="10" cap="none" spc="0" normalizeH="0" baseline="0" noProof="0">
              <a:ln w="9525">
                <a:solidFill>
                  <a:srgbClr val="000000"/>
                </a:solidFill>
                <a:round/>
                <a:headEnd/>
                <a:tailEnd/>
              </a:ln>
              <a:solidFill>
                <a:srgbClr val="0000FF"/>
              </a:solidFill>
              <a:effectLst/>
              <a:uLnTx/>
              <a:uFillTx/>
              <a:latin typeface="Times New Roman" pitchFamily="18" charset="0"/>
              <a:cs typeface="Times New Roman" pitchFamily="18" charset="0"/>
            </a:endParaRPr>
          </a:p>
        </p:txBody>
      </p:sp>
      <p:pic>
        <p:nvPicPr>
          <p:cNvPr id="40970" name="Rung chuong vang - Buc Tuong.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0" y="0"/>
            <a:ext cx="4064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363849">
            <a:off x="7721600" y="3505200"/>
            <a:ext cx="39624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0971" name="Duong den ngay vinh quang - The Wall.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11785600" y="0"/>
            <a:ext cx="4064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0965" name="Picture 5" desc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84584">
            <a:off x="508000" y="3733800"/>
            <a:ext cx="39624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830273" flipH="1">
            <a:off x="7823200" y="1219200"/>
            <a:ext cx="36576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desc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20688">
            <a:off x="609600" y="1219200"/>
            <a:ext cx="39624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40967" name="Picture 7"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44800" y="1447800"/>
            <a:ext cx="6299200" cy="40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0605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Clr clrSpc="rgb" dir="cw">
                                      <p:cBhvr override="childStyle">
                                        <p:cTn id="6" dur="100" fill="hold"/>
                                        <p:tgtEl>
                                          <p:spTgt spid="40968"/>
                                        </p:tgtEl>
                                        <p:attrNameLst>
                                          <p:attrName>style.color</p:attrName>
                                        </p:attrNameLst>
                                      </p:cBhvr>
                                      <p:to>
                                        <a:srgbClr val="FF3300"/>
                                      </p:to>
                                    </p:animClr>
                                    <p:animClr clrSpc="rgb" dir="cw">
                                      <p:cBhvr>
                                        <p:cTn id="7" dur="100" fill="hold"/>
                                        <p:tgtEl>
                                          <p:spTgt spid="40968"/>
                                        </p:tgtEl>
                                        <p:attrNameLst>
                                          <p:attrName>fillcolor</p:attrName>
                                        </p:attrNameLst>
                                      </p:cBhvr>
                                      <p:to>
                                        <a:srgbClr val="FF3300"/>
                                      </p:to>
                                    </p:animClr>
                                    <p:set>
                                      <p:cBhvr>
                                        <p:cTn id="8" dur="100" fill="hold"/>
                                        <p:tgtEl>
                                          <p:spTgt spid="40968"/>
                                        </p:tgtEl>
                                        <p:attrNameLst>
                                          <p:attrName>fill.type</p:attrName>
                                        </p:attrNameLst>
                                      </p:cBhvr>
                                      <p:to>
                                        <p:strVal val="solid"/>
                                      </p:to>
                                    </p:set>
                                    <p:set>
                                      <p:cBhvr>
                                        <p:cTn id="9" dur="100" fill="hold"/>
                                        <p:tgtEl>
                                          <p:spTgt spid="40968"/>
                                        </p:tgtEl>
                                        <p:attrNameLst>
                                          <p:attrName>fill.on</p:attrName>
                                        </p:attrNameLst>
                                      </p:cBhvr>
                                      <p:to>
                                        <p:strVal val="true"/>
                                      </p:to>
                                    </p:set>
                                    <p:animRot by="120000">
                                      <p:cBhvr>
                                        <p:cTn id="10" dur="100" fill="hold">
                                          <p:stCondLst>
                                            <p:cond delay="0"/>
                                          </p:stCondLst>
                                        </p:cTn>
                                        <p:tgtEl>
                                          <p:spTgt spid="40968"/>
                                        </p:tgtEl>
                                        <p:attrNameLst>
                                          <p:attrName>r</p:attrName>
                                        </p:attrNameLst>
                                      </p:cBhvr>
                                    </p:animRot>
                                    <p:animRot by="-240000">
                                      <p:cBhvr>
                                        <p:cTn id="11" dur="200" fill="hold">
                                          <p:stCondLst>
                                            <p:cond delay="200"/>
                                          </p:stCondLst>
                                        </p:cTn>
                                        <p:tgtEl>
                                          <p:spTgt spid="40968"/>
                                        </p:tgtEl>
                                        <p:attrNameLst>
                                          <p:attrName>r</p:attrName>
                                        </p:attrNameLst>
                                      </p:cBhvr>
                                    </p:animRot>
                                    <p:animRot by="240000">
                                      <p:cBhvr>
                                        <p:cTn id="12" dur="200" fill="hold">
                                          <p:stCondLst>
                                            <p:cond delay="400"/>
                                          </p:stCondLst>
                                        </p:cTn>
                                        <p:tgtEl>
                                          <p:spTgt spid="40968"/>
                                        </p:tgtEl>
                                        <p:attrNameLst>
                                          <p:attrName>r</p:attrName>
                                        </p:attrNameLst>
                                      </p:cBhvr>
                                    </p:animRot>
                                    <p:animRot by="-240000">
                                      <p:cBhvr>
                                        <p:cTn id="13" dur="200" fill="hold">
                                          <p:stCondLst>
                                            <p:cond delay="600"/>
                                          </p:stCondLst>
                                        </p:cTn>
                                        <p:tgtEl>
                                          <p:spTgt spid="40968"/>
                                        </p:tgtEl>
                                        <p:attrNameLst>
                                          <p:attrName>r</p:attrName>
                                        </p:attrNameLst>
                                      </p:cBhvr>
                                    </p:animRot>
                                    <p:animRot by="120000">
                                      <p:cBhvr>
                                        <p:cTn id="14" dur="200" fill="hold">
                                          <p:stCondLst>
                                            <p:cond delay="800"/>
                                          </p:stCondLst>
                                        </p:cTn>
                                        <p:tgtEl>
                                          <p:spTgt spid="409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097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283062" fill="hold"/>
                                        <p:tgtEl>
                                          <p:spTgt spid="40970"/>
                                        </p:tgtEl>
                                      </p:cBhvr>
                                    </p:cmd>
                                  </p:childTnLst>
                                </p:cTn>
                              </p:par>
                            </p:childTnLst>
                          </p:cTn>
                        </p:par>
                      </p:childTnLst>
                    </p:cTn>
                  </p:par>
                </p:childTnLst>
              </p:cTn>
              <p:nextCondLst>
                <p:cond evt="onClick" delay="0">
                  <p:tgtEl>
                    <p:spTgt spid="40970"/>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40970"/>
                </p:tgtEl>
              </p:cMediaNode>
            </p:audio>
            <p:seq concurrent="1" nextAc="seek">
              <p:cTn id="21" restart="whenNotActive" fill="hold" evtFilter="cancelBubble" nodeType="interactiveSeq">
                <p:stCondLst>
                  <p:cond evt="onClick" delay="0">
                    <p:tgtEl>
                      <p:spTgt spid="4097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mediacall" presetSubtype="0" fill="hold" nodeType="clickEffect">
                                  <p:stCondLst>
                                    <p:cond delay="0"/>
                                  </p:stCondLst>
                                  <p:childTnLst>
                                    <p:cmd type="call" cmd="playFrom(0.0)">
                                      <p:cBhvr>
                                        <p:cTn id="25" dur="330370" fill="hold"/>
                                        <p:tgtEl>
                                          <p:spTgt spid="40971"/>
                                        </p:tgtEl>
                                      </p:cBhvr>
                                    </p:cmd>
                                  </p:childTnLst>
                                </p:cTn>
                              </p:par>
                            </p:childTnLst>
                          </p:cTn>
                        </p:par>
                      </p:childTnLst>
                    </p:cTn>
                  </p:par>
                </p:childTnLst>
              </p:cTn>
              <p:nextCondLst>
                <p:cond evt="onClick" delay="0">
                  <p:tgtEl>
                    <p:spTgt spid="40971"/>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4097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F826ED4-4A13-4FC6-AA1C-3ED49418D1C0}"/>
              </a:ext>
            </a:extLst>
          </p:cNvPr>
          <p:cNvSpPr/>
          <p:nvPr/>
        </p:nvSpPr>
        <p:spPr>
          <a:xfrm>
            <a:off x="278363" y="195942"/>
            <a:ext cx="11635274" cy="105436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DẠNG 1: </a:t>
            </a:r>
            <a:r>
              <a:rPr lang="en-US" sz="2800">
                <a:solidFill>
                  <a:srgbClr val="FF0000"/>
                </a:solidFill>
                <a:latin typeface="Times New Roman" panose="02020603050405020304" pitchFamily="18" charset="0"/>
                <a:cs typeface="Times New Roman" panose="02020603050405020304" pitchFamily="18" charset="0"/>
              </a:rPr>
              <a:t>PHÂN TÍCH MỘT SỐ CHO TRƯỚC RA THỪA SỐ NGUYÊN TỐ</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4955A51-DFDD-43AC-9EB6-8F6E00A93DED}"/>
                  </a:ext>
                </a:extLst>
              </p:cNvPr>
              <p:cNvSpPr txBox="1"/>
              <p:nvPr/>
            </p:nvSpPr>
            <p:spPr>
              <a:xfrm>
                <a:off x="278363" y="1604866"/>
                <a:ext cx="10974355"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Bài 1: </a:t>
                </a:r>
                <a:r>
                  <a:rPr lang="en-US" sz="2800">
                    <a:latin typeface="Times New Roman" panose="02020603050405020304" pitchFamily="18" charset="0"/>
                    <a:cs typeface="Times New Roman" panose="02020603050405020304" pitchFamily="18" charset="0"/>
                  </a:rPr>
                  <a:t>Phân tích các số sau ra thừa số nguyên tố: </a:t>
                </a:r>
                <a14:m>
                  <m:oMath xmlns:m="http://schemas.openxmlformats.org/officeDocument/2006/math">
                    <m:r>
                      <a:rPr lang="en-US" sz="2800" i="1" smtClean="0">
                        <a:latin typeface="Cambria Math" panose="02040503050406030204" pitchFamily="18" charset="0"/>
                        <a:cs typeface="Times New Roman" panose="02020603050405020304" pitchFamily="18" charset="0"/>
                      </a:rPr>
                      <m:t>45; 78; 270; 299</m:t>
                    </m:r>
                  </m:oMath>
                </a14:m>
                <a:endParaRPr lang="en-US" sz="280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xmlns="" xmlns:a14="http://schemas.microsoft.com/office/drawing/2010/main" id="{C4955A51-DFDD-43AC-9EB6-8F6E00A93DED}"/>
                  </a:ext>
                </a:extLst>
              </p:cNvPr>
              <p:cNvSpPr txBox="1">
                <a:spLocks noRot="1" noChangeAspect="1" noMove="1" noResize="1" noEditPoints="1" noAdjustHandles="1" noChangeArrowheads="1" noChangeShapeType="1" noTextEdit="1"/>
              </p:cNvSpPr>
              <p:nvPr/>
            </p:nvSpPr>
            <p:spPr>
              <a:xfrm>
                <a:off x="278363" y="1604866"/>
                <a:ext cx="10974355" cy="523220"/>
              </a:xfrm>
              <a:prstGeom prst="rect">
                <a:avLst/>
              </a:prstGeom>
              <a:blipFill>
                <a:blip r:embed="rId2"/>
                <a:stretch>
                  <a:fillRect l="-1167" t="-11628" b="-3139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453539F-D5A6-4548-81CC-B77599336EFA}"/>
              </a:ext>
            </a:extLst>
          </p:cNvPr>
          <p:cNvSpPr txBox="1"/>
          <p:nvPr/>
        </p:nvSpPr>
        <p:spPr>
          <a:xfrm>
            <a:off x="278363" y="3088640"/>
            <a:ext cx="7514357" cy="2677656"/>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Yêu cầu: </a:t>
            </a:r>
          </a:p>
          <a:p>
            <a:r>
              <a:rPr lang="en-US" sz="2800">
                <a:latin typeface="Times New Roman" panose="02020603050405020304" pitchFamily="18" charset="0"/>
                <a:cs typeface="Times New Roman" panose="02020603050405020304" pitchFamily="18" charset="0"/>
              </a:rPr>
              <a:t>- 4 học sinh lên bảng thực hiện</a:t>
            </a:r>
          </a:p>
          <a:p>
            <a:r>
              <a:rPr lang="en-US" sz="2800">
                <a:latin typeface="Times New Roman" panose="02020603050405020304" pitchFamily="18" charset="0"/>
                <a:cs typeface="Times New Roman" panose="02020603050405020304" pitchFamily="18" charset="0"/>
              </a:rPr>
              <a:t>- Học sinh dưới lớp làm vào vở</a:t>
            </a:r>
          </a:p>
          <a:p>
            <a:r>
              <a:rPr lang="en-US" sz="2800">
                <a:latin typeface="Times New Roman" panose="02020603050405020304" pitchFamily="18" charset="0"/>
                <a:cs typeface="Times New Roman" panose="02020603050405020304" pitchFamily="18" charset="0"/>
              </a:rPr>
              <a:t>- Quan sát bài làm trên bảng</a:t>
            </a:r>
          </a:p>
          <a:p>
            <a:r>
              <a:rPr lang="en-US" sz="2800">
                <a:latin typeface="Times New Roman" panose="02020603050405020304" pitchFamily="18" charset="0"/>
                <a:cs typeface="Times New Roman" panose="02020603050405020304" pitchFamily="18" charset="0"/>
              </a:rPr>
              <a:t>- Kiểm tra bạn ngồi cạnh về cách làm và kết quả</a:t>
            </a:r>
          </a:p>
          <a:p>
            <a:endParaRPr lang="en-US" sz="280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5F0387D-CEB3-4D01-B097-E93181CF9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9293" y="4101006"/>
            <a:ext cx="2082307" cy="2082307"/>
          </a:xfrm>
          <a:prstGeom prst="rect">
            <a:avLst/>
          </a:prstGeom>
        </p:spPr>
      </p:pic>
      <p:pic>
        <p:nvPicPr>
          <p:cNvPr id="8" name="Picture 7">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9626601" y="1219577"/>
            <a:ext cx="2565400" cy="2082423"/>
          </a:xfrm>
          <a:prstGeom prst="rect">
            <a:avLst/>
          </a:prstGeom>
        </p:spPr>
      </p:pic>
    </p:spTree>
    <p:extLst>
      <p:ext uri="{BB962C8B-B14F-4D97-AF65-F5344CB8AC3E}">
        <p14:creationId xmlns:p14="http://schemas.microsoft.com/office/powerpoint/2010/main" val="79588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0CEEF9B-23C0-4DBD-9B2A-DEC4AE420258}"/>
              </a:ext>
            </a:extLst>
          </p:cNvPr>
          <p:cNvSpPr/>
          <p:nvPr/>
        </p:nvSpPr>
        <p:spPr>
          <a:xfrm>
            <a:off x="278363" y="195942"/>
            <a:ext cx="11635274" cy="105436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DẠNG 1: </a:t>
            </a:r>
            <a:r>
              <a:rPr lang="en-US" sz="2800">
                <a:solidFill>
                  <a:srgbClr val="FF0000"/>
                </a:solidFill>
                <a:latin typeface="Times New Roman" panose="02020603050405020304" pitchFamily="18" charset="0"/>
                <a:cs typeface="Times New Roman" panose="02020603050405020304" pitchFamily="18" charset="0"/>
              </a:rPr>
              <a:t>PHÂN TÍCH MỘT SỐ CHO TRƯỚC RA THỪA SỐ NGUYÊN TỐ</a:t>
            </a:r>
          </a:p>
        </p:txBody>
      </p:sp>
      <p:sp>
        <p:nvSpPr>
          <p:cNvPr id="5" name="TextBox 4">
            <a:extLst>
              <a:ext uri="{FF2B5EF4-FFF2-40B4-BE49-F238E27FC236}">
                <a16:creationId xmlns:a16="http://schemas.microsoft.com/office/drawing/2014/main" id="{648C5641-1B97-41A9-999D-E50AC8906BDF}"/>
              </a:ext>
            </a:extLst>
          </p:cNvPr>
          <p:cNvSpPr txBox="1">
            <a:spLocks noRot="1" noChangeAspect="1" noMove="1" noResize="1" noEditPoints="1" noAdjustHandles="1" noChangeArrowheads="1" noChangeShapeType="1" noTextEdit="1"/>
          </p:cNvSpPr>
          <p:nvPr/>
        </p:nvSpPr>
        <p:spPr>
          <a:xfrm>
            <a:off x="278363" y="1604866"/>
            <a:ext cx="10974355" cy="523220"/>
          </a:xfrm>
          <a:prstGeom prst="rect">
            <a:avLst/>
          </a:prstGeom>
          <a:blipFill>
            <a:blip r:embed="rId3"/>
            <a:stretch>
              <a:fillRect l="-1167" t="-11628" b="-31395"/>
            </a:stretch>
          </a:blipFill>
        </p:spPr>
        <p:txBody>
          <a:bodyPr/>
          <a:lstStyle/>
          <a:p>
            <a:r>
              <a:rPr lang="en-US" sz="2800">
                <a:noFill/>
                <a:latin typeface="Times New Roman" pitchFamily="18" charset="0"/>
                <a:cs typeface="Times New Roman" pitchFamily="18" charset="0"/>
              </a:rPr>
              <a:t> </a:t>
            </a:r>
          </a:p>
        </p:txBody>
      </p:sp>
      <p:sp>
        <p:nvSpPr>
          <p:cNvPr id="9" name="TextBox 8">
            <a:extLst>
              <a:ext uri="{FF2B5EF4-FFF2-40B4-BE49-F238E27FC236}">
                <a16:creationId xmlns:a16="http://schemas.microsoft.com/office/drawing/2014/main" id="{14F5EA14-9489-4CB9-9EC3-48B4DEC35B0D}"/>
              </a:ext>
            </a:extLst>
          </p:cNvPr>
          <p:cNvSpPr txBox="1"/>
          <p:nvPr/>
        </p:nvSpPr>
        <p:spPr>
          <a:xfrm>
            <a:off x="549727" y="2482650"/>
            <a:ext cx="566059"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45</a:t>
            </a:r>
          </a:p>
        </p:txBody>
      </p:sp>
      <p:cxnSp>
        <p:nvCxnSpPr>
          <p:cNvPr id="11" name="Straight Connector 10">
            <a:extLst>
              <a:ext uri="{FF2B5EF4-FFF2-40B4-BE49-F238E27FC236}">
                <a16:creationId xmlns:a16="http://schemas.microsoft.com/office/drawing/2014/main" id="{2C294547-EB96-474D-AD41-79F7489D4F32}"/>
              </a:ext>
            </a:extLst>
          </p:cNvPr>
          <p:cNvCxnSpPr/>
          <p:nvPr/>
        </p:nvCxnSpPr>
        <p:spPr>
          <a:xfrm>
            <a:off x="1286846" y="2482650"/>
            <a:ext cx="0" cy="235060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A02FC8-D7A7-480A-A688-62C383DD52FF}"/>
              </a:ext>
            </a:extLst>
          </p:cNvPr>
          <p:cNvSpPr txBox="1"/>
          <p:nvPr/>
        </p:nvSpPr>
        <p:spPr>
          <a:xfrm>
            <a:off x="1383263" y="2482650"/>
            <a:ext cx="5660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3</a:t>
            </a:r>
          </a:p>
        </p:txBody>
      </p:sp>
      <p:sp>
        <p:nvSpPr>
          <p:cNvPr id="13" name="TextBox 12">
            <a:extLst>
              <a:ext uri="{FF2B5EF4-FFF2-40B4-BE49-F238E27FC236}">
                <a16:creationId xmlns:a16="http://schemas.microsoft.com/office/drawing/2014/main" id="{E226B91F-794B-4E08-B73C-9C0639C00D12}"/>
              </a:ext>
            </a:extLst>
          </p:cNvPr>
          <p:cNvSpPr txBox="1"/>
          <p:nvPr/>
        </p:nvSpPr>
        <p:spPr>
          <a:xfrm>
            <a:off x="568388" y="3098824"/>
            <a:ext cx="566059"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15</a:t>
            </a:r>
          </a:p>
        </p:txBody>
      </p:sp>
      <p:sp>
        <p:nvSpPr>
          <p:cNvPr id="14" name="TextBox 13">
            <a:extLst>
              <a:ext uri="{FF2B5EF4-FFF2-40B4-BE49-F238E27FC236}">
                <a16:creationId xmlns:a16="http://schemas.microsoft.com/office/drawing/2014/main" id="{5BB04E21-C43A-4344-B668-88DBE7A2AFF8}"/>
              </a:ext>
            </a:extLst>
          </p:cNvPr>
          <p:cNvSpPr txBox="1"/>
          <p:nvPr/>
        </p:nvSpPr>
        <p:spPr>
          <a:xfrm>
            <a:off x="1401924" y="3098824"/>
            <a:ext cx="5660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3</a:t>
            </a:r>
          </a:p>
        </p:txBody>
      </p:sp>
      <p:sp>
        <p:nvSpPr>
          <p:cNvPr id="15" name="TextBox 14">
            <a:extLst>
              <a:ext uri="{FF2B5EF4-FFF2-40B4-BE49-F238E27FC236}">
                <a16:creationId xmlns:a16="http://schemas.microsoft.com/office/drawing/2014/main" id="{12865AD8-9FF6-41FE-AE4F-C81856323BF0}"/>
              </a:ext>
            </a:extLst>
          </p:cNvPr>
          <p:cNvSpPr txBox="1"/>
          <p:nvPr/>
        </p:nvSpPr>
        <p:spPr>
          <a:xfrm>
            <a:off x="577718" y="3714998"/>
            <a:ext cx="566059"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5</a:t>
            </a:r>
          </a:p>
        </p:txBody>
      </p:sp>
      <p:sp>
        <p:nvSpPr>
          <p:cNvPr id="16" name="TextBox 15">
            <a:extLst>
              <a:ext uri="{FF2B5EF4-FFF2-40B4-BE49-F238E27FC236}">
                <a16:creationId xmlns:a16="http://schemas.microsoft.com/office/drawing/2014/main" id="{E56E28A6-C1E6-4F55-978D-D978966BD0CF}"/>
              </a:ext>
            </a:extLst>
          </p:cNvPr>
          <p:cNvSpPr txBox="1"/>
          <p:nvPr/>
        </p:nvSpPr>
        <p:spPr>
          <a:xfrm>
            <a:off x="1411254" y="3714998"/>
            <a:ext cx="5660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5</a:t>
            </a:r>
          </a:p>
        </p:txBody>
      </p:sp>
      <p:sp>
        <p:nvSpPr>
          <p:cNvPr id="17" name="TextBox 16">
            <a:extLst>
              <a:ext uri="{FF2B5EF4-FFF2-40B4-BE49-F238E27FC236}">
                <a16:creationId xmlns:a16="http://schemas.microsoft.com/office/drawing/2014/main" id="{0A7FE75C-73D8-4692-B5EC-DEF68947B3AA}"/>
              </a:ext>
            </a:extLst>
          </p:cNvPr>
          <p:cNvSpPr txBox="1"/>
          <p:nvPr/>
        </p:nvSpPr>
        <p:spPr>
          <a:xfrm>
            <a:off x="577719" y="4274127"/>
            <a:ext cx="538066"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1</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1290CA0-83C8-4A6A-8ED0-A3FE3A53A30D}"/>
                  </a:ext>
                </a:extLst>
              </p:cNvPr>
              <p:cNvSpPr txBox="1"/>
              <p:nvPr/>
            </p:nvSpPr>
            <p:spPr>
              <a:xfrm>
                <a:off x="54038" y="5358598"/>
                <a:ext cx="264639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a:t>
                </a:r>
                <a14:m>
                  <m:oMath xmlns:m="http://schemas.openxmlformats.org/officeDocument/2006/math">
                    <m:r>
                      <a:rPr lang="en-US" sz="2800" i="1" smtClean="0">
                        <a:latin typeface="Cambria Math" panose="02040503050406030204" pitchFamily="18" charset="0"/>
                        <a:cs typeface="Times New Roman" panose="02020603050405020304" pitchFamily="18" charset="0"/>
                      </a:rPr>
                      <m:t>45=</m:t>
                    </m:r>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3</m:t>
                        </m:r>
                      </m:e>
                      <m:sup>
                        <m:r>
                          <a:rPr lang="en-US" sz="2800" b="0" i="1" smtClean="0">
                            <a:latin typeface="Cambria Math" panose="02040503050406030204" pitchFamily="18" charset="0"/>
                            <a:cs typeface="Times New Roman" panose="02020603050405020304" pitchFamily="18" charset="0"/>
                          </a:rPr>
                          <m:t>2</m:t>
                        </m:r>
                      </m:sup>
                    </m:sSup>
                    <m:r>
                      <a:rPr lang="en-US" sz="2800" b="0" i="0" smtClean="0">
                        <a:latin typeface="Cambria Math" panose="02040503050406030204" pitchFamily="18" charset="0"/>
                        <a:cs typeface="Times New Roman" panose="02020603050405020304" pitchFamily="18" charset="0"/>
                      </a:rPr>
                      <m:t>.5</m:t>
                    </m:r>
                  </m:oMath>
                </a14:m>
                <a:endParaRPr lang="en-US" sz="280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xmlns="" xmlns:a14="http://schemas.microsoft.com/office/drawing/2010/main" id="{51290CA0-83C8-4A6A-8ED0-A3FE3A53A30D}"/>
                  </a:ext>
                </a:extLst>
              </p:cNvPr>
              <p:cNvSpPr txBox="1">
                <a:spLocks noRot="1" noChangeAspect="1" noMove="1" noResize="1" noEditPoints="1" noAdjustHandles="1" noChangeArrowheads="1" noChangeShapeType="1" noTextEdit="1"/>
              </p:cNvSpPr>
              <p:nvPr/>
            </p:nvSpPr>
            <p:spPr>
              <a:xfrm>
                <a:off x="54038" y="5358598"/>
                <a:ext cx="2646395" cy="523220"/>
              </a:xfrm>
              <a:prstGeom prst="rect">
                <a:avLst/>
              </a:prstGeom>
              <a:blipFill>
                <a:blip r:embed="rId4"/>
                <a:stretch>
                  <a:fillRect l="-4839" t="-11628" b="-31395"/>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8C82FB2A-B16D-4433-B0A9-09B9BEE29BCA}"/>
              </a:ext>
            </a:extLst>
          </p:cNvPr>
          <p:cNvSpPr txBox="1"/>
          <p:nvPr/>
        </p:nvSpPr>
        <p:spPr>
          <a:xfrm>
            <a:off x="3576733" y="2482650"/>
            <a:ext cx="566059"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78</a:t>
            </a:r>
          </a:p>
        </p:txBody>
      </p:sp>
      <p:cxnSp>
        <p:nvCxnSpPr>
          <p:cNvPr id="20" name="Straight Connector 19">
            <a:extLst>
              <a:ext uri="{FF2B5EF4-FFF2-40B4-BE49-F238E27FC236}">
                <a16:creationId xmlns:a16="http://schemas.microsoft.com/office/drawing/2014/main" id="{87BFBE82-CD5C-43DB-9786-D19B3A0488BF}"/>
              </a:ext>
            </a:extLst>
          </p:cNvPr>
          <p:cNvCxnSpPr/>
          <p:nvPr/>
        </p:nvCxnSpPr>
        <p:spPr>
          <a:xfrm>
            <a:off x="4313852" y="2482650"/>
            <a:ext cx="0" cy="235060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5BB61D2-A095-4F62-A23E-D2392FAB0DB2}"/>
              </a:ext>
            </a:extLst>
          </p:cNvPr>
          <p:cNvSpPr txBox="1"/>
          <p:nvPr/>
        </p:nvSpPr>
        <p:spPr>
          <a:xfrm>
            <a:off x="4410269" y="2482650"/>
            <a:ext cx="5660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2</a:t>
            </a:r>
          </a:p>
        </p:txBody>
      </p:sp>
      <p:sp>
        <p:nvSpPr>
          <p:cNvPr id="22" name="TextBox 21">
            <a:extLst>
              <a:ext uri="{FF2B5EF4-FFF2-40B4-BE49-F238E27FC236}">
                <a16:creationId xmlns:a16="http://schemas.microsoft.com/office/drawing/2014/main" id="{8CFA50E5-2D72-47D2-8614-E337E4AECEE6}"/>
              </a:ext>
            </a:extLst>
          </p:cNvPr>
          <p:cNvSpPr txBox="1"/>
          <p:nvPr/>
        </p:nvSpPr>
        <p:spPr>
          <a:xfrm>
            <a:off x="3595394" y="3098824"/>
            <a:ext cx="566059"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39</a:t>
            </a:r>
          </a:p>
        </p:txBody>
      </p:sp>
      <p:sp>
        <p:nvSpPr>
          <p:cNvPr id="23" name="TextBox 22">
            <a:extLst>
              <a:ext uri="{FF2B5EF4-FFF2-40B4-BE49-F238E27FC236}">
                <a16:creationId xmlns:a16="http://schemas.microsoft.com/office/drawing/2014/main" id="{6C0135CB-094C-475A-A3EA-81A89CB876A9}"/>
              </a:ext>
            </a:extLst>
          </p:cNvPr>
          <p:cNvSpPr txBox="1"/>
          <p:nvPr/>
        </p:nvSpPr>
        <p:spPr>
          <a:xfrm>
            <a:off x="4428930" y="3098824"/>
            <a:ext cx="5660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3</a:t>
            </a:r>
          </a:p>
        </p:txBody>
      </p:sp>
      <p:sp>
        <p:nvSpPr>
          <p:cNvPr id="24" name="TextBox 23">
            <a:extLst>
              <a:ext uri="{FF2B5EF4-FFF2-40B4-BE49-F238E27FC236}">
                <a16:creationId xmlns:a16="http://schemas.microsoft.com/office/drawing/2014/main" id="{7CE5346E-4525-426A-8687-56AA8DD62C2B}"/>
              </a:ext>
            </a:extLst>
          </p:cNvPr>
          <p:cNvSpPr txBox="1"/>
          <p:nvPr/>
        </p:nvSpPr>
        <p:spPr>
          <a:xfrm>
            <a:off x="3604724" y="3714998"/>
            <a:ext cx="566059"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13</a:t>
            </a:r>
          </a:p>
        </p:txBody>
      </p:sp>
      <p:sp>
        <p:nvSpPr>
          <p:cNvPr id="25" name="TextBox 24">
            <a:extLst>
              <a:ext uri="{FF2B5EF4-FFF2-40B4-BE49-F238E27FC236}">
                <a16:creationId xmlns:a16="http://schemas.microsoft.com/office/drawing/2014/main" id="{F616B769-2FBE-461E-84EB-AFF3782EA7DC}"/>
              </a:ext>
            </a:extLst>
          </p:cNvPr>
          <p:cNvSpPr txBox="1"/>
          <p:nvPr/>
        </p:nvSpPr>
        <p:spPr>
          <a:xfrm>
            <a:off x="4438260" y="3714998"/>
            <a:ext cx="5660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13</a:t>
            </a:r>
          </a:p>
        </p:txBody>
      </p:sp>
      <p:sp>
        <p:nvSpPr>
          <p:cNvPr id="26" name="TextBox 25">
            <a:extLst>
              <a:ext uri="{FF2B5EF4-FFF2-40B4-BE49-F238E27FC236}">
                <a16:creationId xmlns:a16="http://schemas.microsoft.com/office/drawing/2014/main" id="{071617BA-06B8-4D4C-8B57-05D663DD5628}"/>
              </a:ext>
            </a:extLst>
          </p:cNvPr>
          <p:cNvSpPr txBox="1"/>
          <p:nvPr/>
        </p:nvSpPr>
        <p:spPr>
          <a:xfrm>
            <a:off x="3604725" y="4274127"/>
            <a:ext cx="538066"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1</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D44080D-87A3-4CBB-921C-8FACE9CBC0DD}"/>
                  </a:ext>
                </a:extLst>
              </p:cNvPr>
              <p:cNvSpPr txBox="1"/>
              <p:nvPr/>
            </p:nvSpPr>
            <p:spPr>
              <a:xfrm>
                <a:off x="2824839" y="5358598"/>
                <a:ext cx="2695768" cy="523220"/>
              </a:xfrm>
              <a:prstGeom prst="rect">
                <a:avLst/>
              </a:prstGeom>
              <a:noFill/>
            </p:spPr>
            <p:txBody>
              <a:bodyPr wrap="square" rtlCol="0">
                <a:spAutoFit/>
              </a:bodyPr>
              <a:lstStyle/>
              <a:p>
                <a:pPr algn="r"/>
                <a:r>
                  <a:rPr lang="en-US" sz="2800" b="0">
                    <a:latin typeface="Times New Roman" panose="02020603050405020304" pitchFamily="18" charset="0"/>
                    <a:cs typeface="Times New Roman" panose="02020603050405020304" pitchFamily="18" charset="0"/>
                  </a:rPr>
                  <a:t>Vậy </a:t>
                </a:r>
                <a14:m>
                  <m:oMath xmlns:m="http://schemas.openxmlformats.org/officeDocument/2006/math">
                    <m:r>
                      <a:rPr lang="en-US" sz="2800" b="0" i="1" smtClean="0">
                        <a:latin typeface="Cambria Math" panose="02040503050406030204" pitchFamily="18" charset="0"/>
                        <a:cs typeface="Times New Roman" panose="02020603050405020304" pitchFamily="18" charset="0"/>
                      </a:rPr>
                      <m:t>78</m:t>
                    </m:r>
                    <m:r>
                      <a:rPr lang="en-US" sz="2800" i="1" smtClean="0">
                        <a:latin typeface="Cambria Math" panose="02040503050406030204" pitchFamily="18" charset="0"/>
                        <a:cs typeface="Times New Roman" panose="02020603050405020304" pitchFamily="18" charset="0"/>
                      </a:rPr>
                      <m:t>=2</m:t>
                    </m:r>
                    <m:r>
                      <a:rPr lang="en-US" sz="2800" b="0" i="1" smtClean="0">
                        <a:latin typeface="Cambria Math" panose="02040503050406030204" pitchFamily="18" charset="0"/>
                        <a:cs typeface="Times New Roman" panose="02020603050405020304" pitchFamily="18" charset="0"/>
                      </a:rPr>
                      <m:t>.3</m:t>
                    </m:r>
                    <m:r>
                      <a:rPr lang="en-US" sz="2800" b="0" i="0" smtClean="0">
                        <a:latin typeface="Cambria Math" panose="02040503050406030204" pitchFamily="18" charset="0"/>
                        <a:cs typeface="Times New Roman" panose="02020603050405020304" pitchFamily="18" charset="0"/>
                      </a:rPr>
                      <m:t>.13</m:t>
                    </m:r>
                  </m:oMath>
                </a14:m>
                <a:endParaRPr lang="en-US" sz="2800">
                  <a:latin typeface="Times New Roman" panose="02020603050405020304" pitchFamily="18"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xmlns="" xmlns:a14="http://schemas.microsoft.com/office/drawing/2010/main" id="{7D44080D-87A3-4CBB-921C-8FACE9CBC0DD}"/>
                  </a:ext>
                </a:extLst>
              </p:cNvPr>
              <p:cNvSpPr txBox="1">
                <a:spLocks noRot="1" noChangeAspect="1" noMove="1" noResize="1" noEditPoints="1" noAdjustHandles="1" noChangeArrowheads="1" noChangeShapeType="1" noTextEdit="1"/>
              </p:cNvSpPr>
              <p:nvPr/>
            </p:nvSpPr>
            <p:spPr>
              <a:xfrm>
                <a:off x="2824839" y="5358598"/>
                <a:ext cx="2695768" cy="523220"/>
              </a:xfrm>
              <a:prstGeom prst="rect">
                <a:avLst/>
              </a:prstGeom>
              <a:blipFill>
                <a:blip r:embed="rId5"/>
                <a:stretch>
                  <a:fillRect l="-3160" t="-11628" b="-31395"/>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AF1A72BD-3045-4179-90D8-D94480D5065B}"/>
              </a:ext>
            </a:extLst>
          </p:cNvPr>
          <p:cNvSpPr txBox="1"/>
          <p:nvPr/>
        </p:nvSpPr>
        <p:spPr>
          <a:xfrm>
            <a:off x="6724262" y="2482650"/>
            <a:ext cx="761222"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270</a:t>
            </a:r>
          </a:p>
        </p:txBody>
      </p:sp>
      <p:cxnSp>
        <p:nvCxnSpPr>
          <p:cNvPr id="29" name="Straight Connector 28">
            <a:extLst>
              <a:ext uri="{FF2B5EF4-FFF2-40B4-BE49-F238E27FC236}">
                <a16:creationId xmlns:a16="http://schemas.microsoft.com/office/drawing/2014/main" id="{98EC638D-8094-4F0F-A018-55EAC15A109E}"/>
              </a:ext>
            </a:extLst>
          </p:cNvPr>
          <p:cNvCxnSpPr>
            <a:cxnSpLocks/>
          </p:cNvCxnSpPr>
          <p:nvPr/>
        </p:nvCxnSpPr>
        <p:spPr>
          <a:xfrm>
            <a:off x="7656543" y="2482650"/>
            <a:ext cx="0" cy="329370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6E7C976-4F47-4C48-B914-8ECDDCD2891B}"/>
              </a:ext>
            </a:extLst>
          </p:cNvPr>
          <p:cNvSpPr txBox="1"/>
          <p:nvPr/>
        </p:nvSpPr>
        <p:spPr>
          <a:xfrm>
            <a:off x="7752960" y="2482650"/>
            <a:ext cx="5660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2</a:t>
            </a:r>
          </a:p>
        </p:txBody>
      </p:sp>
      <p:sp>
        <p:nvSpPr>
          <p:cNvPr id="31" name="TextBox 30">
            <a:extLst>
              <a:ext uri="{FF2B5EF4-FFF2-40B4-BE49-F238E27FC236}">
                <a16:creationId xmlns:a16="http://schemas.microsoft.com/office/drawing/2014/main" id="{17E0AB47-229E-409E-95E8-97DBC46365E5}"/>
              </a:ext>
            </a:extLst>
          </p:cNvPr>
          <p:cNvSpPr txBox="1"/>
          <p:nvPr/>
        </p:nvSpPr>
        <p:spPr>
          <a:xfrm>
            <a:off x="6742923" y="3098824"/>
            <a:ext cx="761222"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135</a:t>
            </a:r>
          </a:p>
        </p:txBody>
      </p:sp>
      <p:sp>
        <p:nvSpPr>
          <p:cNvPr id="32" name="TextBox 31">
            <a:extLst>
              <a:ext uri="{FF2B5EF4-FFF2-40B4-BE49-F238E27FC236}">
                <a16:creationId xmlns:a16="http://schemas.microsoft.com/office/drawing/2014/main" id="{30FE3F74-9C8C-4C93-80E0-0B7F98711A5B}"/>
              </a:ext>
            </a:extLst>
          </p:cNvPr>
          <p:cNvSpPr txBox="1"/>
          <p:nvPr/>
        </p:nvSpPr>
        <p:spPr>
          <a:xfrm>
            <a:off x="7771621" y="3098824"/>
            <a:ext cx="5660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3</a:t>
            </a:r>
          </a:p>
        </p:txBody>
      </p:sp>
      <p:sp>
        <p:nvSpPr>
          <p:cNvPr id="33" name="TextBox 32">
            <a:extLst>
              <a:ext uri="{FF2B5EF4-FFF2-40B4-BE49-F238E27FC236}">
                <a16:creationId xmlns:a16="http://schemas.microsoft.com/office/drawing/2014/main" id="{98226FAA-1B0F-4D4F-A56B-1CEA2BD438A2}"/>
              </a:ext>
            </a:extLst>
          </p:cNvPr>
          <p:cNvSpPr txBox="1"/>
          <p:nvPr/>
        </p:nvSpPr>
        <p:spPr>
          <a:xfrm>
            <a:off x="6947415" y="3714998"/>
            <a:ext cx="566059"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45</a:t>
            </a:r>
          </a:p>
        </p:txBody>
      </p:sp>
      <p:sp>
        <p:nvSpPr>
          <p:cNvPr id="34" name="TextBox 33">
            <a:extLst>
              <a:ext uri="{FF2B5EF4-FFF2-40B4-BE49-F238E27FC236}">
                <a16:creationId xmlns:a16="http://schemas.microsoft.com/office/drawing/2014/main" id="{809C20B5-AEE4-429F-957C-7309ED41368C}"/>
              </a:ext>
            </a:extLst>
          </p:cNvPr>
          <p:cNvSpPr txBox="1"/>
          <p:nvPr/>
        </p:nvSpPr>
        <p:spPr>
          <a:xfrm>
            <a:off x="7780951" y="3714998"/>
            <a:ext cx="5660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3</a:t>
            </a:r>
          </a:p>
        </p:txBody>
      </p:sp>
      <p:sp>
        <p:nvSpPr>
          <p:cNvPr id="35" name="TextBox 34">
            <a:extLst>
              <a:ext uri="{FF2B5EF4-FFF2-40B4-BE49-F238E27FC236}">
                <a16:creationId xmlns:a16="http://schemas.microsoft.com/office/drawing/2014/main" id="{7DCA1249-C009-4FC5-883F-6FB3E2CED8D2}"/>
              </a:ext>
            </a:extLst>
          </p:cNvPr>
          <p:cNvSpPr txBox="1"/>
          <p:nvPr/>
        </p:nvSpPr>
        <p:spPr>
          <a:xfrm>
            <a:off x="6919423" y="4274127"/>
            <a:ext cx="566059"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15</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3C48A8E-C474-4391-AF9A-443886BEA2AC}"/>
                  </a:ext>
                </a:extLst>
              </p:cNvPr>
              <p:cNvSpPr txBox="1"/>
              <p:nvPr/>
            </p:nvSpPr>
            <p:spPr>
              <a:xfrm>
                <a:off x="6139541" y="6060799"/>
                <a:ext cx="2939145" cy="523220"/>
              </a:xfrm>
              <a:prstGeom prst="rect">
                <a:avLst/>
              </a:prstGeom>
              <a:noFill/>
            </p:spPr>
            <p:txBody>
              <a:bodyPr wrap="square" rtlCol="0">
                <a:spAutoFit/>
              </a:bodyPr>
              <a:lstStyle/>
              <a:p>
                <a:pPr algn="r"/>
                <a:r>
                  <a:rPr lang="en-US" sz="2800" b="0">
                    <a:latin typeface="Times New Roman" panose="02020603050405020304" pitchFamily="18" charset="0"/>
                    <a:cs typeface="Times New Roman" panose="02020603050405020304" pitchFamily="18" charset="0"/>
                  </a:rPr>
                  <a:t>Vậy </a:t>
                </a:r>
                <a14:m>
                  <m:oMath xmlns:m="http://schemas.openxmlformats.org/officeDocument/2006/math">
                    <m:r>
                      <a:rPr lang="en-US" sz="2800" b="0" i="1" smtClean="0">
                        <a:latin typeface="Cambria Math" panose="02040503050406030204" pitchFamily="18" charset="0"/>
                        <a:cs typeface="Times New Roman" panose="02020603050405020304" pitchFamily="18" charset="0"/>
                      </a:rPr>
                      <m:t>270</m:t>
                    </m:r>
                    <m:r>
                      <a:rPr lang="en-US" sz="2800" i="1" smtClean="0">
                        <a:latin typeface="Cambria Math" panose="02040503050406030204" pitchFamily="18" charset="0"/>
                        <a:cs typeface="Times New Roman" panose="02020603050405020304" pitchFamily="18" charset="0"/>
                      </a:rPr>
                      <m:t>=2</m:t>
                    </m:r>
                    <m:r>
                      <a:rPr lang="en-US" sz="2800" b="0" i="1" smtClean="0">
                        <a:latin typeface="Cambria Math" panose="02040503050406030204" pitchFamily="18" charset="0"/>
                        <a:cs typeface="Times New Roman" panose="02020603050405020304" pitchFamily="18" charset="0"/>
                      </a:rPr>
                      <m:t>.</m:t>
                    </m:r>
                    <m:sSup>
                      <m:sSupPr>
                        <m:ctrlPr>
                          <a:rPr lang="en-US" sz="2800" b="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3</m:t>
                        </m:r>
                      </m:e>
                      <m:sup>
                        <m:r>
                          <a:rPr lang="en-US" sz="2800" b="0" i="1" smtClean="0">
                            <a:latin typeface="Cambria Math" panose="02040503050406030204" pitchFamily="18" charset="0"/>
                            <a:cs typeface="Times New Roman" panose="02020603050405020304" pitchFamily="18" charset="0"/>
                          </a:rPr>
                          <m:t>3</m:t>
                        </m:r>
                      </m:sup>
                    </m:sSup>
                    <m:r>
                      <a:rPr lang="en-US" sz="2800" b="0" i="0" smtClean="0">
                        <a:latin typeface="Cambria Math" panose="02040503050406030204" pitchFamily="18" charset="0"/>
                        <a:cs typeface="Times New Roman" panose="02020603050405020304" pitchFamily="18" charset="0"/>
                      </a:rPr>
                      <m:t>.5</m:t>
                    </m:r>
                  </m:oMath>
                </a14:m>
                <a:endParaRPr lang="en-US" sz="2800">
                  <a:latin typeface="Times New Roman" panose="02020603050405020304" pitchFamily="18" charset="0"/>
                  <a:cs typeface="Times New Roman" panose="02020603050405020304" pitchFamily="18" charset="0"/>
                </a:endParaRPr>
              </a:p>
            </p:txBody>
          </p:sp>
        </mc:Choice>
        <mc:Fallback xmlns="">
          <p:sp>
            <p:nvSpPr>
              <p:cNvPr id="36" name="TextBox 35">
                <a:extLst>
                  <a:ext uri="{FF2B5EF4-FFF2-40B4-BE49-F238E27FC236}">
                    <a16:creationId xmlns:a16="http://schemas.microsoft.com/office/drawing/2014/main" xmlns="" xmlns:a14="http://schemas.microsoft.com/office/drawing/2010/main" id="{23C48A8E-C474-4391-AF9A-443886BEA2AC}"/>
                  </a:ext>
                </a:extLst>
              </p:cNvPr>
              <p:cNvSpPr txBox="1">
                <a:spLocks noRot="1" noChangeAspect="1" noMove="1" noResize="1" noEditPoints="1" noAdjustHandles="1" noChangeArrowheads="1" noChangeShapeType="1" noTextEdit="1"/>
              </p:cNvSpPr>
              <p:nvPr/>
            </p:nvSpPr>
            <p:spPr>
              <a:xfrm>
                <a:off x="6139541" y="6060799"/>
                <a:ext cx="2939145" cy="523220"/>
              </a:xfrm>
              <a:prstGeom prst="rect">
                <a:avLst/>
              </a:prstGeom>
              <a:blipFill>
                <a:blip r:embed="rId6"/>
                <a:stretch>
                  <a:fillRect l="-4149" t="-11628" b="-31395"/>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ED1C3D58-D38E-4565-A74F-560C057A3472}"/>
              </a:ext>
            </a:extLst>
          </p:cNvPr>
          <p:cNvSpPr txBox="1"/>
          <p:nvPr/>
        </p:nvSpPr>
        <p:spPr>
          <a:xfrm>
            <a:off x="7777060" y="4305231"/>
            <a:ext cx="5660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3</a:t>
            </a:r>
          </a:p>
        </p:txBody>
      </p:sp>
      <p:sp>
        <p:nvSpPr>
          <p:cNvPr id="38" name="TextBox 37">
            <a:extLst>
              <a:ext uri="{FF2B5EF4-FFF2-40B4-BE49-F238E27FC236}">
                <a16:creationId xmlns:a16="http://schemas.microsoft.com/office/drawing/2014/main" id="{00B6D925-6A10-42E3-9868-44C9870DEC17}"/>
              </a:ext>
            </a:extLst>
          </p:cNvPr>
          <p:cNvSpPr txBox="1"/>
          <p:nvPr/>
        </p:nvSpPr>
        <p:spPr>
          <a:xfrm>
            <a:off x="6931083" y="4797347"/>
            <a:ext cx="566059"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5</a:t>
            </a:r>
          </a:p>
        </p:txBody>
      </p:sp>
      <p:sp>
        <p:nvSpPr>
          <p:cNvPr id="39" name="TextBox 38">
            <a:extLst>
              <a:ext uri="{FF2B5EF4-FFF2-40B4-BE49-F238E27FC236}">
                <a16:creationId xmlns:a16="http://schemas.microsoft.com/office/drawing/2014/main" id="{C5C64AEB-DD23-47B8-9F2D-3609565819FE}"/>
              </a:ext>
            </a:extLst>
          </p:cNvPr>
          <p:cNvSpPr txBox="1"/>
          <p:nvPr/>
        </p:nvSpPr>
        <p:spPr>
          <a:xfrm>
            <a:off x="7808942" y="4828451"/>
            <a:ext cx="5660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5</a:t>
            </a:r>
          </a:p>
        </p:txBody>
      </p:sp>
      <p:sp>
        <p:nvSpPr>
          <p:cNvPr id="40" name="TextBox 39">
            <a:extLst>
              <a:ext uri="{FF2B5EF4-FFF2-40B4-BE49-F238E27FC236}">
                <a16:creationId xmlns:a16="http://schemas.microsoft.com/office/drawing/2014/main" id="{9A417AC6-0E9E-48FB-9588-B9E25C41FE8E}"/>
              </a:ext>
            </a:extLst>
          </p:cNvPr>
          <p:cNvSpPr txBox="1"/>
          <p:nvPr/>
        </p:nvSpPr>
        <p:spPr>
          <a:xfrm>
            <a:off x="6933412" y="5358598"/>
            <a:ext cx="566059"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1</a:t>
            </a:r>
          </a:p>
        </p:txBody>
      </p:sp>
      <p:sp>
        <p:nvSpPr>
          <p:cNvPr id="43" name="TextBox 42">
            <a:extLst>
              <a:ext uri="{FF2B5EF4-FFF2-40B4-BE49-F238E27FC236}">
                <a16:creationId xmlns:a16="http://schemas.microsoft.com/office/drawing/2014/main" id="{C48DB05A-730D-4E51-B2BA-A99DF8031B62}"/>
              </a:ext>
            </a:extLst>
          </p:cNvPr>
          <p:cNvSpPr txBox="1"/>
          <p:nvPr/>
        </p:nvSpPr>
        <p:spPr>
          <a:xfrm>
            <a:off x="9864011" y="2482650"/>
            <a:ext cx="761222"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299</a:t>
            </a:r>
          </a:p>
        </p:txBody>
      </p:sp>
      <p:sp>
        <p:nvSpPr>
          <p:cNvPr id="44" name="TextBox 43">
            <a:extLst>
              <a:ext uri="{FF2B5EF4-FFF2-40B4-BE49-F238E27FC236}">
                <a16:creationId xmlns:a16="http://schemas.microsoft.com/office/drawing/2014/main" id="{335C6527-6EF8-4C1E-8F08-F04D0B443107}"/>
              </a:ext>
            </a:extLst>
          </p:cNvPr>
          <p:cNvSpPr txBox="1"/>
          <p:nvPr/>
        </p:nvSpPr>
        <p:spPr>
          <a:xfrm>
            <a:off x="10892709" y="2482650"/>
            <a:ext cx="5660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13</a:t>
            </a:r>
          </a:p>
        </p:txBody>
      </p:sp>
      <p:sp>
        <p:nvSpPr>
          <p:cNvPr id="45" name="TextBox 44">
            <a:extLst>
              <a:ext uri="{FF2B5EF4-FFF2-40B4-BE49-F238E27FC236}">
                <a16:creationId xmlns:a16="http://schemas.microsoft.com/office/drawing/2014/main" id="{AC6B97DD-B68C-4C58-AE72-2229690E03FE}"/>
              </a:ext>
            </a:extLst>
          </p:cNvPr>
          <p:cNvSpPr txBox="1"/>
          <p:nvPr/>
        </p:nvSpPr>
        <p:spPr>
          <a:xfrm>
            <a:off x="9882672" y="3098824"/>
            <a:ext cx="761222"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23</a:t>
            </a:r>
          </a:p>
        </p:txBody>
      </p:sp>
      <p:sp>
        <p:nvSpPr>
          <p:cNvPr id="46" name="TextBox 45">
            <a:extLst>
              <a:ext uri="{FF2B5EF4-FFF2-40B4-BE49-F238E27FC236}">
                <a16:creationId xmlns:a16="http://schemas.microsoft.com/office/drawing/2014/main" id="{BFF2216A-A22F-4E73-A4C6-C4CCE81D3067}"/>
              </a:ext>
            </a:extLst>
          </p:cNvPr>
          <p:cNvSpPr txBox="1"/>
          <p:nvPr/>
        </p:nvSpPr>
        <p:spPr>
          <a:xfrm>
            <a:off x="10911370" y="3098824"/>
            <a:ext cx="56605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23</a:t>
            </a:r>
          </a:p>
        </p:txBody>
      </p:sp>
      <p:sp>
        <p:nvSpPr>
          <p:cNvPr id="47" name="TextBox 46">
            <a:extLst>
              <a:ext uri="{FF2B5EF4-FFF2-40B4-BE49-F238E27FC236}">
                <a16:creationId xmlns:a16="http://schemas.microsoft.com/office/drawing/2014/main" id="{F2AFC525-A9BD-4C58-A37C-AE16DC0F5009}"/>
              </a:ext>
            </a:extLst>
          </p:cNvPr>
          <p:cNvSpPr txBox="1"/>
          <p:nvPr/>
        </p:nvSpPr>
        <p:spPr>
          <a:xfrm>
            <a:off x="10087164" y="3714998"/>
            <a:ext cx="566059" cy="523220"/>
          </a:xfrm>
          <a:prstGeom prst="rect">
            <a:avLst/>
          </a:prstGeom>
          <a:noFill/>
        </p:spPr>
        <p:txBody>
          <a:bodyPr wrap="square" rtlCol="0">
            <a:spAutoFit/>
          </a:bodyPr>
          <a:lstStyle/>
          <a:p>
            <a:pPr algn="r"/>
            <a:r>
              <a:rPr lang="en-US" sz="2800">
                <a:latin typeface="Times New Roman" panose="02020603050405020304" pitchFamily="18" charset="0"/>
                <a:cs typeface="Times New Roman" panose="02020603050405020304" pitchFamily="18" charset="0"/>
              </a:rPr>
              <a:t>1</a:t>
            </a:r>
          </a:p>
        </p:txBody>
      </p:sp>
      <p:cxnSp>
        <p:nvCxnSpPr>
          <p:cNvPr id="53" name="Straight Connector 52">
            <a:extLst>
              <a:ext uri="{FF2B5EF4-FFF2-40B4-BE49-F238E27FC236}">
                <a16:creationId xmlns:a16="http://schemas.microsoft.com/office/drawing/2014/main" id="{9BCD2133-CCE9-4D1A-9FFC-B1A82EF85BA0}"/>
              </a:ext>
            </a:extLst>
          </p:cNvPr>
          <p:cNvCxnSpPr>
            <a:cxnSpLocks/>
          </p:cNvCxnSpPr>
          <p:nvPr/>
        </p:nvCxnSpPr>
        <p:spPr>
          <a:xfrm>
            <a:off x="10764416" y="2482650"/>
            <a:ext cx="0" cy="197045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0201DDFF-BC29-43C3-BC42-5793FC1CE735}"/>
                  </a:ext>
                </a:extLst>
              </p:cNvPr>
              <p:cNvSpPr txBox="1"/>
              <p:nvPr/>
            </p:nvSpPr>
            <p:spPr>
              <a:xfrm>
                <a:off x="9122995" y="5354076"/>
                <a:ext cx="2939145" cy="523220"/>
              </a:xfrm>
              <a:prstGeom prst="rect">
                <a:avLst/>
              </a:prstGeom>
              <a:noFill/>
            </p:spPr>
            <p:txBody>
              <a:bodyPr wrap="square" rtlCol="0">
                <a:spAutoFit/>
              </a:bodyPr>
              <a:lstStyle/>
              <a:p>
                <a:pPr algn="r"/>
                <a:r>
                  <a:rPr lang="en-US" sz="2800" b="0">
                    <a:latin typeface="Times New Roman" panose="02020603050405020304" pitchFamily="18" charset="0"/>
                    <a:cs typeface="Times New Roman" panose="02020603050405020304" pitchFamily="18" charset="0"/>
                  </a:rPr>
                  <a:t>Vậy </a:t>
                </a:r>
                <a14:m>
                  <m:oMath xmlns:m="http://schemas.openxmlformats.org/officeDocument/2006/math">
                    <m:r>
                      <a:rPr lang="en-US" sz="2800" b="0" i="1" smtClean="0">
                        <a:latin typeface="Cambria Math" panose="02040503050406030204" pitchFamily="18" charset="0"/>
                        <a:cs typeface="Times New Roman" panose="02020603050405020304" pitchFamily="18" charset="0"/>
                      </a:rPr>
                      <m:t>299</m:t>
                    </m:r>
                    <m:r>
                      <a:rPr lang="en-US" sz="280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13.23</m:t>
                    </m:r>
                  </m:oMath>
                </a14:m>
                <a:endParaRPr lang="en-US" sz="2800">
                  <a:latin typeface="Times New Roman" panose="02020603050405020304" pitchFamily="18" charset="0"/>
                  <a:cs typeface="Times New Roman" panose="02020603050405020304" pitchFamily="18" charset="0"/>
                </a:endParaRPr>
              </a:p>
            </p:txBody>
          </p:sp>
        </mc:Choice>
        <mc:Fallback xmlns="">
          <p:sp>
            <p:nvSpPr>
              <p:cNvPr id="55" name="TextBox 54">
                <a:extLst>
                  <a:ext uri="{FF2B5EF4-FFF2-40B4-BE49-F238E27FC236}">
                    <a16:creationId xmlns:a16="http://schemas.microsoft.com/office/drawing/2014/main" xmlns="" xmlns:a14="http://schemas.microsoft.com/office/drawing/2010/main" id="{0201DDFF-BC29-43C3-BC42-5793FC1CE735}"/>
                  </a:ext>
                </a:extLst>
              </p:cNvPr>
              <p:cNvSpPr txBox="1">
                <a:spLocks noRot="1" noChangeAspect="1" noMove="1" noResize="1" noEditPoints="1" noAdjustHandles="1" noChangeArrowheads="1" noChangeShapeType="1" noTextEdit="1"/>
              </p:cNvSpPr>
              <p:nvPr/>
            </p:nvSpPr>
            <p:spPr>
              <a:xfrm>
                <a:off x="9122995" y="5354076"/>
                <a:ext cx="2939145" cy="523220"/>
              </a:xfrm>
              <a:prstGeom prst="rect">
                <a:avLst/>
              </a:prstGeom>
              <a:blipFill>
                <a:blip r:embed="rId7"/>
                <a:stretch>
                  <a:fillRect t="-11628" b="-31395"/>
                </a:stretch>
              </a:blipFill>
            </p:spPr>
            <p:txBody>
              <a:bodyPr/>
              <a:lstStyle/>
              <a:p>
                <a:r>
                  <a:rPr lang="en-US">
                    <a:noFill/>
                  </a:rPr>
                  <a:t> </a:t>
                </a:r>
              </a:p>
            </p:txBody>
          </p:sp>
        </mc:Fallback>
      </mc:AlternateContent>
      <p:sp>
        <p:nvSpPr>
          <p:cNvPr id="56" name="Rectangle: Rounded Corners 55">
            <a:extLst>
              <a:ext uri="{FF2B5EF4-FFF2-40B4-BE49-F238E27FC236}">
                <a16:creationId xmlns:a16="http://schemas.microsoft.com/office/drawing/2014/main" id="{7ECFD5E6-372A-4B1D-89BB-FE972447F056}"/>
              </a:ext>
            </a:extLst>
          </p:cNvPr>
          <p:cNvSpPr/>
          <p:nvPr/>
        </p:nvSpPr>
        <p:spPr>
          <a:xfrm>
            <a:off x="81641" y="2189654"/>
            <a:ext cx="2560095" cy="4132755"/>
          </a:xfrm>
          <a:prstGeom prst="roundRect">
            <a:avLst>
              <a:gd name="adj" fmla="val 112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7955C244-23D3-4B6A-94DB-A128CB476ECA}"/>
              </a:ext>
            </a:extLst>
          </p:cNvPr>
          <p:cNvSpPr/>
          <p:nvPr/>
        </p:nvSpPr>
        <p:spPr>
          <a:xfrm>
            <a:off x="2868968" y="2189654"/>
            <a:ext cx="2762832" cy="4132755"/>
          </a:xfrm>
          <a:prstGeom prst="roundRect">
            <a:avLst>
              <a:gd name="adj" fmla="val 112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3CE92C47-23CD-480B-A736-68EAC5F2B410}"/>
              </a:ext>
            </a:extLst>
          </p:cNvPr>
          <p:cNvSpPr/>
          <p:nvPr/>
        </p:nvSpPr>
        <p:spPr>
          <a:xfrm>
            <a:off x="5763891" y="2184494"/>
            <a:ext cx="3398089" cy="4472405"/>
          </a:xfrm>
          <a:prstGeom prst="roundRect">
            <a:avLst>
              <a:gd name="adj" fmla="val 763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6F14866D-80D2-4533-993E-59C57F3FB6B0}"/>
              </a:ext>
            </a:extLst>
          </p:cNvPr>
          <p:cNvSpPr/>
          <p:nvPr/>
        </p:nvSpPr>
        <p:spPr>
          <a:xfrm>
            <a:off x="9323032" y="2189654"/>
            <a:ext cx="2762832" cy="4132755"/>
          </a:xfrm>
          <a:prstGeom prst="roundRect">
            <a:avLst>
              <a:gd name="adj" fmla="val 112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14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down)">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par>
                          <p:cTn id="60" fill="hold">
                            <p:stCondLst>
                              <p:cond delay="2000"/>
                            </p:stCondLst>
                            <p:childTnLst>
                              <p:par>
                                <p:cTn id="61" presetID="22" presetClass="entr" presetSubtype="8"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par>
                          <p:cTn id="64" fill="hold">
                            <p:stCondLst>
                              <p:cond delay="2500"/>
                            </p:stCondLst>
                            <p:childTnLst>
                              <p:par>
                                <p:cTn id="65" presetID="22" presetClass="entr" presetSubtype="8"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par>
                          <p:cTn id="68" fill="hold">
                            <p:stCondLst>
                              <p:cond delay="3000"/>
                            </p:stCondLst>
                            <p:childTnLst>
                              <p:par>
                                <p:cTn id="69" presetID="22" presetClass="entr" presetSubtype="8"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left)">
                                      <p:cBhvr>
                                        <p:cTn id="71" dur="500"/>
                                        <p:tgtEl>
                                          <p:spTgt spid="25"/>
                                        </p:tgtEl>
                                      </p:cBhvr>
                                    </p:animEffect>
                                  </p:childTnLst>
                                </p:cTn>
                              </p:par>
                            </p:childTnLst>
                          </p:cTn>
                        </p:par>
                        <p:par>
                          <p:cTn id="72" fill="hold">
                            <p:stCondLst>
                              <p:cond delay="3500"/>
                            </p:stCondLst>
                            <p:childTnLst>
                              <p:par>
                                <p:cTn id="73" presetID="22" presetClass="entr" presetSubtype="8"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left)">
                                      <p:cBhvr>
                                        <p:cTn id="75" dur="500"/>
                                        <p:tgtEl>
                                          <p:spTgt spid="26"/>
                                        </p:tgtEl>
                                      </p:cBhvr>
                                    </p:animEffect>
                                  </p:childTnLst>
                                </p:cTn>
                              </p:par>
                            </p:childTnLst>
                          </p:cTn>
                        </p:par>
                        <p:par>
                          <p:cTn id="76" fill="hold">
                            <p:stCondLst>
                              <p:cond delay="4000"/>
                            </p:stCondLst>
                            <p:childTnLst>
                              <p:par>
                                <p:cTn id="77" presetID="22" presetClass="entr" presetSubtype="8"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left)">
                                      <p:cBhvr>
                                        <p:cTn id="79" dur="500"/>
                                        <p:tgtEl>
                                          <p:spTgt spid="2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wipe(down)">
                                      <p:cBhvr>
                                        <p:cTn id="82" dur="500"/>
                                        <p:tgtEl>
                                          <p:spTgt spid="5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left)">
                                      <p:cBhvr>
                                        <p:cTn id="87" dur="500"/>
                                        <p:tgtEl>
                                          <p:spTgt spid="28"/>
                                        </p:tgtEl>
                                      </p:cBhvr>
                                    </p:animEffect>
                                  </p:childTnLst>
                                </p:cTn>
                              </p:par>
                            </p:childTnLst>
                          </p:cTn>
                        </p:par>
                        <p:par>
                          <p:cTn id="88" fill="hold">
                            <p:stCondLst>
                              <p:cond delay="500"/>
                            </p:stCondLst>
                            <p:childTnLst>
                              <p:par>
                                <p:cTn id="89" presetID="22" presetClass="entr" presetSubtype="8" fill="hold" nodeType="after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left)">
                                      <p:cBhvr>
                                        <p:cTn id="91" dur="500"/>
                                        <p:tgtEl>
                                          <p:spTgt spid="29"/>
                                        </p:tgtEl>
                                      </p:cBhvr>
                                    </p:animEffect>
                                  </p:childTnLst>
                                </p:cTn>
                              </p:par>
                            </p:childTnLst>
                          </p:cTn>
                        </p:par>
                        <p:par>
                          <p:cTn id="92" fill="hold">
                            <p:stCondLst>
                              <p:cond delay="1000"/>
                            </p:stCondLst>
                            <p:childTnLst>
                              <p:par>
                                <p:cTn id="93" presetID="22" presetClass="entr" presetSubtype="8" fill="hold" grpId="0" nodeType="after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wipe(left)">
                                      <p:cBhvr>
                                        <p:cTn id="95" dur="500"/>
                                        <p:tgtEl>
                                          <p:spTgt spid="30"/>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wipe(left)">
                                      <p:cBhvr>
                                        <p:cTn id="99" dur="500"/>
                                        <p:tgtEl>
                                          <p:spTgt spid="31"/>
                                        </p:tgtEl>
                                      </p:cBhvr>
                                    </p:animEffect>
                                  </p:childTnLst>
                                </p:cTn>
                              </p:par>
                            </p:childTnLst>
                          </p:cTn>
                        </p:par>
                        <p:par>
                          <p:cTn id="100" fill="hold">
                            <p:stCondLst>
                              <p:cond delay="2000"/>
                            </p:stCondLst>
                            <p:childTnLst>
                              <p:par>
                                <p:cTn id="101" presetID="22" presetClass="entr" presetSubtype="8" fill="hold" grpId="0" nodeType="after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wipe(left)">
                                      <p:cBhvr>
                                        <p:cTn id="103" dur="500"/>
                                        <p:tgtEl>
                                          <p:spTgt spid="32"/>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left)">
                                      <p:cBhvr>
                                        <p:cTn id="107" dur="500"/>
                                        <p:tgtEl>
                                          <p:spTgt spid="33"/>
                                        </p:tgtEl>
                                      </p:cBhvr>
                                    </p:animEffect>
                                  </p:childTnLst>
                                </p:cTn>
                              </p:par>
                            </p:childTnLst>
                          </p:cTn>
                        </p:par>
                        <p:par>
                          <p:cTn id="108" fill="hold">
                            <p:stCondLst>
                              <p:cond delay="3000"/>
                            </p:stCondLst>
                            <p:childTnLst>
                              <p:par>
                                <p:cTn id="109" presetID="22" presetClass="entr" presetSubtype="8" fill="hold" grpId="0" nodeType="after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wipe(left)">
                                      <p:cBhvr>
                                        <p:cTn id="111" dur="500"/>
                                        <p:tgtEl>
                                          <p:spTgt spid="34"/>
                                        </p:tgtEl>
                                      </p:cBhvr>
                                    </p:animEffect>
                                  </p:childTnLst>
                                </p:cTn>
                              </p:par>
                            </p:childTnLst>
                          </p:cTn>
                        </p:par>
                        <p:par>
                          <p:cTn id="112" fill="hold">
                            <p:stCondLst>
                              <p:cond delay="3500"/>
                            </p:stCondLst>
                            <p:childTnLst>
                              <p:par>
                                <p:cTn id="113" presetID="22" presetClass="entr" presetSubtype="8" fill="hold" grpId="0" nodeType="after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wipe(left)">
                                      <p:cBhvr>
                                        <p:cTn id="115" dur="500"/>
                                        <p:tgtEl>
                                          <p:spTgt spid="35"/>
                                        </p:tgtEl>
                                      </p:cBhvr>
                                    </p:animEffect>
                                  </p:childTnLst>
                                </p:cTn>
                              </p:par>
                            </p:childTnLst>
                          </p:cTn>
                        </p:par>
                        <p:par>
                          <p:cTn id="116" fill="hold">
                            <p:stCondLst>
                              <p:cond delay="4000"/>
                            </p:stCondLst>
                            <p:childTnLst>
                              <p:par>
                                <p:cTn id="117" presetID="22" presetClass="entr" presetSubtype="8" fill="hold" grpId="0" nodeType="afterEffect">
                                  <p:stCondLst>
                                    <p:cond delay="0"/>
                                  </p:stCondLst>
                                  <p:childTnLst>
                                    <p:set>
                                      <p:cBhvr>
                                        <p:cTn id="118" dur="1" fill="hold">
                                          <p:stCondLst>
                                            <p:cond delay="0"/>
                                          </p:stCondLst>
                                        </p:cTn>
                                        <p:tgtEl>
                                          <p:spTgt spid="37"/>
                                        </p:tgtEl>
                                        <p:attrNameLst>
                                          <p:attrName>style.visibility</p:attrName>
                                        </p:attrNameLst>
                                      </p:cBhvr>
                                      <p:to>
                                        <p:strVal val="visible"/>
                                      </p:to>
                                    </p:set>
                                    <p:animEffect transition="in" filter="wipe(left)">
                                      <p:cBhvr>
                                        <p:cTn id="119" dur="500"/>
                                        <p:tgtEl>
                                          <p:spTgt spid="37"/>
                                        </p:tgtEl>
                                      </p:cBhvr>
                                    </p:animEffect>
                                  </p:childTnLst>
                                </p:cTn>
                              </p:par>
                            </p:childTnLst>
                          </p:cTn>
                        </p:par>
                        <p:par>
                          <p:cTn id="120" fill="hold">
                            <p:stCondLst>
                              <p:cond delay="4500"/>
                            </p:stCondLst>
                            <p:childTnLst>
                              <p:par>
                                <p:cTn id="121" presetID="22" presetClass="entr" presetSubtype="8" fill="hold" grpId="0" nodeType="after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wipe(left)">
                                      <p:cBhvr>
                                        <p:cTn id="123" dur="500"/>
                                        <p:tgtEl>
                                          <p:spTgt spid="38"/>
                                        </p:tgtEl>
                                      </p:cBhvr>
                                    </p:animEffect>
                                  </p:childTnLst>
                                </p:cTn>
                              </p:par>
                            </p:childTnLst>
                          </p:cTn>
                        </p:par>
                        <p:par>
                          <p:cTn id="124" fill="hold">
                            <p:stCondLst>
                              <p:cond delay="5000"/>
                            </p:stCondLst>
                            <p:childTnLst>
                              <p:par>
                                <p:cTn id="125" presetID="22" presetClass="entr" presetSubtype="8" fill="hold" grpId="0" nodeType="after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wipe(left)">
                                      <p:cBhvr>
                                        <p:cTn id="127" dur="500"/>
                                        <p:tgtEl>
                                          <p:spTgt spid="39"/>
                                        </p:tgtEl>
                                      </p:cBhvr>
                                    </p:animEffect>
                                  </p:childTnLst>
                                </p:cTn>
                              </p:par>
                            </p:childTnLst>
                          </p:cTn>
                        </p:par>
                        <p:par>
                          <p:cTn id="128" fill="hold">
                            <p:stCondLst>
                              <p:cond delay="5500"/>
                            </p:stCondLst>
                            <p:childTnLst>
                              <p:par>
                                <p:cTn id="129" presetID="22" presetClass="entr" presetSubtype="8" fill="hold" grpId="0" nodeType="afterEffect">
                                  <p:stCondLst>
                                    <p:cond delay="0"/>
                                  </p:stCondLst>
                                  <p:childTnLst>
                                    <p:set>
                                      <p:cBhvr>
                                        <p:cTn id="130" dur="1" fill="hold">
                                          <p:stCondLst>
                                            <p:cond delay="0"/>
                                          </p:stCondLst>
                                        </p:cTn>
                                        <p:tgtEl>
                                          <p:spTgt spid="40"/>
                                        </p:tgtEl>
                                        <p:attrNameLst>
                                          <p:attrName>style.visibility</p:attrName>
                                        </p:attrNameLst>
                                      </p:cBhvr>
                                      <p:to>
                                        <p:strVal val="visible"/>
                                      </p:to>
                                    </p:set>
                                    <p:animEffect transition="in" filter="wipe(left)">
                                      <p:cBhvr>
                                        <p:cTn id="131" dur="500"/>
                                        <p:tgtEl>
                                          <p:spTgt spid="40"/>
                                        </p:tgtEl>
                                      </p:cBhvr>
                                    </p:animEffect>
                                  </p:childTnLst>
                                </p:cTn>
                              </p:par>
                            </p:childTnLst>
                          </p:cTn>
                        </p:par>
                        <p:par>
                          <p:cTn id="132" fill="hold">
                            <p:stCondLst>
                              <p:cond delay="6000"/>
                            </p:stCondLst>
                            <p:childTnLst>
                              <p:par>
                                <p:cTn id="133" presetID="22" presetClass="entr" presetSubtype="8" fill="hold" grpId="0" nodeType="after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wipe(left)">
                                      <p:cBhvr>
                                        <p:cTn id="135" dur="500"/>
                                        <p:tgtEl>
                                          <p:spTgt spid="36"/>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wipe(down)">
                                      <p:cBhvr>
                                        <p:cTn id="138" dur="500"/>
                                        <p:tgtEl>
                                          <p:spTgt spid="58"/>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wipe(left)">
                                      <p:cBhvr>
                                        <p:cTn id="143" dur="500"/>
                                        <p:tgtEl>
                                          <p:spTgt spid="43"/>
                                        </p:tgtEl>
                                      </p:cBhvr>
                                    </p:animEffect>
                                  </p:childTnLst>
                                </p:cTn>
                              </p:par>
                            </p:childTnLst>
                          </p:cTn>
                        </p:par>
                        <p:par>
                          <p:cTn id="144" fill="hold">
                            <p:stCondLst>
                              <p:cond delay="500"/>
                            </p:stCondLst>
                            <p:childTnLst>
                              <p:par>
                                <p:cTn id="145" presetID="22" presetClass="entr" presetSubtype="8" fill="hold" nodeType="afterEffect">
                                  <p:stCondLst>
                                    <p:cond delay="0"/>
                                  </p:stCondLst>
                                  <p:childTnLst>
                                    <p:set>
                                      <p:cBhvr>
                                        <p:cTn id="146" dur="1" fill="hold">
                                          <p:stCondLst>
                                            <p:cond delay="0"/>
                                          </p:stCondLst>
                                        </p:cTn>
                                        <p:tgtEl>
                                          <p:spTgt spid="53"/>
                                        </p:tgtEl>
                                        <p:attrNameLst>
                                          <p:attrName>style.visibility</p:attrName>
                                        </p:attrNameLst>
                                      </p:cBhvr>
                                      <p:to>
                                        <p:strVal val="visible"/>
                                      </p:to>
                                    </p:set>
                                    <p:animEffect transition="in" filter="wipe(left)">
                                      <p:cBhvr>
                                        <p:cTn id="147" dur="500"/>
                                        <p:tgtEl>
                                          <p:spTgt spid="53"/>
                                        </p:tgtEl>
                                      </p:cBhvr>
                                    </p:animEffect>
                                  </p:childTnLst>
                                </p:cTn>
                              </p:par>
                            </p:childTnLst>
                          </p:cTn>
                        </p:par>
                        <p:par>
                          <p:cTn id="148" fill="hold">
                            <p:stCondLst>
                              <p:cond delay="1000"/>
                            </p:stCondLst>
                            <p:childTnLst>
                              <p:par>
                                <p:cTn id="149" presetID="22" presetClass="entr" presetSubtype="8" fill="hold" grpId="0" nodeType="after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left)">
                                      <p:cBhvr>
                                        <p:cTn id="151" dur="500"/>
                                        <p:tgtEl>
                                          <p:spTgt spid="44"/>
                                        </p:tgtEl>
                                      </p:cBhvr>
                                    </p:animEffect>
                                  </p:childTnLst>
                                </p:cTn>
                              </p:par>
                            </p:childTnLst>
                          </p:cTn>
                        </p:par>
                        <p:par>
                          <p:cTn id="152" fill="hold">
                            <p:stCondLst>
                              <p:cond delay="1500"/>
                            </p:stCondLst>
                            <p:childTnLst>
                              <p:par>
                                <p:cTn id="153" presetID="22" presetClass="entr" presetSubtype="8" fill="hold" grpId="0" nodeType="afterEffect">
                                  <p:stCondLst>
                                    <p:cond delay="0"/>
                                  </p:stCondLst>
                                  <p:childTnLst>
                                    <p:set>
                                      <p:cBhvr>
                                        <p:cTn id="154" dur="1" fill="hold">
                                          <p:stCondLst>
                                            <p:cond delay="0"/>
                                          </p:stCondLst>
                                        </p:cTn>
                                        <p:tgtEl>
                                          <p:spTgt spid="45"/>
                                        </p:tgtEl>
                                        <p:attrNameLst>
                                          <p:attrName>style.visibility</p:attrName>
                                        </p:attrNameLst>
                                      </p:cBhvr>
                                      <p:to>
                                        <p:strVal val="visible"/>
                                      </p:to>
                                    </p:set>
                                    <p:animEffect transition="in" filter="wipe(left)">
                                      <p:cBhvr>
                                        <p:cTn id="155" dur="500"/>
                                        <p:tgtEl>
                                          <p:spTgt spid="45"/>
                                        </p:tgtEl>
                                      </p:cBhvr>
                                    </p:animEffect>
                                  </p:childTnLst>
                                </p:cTn>
                              </p:par>
                            </p:childTnLst>
                          </p:cTn>
                        </p:par>
                        <p:par>
                          <p:cTn id="156" fill="hold">
                            <p:stCondLst>
                              <p:cond delay="2000"/>
                            </p:stCondLst>
                            <p:childTnLst>
                              <p:par>
                                <p:cTn id="157" presetID="22" presetClass="entr" presetSubtype="8" fill="hold" grpId="0" nodeType="afterEffect">
                                  <p:stCondLst>
                                    <p:cond delay="0"/>
                                  </p:stCondLst>
                                  <p:childTnLst>
                                    <p:set>
                                      <p:cBhvr>
                                        <p:cTn id="158" dur="1" fill="hold">
                                          <p:stCondLst>
                                            <p:cond delay="0"/>
                                          </p:stCondLst>
                                        </p:cTn>
                                        <p:tgtEl>
                                          <p:spTgt spid="46"/>
                                        </p:tgtEl>
                                        <p:attrNameLst>
                                          <p:attrName>style.visibility</p:attrName>
                                        </p:attrNameLst>
                                      </p:cBhvr>
                                      <p:to>
                                        <p:strVal val="visible"/>
                                      </p:to>
                                    </p:set>
                                    <p:animEffect transition="in" filter="wipe(left)">
                                      <p:cBhvr>
                                        <p:cTn id="159" dur="500"/>
                                        <p:tgtEl>
                                          <p:spTgt spid="46"/>
                                        </p:tgtEl>
                                      </p:cBhvr>
                                    </p:animEffect>
                                  </p:childTnLst>
                                </p:cTn>
                              </p:par>
                            </p:childTnLst>
                          </p:cTn>
                        </p:par>
                        <p:par>
                          <p:cTn id="160" fill="hold">
                            <p:stCondLst>
                              <p:cond delay="2500"/>
                            </p:stCondLst>
                            <p:childTnLst>
                              <p:par>
                                <p:cTn id="161" presetID="22" presetClass="entr" presetSubtype="8" fill="hold" grpId="0" nodeType="afterEffect">
                                  <p:stCondLst>
                                    <p:cond delay="0"/>
                                  </p:stCondLst>
                                  <p:childTnLst>
                                    <p:set>
                                      <p:cBhvr>
                                        <p:cTn id="162" dur="1" fill="hold">
                                          <p:stCondLst>
                                            <p:cond delay="0"/>
                                          </p:stCondLst>
                                        </p:cTn>
                                        <p:tgtEl>
                                          <p:spTgt spid="47"/>
                                        </p:tgtEl>
                                        <p:attrNameLst>
                                          <p:attrName>style.visibility</p:attrName>
                                        </p:attrNameLst>
                                      </p:cBhvr>
                                      <p:to>
                                        <p:strVal val="visible"/>
                                      </p:to>
                                    </p:set>
                                    <p:animEffect transition="in" filter="wipe(left)">
                                      <p:cBhvr>
                                        <p:cTn id="163" dur="500"/>
                                        <p:tgtEl>
                                          <p:spTgt spid="47"/>
                                        </p:tgtEl>
                                      </p:cBhvr>
                                    </p:animEffect>
                                  </p:childTnLst>
                                </p:cTn>
                              </p:par>
                            </p:childTnLst>
                          </p:cTn>
                        </p:par>
                        <p:par>
                          <p:cTn id="164" fill="hold">
                            <p:stCondLst>
                              <p:cond delay="3000"/>
                            </p:stCondLst>
                            <p:childTnLst>
                              <p:par>
                                <p:cTn id="165" presetID="22" presetClass="entr" presetSubtype="8" fill="hold" grpId="0" nodeType="afterEffect">
                                  <p:stCondLst>
                                    <p:cond delay="0"/>
                                  </p:stCondLst>
                                  <p:childTnLst>
                                    <p:set>
                                      <p:cBhvr>
                                        <p:cTn id="166" dur="1" fill="hold">
                                          <p:stCondLst>
                                            <p:cond delay="0"/>
                                          </p:stCondLst>
                                        </p:cTn>
                                        <p:tgtEl>
                                          <p:spTgt spid="55"/>
                                        </p:tgtEl>
                                        <p:attrNameLst>
                                          <p:attrName>style.visibility</p:attrName>
                                        </p:attrNameLst>
                                      </p:cBhvr>
                                      <p:to>
                                        <p:strVal val="visible"/>
                                      </p:to>
                                    </p:set>
                                    <p:animEffect transition="in" filter="wipe(left)">
                                      <p:cBhvr>
                                        <p:cTn id="167" dur="500"/>
                                        <p:tgtEl>
                                          <p:spTgt spid="55"/>
                                        </p:tgtEl>
                                      </p:cBhvr>
                                    </p:animEffect>
                                  </p:childTnLst>
                                </p:cTn>
                              </p:par>
                              <p:par>
                                <p:cTn id="168" presetID="22" presetClass="entr" presetSubtype="4" fill="hold" grpId="0" nodeType="with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wipe(down)">
                                      <p:cBhvr>
                                        <p:cTn id="17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7" grpId="0"/>
      <p:bldP spid="18" grpId="0" animBg="1"/>
      <p:bldP spid="19" grpId="0"/>
      <p:bldP spid="21" grpId="0"/>
      <p:bldP spid="22" grpId="0"/>
      <p:bldP spid="23" grpId="0"/>
      <p:bldP spid="24" grpId="0"/>
      <p:bldP spid="25" grpId="0"/>
      <p:bldP spid="26" grpId="0"/>
      <p:bldP spid="27" grpId="0" animBg="1"/>
      <p:bldP spid="28" grpId="0"/>
      <p:bldP spid="30" grpId="0"/>
      <p:bldP spid="31" grpId="0"/>
      <p:bldP spid="32" grpId="0"/>
      <p:bldP spid="33" grpId="0"/>
      <p:bldP spid="34" grpId="0"/>
      <p:bldP spid="35" grpId="0"/>
      <p:bldP spid="36" grpId="0" animBg="1"/>
      <p:bldP spid="37" grpId="0"/>
      <p:bldP spid="38" grpId="0"/>
      <p:bldP spid="39" grpId="0"/>
      <p:bldP spid="40" grpId="0"/>
      <p:bldP spid="43" grpId="0"/>
      <p:bldP spid="44" grpId="0"/>
      <p:bldP spid="45" grpId="0"/>
      <p:bldP spid="46" grpId="0"/>
      <p:bldP spid="47" grpId="0"/>
      <p:bldP spid="55" grpId="0" animBg="1"/>
      <p:bldP spid="56" grpId="0" animBg="1"/>
      <p:bldP spid="57" grpId="0" animBg="1"/>
      <p:bldP spid="58" grpId="0" animBg="1"/>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E5BF5A-46DA-4B67-80B8-6CBE4E8A9DEE}"/>
              </a:ext>
            </a:extLst>
          </p:cNvPr>
          <p:cNvSpPr/>
          <p:nvPr/>
        </p:nvSpPr>
        <p:spPr>
          <a:xfrm>
            <a:off x="278363" y="195942"/>
            <a:ext cx="11635274" cy="170905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latin typeface="Times New Roman" panose="02020603050405020304" pitchFamily="18" charset="0"/>
                <a:cs typeface="Times New Roman" panose="02020603050405020304" pitchFamily="18" charset="0"/>
              </a:rPr>
              <a:t>DẠNG 2: </a:t>
            </a:r>
            <a:r>
              <a:rPr lang="en-US" sz="2800">
                <a:solidFill>
                  <a:srgbClr val="FF0000"/>
                </a:solidFill>
                <a:latin typeface="Times New Roman" panose="02020603050405020304" pitchFamily="18" charset="0"/>
                <a:cs typeface="Times New Roman" panose="02020603050405020304" pitchFamily="18" charset="0"/>
              </a:rPr>
              <a:t>VIẾT MỘT SỐ THÀNH TÍCH CÁC THỪA SỐ NGUYÊN TỐ TRONG ĐÓ BIẾT TRƯỚC MỘT THỪA SỐ ĐÃ PHÂN TÍCH THÀNH THỪA SỐ NGUYÊN TỐ</a:t>
            </a:r>
          </a:p>
        </p:txBody>
      </p:sp>
      <p:sp>
        <p:nvSpPr>
          <p:cNvPr id="6" name="TextBox 5">
            <a:extLst>
              <a:ext uri="{FF2B5EF4-FFF2-40B4-BE49-F238E27FC236}">
                <a16:creationId xmlns:a16="http://schemas.microsoft.com/office/drawing/2014/main" id="{53DCCE28-4172-4856-B76E-F1F459F9A55E}"/>
              </a:ext>
            </a:extLst>
          </p:cNvPr>
          <p:cNvSpPr txBox="1"/>
          <p:nvPr/>
        </p:nvSpPr>
        <p:spPr>
          <a:xfrm>
            <a:off x="278363" y="3088640"/>
            <a:ext cx="7514357" cy="2246769"/>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Yêu cầu: </a:t>
            </a:r>
          </a:p>
          <a:p>
            <a:pPr marL="457200" indent="-457200">
              <a:buFontTx/>
              <a:buChar char="-"/>
            </a:pPr>
            <a:r>
              <a:rPr lang="en-US" sz="2800" b="1">
                <a:latin typeface="Times New Roman" panose="02020603050405020304" pitchFamily="18" charset="0"/>
                <a:cs typeface="Times New Roman" panose="02020603050405020304" pitchFamily="18" charset="0"/>
              </a:rPr>
              <a:t>Làm bài tập 2, bài tập 3 SGK trang 46.</a:t>
            </a:r>
          </a:p>
          <a:p>
            <a:pPr marL="457200" indent="-457200">
              <a:buFontTx/>
              <a:buChar char="-"/>
            </a:pPr>
            <a:r>
              <a:rPr lang="en-US" sz="2800">
                <a:latin typeface="Times New Roman" panose="02020603050405020304" pitchFamily="18" charset="0"/>
                <a:cs typeface="Times New Roman" panose="02020603050405020304" pitchFamily="18" charset="0"/>
              </a:rPr>
              <a:t>Học sinh hoạt động nhóm</a:t>
            </a:r>
          </a:p>
          <a:p>
            <a:pPr marL="457200" indent="-457200">
              <a:buFontTx/>
              <a:buChar char="-"/>
            </a:pPr>
            <a:r>
              <a:rPr lang="en-US" sz="2800">
                <a:latin typeface="Times New Roman" panose="02020603050405020304" pitchFamily="18" charset="0"/>
                <a:cs typeface="Times New Roman" panose="02020603050405020304" pitchFamily="18" charset="0"/>
              </a:rPr>
              <a:t>Báo cáo kết quả nhóm</a:t>
            </a:r>
          </a:p>
          <a:p>
            <a:pPr marL="457200" indent="-457200">
              <a:buFontTx/>
              <a:buChar char="-"/>
            </a:pPr>
            <a:r>
              <a:rPr lang="en-US" sz="2800">
                <a:latin typeface="Times New Roman" panose="02020603050405020304" pitchFamily="18" charset="0"/>
                <a:cs typeface="Times New Roman" panose="02020603050405020304" pitchFamily="18" charset="0"/>
              </a:rPr>
              <a:t>Nhận xét bài làm các nhóm</a:t>
            </a:r>
          </a:p>
        </p:txBody>
      </p:sp>
      <p:pic>
        <p:nvPicPr>
          <p:cNvPr id="5" name="Picture 4"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4058" y="2804477"/>
            <a:ext cx="3103563" cy="3103563"/>
          </a:xfrm>
          <a:prstGeom prst="rect">
            <a:avLst/>
          </a:prstGeom>
        </p:spPr>
      </p:pic>
    </p:spTree>
    <p:extLst>
      <p:ext uri="{BB962C8B-B14F-4D97-AF65-F5344CB8AC3E}">
        <p14:creationId xmlns:p14="http://schemas.microsoft.com/office/powerpoint/2010/main" val="323483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1013</Words>
  <Application>Microsoft Office PowerPoint</Application>
  <PresentationFormat>Widescreen</PresentationFormat>
  <Paragraphs>188</Paragraphs>
  <Slides>22</Slides>
  <Notes>1</Notes>
  <HiddenSlides>0</HiddenSlides>
  <MMClips>15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2" baseType="lpstr">
      <vt:lpstr>.VnBlackH</vt:lpstr>
      <vt:lpstr>Arial</vt:lpstr>
      <vt:lpstr>Calibri</vt:lpstr>
      <vt:lpstr>Calibri Light</vt:lpstr>
      <vt:lpstr>Cambria Math</vt:lpstr>
      <vt:lpstr>Times New Roman</vt:lpstr>
      <vt:lpstr>Tw Cen MT</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van tien [gv]</dc:creator>
  <cp:lastModifiedBy>asus</cp:lastModifiedBy>
  <cp:revision>46</cp:revision>
  <dcterms:created xsi:type="dcterms:W3CDTF">2021-07-23T03:23:25Z</dcterms:created>
  <dcterms:modified xsi:type="dcterms:W3CDTF">2022-10-31T13:13:31Z</dcterms:modified>
</cp:coreProperties>
</file>