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9e3bf1beb7624e54"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87" r:id="rId3"/>
    <p:sldMasterId id="2147483710" r:id="rId4"/>
    <p:sldMasterId id="2147483733" r:id="rId5"/>
    <p:sldMasterId id="2147483769" r:id="rId6"/>
    <p:sldMasterId id="2147483781" r:id="rId7"/>
  </p:sldMasterIdLst>
  <p:notesMasterIdLst>
    <p:notesMasterId r:id="rId39"/>
  </p:notesMasterIdLst>
  <p:sldIdLst>
    <p:sldId id="256" r:id="rId8"/>
    <p:sldId id="286" r:id="rId9"/>
    <p:sldId id="257" r:id="rId10"/>
    <p:sldId id="276" r:id="rId11"/>
    <p:sldId id="289" r:id="rId12"/>
    <p:sldId id="292" r:id="rId13"/>
    <p:sldId id="291" r:id="rId14"/>
    <p:sldId id="293" r:id="rId15"/>
    <p:sldId id="261" r:id="rId16"/>
    <p:sldId id="275" r:id="rId17"/>
    <p:sldId id="295" r:id="rId18"/>
    <p:sldId id="297" r:id="rId19"/>
    <p:sldId id="266" r:id="rId20"/>
    <p:sldId id="307" r:id="rId21"/>
    <p:sldId id="306" r:id="rId22"/>
    <p:sldId id="281" r:id="rId23"/>
    <p:sldId id="322" r:id="rId24"/>
    <p:sldId id="312" r:id="rId25"/>
    <p:sldId id="313" r:id="rId26"/>
    <p:sldId id="314" r:id="rId27"/>
    <p:sldId id="315" r:id="rId28"/>
    <p:sldId id="316" r:id="rId29"/>
    <p:sldId id="317" r:id="rId30"/>
    <p:sldId id="318" r:id="rId31"/>
    <p:sldId id="319" r:id="rId32"/>
    <p:sldId id="320" r:id="rId33"/>
    <p:sldId id="321" r:id="rId34"/>
    <p:sldId id="282" r:id="rId35"/>
    <p:sldId id="308" r:id="rId36"/>
    <p:sldId id="309" r:id="rId37"/>
    <p:sldId id="310"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004"/>
    <a:srgbClr val="415E99"/>
    <a:srgbClr val="1B9BA1"/>
    <a:srgbClr val="CC3300"/>
    <a:srgbClr val="0F606B"/>
    <a:srgbClr val="2A3D52"/>
    <a:srgbClr val="4F4D63"/>
    <a:srgbClr val="F0F0F0"/>
    <a:srgbClr val="FFFFFF"/>
    <a:srgbClr val="4869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36" autoAdjust="0"/>
    <p:restoredTop sz="94660"/>
  </p:normalViewPr>
  <p:slideViewPr>
    <p:cSldViewPr snapToGrid="0">
      <p:cViewPr varScale="1">
        <p:scale>
          <a:sx n="67" d="100"/>
          <a:sy n="67" d="100"/>
        </p:scale>
        <p:origin x="6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429940f2c441508b" providerId="LiveId" clId="{33278D32-733B-4657-8418-C6035B0124D6}"/>
    <pc:docChg chg="custSel delSld modSld">
      <pc:chgData name="" userId="429940f2c441508b" providerId="LiveId" clId="{33278D32-733B-4657-8418-C6035B0124D6}" dt="2022-10-31T12:58:17.887" v="8" actId="2696"/>
      <pc:docMkLst>
        <pc:docMk/>
      </pc:docMkLst>
      <pc:sldChg chg="delSp delAnim">
        <pc:chgData name="" userId="429940f2c441508b" providerId="LiveId" clId="{33278D32-733B-4657-8418-C6035B0124D6}" dt="2022-10-31T12:54:22.563" v="4" actId="478"/>
        <pc:sldMkLst>
          <pc:docMk/>
          <pc:sldMk cId="921986787" sldId="257"/>
        </pc:sldMkLst>
        <pc:spChg chg="del">
          <ac:chgData name="" userId="429940f2c441508b" providerId="LiveId" clId="{33278D32-733B-4657-8418-C6035B0124D6}" dt="2022-10-31T12:54:22.563" v="4" actId="478"/>
          <ac:spMkLst>
            <pc:docMk/>
            <pc:sldMk cId="921986787" sldId="257"/>
            <ac:spMk id="14" creationId="{00000000-0000-0000-0000-000000000000}"/>
          </ac:spMkLst>
        </pc:spChg>
      </pc:sldChg>
      <pc:sldChg chg="del">
        <pc:chgData name="" userId="429940f2c441508b" providerId="LiveId" clId="{33278D32-733B-4657-8418-C6035B0124D6}" dt="2022-10-31T12:58:15.591" v="7" actId="2696"/>
        <pc:sldMkLst>
          <pc:docMk/>
          <pc:sldMk cId="1151355212" sldId="258"/>
        </pc:sldMkLst>
      </pc:sldChg>
      <pc:sldChg chg="del">
        <pc:chgData name="" userId="429940f2c441508b" providerId="LiveId" clId="{33278D32-733B-4657-8418-C6035B0124D6}" dt="2022-10-31T12:55:41.468" v="6" actId="2696"/>
        <pc:sldMkLst>
          <pc:docMk/>
          <pc:sldMk cId="333342282" sldId="259"/>
        </pc:sldMkLst>
      </pc:sldChg>
      <pc:sldChg chg="del">
        <pc:chgData name="" userId="429940f2c441508b" providerId="LiveId" clId="{33278D32-733B-4657-8418-C6035B0124D6}" dt="2022-10-31T12:53:32.551" v="1" actId="2696"/>
        <pc:sldMkLst>
          <pc:docMk/>
          <pc:sldMk cId="1005518472" sldId="278"/>
        </pc:sldMkLst>
      </pc:sldChg>
      <pc:sldChg chg="del">
        <pc:chgData name="" userId="429940f2c441508b" providerId="LiveId" clId="{33278D32-733B-4657-8418-C6035B0124D6}" dt="2022-10-31T12:58:17.887" v="8" actId="2696"/>
        <pc:sldMkLst>
          <pc:docMk/>
          <pc:sldMk cId="1582713148" sldId="280"/>
        </pc:sldMkLst>
      </pc:sldChg>
      <pc:sldChg chg="del">
        <pc:chgData name="" userId="429940f2c441508b" providerId="LiveId" clId="{33278D32-733B-4657-8418-C6035B0124D6}" dt="2022-10-31T12:54:59.256" v="5" actId="2696"/>
        <pc:sldMkLst>
          <pc:docMk/>
          <pc:sldMk cId="823416974" sldId="283"/>
        </pc:sldMkLst>
      </pc:sldChg>
      <pc:sldChg chg="del">
        <pc:chgData name="" userId="429940f2c441508b" providerId="LiveId" clId="{33278D32-733B-4657-8418-C6035B0124D6}" dt="2022-10-31T12:53:47.174" v="3" actId="2696"/>
        <pc:sldMkLst>
          <pc:docMk/>
          <pc:sldMk cId="3685147162" sldId="294"/>
        </pc:sldMkLst>
      </pc:sldChg>
      <pc:sldChg chg="del">
        <pc:chgData name="" userId="429940f2c441508b" providerId="LiveId" clId="{33278D32-733B-4657-8418-C6035B0124D6}" dt="2022-10-31T12:53:31.626" v="0" actId="2696"/>
        <pc:sldMkLst>
          <pc:docMk/>
          <pc:sldMk cId="3373498635" sldId="299"/>
        </pc:sldMkLst>
      </pc:sldChg>
      <pc:sldChg chg="del">
        <pc:chgData name="" userId="429940f2c441508b" providerId="LiveId" clId="{33278D32-733B-4657-8418-C6035B0124D6}" dt="2022-10-31T12:53:33.423" v="2" actId="2696"/>
        <pc:sldMkLst>
          <pc:docMk/>
          <pc:sldMk cId="413112419"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15427-DF7F-4AEC-B6A7-0483125A1EB7}" type="datetimeFigureOut">
              <a:rPr lang="zh-CN" altLang="en-US" smtClean="0"/>
              <a:t>2022/10/31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F96FE-4BFD-4EB0-860E-F76DA2601899}" type="slidenum">
              <a:rPr lang="zh-CN" altLang="en-US" smtClean="0"/>
              <a:t>‹#›</a:t>
            </a:fld>
            <a:endParaRPr lang="zh-CN" altLang="en-US"/>
          </a:p>
        </p:txBody>
      </p:sp>
    </p:spTree>
    <p:extLst>
      <p:ext uri="{BB962C8B-B14F-4D97-AF65-F5344CB8AC3E}">
        <p14:creationId xmlns:p14="http://schemas.microsoft.com/office/powerpoint/2010/main" val="4253916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a:t>
            </a:fld>
            <a:endParaRPr lang="zh-CN" altLang="en-US"/>
          </a:p>
        </p:txBody>
      </p:sp>
    </p:spTree>
    <p:extLst>
      <p:ext uri="{BB962C8B-B14F-4D97-AF65-F5344CB8AC3E}">
        <p14:creationId xmlns:p14="http://schemas.microsoft.com/office/powerpoint/2010/main" val="108974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10</a:t>
            </a:fld>
            <a:endParaRPr lang="zh-CN" altLang="en-US"/>
          </a:p>
        </p:txBody>
      </p:sp>
    </p:spTree>
    <p:extLst>
      <p:ext uri="{BB962C8B-B14F-4D97-AF65-F5344CB8AC3E}">
        <p14:creationId xmlns:p14="http://schemas.microsoft.com/office/powerpoint/2010/main" val="345959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9"/>
        <p:cNvGrpSpPr/>
        <p:nvPr/>
      </p:nvGrpSpPr>
      <p:grpSpPr>
        <a:xfrm>
          <a:off x="0" y="0"/>
          <a:ext cx="0" cy="0"/>
          <a:chOff x="0" y="0"/>
          <a:chExt cx="0" cy="0"/>
        </a:xfrm>
      </p:grpSpPr>
      <p:sp>
        <p:nvSpPr>
          <p:cNvPr id="3980" name="Google Shape;3980;gad3b0cac09_0_20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1" name="Google Shape;3981;gad3b0cac09_0_20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30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945017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13</a:t>
            </a:fld>
            <a:endParaRPr lang="zh-CN" altLang="en-US"/>
          </a:p>
        </p:txBody>
      </p:sp>
    </p:spTree>
    <p:extLst>
      <p:ext uri="{BB962C8B-B14F-4D97-AF65-F5344CB8AC3E}">
        <p14:creationId xmlns:p14="http://schemas.microsoft.com/office/powerpoint/2010/main" val="3452067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16</a:t>
            </a:fld>
            <a:endParaRPr lang="zh-CN" altLang="en-US"/>
          </a:p>
        </p:txBody>
      </p:sp>
    </p:spTree>
    <p:extLst>
      <p:ext uri="{BB962C8B-B14F-4D97-AF65-F5344CB8AC3E}">
        <p14:creationId xmlns:p14="http://schemas.microsoft.com/office/powerpoint/2010/main" val="4200893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28</a:t>
            </a:fld>
            <a:endParaRPr lang="zh-CN" altLang="en-US"/>
          </a:p>
        </p:txBody>
      </p:sp>
    </p:spTree>
    <p:extLst>
      <p:ext uri="{BB962C8B-B14F-4D97-AF65-F5344CB8AC3E}">
        <p14:creationId xmlns:p14="http://schemas.microsoft.com/office/powerpoint/2010/main" val="66904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29</a:t>
            </a:fld>
            <a:endParaRPr lang="zh-CN" altLang="en-US"/>
          </a:p>
        </p:txBody>
      </p:sp>
    </p:spTree>
    <p:extLst>
      <p:ext uri="{BB962C8B-B14F-4D97-AF65-F5344CB8AC3E}">
        <p14:creationId xmlns:p14="http://schemas.microsoft.com/office/powerpoint/2010/main" val="1050851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31</a:t>
            </a:fld>
            <a:endParaRPr lang="zh-CN" altLang="en-US"/>
          </a:p>
        </p:txBody>
      </p:sp>
    </p:spTree>
    <p:extLst>
      <p:ext uri="{BB962C8B-B14F-4D97-AF65-F5344CB8AC3E}">
        <p14:creationId xmlns:p14="http://schemas.microsoft.com/office/powerpoint/2010/main" val="152922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a:t>
            </a:fld>
            <a:endParaRPr lang="zh-CN" altLang="en-US"/>
          </a:p>
        </p:txBody>
      </p:sp>
    </p:spTree>
    <p:extLst>
      <p:ext uri="{BB962C8B-B14F-4D97-AF65-F5344CB8AC3E}">
        <p14:creationId xmlns:p14="http://schemas.microsoft.com/office/powerpoint/2010/main" val="366205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3</a:t>
            </a:fld>
            <a:endParaRPr lang="zh-CN" altLang="en-US"/>
          </a:p>
        </p:txBody>
      </p:sp>
    </p:spTree>
    <p:extLst>
      <p:ext uri="{BB962C8B-B14F-4D97-AF65-F5344CB8AC3E}">
        <p14:creationId xmlns:p14="http://schemas.microsoft.com/office/powerpoint/2010/main" val="49754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4</a:t>
            </a:fld>
            <a:endParaRPr lang="zh-CN" altLang="en-US"/>
          </a:p>
        </p:txBody>
      </p:sp>
    </p:spTree>
    <p:extLst>
      <p:ext uri="{BB962C8B-B14F-4D97-AF65-F5344CB8AC3E}">
        <p14:creationId xmlns:p14="http://schemas.microsoft.com/office/powerpoint/2010/main" val="276469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3"/>
        <p:cNvGrpSpPr/>
        <p:nvPr/>
      </p:nvGrpSpPr>
      <p:grpSpPr>
        <a:xfrm>
          <a:off x="0" y="0"/>
          <a:ext cx="0" cy="0"/>
          <a:chOff x="0" y="0"/>
          <a:chExt cx="0" cy="0"/>
        </a:xfrm>
      </p:grpSpPr>
      <p:sp>
        <p:nvSpPr>
          <p:cNvPr id="3734" name="Google Shape;3734;gad3b0cac09_0_20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5" name="Google Shape;3735;gad3b0cac09_0_20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8525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6</a:t>
            </a:fld>
            <a:endParaRPr lang="zh-CN" altLang="en-US"/>
          </a:p>
        </p:txBody>
      </p:sp>
    </p:spTree>
    <p:extLst>
      <p:ext uri="{BB962C8B-B14F-4D97-AF65-F5344CB8AC3E}">
        <p14:creationId xmlns:p14="http://schemas.microsoft.com/office/powerpoint/2010/main" val="286265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8"/>
        <p:cNvGrpSpPr/>
        <p:nvPr/>
      </p:nvGrpSpPr>
      <p:grpSpPr>
        <a:xfrm>
          <a:off x="0" y="0"/>
          <a:ext cx="0" cy="0"/>
          <a:chOff x="0" y="0"/>
          <a:chExt cx="0" cy="0"/>
        </a:xfrm>
      </p:grpSpPr>
      <p:sp>
        <p:nvSpPr>
          <p:cNvPr id="5369" name="Google Shape;5369;gad3b0cac09_0_22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0" name="Google Shape;5370;gad3b0cac09_0_22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804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1"/>
        <p:cNvGrpSpPr/>
        <p:nvPr/>
      </p:nvGrpSpPr>
      <p:grpSpPr>
        <a:xfrm>
          <a:off x="0" y="0"/>
          <a:ext cx="0" cy="0"/>
          <a:chOff x="0" y="0"/>
          <a:chExt cx="0" cy="0"/>
        </a:xfrm>
      </p:grpSpPr>
      <p:sp>
        <p:nvSpPr>
          <p:cNvPr id="5432" name="Google Shape;5432;gad3b0cac09_0_22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3" name="Google Shape;5433;gad3b0cac09_0_22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85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9</a:t>
            </a:fld>
            <a:endParaRPr lang="zh-CN" altLang="en-US"/>
          </a:p>
        </p:txBody>
      </p:sp>
    </p:spTree>
    <p:extLst>
      <p:ext uri="{BB962C8B-B14F-4D97-AF65-F5344CB8AC3E}">
        <p14:creationId xmlns:p14="http://schemas.microsoft.com/office/powerpoint/2010/main" val="63412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6261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4239743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8"/>
        <p:cNvGrpSpPr/>
        <p:nvPr/>
      </p:nvGrpSpPr>
      <p:grpSpPr>
        <a:xfrm>
          <a:off x="0" y="0"/>
          <a:ext cx="0" cy="0"/>
          <a:chOff x="0" y="0"/>
          <a:chExt cx="0" cy="0"/>
        </a:xfrm>
      </p:grpSpPr>
    </p:spTree>
    <p:extLst>
      <p:ext uri="{BB962C8B-B14F-4D97-AF65-F5344CB8AC3E}">
        <p14:creationId xmlns:p14="http://schemas.microsoft.com/office/powerpoint/2010/main" val="3078045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54596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095865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647453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028555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482486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60649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610637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982296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0879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9604482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620688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033218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055631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232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840369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240180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669021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993866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37280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90964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99531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753980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114621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03984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1" y="235083"/>
            <a:ext cx="220041"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90"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1" y="196940"/>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493435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453654" flipH="1">
            <a:off x="6382617" y="1578276"/>
            <a:ext cx="4173889" cy="278619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Gloria Hallelujah"/>
              <a:buNone/>
              <a:defRPr sz="5333" b="1">
                <a:solidFill>
                  <a:srgbClr val="29486D"/>
                </a:solidFill>
                <a:latin typeface="Gloria Hallelujah"/>
                <a:ea typeface="Gloria Hallelujah"/>
                <a:cs typeface="Gloria Hallelujah"/>
                <a:sym typeface="Gloria Hallelujah"/>
              </a:defRPr>
            </a:lvl1pPr>
            <a:lvl2pPr lvl="1"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2pPr>
            <a:lvl3pPr lvl="2"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3pPr>
            <a:lvl4pPr lvl="3"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4pPr>
            <a:lvl5pPr lvl="4"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5pPr>
            <a:lvl6pPr lvl="5"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6pPr>
            <a:lvl7pPr lvl="6"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7pPr>
            <a:lvl8pPr lvl="7"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8pPr>
            <a:lvl9pPr lvl="8"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9pPr>
          </a:lstStyle>
          <a:p>
            <a:endParaRPr/>
          </a:p>
        </p:txBody>
      </p:sp>
      <p:sp>
        <p:nvSpPr>
          <p:cNvPr id="10" name="Google Shape;10;p2"/>
          <p:cNvSpPr txBox="1">
            <a:spLocks noGrp="1"/>
          </p:cNvSpPr>
          <p:nvPr>
            <p:ph type="subTitle" idx="1"/>
          </p:nvPr>
        </p:nvSpPr>
        <p:spPr>
          <a:xfrm rot="517064" flipH="1">
            <a:off x="3015218" y="1611314"/>
            <a:ext cx="2632116" cy="12032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Indie Flower"/>
              <a:buNone/>
              <a:defRPr sz="2133">
                <a:latin typeface="Indie Flower"/>
                <a:ea typeface="Indie Flower"/>
                <a:cs typeface="Indie Flower"/>
                <a:sym typeface="Indie Flower"/>
              </a:defRPr>
            </a:lvl1pPr>
            <a:lvl2pPr lvl="1"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2pPr>
            <a:lvl3pPr lvl="2"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3pPr>
            <a:lvl4pPr lvl="3"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4pPr>
            <a:lvl5pPr lvl="4"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5pPr>
            <a:lvl6pPr lvl="5"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6pPr>
            <a:lvl7pPr lvl="6"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7pPr>
            <a:lvl8pPr lvl="7"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8pPr>
            <a:lvl9pPr lvl="8"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9pPr>
          </a:lstStyle>
          <a:p>
            <a:endParaRPr/>
          </a:p>
        </p:txBody>
      </p:sp>
    </p:spTree>
    <p:extLst>
      <p:ext uri="{BB962C8B-B14F-4D97-AF65-F5344CB8AC3E}">
        <p14:creationId xmlns:p14="http://schemas.microsoft.com/office/powerpoint/2010/main" val="3127156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460979" y="2309433"/>
            <a:ext cx="377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3" name="Google Shape;13;p3"/>
          <p:cNvSpPr txBox="1">
            <a:spLocks noGrp="1"/>
          </p:cNvSpPr>
          <p:nvPr>
            <p:ph type="title" idx="2" hasCustomPrompt="1"/>
          </p:nvPr>
        </p:nvSpPr>
        <p:spPr>
          <a:xfrm>
            <a:off x="8286367" y="2053496"/>
            <a:ext cx="1892800" cy="261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4" name="Google Shape;14;p3"/>
          <p:cNvSpPr txBox="1">
            <a:spLocks noGrp="1"/>
          </p:cNvSpPr>
          <p:nvPr>
            <p:ph type="subTitle" idx="1"/>
          </p:nvPr>
        </p:nvSpPr>
        <p:spPr>
          <a:xfrm>
            <a:off x="3460979" y="3285167"/>
            <a:ext cx="3779600" cy="9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5" name="Google Shape;15;p3"/>
          <p:cNvGrpSpPr/>
          <p:nvPr/>
        </p:nvGrpSpPr>
        <p:grpSpPr>
          <a:xfrm rot="-1298308">
            <a:off x="11254940" y="325901"/>
            <a:ext cx="497280" cy="1076247"/>
            <a:chOff x="6387350" y="1078650"/>
            <a:chExt cx="317325" cy="686775"/>
          </a:xfrm>
        </p:grpSpPr>
        <p:sp>
          <p:nvSpPr>
            <p:cNvPr id="16" name="Google Shape;16;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 name="Google Shape;18;p3"/>
          <p:cNvGrpSpPr/>
          <p:nvPr/>
        </p:nvGrpSpPr>
        <p:grpSpPr>
          <a:xfrm rot="-3008970">
            <a:off x="10782713" y="1204818"/>
            <a:ext cx="497324" cy="1076341"/>
            <a:chOff x="6387350" y="1078650"/>
            <a:chExt cx="317325" cy="686775"/>
          </a:xfrm>
        </p:grpSpPr>
        <p:sp>
          <p:nvSpPr>
            <p:cNvPr id="19" name="Google Shape;19;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 name="Google Shape;21;p3"/>
          <p:cNvGrpSpPr/>
          <p:nvPr/>
        </p:nvGrpSpPr>
        <p:grpSpPr>
          <a:xfrm rot="-1298308">
            <a:off x="384307" y="5599885"/>
            <a:ext cx="497280" cy="1076247"/>
            <a:chOff x="6387350" y="1078650"/>
            <a:chExt cx="317325" cy="686775"/>
          </a:xfrm>
        </p:grpSpPr>
        <p:sp>
          <p:nvSpPr>
            <p:cNvPr id="22" name="Google Shape;22;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 name="Google Shape;24;p3"/>
          <p:cNvGrpSpPr/>
          <p:nvPr/>
        </p:nvGrpSpPr>
        <p:grpSpPr>
          <a:xfrm rot="-3320677">
            <a:off x="384291" y="4542318"/>
            <a:ext cx="497328" cy="1076348"/>
            <a:chOff x="6387350" y="1078650"/>
            <a:chExt cx="317325" cy="686775"/>
          </a:xfrm>
        </p:grpSpPr>
        <p:sp>
          <p:nvSpPr>
            <p:cNvPr id="25" name="Google Shape;25;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61970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subTitle" idx="1"/>
          </p:nvPr>
        </p:nvSpPr>
        <p:spPr>
          <a:xfrm flipH="1">
            <a:off x="6017400" y="2021700"/>
            <a:ext cx="4808400" cy="3662800"/>
          </a:xfrm>
          <a:prstGeom prst="rect">
            <a:avLst/>
          </a:prstGeom>
          <a:noFill/>
        </p:spPr>
        <p:txBody>
          <a:bodyPr spcFirstLastPara="1" wrap="square" lIns="539475" tIns="91425" rIns="539475" bIns="91425" anchor="ctr" anchorCtr="0">
            <a:noAutofit/>
          </a:bodyPr>
          <a:lstStyle>
            <a:lvl1pPr lvl="0" rtl="0">
              <a:lnSpc>
                <a:spcPct val="100000"/>
              </a:lnSpc>
              <a:spcBef>
                <a:spcPts val="0"/>
              </a:spcBef>
              <a:spcAft>
                <a:spcPts val="0"/>
              </a:spcAft>
              <a:buClr>
                <a:schemeClr val="dk1"/>
              </a:buClr>
              <a:buSzPts val="1100"/>
              <a:buChar char="●"/>
              <a:defRPr sz="1867"/>
            </a:lvl1pPr>
            <a:lvl2pPr lvl="1" rtl="0">
              <a:spcBef>
                <a:spcPts val="2133"/>
              </a:spcBef>
              <a:spcAft>
                <a:spcPts val="0"/>
              </a:spcAft>
              <a:buClr>
                <a:schemeClr val="dk1"/>
              </a:buClr>
              <a:buSzPts val="1400"/>
              <a:buChar char="○"/>
              <a:defRPr/>
            </a:lvl2pPr>
            <a:lvl3pPr lvl="2" rtl="0">
              <a:spcBef>
                <a:spcPts val="2133"/>
              </a:spcBef>
              <a:spcAft>
                <a:spcPts val="0"/>
              </a:spcAft>
              <a:buClr>
                <a:schemeClr val="dk1"/>
              </a:buClr>
              <a:buSzPts val="1400"/>
              <a:buChar char="■"/>
              <a:defRPr/>
            </a:lvl3pPr>
            <a:lvl4pPr lvl="3" rtl="0">
              <a:spcBef>
                <a:spcPts val="2133"/>
              </a:spcBef>
              <a:spcAft>
                <a:spcPts val="0"/>
              </a:spcAft>
              <a:buClr>
                <a:schemeClr val="dk1"/>
              </a:buClr>
              <a:buSzPts val="1400"/>
              <a:buChar char="●"/>
              <a:defRPr/>
            </a:lvl4pPr>
            <a:lvl5pPr lvl="4" rtl="0">
              <a:spcBef>
                <a:spcPts val="2133"/>
              </a:spcBef>
              <a:spcAft>
                <a:spcPts val="0"/>
              </a:spcAft>
              <a:buClr>
                <a:schemeClr val="dk1"/>
              </a:buClr>
              <a:buSzPts val="1400"/>
              <a:buChar char="○"/>
              <a:defRPr/>
            </a:lvl5pPr>
            <a:lvl6pPr lvl="5" rtl="0">
              <a:spcBef>
                <a:spcPts val="2133"/>
              </a:spcBef>
              <a:spcAft>
                <a:spcPts val="0"/>
              </a:spcAft>
              <a:buClr>
                <a:schemeClr val="dk1"/>
              </a:buClr>
              <a:buSzPts val="1400"/>
              <a:buChar char="■"/>
              <a:defRPr/>
            </a:lvl6pPr>
            <a:lvl7pPr lvl="6" rtl="0">
              <a:spcBef>
                <a:spcPts val="2133"/>
              </a:spcBef>
              <a:spcAft>
                <a:spcPts val="0"/>
              </a:spcAft>
              <a:buClr>
                <a:schemeClr val="dk1"/>
              </a:buClr>
              <a:buSzPts val="1400"/>
              <a:buChar char="●"/>
              <a:defRPr/>
            </a:lvl7pPr>
            <a:lvl8pPr lvl="7" rtl="0">
              <a:spcBef>
                <a:spcPts val="2133"/>
              </a:spcBef>
              <a:spcAft>
                <a:spcPts val="0"/>
              </a:spcAft>
              <a:buClr>
                <a:schemeClr val="dk1"/>
              </a:buClr>
              <a:buSzPts val="1400"/>
              <a:buChar char="○"/>
              <a:defRPr/>
            </a:lvl8pPr>
            <a:lvl9pPr lvl="8" rtl="0">
              <a:spcBef>
                <a:spcPts val="2133"/>
              </a:spcBef>
              <a:spcAft>
                <a:spcPts val="2133"/>
              </a:spcAft>
              <a:buClr>
                <a:schemeClr val="dk1"/>
              </a:buClr>
              <a:buSzPts val="1400"/>
              <a:buChar char="■"/>
              <a:defRPr/>
            </a:lvl9pPr>
          </a:lstStyle>
          <a:p>
            <a:endParaRPr/>
          </a:p>
        </p:txBody>
      </p:sp>
      <p:sp>
        <p:nvSpPr>
          <p:cNvPr id="32" name="Google Shape;32;p5"/>
          <p:cNvSpPr txBox="1">
            <a:spLocks noGrp="1"/>
          </p:cNvSpPr>
          <p:nvPr>
            <p:ph type="subTitle" idx="2"/>
          </p:nvPr>
        </p:nvSpPr>
        <p:spPr>
          <a:xfrm flipH="1">
            <a:off x="1045100" y="2021700"/>
            <a:ext cx="4808400" cy="3662800"/>
          </a:xfrm>
          <a:prstGeom prst="rect">
            <a:avLst/>
          </a:prstGeom>
          <a:noFill/>
        </p:spPr>
        <p:txBody>
          <a:bodyPr spcFirstLastPara="1" wrap="square" lIns="731500" tIns="813800" rIns="731500" bIns="91425" anchor="ctr" anchorCtr="0">
            <a:noAutofit/>
          </a:bodyPr>
          <a:lstStyle>
            <a:lvl1pPr lvl="0" rtl="0">
              <a:lnSpc>
                <a:spcPct val="100000"/>
              </a:lnSpc>
              <a:spcBef>
                <a:spcPts val="0"/>
              </a:spcBef>
              <a:spcAft>
                <a:spcPts val="0"/>
              </a:spcAft>
              <a:buClr>
                <a:schemeClr val="dk1"/>
              </a:buClr>
              <a:buSzPts val="1100"/>
              <a:buChar char="●"/>
              <a:defRPr sz="1867"/>
            </a:lvl1pPr>
            <a:lvl2pPr lvl="1" algn="r" rtl="0">
              <a:spcBef>
                <a:spcPts val="2133"/>
              </a:spcBef>
              <a:spcAft>
                <a:spcPts val="0"/>
              </a:spcAft>
              <a:buClr>
                <a:schemeClr val="dk1"/>
              </a:buClr>
              <a:buSzPts val="1400"/>
              <a:buChar char="○"/>
              <a:defRPr/>
            </a:lvl2pPr>
            <a:lvl3pPr lvl="2" algn="r" rtl="0">
              <a:spcBef>
                <a:spcPts val="2133"/>
              </a:spcBef>
              <a:spcAft>
                <a:spcPts val="0"/>
              </a:spcAft>
              <a:buClr>
                <a:schemeClr val="dk1"/>
              </a:buClr>
              <a:buSzPts val="1400"/>
              <a:buChar char="■"/>
              <a:defRPr/>
            </a:lvl3pPr>
            <a:lvl4pPr lvl="3" algn="r" rtl="0">
              <a:spcBef>
                <a:spcPts val="2133"/>
              </a:spcBef>
              <a:spcAft>
                <a:spcPts val="0"/>
              </a:spcAft>
              <a:buClr>
                <a:schemeClr val="dk1"/>
              </a:buClr>
              <a:buSzPts val="1400"/>
              <a:buChar char="●"/>
              <a:defRPr/>
            </a:lvl4pPr>
            <a:lvl5pPr lvl="4" algn="r" rtl="0">
              <a:spcBef>
                <a:spcPts val="2133"/>
              </a:spcBef>
              <a:spcAft>
                <a:spcPts val="0"/>
              </a:spcAft>
              <a:buClr>
                <a:schemeClr val="dk1"/>
              </a:buClr>
              <a:buSzPts val="1400"/>
              <a:buChar char="○"/>
              <a:defRPr/>
            </a:lvl5pPr>
            <a:lvl6pPr lvl="5" algn="r" rtl="0">
              <a:spcBef>
                <a:spcPts val="2133"/>
              </a:spcBef>
              <a:spcAft>
                <a:spcPts val="0"/>
              </a:spcAft>
              <a:buClr>
                <a:schemeClr val="dk1"/>
              </a:buClr>
              <a:buSzPts val="1400"/>
              <a:buChar char="■"/>
              <a:defRPr/>
            </a:lvl6pPr>
            <a:lvl7pPr lvl="6" algn="r" rtl="0">
              <a:spcBef>
                <a:spcPts val="2133"/>
              </a:spcBef>
              <a:spcAft>
                <a:spcPts val="0"/>
              </a:spcAft>
              <a:buClr>
                <a:schemeClr val="dk1"/>
              </a:buClr>
              <a:buSzPts val="1400"/>
              <a:buChar char="●"/>
              <a:defRPr/>
            </a:lvl7pPr>
            <a:lvl8pPr lvl="7" algn="r" rtl="0">
              <a:spcBef>
                <a:spcPts val="2133"/>
              </a:spcBef>
              <a:spcAft>
                <a:spcPts val="0"/>
              </a:spcAft>
              <a:buClr>
                <a:schemeClr val="dk1"/>
              </a:buClr>
              <a:buSzPts val="1400"/>
              <a:buChar char="○"/>
              <a:defRPr/>
            </a:lvl8pPr>
            <a:lvl9pPr lvl="8" algn="r" rtl="0">
              <a:spcBef>
                <a:spcPts val="2133"/>
              </a:spcBef>
              <a:spcAft>
                <a:spcPts val="2133"/>
              </a:spcAft>
              <a:buClr>
                <a:schemeClr val="dk1"/>
              </a:buClr>
              <a:buSzPts val="1400"/>
              <a:buChar char="■"/>
              <a:defRPr/>
            </a:lvl9pPr>
          </a:lstStyle>
          <a:p>
            <a:endParaRPr/>
          </a:p>
        </p:txBody>
      </p:sp>
      <p:sp>
        <p:nvSpPr>
          <p:cNvPr id="33" name="Google Shape;33;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4" name="Google Shape;34;p5"/>
          <p:cNvGrpSpPr/>
          <p:nvPr/>
        </p:nvGrpSpPr>
        <p:grpSpPr>
          <a:xfrm rot="-1298308">
            <a:off x="11575207" y="284218"/>
            <a:ext cx="497280" cy="1076247"/>
            <a:chOff x="6387350" y="1078650"/>
            <a:chExt cx="317325" cy="686775"/>
          </a:xfrm>
        </p:grpSpPr>
        <p:sp>
          <p:nvSpPr>
            <p:cNvPr id="35" name="Google Shape;35;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 name="Google Shape;37;p5"/>
          <p:cNvGrpSpPr/>
          <p:nvPr/>
        </p:nvGrpSpPr>
        <p:grpSpPr>
          <a:xfrm rot="-3008970">
            <a:off x="10908946" y="-16299"/>
            <a:ext cx="497324" cy="1076341"/>
            <a:chOff x="6387350" y="1078650"/>
            <a:chExt cx="317325" cy="686775"/>
          </a:xfrm>
        </p:grpSpPr>
        <p:sp>
          <p:nvSpPr>
            <p:cNvPr id="38" name="Google Shape;38;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 name="Google Shape;40;p5"/>
          <p:cNvGrpSpPr/>
          <p:nvPr/>
        </p:nvGrpSpPr>
        <p:grpSpPr>
          <a:xfrm rot="2083874">
            <a:off x="903287" y="-16237"/>
            <a:ext cx="497269" cy="1076221"/>
            <a:chOff x="6387350" y="1078650"/>
            <a:chExt cx="317325" cy="686775"/>
          </a:xfrm>
        </p:grpSpPr>
        <p:sp>
          <p:nvSpPr>
            <p:cNvPr id="41" name="Google Shape;41;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 name="Google Shape;43;p5"/>
          <p:cNvGrpSpPr/>
          <p:nvPr/>
        </p:nvGrpSpPr>
        <p:grpSpPr>
          <a:xfrm rot="61418">
            <a:off x="134086" y="571626"/>
            <a:ext cx="497349" cy="1076393"/>
            <a:chOff x="6387350" y="1078650"/>
            <a:chExt cx="317325" cy="686775"/>
          </a:xfrm>
        </p:grpSpPr>
        <p:sp>
          <p:nvSpPr>
            <p:cNvPr id="44" name="Google Shape;44;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11847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3176517" y="593367"/>
            <a:ext cx="58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grpSp>
        <p:nvGrpSpPr>
          <p:cNvPr id="48" name="Google Shape;48;p6"/>
          <p:cNvGrpSpPr/>
          <p:nvPr/>
        </p:nvGrpSpPr>
        <p:grpSpPr>
          <a:xfrm rot="-1298308">
            <a:off x="11577307" y="356084"/>
            <a:ext cx="497280" cy="1076247"/>
            <a:chOff x="6387350" y="1078650"/>
            <a:chExt cx="317325" cy="686775"/>
          </a:xfrm>
        </p:grpSpPr>
        <p:sp>
          <p:nvSpPr>
            <p:cNvPr id="49" name="Google Shape;49;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64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 name="Google Shape;51;p6"/>
          <p:cNvGrpSpPr/>
          <p:nvPr/>
        </p:nvGrpSpPr>
        <p:grpSpPr>
          <a:xfrm rot="-3008970">
            <a:off x="10794646" y="79835"/>
            <a:ext cx="497324" cy="1076341"/>
            <a:chOff x="6387350" y="1078650"/>
            <a:chExt cx="317325" cy="686775"/>
          </a:xfrm>
        </p:grpSpPr>
        <p:sp>
          <p:nvSpPr>
            <p:cNvPr id="52" name="Google Shape;52;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8E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4" name="Google Shape;54;p6"/>
          <p:cNvGrpSpPr/>
          <p:nvPr/>
        </p:nvGrpSpPr>
        <p:grpSpPr>
          <a:xfrm rot="1134957">
            <a:off x="851690" y="5217019"/>
            <a:ext cx="497257" cy="1076195"/>
            <a:chOff x="6387350" y="1078650"/>
            <a:chExt cx="317325" cy="686775"/>
          </a:xfrm>
        </p:grpSpPr>
        <p:sp>
          <p:nvSpPr>
            <p:cNvPr id="55" name="Google Shape;55;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64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7" name="Google Shape;57;p6"/>
          <p:cNvGrpSpPr/>
          <p:nvPr/>
        </p:nvGrpSpPr>
        <p:grpSpPr>
          <a:xfrm rot="-1065772">
            <a:off x="184806" y="5538772"/>
            <a:ext cx="497327" cy="1076347"/>
            <a:chOff x="6387350" y="1078650"/>
            <a:chExt cx="317325" cy="686775"/>
          </a:xfrm>
        </p:grpSpPr>
        <p:sp>
          <p:nvSpPr>
            <p:cNvPr id="58" name="Google Shape;58;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8E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82920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5937167" y="1926028"/>
            <a:ext cx="4137600" cy="1844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 name="Google Shape;62;p7"/>
          <p:cNvSpPr txBox="1">
            <a:spLocks noGrp="1"/>
          </p:cNvSpPr>
          <p:nvPr>
            <p:ph type="subTitle" idx="1"/>
          </p:nvPr>
        </p:nvSpPr>
        <p:spPr>
          <a:xfrm>
            <a:off x="5937152" y="3874103"/>
            <a:ext cx="4137600" cy="1120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grpSp>
        <p:nvGrpSpPr>
          <p:cNvPr id="63" name="Google Shape;63;p7"/>
          <p:cNvGrpSpPr/>
          <p:nvPr/>
        </p:nvGrpSpPr>
        <p:grpSpPr>
          <a:xfrm rot="-1298308">
            <a:off x="3230540" y="304051"/>
            <a:ext cx="497280" cy="1076247"/>
            <a:chOff x="6387350" y="1078650"/>
            <a:chExt cx="317325" cy="686775"/>
          </a:xfrm>
        </p:grpSpPr>
        <p:sp>
          <p:nvSpPr>
            <p:cNvPr id="64" name="Google Shape;64;p7"/>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 name="Google Shape;66;p7"/>
          <p:cNvGrpSpPr/>
          <p:nvPr/>
        </p:nvGrpSpPr>
        <p:grpSpPr>
          <a:xfrm rot="-3008970">
            <a:off x="2564279" y="3535"/>
            <a:ext cx="497324" cy="1076341"/>
            <a:chOff x="6387350" y="1078650"/>
            <a:chExt cx="317325" cy="686775"/>
          </a:xfrm>
        </p:grpSpPr>
        <p:sp>
          <p:nvSpPr>
            <p:cNvPr id="67" name="Google Shape;67;p7"/>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6510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3594000" y="2149511"/>
            <a:ext cx="5004000" cy="21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71" name="Google Shape;71;p8"/>
          <p:cNvGrpSpPr/>
          <p:nvPr/>
        </p:nvGrpSpPr>
        <p:grpSpPr>
          <a:xfrm rot="-1298308">
            <a:off x="11575207" y="5576118"/>
            <a:ext cx="497280" cy="1076247"/>
            <a:chOff x="6387350" y="1078650"/>
            <a:chExt cx="317325" cy="686775"/>
          </a:xfrm>
        </p:grpSpPr>
        <p:sp>
          <p:nvSpPr>
            <p:cNvPr id="72" name="Google Shape;72;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74;p8"/>
          <p:cNvGrpSpPr/>
          <p:nvPr/>
        </p:nvGrpSpPr>
        <p:grpSpPr>
          <a:xfrm rot="-3008970">
            <a:off x="10908946" y="5275602"/>
            <a:ext cx="497324" cy="1076341"/>
            <a:chOff x="6387350" y="1078650"/>
            <a:chExt cx="317325" cy="686775"/>
          </a:xfrm>
        </p:grpSpPr>
        <p:sp>
          <p:nvSpPr>
            <p:cNvPr id="75" name="Google Shape;75;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7" name="Google Shape;77;p8"/>
          <p:cNvGrpSpPr/>
          <p:nvPr/>
        </p:nvGrpSpPr>
        <p:grpSpPr>
          <a:xfrm rot="2083874">
            <a:off x="903287" y="311263"/>
            <a:ext cx="497269" cy="1076221"/>
            <a:chOff x="6387350" y="1078650"/>
            <a:chExt cx="317325" cy="686775"/>
          </a:xfrm>
        </p:grpSpPr>
        <p:sp>
          <p:nvSpPr>
            <p:cNvPr id="78" name="Google Shape;78;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0" name="Google Shape;80;p8"/>
          <p:cNvGrpSpPr/>
          <p:nvPr/>
        </p:nvGrpSpPr>
        <p:grpSpPr>
          <a:xfrm rot="61418">
            <a:off x="134086" y="530660"/>
            <a:ext cx="497349" cy="1076393"/>
            <a:chOff x="6387350" y="1078650"/>
            <a:chExt cx="317325" cy="686775"/>
          </a:xfrm>
        </p:grpSpPr>
        <p:sp>
          <p:nvSpPr>
            <p:cNvPr id="81" name="Google Shape;81;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0020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289277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4485800" y="1528667"/>
            <a:ext cx="3220400" cy="10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b="1"/>
            </a:lvl1pPr>
            <a:lvl2pPr lvl="1" algn="ctr" rtl="0">
              <a:spcBef>
                <a:spcPts val="0"/>
              </a:spcBef>
              <a:spcAft>
                <a:spcPts val="0"/>
              </a:spcAft>
              <a:buSzPts val="4200"/>
              <a:buNone/>
              <a:defRPr sz="5600" b="1"/>
            </a:lvl2pPr>
            <a:lvl3pPr lvl="2" algn="ctr" rtl="0">
              <a:spcBef>
                <a:spcPts val="0"/>
              </a:spcBef>
              <a:spcAft>
                <a:spcPts val="0"/>
              </a:spcAft>
              <a:buSzPts val="4200"/>
              <a:buNone/>
              <a:defRPr sz="5600" b="1"/>
            </a:lvl3pPr>
            <a:lvl4pPr lvl="3" algn="ctr" rtl="0">
              <a:spcBef>
                <a:spcPts val="0"/>
              </a:spcBef>
              <a:spcAft>
                <a:spcPts val="0"/>
              </a:spcAft>
              <a:buSzPts val="4200"/>
              <a:buNone/>
              <a:defRPr sz="5600" b="1"/>
            </a:lvl4pPr>
            <a:lvl5pPr lvl="4" algn="ctr" rtl="0">
              <a:spcBef>
                <a:spcPts val="0"/>
              </a:spcBef>
              <a:spcAft>
                <a:spcPts val="0"/>
              </a:spcAft>
              <a:buSzPts val="4200"/>
              <a:buNone/>
              <a:defRPr sz="5600" b="1"/>
            </a:lvl5pPr>
            <a:lvl6pPr lvl="5" algn="ctr" rtl="0">
              <a:spcBef>
                <a:spcPts val="0"/>
              </a:spcBef>
              <a:spcAft>
                <a:spcPts val="0"/>
              </a:spcAft>
              <a:buSzPts val="4200"/>
              <a:buNone/>
              <a:defRPr sz="5600" b="1"/>
            </a:lvl6pPr>
            <a:lvl7pPr lvl="6" algn="ctr" rtl="0">
              <a:spcBef>
                <a:spcPts val="0"/>
              </a:spcBef>
              <a:spcAft>
                <a:spcPts val="0"/>
              </a:spcAft>
              <a:buSzPts val="4200"/>
              <a:buNone/>
              <a:defRPr sz="5600" b="1"/>
            </a:lvl7pPr>
            <a:lvl8pPr lvl="7" algn="ctr" rtl="0">
              <a:spcBef>
                <a:spcPts val="0"/>
              </a:spcBef>
              <a:spcAft>
                <a:spcPts val="0"/>
              </a:spcAft>
              <a:buSzPts val="4200"/>
              <a:buNone/>
              <a:defRPr sz="5600" b="1"/>
            </a:lvl8pPr>
            <a:lvl9pPr lvl="8" algn="ctr" rtl="0">
              <a:spcBef>
                <a:spcPts val="0"/>
              </a:spcBef>
              <a:spcAft>
                <a:spcPts val="0"/>
              </a:spcAft>
              <a:buSzPts val="4200"/>
              <a:buNone/>
              <a:defRPr sz="5600" b="1"/>
            </a:lvl9pPr>
          </a:lstStyle>
          <a:p>
            <a:endParaRPr/>
          </a:p>
        </p:txBody>
      </p:sp>
      <p:sp>
        <p:nvSpPr>
          <p:cNvPr id="85" name="Google Shape;85;p9"/>
          <p:cNvSpPr txBox="1">
            <a:spLocks noGrp="1"/>
          </p:cNvSpPr>
          <p:nvPr>
            <p:ph type="subTitle" idx="1"/>
          </p:nvPr>
        </p:nvSpPr>
        <p:spPr>
          <a:xfrm>
            <a:off x="4419633" y="3305667"/>
            <a:ext cx="3352000" cy="17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86" name="Google Shape;86;p9"/>
          <p:cNvGrpSpPr/>
          <p:nvPr/>
        </p:nvGrpSpPr>
        <p:grpSpPr>
          <a:xfrm rot="-1298308">
            <a:off x="10553807" y="3692751"/>
            <a:ext cx="497280" cy="1076247"/>
            <a:chOff x="6387350" y="1078650"/>
            <a:chExt cx="317325" cy="686775"/>
          </a:xfrm>
        </p:grpSpPr>
        <p:sp>
          <p:nvSpPr>
            <p:cNvPr id="87" name="Google Shape;87;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 name="Google Shape;89;p9"/>
          <p:cNvGrpSpPr/>
          <p:nvPr/>
        </p:nvGrpSpPr>
        <p:grpSpPr>
          <a:xfrm rot="-3008970">
            <a:off x="10137013" y="4667318"/>
            <a:ext cx="497324" cy="1076341"/>
            <a:chOff x="6387350" y="1078650"/>
            <a:chExt cx="317325" cy="686775"/>
          </a:xfrm>
        </p:grpSpPr>
        <p:sp>
          <p:nvSpPr>
            <p:cNvPr id="90" name="Google Shape;90;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2" name="Google Shape;92;p9"/>
          <p:cNvGrpSpPr/>
          <p:nvPr/>
        </p:nvGrpSpPr>
        <p:grpSpPr>
          <a:xfrm rot="-1298308">
            <a:off x="993907" y="1074418"/>
            <a:ext cx="497280" cy="1076247"/>
            <a:chOff x="6387350" y="1078650"/>
            <a:chExt cx="317325" cy="686775"/>
          </a:xfrm>
        </p:grpSpPr>
        <p:sp>
          <p:nvSpPr>
            <p:cNvPr id="93" name="Google Shape;93;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 name="Google Shape;95;p9"/>
          <p:cNvGrpSpPr/>
          <p:nvPr/>
        </p:nvGrpSpPr>
        <p:grpSpPr>
          <a:xfrm rot="802168">
            <a:off x="1418417" y="2113754"/>
            <a:ext cx="497335" cy="1076365"/>
            <a:chOff x="6387350" y="1078650"/>
            <a:chExt cx="317325" cy="686775"/>
          </a:xfrm>
        </p:grpSpPr>
        <p:sp>
          <p:nvSpPr>
            <p:cNvPr id="96" name="Google Shape;96;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53718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0"/>
        <p:cNvGrpSpPr/>
        <p:nvPr/>
      </p:nvGrpSpPr>
      <p:grpSpPr>
        <a:xfrm>
          <a:off x="0" y="0"/>
          <a:ext cx="0" cy="0"/>
          <a:chOff x="0" y="0"/>
          <a:chExt cx="0" cy="0"/>
        </a:xfrm>
      </p:grpSpPr>
      <p:sp>
        <p:nvSpPr>
          <p:cNvPr id="101" name="Google Shape;101;p11"/>
          <p:cNvSpPr txBox="1">
            <a:spLocks noGrp="1"/>
          </p:cNvSpPr>
          <p:nvPr>
            <p:ph type="title" hasCustomPrompt="1"/>
          </p:nvPr>
        </p:nvSpPr>
        <p:spPr>
          <a:xfrm>
            <a:off x="1872200" y="2163700"/>
            <a:ext cx="8448000" cy="192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6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2" name="Google Shape;102;p11"/>
          <p:cNvSpPr txBox="1">
            <a:spLocks noGrp="1"/>
          </p:cNvSpPr>
          <p:nvPr>
            <p:ph type="body" idx="1"/>
          </p:nvPr>
        </p:nvSpPr>
        <p:spPr>
          <a:xfrm>
            <a:off x="1872200" y="4202967"/>
            <a:ext cx="8448000" cy="6136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grpSp>
        <p:nvGrpSpPr>
          <p:cNvPr id="103" name="Google Shape;103;p11"/>
          <p:cNvGrpSpPr/>
          <p:nvPr/>
        </p:nvGrpSpPr>
        <p:grpSpPr>
          <a:xfrm rot="-528884">
            <a:off x="11679675" y="548739"/>
            <a:ext cx="497261" cy="1076205"/>
            <a:chOff x="6387350" y="1078650"/>
            <a:chExt cx="317325" cy="686775"/>
          </a:xfrm>
        </p:grpSpPr>
        <p:sp>
          <p:nvSpPr>
            <p:cNvPr id="104" name="Google Shape;104;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6" name="Google Shape;106;p11"/>
          <p:cNvGrpSpPr/>
          <p:nvPr/>
        </p:nvGrpSpPr>
        <p:grpSpPr>
          <a:xfrm rot="-2239511">
            <a:off x="11097051" y="108000"/>
            <a:ext cx="497319" cy="1076329"/>
            <a:chOff x="6387350" y="1078650"/>
            <a:chExt cx="317325" cy="686775"/>
          </a:xfrm>
        </p:grpSpPr>
        <p:sp>
          <p:nvSpPr>
            <p:cNvPr id="107" name="Google Shape;107;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9" name="Google Shape;109;p11"/>
          <p:cNvGrpSpPr/>
          <p:nvPr/>
        </p:nvGrpSpPr>
        <p:grpSpPr>
          <a:xfrm rot="191098">
            <a:off x="717081" y="5175671"/>
            <a:ext cx="497276" cy="1076236"/>
            <a:chOff x="6387350" y="1078650"/>
            <a:chExt cx="317325" cy="686775"/>
          </a:xfrm>
        </p:grpSpPr>
        <p:sp>
          <p:nvSpPr>
            <p:cNvPr id="110" name="Google Shape;110;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2" name="Google Shape;112;p11"/>
          <p:cNvGrpSpPr/>
          <p:nvPr/>
        </p:nvGrpSpPr>
        <p:grpSpPr>
          <a:xfrm rot="-1656427">
            <a:off x="161904" y="5666051"/>
            <a:ext cx="497323" cy="1076339"/>
            <a:chOff x="6387350" y="1078650"/>
            <a:chExt cx="317325" cy="686775"/>
          </a:xfrm>
        </p:grpSpPr>
        <p:sp>
          <p:nvSpPr>
            <p:cNvPr id="113" name="Google Shape;113;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89890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2593404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6"/>
        <p:cNvGrpSpPr/>
        <p:nvPr/>
      </p:nvGrpSpPr>
      <p:grpSpPr>
        <a:xfrm>
          <a:off x="0" y="0"/>
          <a:ext cx="0" cy="0"/>
          <a:chOff x="0" y="0"/>
          <a:chExt cx="0" cy="0"/>
        </a:xfrm>
      </p:grpSpPr>
      <p:sp>
        <p:nvSpPr>
          <p:cNvPr id="117" name="Google Shape;117;p13"/>
          <p:cNvSpPr txBox="1">
            <a:spLocks noGrp="1"/>
          </p:cNvSpPr>
          <p:nvPr>
            <p:ph type="title"/>
          </p:nvPr>
        </p:nvSpPr>
        <p:spPr>
          <a:xfrm>
            <a:off x="2390800" y="898167"/>
            <a:ext cx="741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atin typeface="Indie Flower"/>
                <a:ea typeface="Indie Flower"/>
                <a:cs typeface="Indie Flower"/>
                <a:sym typeface="Indie Flower"/>
              </a:defRPr>
            </a:lvl2pPr>
            <a:lvl3pPr lvl="2" rtl="0">
              <a:spcBef>
                <a:spcPts val="0"/>
              </a:spcBef>
              <a:spcAft>
                <a:spcPts val="0"/>
              </a:spcAft>
              <a:buSzPts val="2800"/>
              <a:buNone/>
              <a:defRPr>
                <a:latin typeface="Indie Flower"/>
                <a:ea typeface="Indie Flower"/>
                <a:cs typeface="Indie Flower"/>
                <a:sym typeface="Indie Flower"/>
              </a:defRPr>
            </a:lvl3pPr>
            <a:lvl4pPr lvl="3" rtl="0">
              <a:spcBef>
                <a:spcPts val="0"/>
              </a:spcBef>
              <a:spcAft>
                <a:spcPts val="0"/>
              </a:spcAft>
              <a:buSzPts val="2800"/>
              <a:buNone/>
              <a:defRPr>
                <a:latin typeface="Indie Flower"/>
                <a:ea typeface="Indie Flower"/>
                <a:cs typeface="Indie Flower"/>
                <a:sym typeface="Indie Flower"/>
              </a:defRPr>
            </a:lvl4pPr>
            <a:lvl5pPr lvl="4" rtl="0">
              <a:spcBef>
                <a:spcPts val="0"/>
              </a:spcBef>
              <a:spcAft>
                <a:spcPts val="0"/>
              </a:spcAft>
              <a:buSzPts val="2800"/>
              <a:buNone/>
              <a:defRPr>
                <a:latin typeface="Indie Flower"/>
                <a:ea typeface="Indie Flower"/>
                <a:cs typeface="Indie Flower"/>
                <a:sym typeface="Indie Flower"/>
              </a:defRPr>
            </a:lvl5pPr>
            <a:lvl6pPr lvl="5" rtl="0">
              <a:spcBef>
                <a:spcPts val="0"/>
              </a:spcBef>
              <a:spcAft>
                <a:spcPts val="0"/>
              </a:spcAft>
              <a:buSzPts val="2800"/>
              <a:buNone/>
              <a:defRPr>
                <a:latin typeface="Indie Flower"/>
                <a:ea typeface="Indie Flower"/>
                <a:cs typeface="Indie Flower"/>
                <a:sym typeface="Indie Flower"/>
              </a:defRPr>
            </a:lvl6pPr>
            <a:lvl7pPr lvl="6" rtl="0">
              <a:spcBef>
                <a:spcPts val="0"/>
              </a:spcBef>
              <a:spcAft>
                <a:spcPts val="0"/>
              </a:spcAft>
              <a:buSzPts val="2800"/>
              <a:buNone/>
              <a:defRPr>
                <a:latin typeface="Indie Flower"/>
                <a:ea typeface="Indie Flower"/>
                <a:cs typeface="Indie Flower"/>
                <a:sym typeface="Indie Flower"/>
              </a:defRPr>
            </a:lvl7pPr>
            <a:lvl8pPr lvl="7" rtl="0">
              <a:spcBef>
                <a:spcPts val="0"/>
              </a:spcBef>
              <a:spcAft>
                <a:spcPts val="0"/>
              </a:spcAft>
              <a:buSzPts val="2800"/>
              <a:buNone/>
              <a:defRPr>
                <a:latin typeface="Indie Flower"/>
                <a:ea typeface="Indie Flower"/>
                <a:cs typeface="Indie Flower"/>
                <a:sym typeface="Indie Flower"/>
              </a:defRPr>
            </a:lvl8pPr>
            <a:lvl9pPr lvl="8" rtl="0">
              <a:spcBef>
                <a:spcPts val="0"/>
              </a:spcBef>
              <a:spcAft>
                <a:spcPts val="0"/>
              </a:spcAft>
              <a:buSzPts val="2800"/>
              <a:buNone/>
              <a:defRPr>
                <a:latin typeface="Indie Flower"/>
                <a:ea typeface="Indie Flower"/>
                <a:cs typeface="Indie Flower"/>
                <a:sym typeface="Indie Flower"/>
              </a:defRPr>
            </a:lvl9pPr>
          </a:lstStyle>
          <a:p>
            <a:endParaRPr/>
          </a:p>
        </p:txBody>
      </p:sp>
      <p:sp>
        <p:nvSpPr>
          <p:cNvPr id="118" name="Google Shape;118;p13">
            <a:hlinkClick r:id="" action="ppaction://noaction"/>
          </p:cNvPr>
          <p:cNvSpPr txBox="1">
            <a:spLocks noGrp="1"/>
          </p:cNvSpPr>
          <p:nvPr>
            <p:ph type="title" idx="2" hasCustomPrompt="1"/>
          </p:nvPr>
        </p:nvSpPr>
        <p:spPr>
          <a:xfrm>
            <a:off x="2355065" y="2782827"/>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19" name="Google Shape;119;p13">
            <a:hlinkClick r:id="" action="ppaction://noaction"/>
          </p:cNvPr>
          <p:cNvSpPr txBox="1">
            <a:spLocks noGrp="1"/>
          </p:cNvSpPr>
          <p:nvPr>
            <p:ph type="title" idx="3" hasCustomPrompt="1"/>
          </p:nvPr>
        </p:nvSpPr>
        <p:spPr>
          <a:xfrm>
            <a:off x="6560235" y="2782827"/>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0" name="Google Shape;120;p13"/>
          <p:cNvSpPr txBox="1">
            <a:spLocks noGrp="1"/>
          </p:cNvSpPr>
          <p:nvPr>
            <p:ph type="subTitle" idx="1"/>
          </p:nvPr>
        </p:nvSpPr>
        <p:spPr>
          <a:xfrm>
            <a:off x="3581316" y="2942477"/>
            <a:ext cx="19232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1" name="Google Shape;121;p13"/>
          <p:cNvSpPr txBox="1">
            <a:spLocks noGrp="1"/>
          </p:cNvSpPr>
          <p:nvPr>
            <p:ph type="subTitle" idx="4"/>
          </p:nvPr>
        </p:nvSpPr>
        <p:spPr>
          <a:xfrm>
            <a:off x="7787583" y="2952144"/>
            <a:ext cx="19232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2" name="Google Shape;122;p13">
            <a:hlinkClick r:id="" action="ppaction://noaction"/>
          </p:cNvPr>
          <p:cNvSpPr txBox="1">
            <a:spLocks noGrp="1"/>
          </p:cNvSpPr>
          <p:nvPr>
            <p:ph type="title" idx="5" hasCustomPrompt="1"/>
          </p:nvPr>
        </p:nvSpPr>
        <p:spPr>
          <a:xfrm>
            <a:off x="2355051" y="4577360"/>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3" name="Google Shape;123;p13">
            <a:hlinkClick r:id="" action="ppaction://noaction"/>
          </p:cNvPr>
          <p:cNvSpPr txBox="1">
            <a:spLocks noGrp="1"/>
          </p:cNvSpPr>
          <p:nvPr>
            <p:ph type="title" idx="6" hasCustomPrompt="1"/>
          </p:nvPr>
        </p:nvSpPr>
        <p:spPr>
          <a:xfrm>
            <a:off x="6560361" y="4577360"/>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4" name="Google Shape;124;p13"/>
          <p:cNvSpPr txBox="1">
            <a:spLocks noGrp="1"/>
          </p:cNvSpPr>
          <p:nvPr>
            <p:ph type="subTitle" idx="7"/>
          </p:nvPr>
        </p:nvSpPr>
        <p:spPr>
          <a:xfrm>
            <a:off x="3581333" y="4737011"/>
            <a:ext cx="19232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5" name="Google Shape;125;p13"/>
          <p:cNvSpPr txBox="1">
            <a:spLocks noGrp="1"/>
          </p:cNvSpPr>
          <p:nvPr>
            <p:ph type="subTitle" idx="8"/>
          </p:nvPr>
        </p:nvSpPr>
        <p:spPr>
          <a:xfrm>
            <a:off x="7787583" y="4746544"/>
            <a:ext cx="19232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6" name="Google Shape;126;p13"/>
          <p:cNvSpPr txBox="1">
            <a:spLocks noGrp="1"/>
          </p:cNvSpPr>
          <p:nvPr>
            <p:ph type="subTitle" idx="9"/>
          </p:nvPr>
        </p:nvSpPr>
        <p:spPr>
          <a:xfrm>
            <a:off x="3581300" y="2307265"/>
            <a:ext cx="2257200" cy="452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7" name="Google Shape;127;p13"/>
          <p:cNvSpPr txBox="1">
            <a:spLocks noGrp="1"/>
          </p:cNvSpPr>
          <p:nvPr>
            <p:ph type="subTitle" idx="13"/>
          </p:nvPr>
        </p:nvSpPr>
        <p:spPr>
          <a:xfrm>
            <a:off x="7787567" y="2313072"/>
            <a:ext cx="2257200" cy="452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8" name="Google Shape;128;p13"/>
          <p:cNvSpPr txBox="1">
            <a:spLocks noGrp="1"/>
          </p:cNvSpPr>
          <p:nvPr>
            <p:ph type="subTitle" idx="14"/>
          </p:nvPr>
        </p:nvSpPr>
        <p:spPr>
          <a:xfrm>
            <a:off x="3581333" y="4099881"/>
            <a:ext cx="2257200" cy="4472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9" name="Google Shape;129;p13"/>
          <p:cNvSpPr txBox="1">
            <a:spLocks noGrp="1"/>
          </p:cNvSpPr>
          <p:nvPr>
            <p:ph type="subTitle" idx="15"/>
          </p:nvPr>
        </p:nvSpPr>
        <p:spPr>
          <a:xfrm>
            <a:off x="7787565" y="4105608"/>
            <a:ext cx="2257200" cy="4472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1776025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3862200" y="4346400"/>
            <a:ext cx="446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667"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2" name="Google Shape;132;p14"/>
          <p:cNvSpPr txBox="1">
            <a:spLocks noGrp="1"/>
          </p:cNvSpPr>
          <p:nvPr>
            <p:ph type="subTitle" idx="1"/>
          </p:nvPr>
        </p:nvSpPr>
        <p:spPr>
          <a:xfrm>
            <a:off x="3862200" y="1637667"/>
            <a:ext cx="4467600" cy="25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9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133" name="Google Shape;133;p14"/>
          <p:cNvGrpSpPr/>
          <p:nvPr/>
        </p:nvGrpSpPr>
        <p:grpSpPr>
          <a:xfrm rot="-1298308">
            <a:off x="10725940" y="1058151"/>
            <a:ext cx="497280" cy="1076247"/>
            <a:chOff x="6387350" y="1078650"/>
            <a:chExt cx="317325" cy="686775"/>
          </a:xfrm>
        </p:grpSpPr>
        <p:sp>
          <p:nvSpPr>
            <p:cNvPr id="134" name="Google Shape;134;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 name="Google Shape;136;p14"/>
          <p:cNvGrpSpPr/>
          <p:nvPr/>
        </p:nvGrpSpPr>
        <p:grpSpPr>
          <a:xfrm rot="-506915">
            <a:off x="11318917" y="202950"/>
            <a:ext cx="497336" cy="1076365"/>
            <a:chOff x="6387350" y="1078650"/>
            <a:chExt cx="317325" cy="686775"/>
          </a:xfrm>
        </p:grpSpPr>
        <p:sp>
          <p:nvSpPr>
            <p:cNvPr id="137" name="Google Shape;137;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88854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1" name="Google Shape;141;p15"/>
          <p:cNvSpPr txBox="1">
            <a:spLocks noGrp="1"/>
          </p:cNvSpPr>
          <p:nvPr>
            <p:ph type="subTitle" idx="1"/>
          </p:nvPr>
        </p:nvSpPr>
        <p:spPr>
          <a:xfrm>
            <a:off x="2257767" y="3764133"/>
            <a:ext cx="2609600" cy="13076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42" name="Google Shape;142;p15"/>
          <p:cNvSpPr txBox="1">
            <a:spLocks noGrp="1"/>
          </p:cNvSpPr>
          <p:nvPr>
            <p:ph type="subTitle" idx="2"/>
          </p:nvPr>
        </p:nvSpPr>
        <p:spPr>
          <a:xfrm>
            <a:off x="2257788" y="3072628"/>
            <a:ext cx="26096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43" name="Google Shape;143;p15"/>
          <p:cNvSpPr txBox="1">
            <a:spLocks noGrp="1"/>
          </p:cNvSpPr>
          <p:nvPr>
            <p:ph type="subTitle" idx="3"/>
          </p:nvPr>
        </p:nvSpPr>
        <p:spPr>
          <a:xfrm>
            <a:off x="7324533" y="3764133"/>
            <a:ext cx="2609600" cy="13076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44" name="Google Shape;144;p15"/>
          <p:cNvSpPr txBox="1">
            <a:spLocks noGrp="1"/>
          </p:cNvSpPr>
          <p:nvPr>
            <p:ph type="subTitle" idx="4"/>
          </p:nvPr>
        </p:nvSpPr>
        <p:spPr>
          <a:xfrm>
            <a:off x="7324555" y="3072628"/>
            <a:ext cx="26096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grpSp>
        <p:nvGrpSpPr>
          <p:cNvPr id="145" name="Google Shape;145;p15"/>
          <p:cNvGrpSpPr/>
          <p:nvPr/>
        </p:nvGrpSpPr>
        <p:grpSpPr>
          <a:xfrm rot="-1298308">
            <a:off x="11412907" y="1575851"/>
            <a:ext cx="497280" cy="1076247"/>
            <a:chOff x="6387350" y="1078650"/>
            <a:chExt cx="317325" cy="686775"/>
          </a:xfrm>
        </p:grpSpPr>
        <p:sp>
          <p:nvSpPr>
            <p:cNvPr id="146" name="Google Shape;146;p1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8" name="Google Shape;148;p15"/>
          <p:cNvGrpSpPr/>
          <p:nvPr/>
        </p:nvGrpSpPr>
        <p:grpSpPr>
          <a:xfrm rot="763719">
            <a:off x="236512" y="234639"/>
            <a:ext cx="497349" cy="1076395"/>
            <a:chOff x="6387350" y="1078650"/>
            <a:chExt cx="317325" cy="686775"/>
          </a:xfrm>
        </p:grpSpPr>
        <p:sp>
          <p:nvSpPr>
            <p:cNvPr id="149" name="Google Shape;149;p1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40595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1"/>
        <p:cNvGrpSpPr/>
        <p:nvPr/>
      </p:nvGrpSpPr>
      <p:grpSpPr>
        <a:xfrm>
          <a:off x="0" y="0"/>
          <a:ext cx="0" cy="0"/>
          <a:chOff x="0" y="0"/>
          <a:chExt cx="0" cy="0"/>
        </a:xfrm>
      </p:grpSpPr>
      <p:sp>
        <p:nvSpPr>
          <p:cNvPr id="152" name="Google Shape;152;p16"/>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 name="Google Shape;153;p16"/>
          <p:cNvSpPr txBox="1">
            <a:spLocks noGrp="1"/>
          </p:cNvSpPr>
          <p:nvPr>
            <p:ph type="subTitle" idx="1"/>
          </p:nvPr>
        </p:nvSpPr>
        <p:spPr>
          <a:xfrm>
            <a:off x="193023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4" name="Google Shape;154;p16"/>
          <p:cNvSpPr txBox="1">
            <a:spLocks noGrp="1"/>
          </p:cNvSpPr>
          <p:nvPr>
            <p:ph type="subTitle" idx="2"/>
          </p:nvPr>
        </p:nvSpPr>
        <p:spPr>
          <a:xfrm>
            <a:off x="1930263"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5" name="Google Shape;155;p16"/>
          <p:cNvSpPr txBox="1">
            <a:spLocks noGrp="1"/>
          </p:cNvSpPr>
          <p:nvPr>
            <p:ph type="subTitle" idx="3"/>
          </p:nvPr>
        </p:nvSpPr>
        <p:spPr>
          <a:xfrm>
            <a:off x="801296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6" name="Google Shape;156;p16"/>
          <p:cNvSpPr txBox="1">
            <a:spLocks noGrp="1"/>
          </p:cNvSpPr>
          <p:nvPr>
            <p:ph type="subTitle" idx="4"/>
          </p:nvPr>
        </p:nvSpPr>
        <p:spPr>
          <a:xfrm>
            <a:off x="8012979"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7" name="Google Shape;157;p16"/>
          <p:cNvSpPr txBox="1">
            <a:spLocks noGrp="1"/>
          </p:cNvSpPr>
          <p:nvPr>
            <p:ph type="subTitle" idx="5"/>
          </p:nvPr>
        </p:nvSpPr>
        <p:spPr>
          <a:xfrm>
            <a:off x="497157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8" name="Google Shape;158;p16"/>
          <p:cNvSpPr txBox="1">
            <a:spLocks noGrp="1"/>
          </p:cNvSpPr>
          <p:nvPr>
            <p:ph type="subTitle" idx="6"/>
          </p:nvPr>
        </p:nvSpPr>
        <p:spPr>
          <a:xfrm>
            <a:off x="4971596"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2218901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 name="Google Shape;161;p17"/>
          <p:cNvSpPr txBox="1">
            <a:spLocks noGrp="1"/>
          </p:cNvSpPr>
          <p:nvPr>
            <p:ph type="subTitle" idx="1"/>
          </p:nvPr>
        </p:nvSpPr>
        <p:spPr>
          <a:xfrm>
            <a:off x="2740351"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2" name="Google Shape;162;p17"/>
          <p:cNvSpPr txBox="1">
            <a:spLocks noGrp="1"/>
          </p:cNvSpPr>
          <p:nvPr>
            <p:ph type="subTitle" idx="2"/>
          </p:nvPr>
        </p:nvSpPr>
        <p:spPr>
          <a:xfrm>
            <a:off x="2740372"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3" name="Google Shape;163;p17"/>
          <p:cNvSpPr txBox="1">
            <a:spLocks noGrp="1"/>
          </p:cNvSpPr>
          <p:nvPr>
            <p:ph type="subTitle" idx="3"/>
          </p:nvPr>
        </p:nvSpPr>
        <p:spPr>
          <a:xfrm>
            <a:off x="8823083"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4" name="Google Shape;164;p17"/>
          <p:cNvSpPr txBox="1">
            <a:spLocks noGrp="1"/>
          </p:cNvSpPr>
          <p:nvPr>
            <p:ph type="subTitle" idx="4"/>
          </p:nvPr>
        </p:nvSpPr>
        <p:spPr>
          <a:xfrm>
            <a:off x="8823093"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5" name="Google Shape;165;p17"/>
          <p:cNvSpPr txBox="1">
            <a:spLocks noGrp="1"/>
          </p:cNvSpPr>
          <p:nvPr>
            <p:ph type="subTitle" idx="5"/>
          </p:nvPr>
        </p:nvSpPr>
        <p:spPr>
          <a:xfrm>
            <a:off x="5781684"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6" name="Google Shape;166;p17"/>
          <p:cNvSpPr txBox="1">
            <a:spLocks noGrp="1"/>
          </p:cNvSpPr>
          <p:nvPr>
            <p:ph type="subTitle" idx="6"/>
          </p:nvPr>
        </p:nvSpPr>
        <p:spPr>
          <a:xfrm>
            <a:off x="5781700"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7" name="Google Shape;167;p17"/>
          <p:cNvSpPr txBox="1">
            <a:spLocks noGrp="1"/>
          </p:cNvSpPr>
          <p:nvPr>
            <p:ph type="subTitle" idx="7"/>
          </p:nvPr>
        </p:nvSpPr>
        <p:spPr>
          <a:xfrm>
            <a:off x="2740351"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8" name="Google Shape;168;p17"/>
          <p:cNvSpPr txBox="1">
            <a:spLocks noGrp="1"/>
          </p:cNvSpPr>
          <p:nvPr>
            <p:ph type="subTitle" idx="8"/>
          </p:nvPr>
        </p:nvSpPr>
        <p:spPr>
          <a:xfrm>
            <a:off x="2740372"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9" name="Google Shape;169;p17"/>
          <p:cNvSpPr txBox="1">
            <a:spLocks noGrp="1"/>
          </p:cNvSpPr>
          <p:nvPr>
            <p:ph type="subTitle" idx="9"/>
          </p:nvPr>
        </p:nvSpPr>
        <p:spPr>
          <a:xfrm>
            <a:off x="8823083"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0" name="Google Shape;170;p17"/>
          <p:cNvSpPr txBox="1">
            <a:spLocks noGrp="1"/>
          </p:cNvSpPr>
          <p:nvPr>
            <p:ph type="subTitle" idx="13"/>
          </p:nvPr>
        </p:nvSpPr>
        <p:spPr>
          <a:xfrm>
            <a:off x="8823093"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71" name="Google Shape;171;p17"/>
          <p:cNvSpPr txBox="1">
            <a:spLocks noGrp="1"/>
          </p:cNvSpPr>
          <p:nvPr>
            <p:ph type="subTitle" idx="14"/>
          </p:nvPr>
        </p:nvSpPr>
        <p:spPr>
          <a:xfrm>
            <a:off x="5781684"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2" name="Google Shape;172;p17"/>
          <p:cNvSpPr txBox="1">
            <a:spLocks noGrp="1"/>
          </p:cNvSpPr>
          <p:nvPr>
            <p:ph type="subTitle" idx="15"/>
          </p:nvPr>
        </p:nvSpPr>
        <p:spPr>
          <a:xfrm>
            <a:off x="5781700"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3129520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3176533" y="593367"/>
            <a:ext cx="5839200" cy="13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684665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flipH="1">
            <a:off x="4793700" y="2047617"/>
            <a:ext cx="3966400" cy="171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91" name="Google Shape;191;p20"/>
          <p:cNvSpPr txBox="1">
            <a:spLocks noGrp="1"/>
          </p:cNvSpPr>
          <p:nvPr>
            <p:ph type="title" idx="2" hasCustomPrompt="1"/>
          </p:nvPr>
        </p:nvSpPr>
        <p:spPr>
          <a:xfrm flipH="1">
            <a:off x="2079267" y="2053500"/>
            <a:ext cx="2310000" cy="261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92" name="Google Shape;192;p20"/>
          <p:cNvSpPr txBox="1">
            <a:spLocks noGrp="1"/>
          </p:cNvSpPr>
          <p:nvPr>
            <p:ph type="subTitle" idx="1"/>
          </p:nvPr>
        </p:nvSpPr>
        <p:spPr>
          <a:xfrm flipH="1">
            <a:off x="4961700" y="3691384"/>
            <a:ext cx="3798400" cy="98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3" name="Google Shape;193;p20"/>
          <p:cNvGrpSpPr/>
          <p:nvPr/>
        </p:nvGrpSpPr>
        <p:grpSpPr>
          <a:xfrm rot="1298308" flipH="1">
            <a:off x="229769" y="325901"/>
            <a:ext cx="497280" cy="1076247"/>
            <a:chOff x="6387350" y="1078650"/>
            <a:chExt cx="317325" cy="686775"/>
          </a:xfrm>
        </p:grpSpPr>
        <p:sp>
          <p:nvSpPr>
            <p:cNvPr id="194" name="Google Shape;194;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20"/>
          <p:cNvGrpSpPr/>
          <p:nvPr/>
        </p:nvGrpSpPr>
        <p:grpSpPr>
          <a:xfrm rot="3008970" flipH="1">
            <a:off x="701953" y="1204818"/>
            <a:ext cx="497324" cy="1076341"/>
            <a:chOff x="6387350" y="1078650"/>
            <a:chExt cx="317325" cy="686775"/>
          </a:xfrm>
        </p:grpSpPr>
        <p:sp>
          <p:nvSpPr>
            <p:cNvPr id="197" name="Google Shape;197;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9" name="Google Shape;199;p20"/>
          <p:cNvGrpSpPr/>
          <p:nvPr/>
        </p:nvGrpSpPr>
        <p:grpSpPr>
          <a:xfrm rot="1298308" flipH="1">
            <a:off x="11100403" y="5599885"/>
            <a:ext cx="497280" cy="1076247"/>
            <a:chOff x="6387350" y="1078650"/>
            <a:chExt cx="317325" cy="686775"/>
          </a:xfrm>
        </p:grpSpPr>
        <p:sp>
          <p:nvSpPr>
            <p:cNvPr id="200" name="Google Shape;200;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2" name="Google Shape;202;p20"/>
          <p:cNvGrpSpPr/>
          <p:nvPr/>
        </p:nvGrpSpPr>
        <p:grpSpPr>
          <a:xfrm rot="3320677" flipH="1">
            <a:off x="11100372" y="4542318"/>
            <a:ext cx="497328" cy="1076348"/>
            <a:chOff x="6387350" y="1078650"/>
            <a:chExt cx="317325" cy="686775"/>
          </a:xfrm>
        </p:grpSpPr>
        <p:sp>
          <p:nvSpPr>
            <p:cNvPr id="203" name="Google Shape;203;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66299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540869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5"/>
        <p:cNvGrpSpPr/>
        <p:nvPr/>
      </p:nvGrpSpPr>
      <p:grpSpPr>
        <a:xfrm>
          <a:off x="0" y="0"/>
          <a:ext cx="0" cy="0"/>
          <a:chOff x="0" y="0"/>
          <a:chExt cx="0" cy="0"/>
        </a:xfrm>
      </p:grpSpPr>
      <p:sp>
        <p:nvSpPr>
          <p:cNvPr id="206" name="Google Shape;206;p21"/>
          <p:cNvSpPr txBox="1">
            <a:spLocks noGrp="1"/>
          </p:cNvSpPr>
          <p:nvPr>
            <p:ph type="subTitle" idx="1"/>
          </p:nvPr>
        </p:nvSpPr>
        <p:spPr>
          <a:xfrm>
            <a:off x="3597984" y="26511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07" name="Google Shape;207;p21"/>
          <p:cNvSpPr txBox="1">
            <a:spLocks noGrp="1"/>
          </p:cNvSpPr>
          <p:nvPr>
            <p:ph type="subTitle" idx="2"/>
          </p:nvPr>
        </p:nvSpPr>
        <p:spPr>
          <a:xfrm>
            <a:off x="3598005" y="21152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08" name="Google Shape;208;p21"/>
          <p:cNvSpPr txBox="1">
            <a:spLocks noGrp="1"/>
          </p:cNvSpPr>
          <p:nvPr>
            <p:ph type="subTitle" idx="3"/>
          </p:nvPr>
        </p:nvSpPr>
        <p:spPr>
          <a:xfrm>
            <a:off x="7933983" y="26511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09" name="Google Shape;209;p21"/>
          <p:cNvSpPr txBox="1">
            <a:spLocks noGrp="1"/>
          </p:cNvSpPr>
          <p:nvPr>
            <p:ph type="subTitle" idx="4"/>
          </p:nvPr>
        </p:nvSpPr>
        <p:spPr>
          <a:xfrm>
            <a:off x="7934000" y="21152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0" name="Google Shape;210;p21"/>
          <p:cNvSpPr txBox="1">
            <a:spLocks noGrp="1"/>
          </p:cNvSpPr>
          <p:nvPr>
            <p:ph type="subTitle" idx="5"/>
          </p:nvPr>
        </p:nvSpPr>
        <p:spPr>
          <a:xfrm>
            <a:off x="3597984" y="42264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11" name="Google Shape;211;p21"/>
          <p:cNvSpPr txBox="1">
            <a:spLocks noGrp="1"/>
          </p:cNvSpPr>
          <p:nvPr>
            <p:ph type="subTitle" idx="6"/>
          </p:nvPr>
        </p:nvSpPr>
        <p:spPr>
          <a:xfrm>
            <a:off x="3598005" y="36906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2" name="Google Shape;212;p21"/>
          <p:cNvSpPr txBox="1">
            <a:spLocks noGrp="1"/>
          </p:cNvSpPr>
          <p:nvPr>
            <p:ph type="subTitle" idx="7"/>
          </p:nvPr>
        </p:nvSpPr>
        <p:spPr>
          <a:xfrm>
            <a:off x="7933983" y="42264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13" name="Google Shape;213;p21"/>
          <p:cNvSpPr txBox="1">
            <a:spLocks noGrp="1"/>
          </p:cNvSpPr>
          <p:nvPr>
            <p:ph type="subTitle" idx="8"/>
          </p:nvPr>
        </p:nvSpPr>
        <p:spPr>
          <a:xfrm>
            <a:off x="7934000" y="36906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4" name="Google Shape;214;p21"/>
          <p:cNvSpPr txBox="1">
            <a:spLocks noGrp="1"/>
          </p:cNvSpPr>
          <p:nvPr>
            <p:ph type="title"/>
          </p:nvPr>
        </p:nvSpPr>
        <p:spPr>
          <a:xfrm>
            <a:off x="1947567" y="593367"/>
            <a:ext cx="8296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003116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34"/>
        <p:cNvGrpSpPr/>
        <p:nvPr/>
      </p:nvGrpSpPr>
      <p:grpSpPr>
        <a:xfrm>
          <a:off x="0" y="0"/>
          <a:ext cx="0" cy="0"/>
          <a:chOff x="0" y="0"/>
          <a:chExt cx="0" cy="0"/>
        </a:xfrm>
      </p:grpSpPr>
      <p:sp>
        <p:nvSpPr>
          <p:cNvPr id="235" name="Google Shape;235;p23"/>
          <p:cNvSpPr txBox="1">
            <a:spLocks noGrp="1"/>
          </p:cNvSpPr>
          <p:nvPr>
            <p:ph type="subTitle" idx="1"/>
          </p:nvPr>
        </p:nvSpPr>
        <p:spPr>
          <a:xfrm>
            <a:off x="2550400" y="28175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36" name="Google Shape;236;p23"/>
          <p:cNvSpPr txBox="1">
            <a:spLocks noGrp="1"/>
          </p:cNvSpPr>
          <p:nvPr>
            <p:ph type="subTitle" idx="2"/>
          </p:nvPr>
        </p:nvSpPr>
        <p:spPr>
          <a:xfrm>
            <a:off x="2550423" y="22817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37" name="Google Shape;237;p23"/>
          <p:cNvSpPr txBox="1">
            <a:spLocks noGrp="1"/>
          </p:cNvSpPr>
          <p:nvPr>
            <p:ph type="subTitle" idx="3"/>
          </p:nvPr>
        </p:nvSpPr>
        <p:spPr>
          <a:xfrm>
            <a:off x="7927233" y="2817533"/>
            <a:ext cx="1739600" cy="7660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38" name="Google Shape;238;p23"/>
          <p:cNvSpPr txBox="1">
            <a:spLocks noGrp="1"/>
          </p:cNvSpPr>
          <p:nvPr>
            <p:ph type="subTitle" idx="4"/>
          </p:nvPr>
        </p:nvSpPr>
        <p:spPr>
          <a:xfrm>
            <a:off x="7927249" y="2281700"/>
            <a:ext cx="1739600" cy="4964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b="1">
                <a:latin typeface="Gloria Hallelujah"/>
                <a:ea typeface="Gloria Hallelujah"/>
                <a:cs typeface="Gloria Hallelujah"/>
                <a:sym typeface="Gloria Hallelujah"/>
              </a:defRPr>
            </a:lvl1pPr>
            <a:lvl2pPr lvl="1" algn="r" rtl="0">
              <a:lnSpc>
                <a:spcPct val="100000"/>
              </a:lnSpc>
              <a:spcBef>
                <a:spcPts val="0"/>
              </a:spcBef>
              <a:spcAft>
                <a:spcPts val="0"/>
              </a:spcAft>
              <a:buNone/>
              <a:defRPr b="1">
                <a:latin typeface="Gloria Hallelujah"/>
                <a:ea typeface="Gloria Hallelujah"/>
                <a:cs typeface="Gloria Hallelujah"/>
                <a:sym typeface="Gloria Hallelujah"/>
              </a:defRPr>
            </a:lvl2pPr>
            <a:lvl3pPr lvl="2" algn="r" rtl="0">
              <a:lnSpc>
                <a:spcPct val="100000"/>
              </a:lnSpc>
              <a:spcBef>
                <a:spcPts val="0"/>
              </a:spcBef>
              <a:spcAft>
                <a:spcPts val="0"/>
              </a:spcAft>
              <a:buNone/>
              <a:defRPr b="1">
                <a:latin typeface="Gloria Hallelujah"/>
                <a:ea typeface="Gloria Hallelujah"/>
                <a:cs typeface="Gloria Hallelujah"/>
                <a:sym typeface="Gloria Hallelujah"/>
              </a:defRPr>
            </a:lvl3pPr>
            <a:lvl4pPr lvl="3" algn="r" rtl="0">
              <a:lnSpc>
                <a:spcPct val="100000"/>
              </a:lnSpc>
              <a:spcBef>
                <a:spcPts val="0"/>
              </a:spcBef>
              <a:spcAft>
                <a:spcPts val="0"/>
              </a:spcAft>
              <a:buNone/>
              <a:defRPr b="1">
                <a:latin typeface="Gloria Hallelujah"/>
                <a:ea typeface="Gloria Hallelujah"/>
                <a:cs typeface="Gloria Hallelujah"/>
                <a:sym typeface="Gloria Hallelujah"/>
              </a:defRPr>
            </a:lvl4pPr>
            <a:lvl5pPr lvl="4" algn="r" rtl="0">
              <a:lnSpc>
                <a:spcPct val="100000"/>
              </a:lnSpc>
              <a:spcBef>
                <a:spcPts val="0"/>
              </a:spcBef>
              <a:spcAft>
                <a:spcPts val="0"/>
              </a:spcAft>
              <a:buNone/>
              <a:defRPr b="1">
                <a:latin typeface="Gloria Hallelujah"/>
                <a:ea typeface="Gloria Hallelujah"/>
                <a:cs typeface="Gloria Hallelujah"/>
                <a:sym typeface="Gloria Hallelujah"/>
              </a:defRPr>
            </a:lvl5pPr>
            <a:lvl6pPr lvl="5" algn="r" rtl="0">
              <a:lnSpc>
                <a:spcPct val="100000"/>
              </a:lnSpc>
              <a:spcBef>
                <a:spcPts val="0"/>
              </a:spcBef>
              <a:spcAft>
                <a:spcPts val="0"/>
              </a:spcAft>
              <a:buNone/>
              <a:defRPr b="1">
                <a:latin typeface="Gloria Hallelujah"/>
                <a:ea typeface="Gloria Hallelujah"/>
                <a:cs typeface="Gloria Hallelujah"/>
                <a:sym typeface="Gloria Hallelujah"/>
              </a:defRPr>
            </a:lvl6pPr>
            <a:lvl7pPr lvl="6" algn="r" rtl="0">
              <a:lnSpc>
                <a:spcPct val="100000"/>
              </a:lnSpc>
              <a:spcBef>
                <a:spcPts val="0"/>
              </a:spcBef>
              <a:spcAft>
                <a:spcPts val="0"/>
              </a:spcAft>
              <a:buNone/>
              <a:defRPr b="1">
                <a:latin typeface="Gloria Hallelujah"/>
                <a:ea typeface="Gloria Hallelujah"/>
                <a:cs typeface="Gloria Hallelujah"/>
                <a:sym typeface="Gloria Hallelujah"/>
              </a:defRPr>
            </a:lvl7pPr>
            <a:lvl8pPr lvl="7" algn="r" rtl="0">
              <a:lnSpc>
                <a:spcPct val="100000"/>
              </a:lnSpc>
              <a:spcBef>
                <a:spcPts val="0"/>
              </a:spcBef>
              <a:spcAft>
                <a:spcPts val="0"/>
              </a:spcAft>
              <a:buNone/>
              <a:defRPr b="1">
                <a:latin typeface="Gloria Hallelujah"/>
                <a:ea typeface="Gloria Hallelujah"/>
                <a:cs typeface="Gloria Hallelujah"/>
                <a:sym typeface="Gloria Hallelujah"/>
              </a:defRPr>
            </a:lvl8pPr>
            <a:lvl9pPr lvl="8" algn="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39" name="Google Shape;239;p23"/>
          <p:cNvSpPr txBox="1">
            <a:spLocks noGrp="1"/>
          </p:cNvSpPr>
          <p:nvPr>
            <p:ph type="subTitle" idx="5"/>
          </p:nvPr>
        </p:nvSpPr>
        <p:spPr>
          <a:xfrm>
            <a:off x="2550400" y="4596067"/>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40" name="Google Shape;240;p23"/>
          <p:cNvSpPr txBox="1">
            <a:spLocks noGrp="1"/>
          </p:cNvSpPr>
          <p:nvPr>
            <p:ph type="subTitle" idx="6"/>
          </p:nvPr>
        </p:nvSpPr>
        <p:spPr>
          <a:xfrm>
            <a:off x="2550423" y="4060233"/>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41" name="Google Shape;241;p23"/>
          <p:cNvSpPr txBox="1">
            <a:spLocks noGrp="1"/>
          </p:cNvSpPr>
          <p:nvPr>
            <p:ph type="subTitle" idx="7"/>
          </p:nvPr>
        </p:nvSpPr>
        <p:spPr>
          <a:xfrm>
            <a:off x="7927233" y="4596067"/>
            <a:ext cx="1739600" cy="7660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42" name="Google Shape;242;p23"/>
          <p:cNvSpPr txBox="1">
            <a:spLocks noGrp="1"/>
          </p:cNvSpPr>
          <p:nvPr>
            <p:ph type="subTitle" idx="8"/>
          </p:nvPr>
        </p:nvSpPr>
        <p:spPr>
          <a:xfrm>
            <a:off x="7927249" y="4060233"/>
            <a:ext cx="1739600" cy="4964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b="1">
                <a:latin typeface="Gloria Hallelujah"/>
                <a:ea typeface="Gloria Hallelujah"/>
                <a:cs typeface="Gloria Hallelujah"/>
                <a:sym typeface="Gloria Hallelujah"/>
              </a:defRPr>
            </a:lvl1pPr>
            <a:lvl2pPr lvl="1" algn="r" rtl="0">
              <a:lnSpc>
                <a:spcPct val="100000"/>
              </a:lnSpc>
              <a:spcBef>
                <a:spcPts val="0"/>
              </a:spcBef>
              <a:spcAft>
                <a:spcPts val="0"/>
              </a:spcAft>
              <a:buNone/>
              <a:defRPr b="1">
                <a:latin typeface="Gloria Hallelujah"/>
                <a:ea typeface="Gloria Hallelujah"/>
                <a:cs typeface="Gloria Hallelujah"/>
                <a:sym typeface="Gloria Hallelujah"/>
              </a:defRPr>
            </a:lvl2pPr>
            <a:lvl3pPr lvl="2" algn="r" rtl="0">
              <a:lnSpc>
                <a:spcPct val="100000"/>
              </a:lnSpc>
              <a:spcBef>
                <a:spcPts val="0"/>
              </a:spcBef>
              <a:spcAft>
                <a:spcPts val="0"/>
              </a:spcAft>
              <a:buNone/>
              <a:defRPr b="1">
                <a:latin typeface="Gloria Hallelujah"/>
                <a:ea typeface="Gloria Hallelujah"/>
                <a:cs typeface="Gloria Hallelujah"/>
                <a:sym typeface="Gloria Hallelujah"/>
              </a:defRPr>
            </a:lvl3pPr>
            <a:lvl4pPr lvl="3" algn="r" rtl="0">
              <a:lnSpc>
                <a:spcPct val="100000"/>
              </a:lnSpc>
              <a:spcBef>
                <a:spcPts val="0"/>
              </a:spcBef>
              <a:spcAft>
                <a:spcPts val="0"/>
              </a:spcAft>
              <a:buNone/>
              <a:defRPr b="1">
                <a:latin typeface="Gloria Hallelujah"/>
                <a:ea typeface="Gloria Hallelujah"/>
                <a:cs typeface="Gloria Hallelujah"/>
                <a:sym typeface="Gloria Hallelujah"/>
              </a:defRPr>
            </a:lvl4pPr>
            <a:lvl5pPr lvl="4" algn="r" rtl="0">
              <a:lnSpc>
                <a:spcPct val="100000"/>
              </a:lnSpc>
              <a:spcBef>
                <a:spcPts val="0"/>
              </a:spcBef>
              <a:spcAft>
                <a:spcPts val="0"/>
              </a:spcAft>
              <a:buNone/>
              <a:defRPr b="1">
                <a:latin typeface="Gloria Hallelujah"/>
                <a:ea typeface="Gloria Hallelujah"/>
                <a:cs typeface="Gloria Hallelujah"/>
                <a:sym typeface="Gloria Hallelujah"/>
              </a:defRPr>
            </a:lvl5pPr>
            <a:lvl6pPr lvl="5" algn="r" rtl="0">
              <a:lnSpc>
                <a:spcPct val="100000"/>
              </a:lnSpc>
              <a:spcBef>
                <a:spcPts val="0"/>
              </a:spcBef>
              <a:spcAft>
                <a:spcPts val="0"/>
              </a:spcAft>
              <a:buNone/>
              <a:defRPr b="1">
                <a:latin typeface="Gloria Hallelujah"/>
                <a:ea typeface="Gloria Hallelujah"/>
                <a:cs typeface="Gloria Hallelujah"/>
                <a:sym typeface="Gloria Hallelujah"/>
              </a:defRPr>
            </a:lvl6pPr>
            <a:lvl7pPr lvl="6" algn="r" rtl="0">
              <a:lnSpc>
                <a:spcPct val="100000"/>
              </a:lnSpc>
              <a:spcBef>
                <a:spcPts val="0"/>
              </a:spcBef>
              <a:spcAft>
                <a:spcPts val="0"/>
              </a:spcAft>
              <a:buNone/>
              <a:defRPr b="1">
                <a:latin typeface="Gloria Hallelujah"/>
                <a:ea typeface="Gloria Hallelujah"/>
                <a:cs typeface="Gloria Hallelujah"/>
                <a:sym typeface="Gloria Hallelujah"/>
              </a:defRPr>
            </a:lvl7pPr>
            <a:lvl8pPr lvl="7" algn="r" rtl="0">
              <a:lnSpc>
                <a:spcPct val="100000"/>
              </a:lnSpc>
              <a:spcBef>
                <a:spcPts val="0"/>
              </a:spcBef>
              <a:spcAft>
                <a:spcPts val="0"/>
              </a:spcAft>
              <a:buNone/>
              <a:defRPr b="1">
                <a:latin typeface="Gloria Hallelujah"/>
                <a:ea typeface="Gloria Hallelujah"/>
                <a:cs typeface="Gloria Hallelujah"/>
                <a:sym typeface="Gloria Hallelujah"/>
              </a:defRPr>
            </a:lvl8pPr>
            <a:lvl9pPr lvl="8" algn="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43" name="Google Shape;243;p23"/>
          <p:cNvSpPr txBox="1">
            <a:spLocks noGrp="1"/>
          </p:cNvSpPr>
          <p:nvPr>
            <p:ph type="title"/>
          </p:nvPr>
        </p:nvSpPr>
        <p:spPr>
          <a:xfrm>
            <a:off x="3915684" y="593367"/>
            <a:ext cx="436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563897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3176517" y="593367"/>
            <a:ext cx="58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46" name="Google Shape;246;p24"/>
          <p:cNvGrpSpPr/>
          <p:nvPr/>
        </p:nvGrpSpPr>
        <p:grpSpPr>
          <a:xfrm rot="-1298308">
            <a:off x="11577307" y="5656718"/>
            <a:ext cx="497280" cy="1076247"/>
            <a:chOff x="6387350" y="1078650"/>
            <a:chExt cx="317325" cy="686775"/>
          </a:xfrm>
        </p:grpSpPr>
        <p:sp>
          <p:nvSpPr>
            <p:cNvPr id="247" name="Google Shape;247;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24"/>
          <p:cNvGrpSpPr/>
          <p:nvPr/>
        </p:nvGrpSpPr>
        <p:grpSpPr>
          <a:xfrm rot="1134957">
            <a:off x="851690" y="179485"/>
            <a:ext cx="497257" cy="1076195"/>
            <a:chOff x="6387350" y="1078650"/>
            <a:chExt cx="317325" cy="686775"/>
          </a:xfrm>
        </p:grpSpPr>
        <p:sp>
          <p:nvSpPr>
            <p:cNvPr id="250" name="Google Shape;250;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24"/>
          <p:cNvGrpSpPr/>
          <p:nvPr/>
        </p:nvGrpSpPr>
        <p:grpSpPr>
          <a:xfrm rot="-1065772">
            <a:off x="184806" y="501239"/>
            <a:ext cx="497327" cy="1076347"/>
            <a:chOff x="6387350" y="1078650"/>
            <a:chExt cx="317325" cy="686775"/>
          </a:xfrm>
        </p:grpSpPr>
        <p:sp>
          <p:nvSpPr>
            <p:cNvPr id="253" name="Google Shape;253;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54212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55"/>
        <p:cNvGrpSpPr/>
        <p:nvPr/>
      </p:nvGrpSpPr>
      <p:grpSpPr>
        <a:xfrm>
          <a:off x="0" y="0"/>
          <a:ext cx="0" cy="0"/>
          <a:chOff x="0" y="0"/>
          <a:chExt cx="0" cy="0"/>
        </a:xfrm>
      </p:grpSpPr>
      <p:sp>
        <p:nvSpPr>
          <p:cNvPr id="256" name="Google Shape;256;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57" name="Google Shape;257;p25"/>
          <p:cNvGrpSpPr/>
          <p:nvPr/>
        </p:nvGrpSpPr>
        <p:grpSpPr>
          <a:xfrm rot="-528884">
            <a:off x="11679675" y="5687672"/>
            <a:ext cx="497261" cy="1076205"/>
            <a:chOff x="6387350" y="1078650"/>
            <a:chExt cx="317325" cy="686775"/>
          </a:xfrm>
        </p:grpSpPr>
        <p:sp>
          <p:nvSpPr>
            <p:cNvPr id="258" name="Google Shape;258;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0" name="Google Shape;260;p25"/>
          <p:cNvGrpSpPr/>
          <p:nvPr/>
        </p:nvGrpSpPr>
        <p:grpSpPr>
          <a:xfrm rot="-2239511">
            <a:off x="11097051" y="5246933"/>
            <a:ext cx="497319" cy="1076329"/>
            <a:chOff x="6387350" y="1078650"/>
            <a:chExt cx="317325" cy="686775"/>
          </a:xfrm>
        </p:grpSpPr>
        <p:sp>
          <p:nvSpPr>
            <p:cNvPr id="261" name="Google Shape;261;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3" name="Google Shape;263;p25"/>
          <p:cNvGrpSpPr/>
          <p:nvPr/>
        </p:nvGrpSpPr>
        <p:grpSpPr>
          <a:xfrm rot="191098">
            <a:off x="717081" y="80405"/>
            <a:ext cx="497276" cy="1076236"/>
            <a:chOff x="6387350" y="1078650"/>
            <a:chExt cx="317325" cy="686775"/>
          </a:xfrm>
        </p:grpSpPr>
        <p:sp>
          <p:nvSpPr>
            <p:cNvPr id="264" name="Google Shape;264;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6" name="Google Shape;266;p25"/>
          <p:cNvGrpSpPr/>
          <p:nvPr/>
        </p:nvGrpSpPr>
        <p:grpSpPr>
          <a:xfrm rot="-1656427">
            <a:off x="161904" y="570784"/>
            <a:ext cx="497323" cy="1076339"/>
            <a:chOff x="6387350" y="1078650"/>
            <a:chExt cx="317325" cy="686775"/>
          </a:xfrm>
        </p:grpSpPr>
        <p:sp>
          <p:nvSpPr>
            <p:cNvPr id="267" name="Google Shape;267;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9" name="Google Shape;269;p25"/>
          <p:cNvSpPr txBox="1">
            <a:spLocks noGrp="1"/>
          </p:cNvSpPr>
          <p:nvPr>
            <p:ph type="subTitle" idx="1"/>
          </p:nvPr>
        </p:nvSpPr>
        <p:spPr>
          <a:xfrm>
            <a:off x="2629467" y="5104767"/>
            <a:ext cx="3101200" cy="922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70" name="Google Shape;270;p25"/>
          <p:cNvSpPr txBox="1">
            <a:spLocks noGrp="1"/>
          </p:cNvSpPr>
          <p:nvPr>
            <p:ph type="subTitle" idx="2"/>
          </p:nvPr>
        </p:nvSpPr>
        <p:spPr>
          <a:xfrm>
            <a:off x="2629400" y="4421567"/>
            <a:ext cx="31012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71" name="Google Shape;271;p25"/>
          <p:cNvSpPr txBox="1">
            <a:spLocks noGrp="1"/>
          </p:cNvSpPr>
          <p:nvPr>
            <p:ph type="subTitle" idx="3"/>
          </p:nvPr>
        </p:nvSpPr>
        <p:spPr>
          <a:xfrm>
            <a:off x="6461367" y="5104767"/>
            <a:ext cx="3101200" cy="922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72" name="Google Shape;272;p25"/>
          <p:cNvSpPr txBox="1">
            <a:spLocks noGrp="1"/>
          </p:cNvSpPr>
          <p:nvPr>
            <p:ph type="subTitle" idx="4"/>
          </p:nvPr>
        </p:nvSpPr>
        <p:spPr>
          <a:xfrm>
            <a:off x="6461367" y="4421567"/>
            <a:ext cx="31012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460772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73"/>
        <p:cNvGrpSpPr/>
        <p:nvPr/>
      </p:nvGrpSpPr>
      <p:grpSpPr>
        <a:xfrm>
          <a:off x="0" y="0"/>
          <a:ext cx="0" cy="0"/>
          <a:chOff x="0" y="0"/>
          <a:chExt cx="0" cy="0"/>
        </a:xfrm>
      </p:grpSpPr>
      <p:grpSp>
        <p:nvGrpSpPr>
          <p:cNvPr id="274" name="Google Shape;274;p26"/>
          <p:cNvGrpSpPr/>
          <p:nvPr/>
        </p:nvGrpSpPr>
        <p:grpSpPr>
          <a:xfrm rot="-1298308">
            <a:off x="11575207" y="284218"/>
            <a:ext cx="497280" cy="1076247"/>
            <a:chOff x="6387350" y="1078650"/>
            <a:chExt cx="317325" cy="686775"/>
          </a:xfrm>
        </p:grpSpPr>
        <p:sp>
          <p:nvSpPr>
            <p:cNvPr id="275" name="Google Shape;275;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77" name="Google Shape;277;p26"/>
          <p:cNvGrpSpPr/>
          <p:nvPr/>
        </p:nvGrpSpPr>
        <p:grpSpPr>
          <a:xfrm rot="-3008970">
            <a:off x="10908946" y="-16299"/>
            <a:ext cx="497324" cy="1076341"/>
            <a:chOff x="6387350" y="1078650"/>
            <a:chExt cx="317325" cy="686775"/>
          </a:xfrm>
        </p:grpSpPr>
        <p:sp>
          <p:nvSpPr>
            <p:cNvPr id="278" name="Google Shape;278;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0" name="Google Shape;280;p26"/>
          <p:cNvGrpSpPr/>
          <p:nvPr/>
        </p:nvGrpSpPr>
        <p:grpSpPr>
          <a:xfrm rot="2083874">
            <a:off x="903287" y="5500830"/>
            <a:ext cx="497269" cy="1076221"/>
            <a:chOff x="6387350" y="1078650"/>
            <a:chExt cx="317325" cy="686775"/>
          </a:xfrm>
        </p:grpSpPr>
        <p:sp>
          <p:nvSpPr>
            <p:cNvPr id="281" name="Google Shape;281;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3" name="Google Shape;283;p26"/>
          <p:cNvGrpSpPr/>
          <p:nvPr/>
        </p:nvGrpSpPr>
        <p:grpSpPr>
          <a:xfrm rot="61418">
            <a:off x="134086" y="5720226"/>
            <a:ext cx="497349" cy="1076393"/>
            <a:chOff x="6387350" y="1078650"/>
            <a:chExt cx="317325" cy="686775"/>
          </a:xfrm>
        </p:grpSpPr>
        <p:sp>
          <p:nvSpPr>
            <p:cNvPr id="284" name="Google Shape;284;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86" name="Google Shape;286;p26"/>
          <p:cNvSpPr txBox="1">
            <a:spLocks noGrp="1"/>
          </p:cNvSpPr>
          <p:nvPr>
            <p:ph type="title"/>
          </p:nvPr>
        </p:nvSpPr>
        <p:spPr>
          <a:xfrm>
            <a:off x="2639900" y="2159067"/>
            <a:ext cx="3009200" cy="13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7" name="Google Shape;287;p26"/>
          <p:cNvSpPr txBox="1">
            <a:spLocks noGrp="1"/>
          </p:cNvSpPr>
          <p:nvPr>
            <p:ph type="subTitle" idx="1"/>
          </p:nvPr>
        </p:nvSpPr>
        <p:spPr>
          <a:xfrm>
            <a:off x="2639900" y="3558533"/>
            <a:ext cx="3009200" cy="11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702274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8"/>
        <p:cNvGrpSpPr/>
        <p:nvPr/>
      </p:nvGrpSpPr>
      <p:grpSpPr>
        <a:xfrm>
          <a:off x="0" y="0"/>
          <a:ext cx="0" cy="0"/>
          <a:chOff x="0" y="0"/>
          <a:chExt cx="0" cy="0"/>
        </a:xfrm>
      </p:grpSpPr>
    </p:spTree>
    <p:extLst>
      <p:ext uri="{BB962C8B-B14F-4D97-AF65-F5344CB8AC3E}">
        <p14:creationId xmlns:p14="http://schemas.microsoft.com/office/powerpoint/2010/main" val="729427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453654" flipH="1">
            <a:off x="6382617" y="1578276"/>
            <a:ext cx="4173889" cy="278619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Gloria Hallelujah"/>
              <a:buNone/>
              <a:defRPr sz="5333" b="1">
                <a:solidFill>
                  <a:srgbClr val="29486D"/>
                </a:solidFill>
                <a:latin typeface="Gloria Hallelujah"/>
                <a:ea typeface="Gloria Hallelujah"/>
                <a:cs typeface="Gloria Hallelujah"/>
                <a:sym typeface="Gloria Hallelujah"/>
              </a:defRPr>
            </a:lvl1pPr>
            <a:lvl2pPr lvl="1"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2pPr>
            <a:lvl3pPr lvl="2"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3pPr>
            <a:lvl4pPr lvl="3"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4pPr>
            <a:lvl5pPr lvl="4"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5pPr>
            <a:lvl6pPr lvl="5"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6pPr>
            <a:lvl7pPr lvl="6"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7pPr>
            <a:lvl8pPr lvl="7"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8pPr>
            <a:lvl9pPr lvl="8"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9pPr>
          </a:lstStyle>
          <a:p>
            <a:endParaRPr/>
          </a:p>
        </p:txBody>
      </p:sp>
      <p:sp>
        <p:nvSpPr>
          <p:cNvPr id="10" name="Google Shape;10;p2"/>
          <p:cNvSpPr txBox="1">
            <a:spLocks noGrp="1"/>
          </p:cNvSpPr>
          <p:nvPr>
            <p:ph type="subTitle" idx="1"/>
          </p:nvPr>
        </p:nvSpPr>
        <p:spPr>
          <a:xfrm rot="517064" flipH="1">
            <a:off x="3015218" y="1611314"/>
            <a:ext cx="2632116" cy="12032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Indie Flower"/>
              <a:buNone/>
              <a:defRPr sz="2133">
                <a:latin typeface="Indie Flower"/>
                <a:ea typeface="Indie Flower"/>
                <a:cs typeface="Indie Flower"/>
                <a:sym typeface="Indie Flower"/>
              </a:defRPr>
            </a:lvl1pPr>
            <a:lvl2pPr lvl="1"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2pPr>
            <a:lvl3pPr lvl="2"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3pPr>
            <a:lvl4pPr lvl="3"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4pPr>
            <a:lvl5pPr lvl="4"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5pPr>
            <a:lvl6pPr lvl="5"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6pPr>
            <a:lvl7pPr lvl="6"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7pPr>
            <a:lvl8pPr lvl="7"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8pPr>
            <a:lvl9pPr lvl="8"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9pPr>
          </a:lstStyle>
          <a:p>
            <a:endParaRPr/>
          </a:p>
        </p:txBody>
      </p:sp>
    </p:spTree>
    <p:extLst>
      <p:ext uri="{BB962C8B-B14F-4D97-AF65-F5344CB8AC3E}">
        <p14:creationId xmlns:p14="http://schemas.microsoft.com/office/powerpoint/2010/main" val="1790920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460979" y="2309433"/>
            <a:ext cx="377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3" name="Google Shape;13;p3"/>
          <p:cNvSpPr txBox="1">
            <a:spLocks noGrp="1"/>
          </p:cNvSpPr>
          <p:nvPr>
            <p:ph type="title" idx="2" hasCustomPrompt="1"/>
          </p:nvPr>
        </p:nvSpPr>
        <p:spPr>
          <a:xfrm>
            <a:off x="8286367" y="2053496"/>
            <a:ext cx="1892800" cy="261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4" name="Google Shape;14;p3"/>
          <p:cNvSpPr txBox="1">
            <a:spLocks noGrp="1"/>
          </p:cNvSpPr>
          <p:nvPr>
            <p:ph type="subTitle" idx="1"/>
          </p:nvPr>
        </p:nvSpPr>
        <p:spPr>
          <a:xfrm>
            <a:off x="3460979" y="3285167"/>
            <a:ext cx="3779600" cy="9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5" name="Google Shape;15;p3"/>
          <p:cNvGrpSpPr/>
          <p:nvPr/>
        </p:nvGrpSpPr>
        <p:grpSpPr>
          <a:xfrm rot="-1298308">
            <a:off x="11254940" y="325901"/>
            <a:ext cx="497280" cy="1076247"/>
            <a:chOff x="6387350" y="1078650"/>
            <a:chExt cx="317325" cy="686775"/>
          </a:xfrm>
        </p:grpSpPr>
        <p:sp>
          <p:nvSpPr>
            <p:cNvPr id="16" name="Google Shape;16;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 name="Google Shape;18;p3"/>
          <p:cNvGrpSpPr/>
          <p:nvPr/>
        </p:nvGrpSpPr>
        <p:grpSpPr>
          <a:xfrm rot="-3008970">
            <a:off x="10782713" y="1204818"/>
            <a:ext cx="497324" cy="1076341"/>
            <a:chOff x="6387350" y="1078650"/>
            <a:chExt cx="317325" cy="686775"/>
          </a:xfrm>
        </p:grpSpPr>
        <p:sp>
          <p:nvSpPr>
            <p:cNvPr id="19" name="Google Shape;19;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 name="Google Shape;21;p3"/>
          <p:cNvGrpSpPr/>
          <p:nvPr/>
        </p:nvGrpSpPr>
        <p:grpSpPr>
          <a:xfrm rot="-1298308">
            <a:off x="384307" y="5599885"/>
            <a:ext cx="497280" cy="1076247"/>
            <a:chOff x="6387350" y="1078650"/>
            <a:chExt cx="317325" cy="686775"/>
          </a:xfrm>
        </p:grpSpPr>
        <p:sp>
          <p:nvSpPr>
            <p:cNvPr id="22" name="Google Shape;22;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 name="Google Shape;24;p3"/>
          <p:cNvGrpSpPr/>
          <p:nvPr/>
        </p:nvGrpSpPr>
        <p:grpSpPr>
          <a:xfrm rot="-3320677">
            <a:off x="384291" y="4542318"/>
            <a:ext cx="497328" cy="1076348"/>
            <a:chOff x="6387350" y="1078650"/>
            <a:chExt cx="317325" cy="686775"/>
          </a:xfrm>
        </p:grpSpPr>
        <p:sp>
          <p:nvSpPr>
            <p:cNvPr id="25" name="Google Shape;25;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44354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subTitle" idx="1"/>
          </p:nvPr>
        </p:nvSpPr>
        <p:spPr>
          <a:xfrm flipH="1">
            <a:off x="6017400" y="2021700"/>
            <a:ext cx="4808400" cy="3662800"/>
          </a:xfrm>
          <a:prstGeom prst="rect">
            <a:avLst/>
          </a:prstGeom>
          <a:noFill/>
        </p:spPr>
        <p:txBody>
          <a:bodyPr spcFirstLastPara="1" wrap="square" lIns="539475" tIns="91425" rIns="539475" bIns="91425" anchor="ctr" anchorCtr="0">
            <a:noAutofit/>
          </a:bodyPr>
          <a:lstStyle>
            <a:lvl1pPr lvl="0" rtl="0">
              <a:lnSpc>
                <a:spcPct val="100000"/>
              </a:lnSpc>
              <a:spcBef>
                <a:spcPts val="0"/>
              </a:spcBef>
              <a:spcAft>
                <a:spcPts val="0"/>
              </a:spcAft>
              <a:buClr>
                <a:schemeClr val="dk1"/>
              </a:buClr>
              <a:buSzPts val="1100"/>
              <a:buChar char="●"/>
              <a:defRPr sz="1867"/>
            </a:lvl1pPr>
            <a:lvl2pPr lvl="1" rtl="0">
              <a:spcBef>
                <a:spcPts val="2133"/>
              </a:spcBef>
              <a:spcAft>
                <a:spcPts val="0"/>
              </a:spcAft>
              <a:buClr>
                <a:schemeClr val="dk1"/>
              </a:buClr>
              <a:buSzPts val="1400"/>
              <a:buChar char="○"/>
              <a:defRPr/>
            </a:lvl2pPr>
            <a:lvl3pPr lvl="2" rtl="0">
              <a:spcBef>
                <a:spcPts val="2133"/>
              </a:spcBef>
              <a:spcAft>
                <a:spcPts val="0"/>
              </a:spcAft>
              <a:buClr>
                <a:schemeClr val="dk1"/>
              </a:buClr>
              <a:buSzPts val="1400"/>
              <a:buChar char="■"/>
              <a:defRPr/>
            </a:lvl3pPr>
            <a:lvl4pPr lvl="3" rtl="0">
              <a:spcBef>
                <a:spcPts val="2133"/>
              </a:spcBef>
              <a:spcAft>
                <a:spcPts val="0"/>
              </a:spcAft>
              <a:buClr>
                <a:schemeClr val="dk1"/>
              </a:buClr>
              <a:buSzPts val="1400"/>
              <a:buChar char="●"/>
              <a:defRPr/>
            </a:lvl4pPr>
            <a:lvl5pPr lvl="4" rtl="0">
              <a:spcBef>
                <a:spcPts val="2133"/>
              </a:spcBef>
              <a:spcAft>
                <a:spcPts val="0"/>
              </a:spcAft>
              <a:buClr>
                <a:schemeClr val="dk1"/>
              </a:buClr>
              <a:buSzPts val="1400"/>
              <a:buChar char="○"/>
              <a:defRPr/>
            </a:lvl5pPr>
            <a:lvl6pPr lvl="5" rtl="0">
              <a:spcBef>
                <a:spcPts val="2133"/>
              </a:spcBef>
              <a:spcAft>
                <a:spcPts val="0"/>
              </a:spcAft>
              <a:buClr>
                <a:schemeClr val="dk1"/>
              </a:buClr>
              <a:buSzPts val="1400"/>
              <a:buChar char="■"/>
              <a:defRPr/>
            </a:lvl6pPr>
            <a:lvl7pPr lvl="6" rtl="0">
              <a:spcBef>
                <a:spcPts val="2133"/>
              </a:spcBef>
              <a:spcAft>
                <a:spcPts val="0"/>
              </a:spcAft>
              <a:buClr>
                <a:schemeClr val="dk1"/>
              </a:buClr>
              <a:buSzPts val="1400"/>
              <a:buChar char="●"/>
              <a:defRPr/>
            </a:lvl7pPr>
            <a:lvl8pPr lvl="7" rtl="0">
              <a:spcBef>
                <a:spcPts val="2133"/>
              </a:spcBef>
              <a:spcAft>
                <a:spcPts val="0"/>
              </a:spcAft>
              <a:buClr>
                <a:schemeClr val="dk1"/>
              </a:buClr>
              <a:buSzPts val="1400"/>
              <a:buChar char="○"/>
              <a:defRPr/>
            </a:lvl8pPr>
            <a:lvl9pPr lvl="8" rtl="0">
              <a:spcBef>
                <a:spcPts val="2133"/>
              </a:spcBef>
              <a:spcAft>
                <a:spcPts val="2133"/>
              </a:spcAft>
              <a:buClr>
                <a:schemeClr val="dk1"/>
              </a:buClr>
              <a:buSzPts val="1400"/>
              <a:buChar char="■"/>
              <a:defRPr/>
            </a:lvl9pPr>
          </a:lstStyle>
          <a:p>
            <a:endParaRPr/>
          </a:p>
        </p:txBody>
      </p:sp>
      <p:sp>
        <p:nvSpPr>
          <p:cNvPr id="32" name="Google Shape;32;p5"/>
          <p:cNvSpPr txBox="1">
            <a:spLocks noGrp="1"/>
          </p:cNvSpPr>
          <p:nvPr>
            <p:ph type="subTitle" idx="2"/>
          </p:nvPr>
        </p:nvSpPr>
        <p:spPr>
          <a:xfrm flipH="1">
            <a:off x="1045100" y="2021700"/>
            <a:ext cx="4808400" cy="3662800"/>
          </a:xfrm>
          <a:prstGeom prst="rect">
            <a:avLst/>
          </a:prstGeom>
          <a:noFill/>
        </p:spPr>
        <p:txBody>
          <a:bodyPr spcFirstLastPara="1" wrap="square" lIns="731500" tIns="813800" rIns="731500" bIns="91425" anchor="ctr" anchorCtr="0">
            <a:noAutofit/>
          </a:bodyPr>
          <a:lstStyle>
            <a:lvl1pPr lvl="0" rtl="0">
              <a:lnSpc>
                <a:spcPct val="100000"/>
              </a:lnSpc>
              <a:spcBef>
                <a:spcPts val="0"/>
              </a:spcBef>
              <a:spcAft>
                <a:spcPts val="0"/>
              </a:spcAft>
              <a:buClr>
                <a:schemeClr val="dk1"/>
              </a:buClr>
              <a:buSzPts val="1100"/>
              <a:buChar char="●"/>
              <a:defRPr sz="1867"/>
            </a:lvl1pPr>
            <a:lvl2pPr lvl="1" algn="r" rtl="0">
              <a:spcBef>
                <a:spcPts val="2133"/>
              </a:spcBef>
              <a:spcAft>
                <a:spcPts val="0"/>
              </a:spcAft>
              <a:buClr>
                <a:schemeClr val="dk1"/>
              </a:buClr>
              <a:buSzPts val="1400"/>
              <a:buChar char="○"/>
              <a:defRPr/>
            </a:lvl2pPr>
            <a:lvl3pPr lvl="2" algn="r" rtl="0">
              <a:spcBef>
                <a:spcPts val="2133"/>
              </a:spcBef>
              <a:spcAft>
                <a:spcPts val="0"/>
              </a:spcAft>
              <a:buClr>
                <a:schemeClr val="dk1"/>
              </a:buClr>
              <a:buSzPts val="1400"/>
              <a:buChar char="■"/>
              <a:defRPr/>
            </a:lvl3pPr>
            <a:lvl4pPr lvl="3" algn="r" rtl="0">
              <a:spcBef>
                <a:spcPts val="2133"/>
              </a:spcBef>
              <a:spcAft>
                <a:spcPts val="0"/>
              </a:spcAft>
              <a:buClr>
                <a:schemeClr val="dk1"/>
              </a:buClr>
              <a:buSzPts val="1400"/>
              <a:buChar char="●"/>
              <a:defRPr/>
            </a:lvl4pPr>
            <a:lvl5pPr lvl="4" algn="r" rtl="0">
              <a:spcBef>
                <a:spcPts val="2133"/>
              </a:spcBef>
              <a:spcAft>
                <a:spcPts val="0"/>
              </a:spcAft>
              <a:buClr>
                <a:schemeClr val="dk1"/>
              </a:buClr>
              <a:buSzPts val="1400"/>
              <a:buChar char="○"/>
              <a:defRPr/>
            </a:lvl5pPr>
            <a:lvl6pPr lvl="5" algn="r" rtl="0">
              <a:spcBef>
                <a:spcPts val="2133"/>
              </a:spcBef>
              <a:spcAft>
                <a:spcPts val="0"/>
              </a:spcAft>
              <a:buClr>
                <a:schemeClr val="dk1"/>
              </a:buClr>
              <a:buSzPts val="1400"/>
              <a:buChar char="■"/>
              <a:defRPr/>
            </a:lvl6pPr>
            <a:lvl7pPr lvl="6" algn="r" rtl="0">
              <a:spcBef>
                <a:spcPts val="2133"/>
              </a:spcBef>
              <a:spcAft>
                <a:spcPts val="0"/>
              </a:spcAft>
              <a:buClr>
                <a:schemeClr val="dk1"/>
              </a:buClr>
              <a:buSzPts val="1400"/>
              <a:buChar char="●"/>
              <a:defRPr/>
            </a:lvl7pPr>
            <a:lvl8pPr lvl="7" algn="r" rtl="0">
              <a:spcBef>
                <a:spcPts val="2133"/>
              </a:spcBef>
              <a:spcAft>
                <a:spcPts val="0"/>
              </a:spcAft>
              <a:buClr>
                <a:schemeClr val="dk1"/>
              </a:buClr>
              <a:buSzPts val="1400"/>
              <a:buChar char="○"/>
              <a:defRPr/>
            </a:lvl8pPr>
            <a:lvl9pPr lvl="8" algn="r" rtl="0">
              <a:spcBef>
                <a:spcPts val="2133"/>
              </a:spcBef>
              <a:spcAft>
                <a:spcPts val="2133"/>
              </a:spcAft>
              <a:buClr>
                <a:schemeClr val="dk1"/>
              </a:buClr>
              <a:buSzPts val="1400"/>
              <a:buChar char="■"/>
              <a:defRPr/>
            </a:lvl9pPr>
          </a:lstStyle>
          <a:p>
            <a:endParaRPr/>
          </a:p>
        </p:txBody>
      </p:sp>
      <p:sp>
        <p:nvSpPr>
          <p:cNvPr id="33" name="Google Shape;33;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4" name="Google Shape;34;p5"/>
          <p:cNvGrpSpPr/>
          <p:nvPr/>
        </p:nvGrpSpPr>
        <p:grpSpPr>
          <a:xfrm rot="-1298308">
            <a:off x="11575207" y="284218"/>
            <a:ext cx="497280" cy="1076247"/>
            <a:chOff x="6387350" y="1078650"/>
            <a:chExt cx="317325" cy="686775"/>
          </a:xfrm>
        </p:grpSpPr>
        <p:sp>
          <p:nvSpPr>
            <p:cNvPr id="35" name="Google Shape;35;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 name="Google Shape;37;p5"/>
          <p:cNvGrpSpPr/>
          <p:nvPr/>
        </p:nvGrpSpPr>
        <p:grpSpPr>
          <a:xfrm rot="-3008970">
            <a:off x="10908946" y="-16299"/>
            <a:ext cx="497324" cy="1076341"/>
            <a:chOff x="6387350" y="1078650"/>
            <a:chExt cx="317325" cy="686775"/>
          </a:xfrm>
        </p:grpSpPr>
        <p:sp>
          <p:nvSpPr>
            <p:cNvPr id="38" name="Google Shape;38;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 name="Google Shape;40;p5"/>
          <p:cNvGrpSpPr/>
          <p:nvPr/>
        </p:nvGrpSpPr>
        <p:grpSpPr>
          <a:xfrm rot="2083874">
            <a:off x="903287" y="-16237"/>
            <a:ext cx="497269" cy="1076221"/>
            <a:chOff x="6387350" y="1078650"/>
            <a:chExt cx="317325" cy="686775"/>
          </a:xfrm>
        </p:grpSpPr>
        <p:sp>
          <p:nvSpPr>
            <p:cNvPr id="41" name="Google Shape;41;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 name="Google Shape;43;p5"/>
          <p:cNvGrpSpPr/>
          <p:nvPr/>
        </p:nvGrpSpPr>
        <p:grpSpPr>
          <a:xfrm rot="61418">
            <a:off x="134086" y="571626"/>
            <a:ext cx="497349" cy="1076393"/>
            <a:chOff x="6387350" y="1078650"/>
            <a:chExt cx="317325" cy="686775"/>
          </a:xfrm>
        </p:grpSpPr>
        <p:sp>
          <p:nvSpPr>
            <p:cNvPr id="44" name="Google Shape;44;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64547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3176517" y="593367"/>
            <a:ext cx="58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grpSp>
        <p:nvGrpSpPr>
          <p:cNvPr id="48" name="Google Shape;48;p6"/>
          <p:cNvGrpSpPr/>
          <p:nvPr/>
        </p:nvGrpSpPr>
        <p:grpSpPr>
          <a:xfrm rot="-1298308">
            <a:off x="11577307" y="356084"/>
            <a:ext cx="497280" cy="1076247"/>
            <a:chOff x="6387350" y="1078650"/>
            <a:chExt cx="317325" cy="686775"/>
          </a:xfrm>
        </p:grpSpPr>
        <p:sp>
          <p:nvSpPr>
            <p:cNvPr id="49" name="Google Shape;49;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64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 name="Google Shape;51;p6"/>
          <p:cNvGrpSpPr/>
          <p:nvPr/>
        </p:nvGrpSpPr>
        <p:grpSpPr>
          <a:xfrm rot="-3008970">
            <a:off x="10794646" y="79835"/>
            <a:ext cx="497324" cy="1076341"/>
            <a:chOff x="6387350" y="1078650"/>
            <a:chExt cx="317325" cy="686775"/>
          </a:xfrm>
        </p:grpSpPr>
        <p:sp>
          <p:nvSpPr>
            <p:cNvPr id="52" name="Google Shape;52;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8E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4" name="Google Shape;54;p6"/>
          <p:cNvGrpSpPr/>
          <p:nvPr/>
        </p:nvGrpSpPr>
        <p:grpSpPr>
          <a:xfrm rot="1134957">
            <a:off x="851690" y="5217019"/>
            <a:ext cx="497257" cy="1076195"/>
            <a:chOff x="6387350" y="1078650"/>
            <a:chExt cx="317325" cy="686775"/>
          </a:xfrm>
        </p:grpSpPr>
        <p:sp>
          <p:nvSpPr>
            <p:cNvPr id="55" name="Google Shape;55;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64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7" name="Google Shape;57;p6"/>
          <p:cNvGrpSpPr/>
          <p:nvPr/>
        </p:nvGrpSpPr>
        <p:grpSpPr>
          <a:xfrm rot="-1065772">
            <a:off x="184806" y="5538772"/>
            <a:ext cx="497327" cy="1076347"/>
            <a:chOff x="6387350" y="1078650"/>
            <a:chExt cx="317325" cy="686775"/>
          </a:xfrm>
        </p:grpSpPr>
        <p:sp>
          <p:nvSpPr>
            <p:cNvPr id="58" name="Google Shape;58;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8E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63492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96719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5937167" y="1926028"/>
            <a:ext cx="4137600" cy="1844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 name="Google Shape;62;p7"/>
          <p:cNvSpPr txBox="1">
            <a:spLocks noGrp="1"/>
          </p:cNvSpPr>
          <p:nvPr>
            <p:ph type="subTitle" idx="1"/>
          </p:nvPr>
        </p:nvSpPr>
        <p:spPr>
          <a:xfrm>
            <a:off x="5937152" y="3874103"/>
            <a:ext cx="4137600" cy="1120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grpSp>
        <p:nvGrpSpPr>
          <p:cNvPr id="63" name="Google Shape;63;p7"/>
          <p:cNvGrpSpPr/>
          <p:nvPr/>
        </p:nvGrpSpPr>
        <p:grpSpPr>
          <a:xfrm rot="-1298308">
            <a:off x="3230540" y="304051"/>
            <a:ext cx="497280" cy="1076247"/>
            <a:chOff x="6387350" y="1078650"/>
            <a:chExt cx="317325" cy="686775"/>
          </a:xfrm>
        </p:grpSpPr>
        <p:sp>
          <p:nvSpPr>
            <p:cNvPr id="64" name="Google Shape;64;p7"/>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 name="Google Shape;66;p7"/>
          <p:cNvGrpSpPr/>
          <p:nvPr/>
        </p:nvGrpSpPr>
        <p:grpSpPr>
          <a:xfrm rot="-3008970">
            <a:off x="2564279" y="3535"/>
            <a:ext cx="497324" cy="1076341"/>
            <a:chOff x="6387350" y="1078650"/>
            <a:chExt cx="317325" cy="686775"/>
          </a:xfrm>
        </p:grpSpPr>
        <p:sp>
          <p:nvSpPr>
            <p:cNvPr id="67" name="Google Shape;67;p7"/>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34198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3594000" y="2149511"/>
            <a:ext cx="5004000" cy="21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71" name="Google Shape;71;p8"/>
          <p:cNvGrpSpPr/>
          <p:nvPr/>
        </p:nvGrpSpPr>
        <p:grpSpPr>
          <a:xfrm rot="-1298308">
            <a:off x="11575207" y="5576118"/>
            <a:ext cx="497280" cy="1076247"/>
            <a:chOff x="6387350" y="1078650"/>
            <a:chExt cx="317325" cy="686775"/>
          </a:xfrm>
        </p:grpSpPr>
        <p:sp>
          <p:nvSpPr>
            <p:cNvPr id="72" name="Google Shape;72;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74;p8"/>
          <p:cNvGrpSpPr/>
          <p:nvPr/>
        </p:nvGrpSpPr>
        <p:grpSpPr>
          <a:xfrm rot="-3008970">
            <a:off x="10908946" y="5275602"/>
            <a:ext cx="497324" cy="1076341"/>
            <a:chOff x="6387350" y="1078650"/>
            <a:chExt cx="317325" cy="686775"/>
          </a:xfrm>
        </p:grpSpPr>
        <p:sp>
          <p:nvSpPr>
            <p:cNvPr id="75" name="Google Shape;75;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7" name="Google Shape;77;p8"/>
          <p:cNvGrpSpPr/>
          <p:nvPr/>
        </p:nvGrpSpPr>
        <p:grpSpPr>
          <a:xfrm rot="2083874">
            <a:off x="903287" y="311263"/>
            <a:ext cx="497269" cy="1076221"/>
            <a:chOff x="6387350" y="1078650"/>
            <a:chExt cx="317325" cy="686775"/>
          </a:xfrm>
        </p:grpSpPr>
        <p:sp>
          <p:nvSpPr>
            <p:cNvPr id="78" name="Google Shape;78;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0" name="Google Shape;80;p8"/>
          <p:cNvGrpSpPr/>
          <p:nvPr/>
        </p:nvGrpSpPr>
        <p:grpSpPr>
          <a:xfrm rot="61418">
            <a:off x="134086" y="530660"/>
            <a:ext cx="497349" cy="1076393"/>
            <a:chOff x="6387350" y="1078650"/>
            <a:chExt cx="317325" cy="686775"/>
          </a:xfrm>
        </p:grpSpPr>
        <p:sp>
          <p:nvSpPr>
            <p:cNvPr id="81" name="Google Shape;81;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14140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4485800" y="1528667"/>
            <a:ext cx="3220400" cy="10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b="1"/>
            </a:lvl1pPr>
            <a:lvl2pPr lvl="1" algn="ctr" rtl="0">
              <a:spcBef>
                <a:spcPts val="0"/>
              </a:spcBef>
              <a:spcAft>
                <a:spcPts val="0"/>
              </a:spcAft>
              <a:buSzPts val="4200"/>
              <a:buNone/>
              <a:defRPr sz="5600" b="1"/>
            </a:lvl2pPr>
            <a:lvl3pPr lvl="2" algn="ctr" rtl="0">
              <a:spcBef>
                <a:spcPts val="0"/>
              </a:spcBef>
              <a:spcAft>
                <a:spcPts val="0"/>
              </a:spcAft>
              <a:buSzPts val="4200"/>
              <a:buNone/>
              <a:defRPr sz="5600" b="1"/>
            </a:lvl3pPr>
            <a:lvl4pPr lvl="3" algn="ctr" rtl="0">
              <a:spcBef>
                <a:spcPts val="0"/>
              </a:spcBef>
              <a:spcAft>
                <a:spcPts val="0"/>
              </a:spcAft>
              <a:buSzPts val="4200"/>
              <a:buNone/>
              <a:defRPr sz="5600" b="1"/>
            </a:lvl4pPr>
            <a:lvl5pPr lvl="4" algn="ctr" rtl="0">
              <a:spcBef>
                <a:spcPts val="0"/>
              </a:spcBef>
              <a:spcAft>
                <a:spcPts val="0"/>
              </a:spcAft>
              <a:buSzPts val="4200"/>
              <a:buNone/>
              <a:defRPr sz="5600" b="1"/>
            </a:lvl5pPr>
            <a:lvl6pPr lvl="5" algn="ctr" rtl="0">
              <a:spcBef>
                <a:spcPts val="0"/>
              </a:spcBef>
              <a:spcAft>
                <a:spcPts val="0"/>
              </a:spcAft>
              <a:buSzPts val="4200"/>
              <a:buNone/>
              <a:defRPr sz="5600" b="1"/>
            </a:lvl6pPr>
            <a:lvl7pPr lvl="6" algn="ctr" rtl="0">
              <a:spcBef>
                <a:spcPts val="0"/>
              </a:spcBef>
              <a:spcAft>
                <a:spcPts val="0"/>
              </a:spcAft>
              <a:buSzPts val="4200"/>
              <a:buNone/>
              <a:defRPr sz="5600" b="1"/>
            </a:lvl7pPr>
            <a:lvl8pPr lvl="7" algn="ctr" rtl="0">
              <a:spcBef>
                <a:spcPts val="0"/>
              </a:spcBef>
              <a:spcAft>
                <a:spcPts val="0"/>
              </a:spcAft>
              <a:buSzPts val="4200"/>
              <a:buNone/>
              <a:defRPr sz="5600" b="1"/>
            </a:lvl8pPr>
            <a:lvl9pPr lvl="8" algn="ctr" rtl="0">
              <a:spcBef>
                <a:spcPts val="0"/>
              </a:spcBef>
              <a:spcAft>
                <a:spcPts val="0"/>
              </a:spcAft>
              <a:buSzPts val="4200"/>
              <a:buNone/>
              <a:defRPr sz="5600" b="1"/>
            </a:lvl9pPr>
          </a:lstStyle>
          <a:p>
            <a:endParaRPr/>
          </a:p>
        </p:txBody>
      </p:sp>
      <p:sp>
        <p:nvSpPr>
          <p:cNvPr id="85" name="Google Shape;85;p9"/>
          <p:cNvSpPr txBox="1">
            <a:spLocks noGrp="1"/>
          </p:cNvSpPr>
          <p:nvPr>
            <p:ph type="subTitle" idx="1"/>
          </p:nvPr>
        </p:nvSpPr>
        <p:spPr>
          <a:xfrm>
            <a:off x="4419633" y="3305667"/>
            <a:ext cx="3352000" cy="17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86" name="Google Shape;86;p9"/>
          <p:cNvGrpSpPr/>
          <p:nvPr/>
        </p:nvGrpSpPr>
        <p:grpSpPr>
          <a:xfrm rot="-1298308">
            <a:off x="10553807" y="3692751"/>
            <a:ext cx="497280" cy="1076247"/>
            <a:chOff x="6387350" y="1078650"/>
            <a:chExt cx="317325" cy="686775"/>
          </a:xfrm>
        </p:grpSpPr>
        <p:sp>
          <p:nvSpPr>
            <p:cNvPr id="87" name="Google Shape;87;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 name="Google Shape;89;p9"/>
          <p:cNvGrpSpPr/>
          <p:nvPr/>
        </p:nvGrpSpPr>
        <p:grpSpPr>
          <a:xfrm rot="-3008970">
            <a:off x="10137013" y="4667318"/>
            <a:ext cx="497324" cy="1076341"/>
            <a:chOff x="6387350" y="1078650"/>
            <a:chExt cx="317325" cy="686775"/>
          </a:xfrm>
        </p:grpSpPr>
        <p:sp>
          <p:nvSpPr>
            <p:cNvPr id="90" name="Google Shape;90;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2" name="Google Shape;92;p9"/>
          <p:cNvGrpSpPr/>
          <p:nvPr/>
        </p:nvGrpSpPr>
        <p:grpSpPr>
          <a:xfrm rot="-1298308">
            <a:off x="993907" y="1074418"/>
            <a:ext cx="497280" cy="1076247"/>
            <a:chOff x="6387350" y="1078650"/>
            <a:chExt cx="317325" cy="686775"/>
          </a:xfrm>
        </p:grpSpPr>
        <p:sp>
          <p:nvSpPr>
            <p:cNvPr id="93" name="Google Shape;93;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 name="Google Shape;95;p9"/>
          <p:cNvGrpSpPr/>
          <p:nvPr/>
        </p:nvGrpSpPr>
        <p:grpSpPr>
          <a:xfrm rot="802168">
            <a:off x="1418417" y="2113754"/>
            <a:ext cx="497335" cy="1076365"/>
            <a:chOff x="6387350" y="1078650"/>
            <a:chExt cx="317325" cy="686775"/>
          </a:xfrm>
        </p:grpSpPr>
        <p:sp>
          <p:nvSpPr>
            <p:cNvPr id="96" name="Google Shape;96;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97845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0"/>
        <p:cNvGrpSpPr/>
        <p:nvPr/>
      </p:nvGrpSpPr>
      <p:grpSpPr>
        <a:xfrm>
          <a:off x="0" y="0"/>
          <a:ext cx="0" cy="0"/>
          <a:chOff x="0" y="0"/>
          <a:chExt cx="0" cy="0"/>
        </a:xfrm>
      </p:grpSpPr>
      <p:sp>
        <p:nvSpPr>
          <p:cNvPr id="101" name="Google Shape;101;p11"/>
          <p:cNvSpPr txBox="1">
            <a:spLocks noGrp="1"/>
          </p:cNvSpPr>
          <p:nvPr>
            <p:ph type="title" hasCustomPrompt="1"/>
          </p:nvPr>
        </p:nvSpPr>
        <p:spPr>
          <a:xfrm>
            <a:off x="1872200" y="2163700"/>
            <a:ext cx="8448000" cy="192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6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2" name="Google Shape;102;p11"/>
          <p:cNvSpPr txBox="1">
            <a:spLocks noGrp="1"/>
          </p:cNvSpPr>
          <p:nvPr>
            <p:ph type="body" idx="1"/>
          </p:nvPr>
        </p:nvSpPr>
        <p:spPr>
          <a:xfrm>
            <a:off x="1872200" y="4202967"/>
            <a:ext cx="8448000" cy="6136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grpSp>
        <p:nvGrpSpPr>
          <p:cNvPr id="103" name="Google Shape;103;p11"/>
          <p:cNvGrpSpPr/>
          <p:nvPr/>
        </p:nvGrpSpPr>
        <p:grpSpPr>
          <a:xfrm rot="-528884">
            <a:off x="11679675" y="548739"/>
            <a:ext cx="497261" cy="1076205"/>
            <a:chOff x="6387350" y="1078650"/>
            <a:chExt cx="317325" cy="686775"/>
          </a:xfrm>
        </p:grpSpPr>
        <p:sp>
          <p:nvSpPr>
            <p:cNvPr id="104" name="Google Shape;104;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6" name="Google Shape;106;p11"/>
          <p:cNvGrpSpPr/>
          <p:nvPr/>
        </p:nvGrpSpPr>
        <p:grpSpPr>
          <a:xfrm rot="-2239511">
            <a:off x="11097051" y="108000"/>
            <a:ext cx="497319" cy="1076329"/>
            <a:chOff x="6387350" y="1078650"/>
            <a:chExt cx="317325" cy="686775"/>
          </a:xfrm>
        </p:grpSpPr>
        <p:sp>
          <p:nvSpPr>
            <p:cNvPr id="107" name="Google Shape;107;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9" name="Google Shape;109;p11"/>
          <p:cNvGrpSpPr/>
          <p:nvPr/>
        </p:nvGrpSpPr>
        <p:grpSpPr>
          <a:xfrm rot="191098">
            <a:off x="717081" y="5175671"/>
            <a:ext cx="497276" cy="1076236"/>
            <a:chOff x="6387350" y="1078650"/>
            <a:chExt cx="317325" cy="686775"/>
          </a:xfrm>
        </p:grpSpPr>
        <p:sp>
          <p:nvSpPr>
            <p:cNvPr id="110" name="Google Shape;110;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2" name="Google Shape;112;p11"/>
          <p:cNvGrpSpPr/>
          <p:nvPr/>
        </p:nvGrpSpPr>
        <p:grpSpPr>
          <a:xfrm rot="-1656427">
            <a:off x="161904" y="5666051"/>
            <a:ext cx="497323" cy="1076339"/>
            <a:chOff x="6387350" y="1078650"/>
            <a:chExt cx="317325" cy="686775"/>
          </a:xfrm>
        </p:grpSpPr>
        <p:sp>
          <p:nvSpPr>
            <p:cNvPr id="113" name="Google Shape;113;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78876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3205426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6"/>
        <p:cNvGrpSpPr/>
        <p:nvPr/>
      </p:nvGrpSpPr>
      <p:grpSpPr>
        <a:xfrm>
          <a:off x="0" y="0"/>
          <a:ext cx="0" cy="0"/>
          <a:chOff x="0" y="0"/>
          <a:chExt cx="0" cy="0"/>
        </a:xfrm>
      </p:grpSpPr>
      <p:sp>
        <p:nvSpPr>
          <p:cNvPr id="117" name="Google Shape;117;p13"/>
          <p:cNvSpPr txBox="1">
            <a:spLocks noGrp="1"/>
          </p:cNvSpPr>
          <p:nvPr>
            <p:ph type="title"/>
          </p:nvPr>
        </p:nvSpPr>
        <p:spPr>
          <a:xfrm>
            <a:off x="2390800" y="898167"/>
            <a:ext cx="741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atin typeface="Indie Flower"/>
                <a:ea typeface="Indie Flower"/>
                <a:cs typeface="Indie Flower"/>
                <a:sym typeface="Indie Flower"/>
              </a:defRPr>
            </a:lvl2pPr>
            <a:lvl3pPr lvl="2" rtl="0">
              <a:spcBef>
                <a:spcPts val="0"/>
              </a:spcBef>
              <a:spcAft>
                <a:spcPts val="0"/>
              </a:spcAft>
              <a:buSzPts val="2800"/>
              <a:buNone/>
              <a:defRPr>
                <a:latin typeface="Indie Flower"/>
                <a:ea typeface="Indie Flower"/>
                <a:cs typeface="Indie Flower"/>
                <a:sym typeface="Indie Flower"/>
              </a:defRPr>
            </a:lvl3pPr>
            <a:lvl4pPr lvl="3" rtl="0">
              <a:spcBef>
                <a:spcPts val="0"/>
              </a:spcBef>
              <a:spcAft>
                <a:spcPts val="0"/>
              </a:spcAft>
              <a:buSzPts val="2800"/>
              <a:buNone/>
              <a:defRPr>
                <a:latin typeface="Indie Flower"/>
                <a:ea typeface="Indie Flower"/>
                <a:cs typeface="Indie Flower"/>
                <a:sym typeface="Indie Flower"/>
              </a:defRPr>
            </a:lvl4pPr>
            <a:lvl5pPr lvl="4" rtl="0">
              <a:spcBef>
                <a:spcPts val="0"/>
              </a:spcBef>
              <a:spcAft>
                <a:spcPts val="0"/>
              </a:spcAft>
              <a:buSzPts val="2800"/>
              <a:buNone/>
              <a:defRPr>
                <a:latin typeface="Indie Flower"/>
                <a:ea typeface="Indie Flower"/>
                <a:cs typeface="Indie Flower"/>
                <a:sym typeface="Indie Flower"/>
              </a:defRPr>
            </a:lvl5pPr>
            <a:lvl6pPr lvl="5" rtl="0">
              <a:spcBef>
                <a:spcPts val="0"/>
              </a:spcBef>
              <a:spcAft>
                <a:spcPts val="0"/>
              </a:spcAft>
              <a:buSzPts val="2800"/>
              <a:buNone/>
              <a:defRPr>
                <a:latin typeface="Indie Flower"/>
                <a:ea typeface="Indie Flower"/>
                <a:cs typeface="Indie Flower"/>
                <a:sym typeface="Indie Flower"/>
              </a:defRPr>
            </a:lvl6pPr>
            <a:lvl7pPr lvl="6" rtl="0">
              <a:spcBef>
                <a:spcPts val="0"/>
              </a:spcBef>
              <a:spcAft>
                <a:spcPts val="0"/>
              </a:spcAft>
              <a:buSzPts val="2800"/>
              <a:buNone/>
              <a:defRPr>
                <a:latin typeface="Indie Flower"/>
                <a:ea typeface="Indie Flower"/>
                <a:cs typeface="Indie Flower"/>
                <a:sym typeface="Indie Flower"/>
              </a:defRPr>
            </a:lvl7pPr>
            <a:lvl8pPr lvl="7" rtl="0">
              <a:spcBef>
                <a:spcPts val="0"/>
              </a:spcBef>
              <a:spcAft>
                <a:spcPts val="0"/>
              </a:spcAft>
              <a:buSzPts val="2800"/>
              <a:buNone/>
              <a:defRPr>
                <a:latin typeface="Indie Flower"/>
                <a:ea typeface="Indie Flower"/>
                <a:cs typeface="Indie Flower"/>
                <a:sym typeface="Indie Flower"/>
              </a:defRPr>
            </a:lvl8pPr>
            <a:lvl9pPr lvl="8" rtl="0">
              <a:spcBef>
                <a:spcPts val="0"/>
              </a:spcBef>
              <a:spcAft>
                <a:spcPts val="0"/>
              </a:spcAft>
              <a:buSzPts val="2800"/>
              <a:buNone/>
              <a:defRPr>
                <a:latin typeface="Indie Flower"/>
                <a:ea typeface="Indie Flower"/>
                <a:cs typeface="Indie Flower"/>
                <a:sym typeface="Indie Flower"/>
              </a:defRPr>
            </a:lvl9pPr>
          </a:lstStyle>
          <a:p>
            <a:endParaRPr/>
          </a:p>
        </p:txBody>
      </p:sp>
      <p:sp>
        <p:nvSpPr>
          <p:cNvPr id="118" name="Google Shape;118;p13">
            <a:hlinkClick r:id="" action="ppaction://noaction"/>
          </p:cNvPr>
          <p:cNvSpPr txBox="1">
            <a:spLocks noGrp="1"/>
          </p:cNvSpPr>
          <p:nvPr>
            <p:ph type="title" idx="2" hasCustomPrompt="1"/>
          </p:nvPr>
        </p:nvSpPr>
        <p:spPr>
          <a:xfrm>
            <a:off x="2355065" y="2782827"/>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19" name="Google Shape;119;p13">
            <a:hlinkClick r:id="" action="ppaction://noaction"/>
          </p:cNvPr>
          <p:cNvSpPr txBox="1">
            <a:spLocks noGrp="1"/>
          </p:cNvSpPr>
          <p:nvPr>
            <p:ph type="title" idx="3" hasCustomPrompt="1"/>
          </p:nvPr>
        </p:nvSpPr>
        <p:spPr>
          <a:xfrm>
            <a:off x="6560235" y="2782827"/>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0" name="Google Shape;120;p13"/>
          <p:cNvSpPr txBox="1">
            <a:spLocks noGrp="1"/>
          </p:cNvSpPr>
          <p:nvPr>
            <p:ph type="subTitle" idx="1"/>
          </p:nvPr>
        </p:nvSpPr>
        <p:spPr>
          <a:xfrm>
            <a:off x="3581316" y="2942477"/>
            <a:ext cx="19232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1" name="Google Shape;121;p13"/>
          <p:cNvSpPr txBox="1">
            <a:spLocks noGrp="1"/>
          </p:cNvSpPr>
          <p:nvPr>
            <p:ph type="subTitle" idx="4"/>
          </p:nvPr>
        </p:nvSpPr>
        <p:spPr>
          <a:xfrm>
            <a:off x="7787583" y="2952144"/>
            <a:ext cx="19232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2" name="Google Shape;122;p13">
            <a:hlinkClick r:id="" action="ppaction://noaction"/>
          </p:cNvPr>
          <p:cNvSpPr txBox="1">
            <a:spLocks noGrp="1"/>
          </p:cNvSpPr>
          <p:nvPr>
            <p:ph type="title" idx="5" hasCustomPrompt="1"/>
          </p:nvPr>
        </p:nvSpPr>
        <p:spPr>
          <a:xfrm>
            <a:off x="2355051" y="4577360"/>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3" name="Google Shape;123;p13">
            <a:hlinkClick r:id="" action="ppaction://noaction"/>
          </p:cNvPr>
          <p:cNvSpPr txBox="1">
            <a:spLocks noGrp="1"/>
          </p:cNvSpPr>
          <p:nvPr>
            <p:ph type="title" idx="6" hasCustomPrompt="1"/>
          </p:nvPr>
        </p:nvSpPr>
        <p:spPr>
          <a:xfrm>
            <a:off x="6560361" y="4577360"/>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4" name="Google Shape;124;p13"/>
          <p:cNvSpPr txBox="1">
            <a:spLocks noGrp="1"/>
          </p:cNvSpPr>
          <p:nvPr>
            <p:ph type="subTitle" idx="7"/>
          </p:nvPr>
        </p:nvSpPr>
        <p:spPr>
          <a:xfrm>
            <a:off x="3581333" y="4737011"/>
            <a:ext cx="19232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5" name="Google Shape;125;p13"/>
          <p:cNvSpPr txBox="1">
            <a:spLocks noGrp="1"/>
          </p:cNvSpPr>
          <p:nvPr>
            <p:ph type="subTitle" idx="8"/>
          </p:nvPr>
        </p:nvSpPr>
        <p:spPr>
          <a:xfrm>
            <a:off x="7787583" y="4746544"/>
            <a:ext cx="19232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6" name="Google Shape;126;p13"/>
          <p:cNvSpPr txBox="1">
            <a:spLocks noGrp="1"/>
          </p:cNvSpPr>
          <p:nvPr>
            <p:ph type="subTitle" idx="9"/>
          </p:nvPr>
        </p:nvSpPr>
        <p:spPr>
          <a:xfrm>
            <a:off x="3581300" y="2307265"/>
            <a:ext cx="2257200" cy="452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7" name="Google Shape;127;p13"/>
          <p:cNvSpPr txBox="1">
            <a:spLocks noGrp="1"/>
          </p:cNvSpPr>
          <p:nvPr>
            <p:ph type="subTitle" idx="13"/>
          </p:nvPr>
        </p:nvSpPr>
        <p:spPr>
          <a:xfrm>
            <a:off x="7787567" y="2313072"/>
            <a:ext cx="2257200" cy="452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8" name="Google Shape;128;p13"/>
          <p:cNvSpPr txBox="1">
            <a:spLocks noGrp="1"/>
          </p:cNvSpPr>
          <p:nvPr>
            <p:ph type="subTitle" idx="14"/>
          </p:nvPr>
        </p:nvSpPr>
        <p:spPr>
          <a:xfrm>
            <a:off x="3581333" y="4099881"/>
            <a:ext cx="2257200" cy="4472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9" name="Google Shape;129;p13"/>
          <p:cNvSpPr txBox="1">
            <a:spLocks noGrp="1"/>
          </p:cNvSpPr>
          <p:nvPr>
            <p:ph type="subTitle" idx="15"/>
          </p:nvPr>
        </p:nvSpPr>
        <p:spPr>
          <a:xfrm>
            <a:off x="7787565" y="4105608"/>
            <a:ext cx="2257200" cy="4472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2969481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3862200" y="4346400"/>
            <a:ext cx="446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667"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2" name="Google Shape;132;p14"/>
          <p:cNvSpPr txBox="1">
            <a:spLocks noGrp="1"/>
          </p:cNvSpPr>
          <p:nvPr>
            <p:ph type="subTitle" idx="1"/>
          </p:nvPr>
        </p:nvSpPr>
        <p:spPr>
          <a:xfrm>
            <a:off x="3862200" y="1637667"/>
            <a:ext cx="4467600" cy="25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9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133" name="Google Shape;133;p14"/>
          <p:cNvGrpSpPr/>
          <p:nvPr/>
        </p:nvGrpSpPr>
        <p:grpSpPr>
          <a:xfrm rot="-1298308">
            <a:off x="10725940" y="1058151"/>
            <a:ext cx="497280" cy="1076247"/>
            <a:chOff x="6387350" y="1078650"/>
            <a:chExt cx="317325" cy="686775"/>
          </a:xfrm>
        </p:grpSpPr>
        <p:sp>
          <p:nvSpPr>
            <p:cNvPr id="134" name="Google Shape;134;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 name="Google Shape;136;p14"/>
          <p:cNvGrpSpPr/>
          <p:nvPr/>
        </p:nvGrpSpPr>
        <p:grpSpPr>
          <a:xfrm rot="-506915">
            <a:off x="11318917" y="202950"/>
            <a:ext cx="497336" cy="1076365"/>
            <a:chOff x="6387350" y="1078650"/>
            <a:chExt cx="317325" cy="686775"/>
          </a:xfrm>
        </p:grpSpPr>
        <p:sp>
          <p:nvSpPr>
            <p:cNvPr id="137" name="Google Shape;137;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93075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1" name="Google Shape;141;p15"/>
          <p:cNvSpPr txBox="1">
            <a:spLocks noGrp="1"/>
          </p:cNvSpPr>
          <p:nvPr>
            <p:ph type="subTitle" idx="1"/>
          </p:nvPr>
        </p:nvSpPr>
        <p:spPr>
          <a:xfrm>
            <a:off x="2257767" y="3764133"/>
            <a:ext cx="2609600" cy="13076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42" name="Google Shape;142;p15"/>
          <p:cNvSpPr txBox="1">
            <a:spLocks noGrp="1"/>
          </p:cNvSpPr>
          <p:nvPr>
            <p:ph type="subTitle" idx="2"/>
          </p:nvPr>
        </p:nvSpPr>
        <p:spPr>
          <a:xfrm>
            <a:off x="2257788" y="3072628"/>
            <a:ext cx="26096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43" name="Google Shape;143;p15"/>
          <p:cNvSpPr txBox="1">
            <a:spLocks noGrp="1"/>
          </p:cNvSpPr>
          <p:nvPr>
            <p:ph type="subTitle" idx="3"/>
          </p:nvPr>
        </p:nvSpPr>
        <p:spPr>
          <a:xfrm>
            <a:off x="7324533" y="3764133"/>
            <a:ext cx="2609600" cy="13076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44" name="Google Shape;144;p15"/>
          <p:cNvSpPr txBox="1">
            <a:spLocks noGrp="1"/>
          </p:cNvSpPr>
          <p:nvPr>
            <p:ph type="subTitle" idx="4"/>
          </p:nvPr>
        </p:nvSpPr>
        <p:spPr>
          <a:xfrm>
            <a:off x="7324555" y="3072628"/>
            <a:ext cx="26096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grpSp>
        <p:nvGrpSpPr>
          <p:cNvPr id="145" name="Google Shape;145;p15"/>
          <p:cNvGrpSpPr/>
          <p:nvPr/>
        </p:nvGrpSpPr>
        <p:grpSpPr>
          <a:xfrm rot="-1298308">
            <a:off x="11412907" y="1575851"/>
            <a:ext cx="497280" cy="1076247"/>
            <a:chOff x="6387350" y="1078650"/>
            <a:chExt cx="317325" cy="686775"/>
          </a:xfrm>
        </p:grpSpPr>
        <p:sp>
          <p:nvSpPr>
            <p:cNvPr id="146" name="Google Shape;146;p1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8" name="Google Shape;148;p15"/>
          <p:cNvGrpSpPr/>
          <p:nvPr/>
        </p:nvGrpSpPr>
        <p:grpSpPr>
          <a:xfrm rot="763719">
            <a:off x="236512" y="234639"/>
            <a:ext cx="497349" cy="1076395"/>
            <a:chOff x="6387350" y="1078650"/>
            <a:chExt cx="317325" cy="686775"/>
          </a:xfrm>
        </p:grpSpPr>
        <p:sp>
          <p:nvSpPr>
            <p:cNvPr id="149" name="Google Shape;149;p1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67416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1"/>
        <p:cNvGrpSpPr/>
        <p:nvPr/>
      </p:nvGrpSpPr>
      <p:grpSpPr>
        <a:xfrm>
          <a:off x="0" y="0"/>
          <a:ext cx="0" cy="0"/>
          <a:chOff x="0" y="0"/>
          <a:chExt cx="0" cy="0"/>
        </a:xfrm>
      </p:grpSpPr>
      <p:sp>
        <p:nvSpPr>
          <p:cNvPr id="152" name="Google Shape;152;p16"/>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 name="Google Shape;153;p16"/>
          <p:cNvSpPr txBox="1">
            <a:spLocks noGrp="1"/>
          </p:cNvSpPr>
          <p:nvPr>
            <p:ph type="subTitle" idx="1"/>
          </p:nvPr>
        </p:nvSpPr>
        <p:spPr>
          <a:xfrm>
            <a:off x="193023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4" name="Google Shape;154;p16"/>
          <p:cNvSpPr txBox="1">
            <a:spLocks noGrp="1"/>
          </p:cNvSpPr>
          <p:nvPr>
            <p:ph type="subTitle" idx="2"/>
          </p:nvPr>
        </p:nvSpPr>
        <p:spPr>
          <a:xfrm>
            <a:off x="1930263"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5" name="Google Shape;155;p16"/>
          <p:cNvSpPr txBox="1">
            <a:spLocks noGrp="1"/>
          </p:cNvSpPr>
          <p:nvPr>
            <p:ph type="subTitle" idx="3"/>
          </p:nvPr>
        </p:nvSpPr>
        <p:spPr>
          <a:xfrm>
            <a:off x="801296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6" name="Google Shape;156;p16"/>
          <p:cNvSpPr txBox="1">
            <a:spLocks noGrp="1"/>
          </p:cNvSpPr>
          <p:nvPr>
            <p:ph type="subTitle" idx="4"/>
          </p:nvPr>
        </p:nvSpPr>
        <p:spPr>
          <a:xfrm>
            <a:off x="8012979"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7" name="Google Shape;157;p16"/>
          <p:cNvSpPr txBox="1">
            <a:spLocks noGrp="1"/>
          </p:cNvSpPr>
          <p:nvPr>
            <p:ph type="subTitle" idx="5"/>
          </p:nvPr>
        </p:nvSpPr>
        <p:spPr>
          <a:xfrm>
            <a:off x="497157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8" name="Google Shape;158;p16"/>
          <p:cNvSpPr txBox="1">
            <a:spLocks noGrp="1"/>
          </p:cNvSpPr>
          <p:nvPr>
            <p:ph type="subTitle" idx="6"/>
          </p:nvPr>
        </p:nvSpPr>
        <p:spPr>
          <a:xfrm>
            <a:off x="4971596"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3423024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 name="Google Shape;161;p17"/>
          <p:cNvSpPr txBox="1">
            <a:spLocks noGrp="1"/>
          </p:cNvSpPr>
          <p:nvPr>
            <p:ph type="subTitle" idx="1"/>
          </p:nvPr>
        </p:nvSpPr>
        <p:spPr>
          <a:xfrm>
            <a:off x="2740351"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2" name="Google Shape;162;p17"/>
          <p:cNvSpPr txBox="1">
            <a:spLocks noGrp="1"/>
          </p:cNvSpPr>
          <p:nvPr>
            <p:ph type="subTitle" idx="2"/>
          </p:nvPr>
        </p:nvSpPr>
        <p:spPr>
          <a:xfrm>
            <a:off x="2740372"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3" name="Google Shape;163;p17"/>
          <p:cNvSpPr txBox="1">
            <a:spLocks noGrp="1"/>
          </p:cNvSpPr>
          <p:nvPr>
            <p:ph type="subTitle" idx="3"/>
          </p:nvPr>
        </p:nvSpPr>
        <p:spPr>
          <a:xfrm>
            <a:off x="8823083"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4" name="Google Shape;164;p17"/>
          <p:cNvSpPr txBox="1">
            <a:spLocks noGrp="1"/>
          </p:cNvSpPr>
          <p:nvPr>
            <p:ph type="subTitle" idx="4"/>
          </p:nvPr>
        </p:nvSpPr>
        <p:spPr>
          <a:xfrm>
            <a:off x="8823093"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5" name="Google Shape;165;p17"/>
          <p:cNvSpPr txBox="1">
            <a:spLocks noGrp="1"/>
          </p:cNvSpPr>
          <p:nvPr>
            <p:ph type="subTitle" idx="5"/>
          </p:nvPr>
        </p:nvSpPr>
        <p:spPr>
          <a:xfrm>
            <a:off x="5781684"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6" name="Google Shape;166;p17"/>
          <p:cNvSpPr txBox="1">
            <a:spLocks noGrp="1"/>
          </p:cNvSpPr>
          <p:nvPr>
            <p:ph type="subTitle" idx="6"/>
          </p:nvPr>
        </p:nvSpPr>
        <p:spPr>
          <a:xfrm>
            <a:off x="5781700"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7" name="Google Shape;167;p17"/>
          <p:cNvSpPr txBox="1">
            <a:spLocks noGrp="1"/>
          </p:cNvSpPr>
          <p:nvPr>
            <p:ph type="subTitle" idx="7"/>
          </p:nvPr>
        </p:nvSpPr>
        <p:spPr>
          <a:xfrm>
            <a:off x="2740351"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8" name="Google Shape;168;p17"/>
          <p:cNvSpPr txBox="1">
            <a:spLocks noGrp="1"/>
          </p:cNvSpPr>
          <p:nvPr>
            <p:ph type="subTitle" idx="8"/>
          </p:nvPr>
        </p:nvSpPr>
        <p:spPr>
          <a:xfrm>
            <a:off x="2740372"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9" name="Google Shape;169;p17"/>
          <p:cNvSpPr txBox="1">
            <a:spLocks noGrp="1"/>
          </p:cNvSpPr>
          <p:nvPr>
            <p:ph type="subTitle" idx="9"/>
          </p:nvPr>
        </p:nvSpPr>
        <p:spPr>
          <a:xfrm>
            <a:off x="8823083"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0" name="Google Shape;170;p17"/>
          <p:cNvSpPr txBox="1">
            <a:spLocks noGrp="1"/>
          </p:cNvSpPr>
          <p:nvPr>
            <p:ph type="subTitle" idx="13"/>
          </p:nvPr>
        </p:nvSpPr>
        <p:spPr>
          <a:xfrm>
            <a:off x="8823093"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71" name="Google Shape;171;p17"/>
          <p:cNvSpPr txBox="1">
            <a:spLocks noGrp="1"/>
          </p:cNvSpPr>
          <p:nvPr>
            <p:ph type="subTitle" idx="14"/>
          </p:nvPr>
        </p:nvSpPr>
        <p:spPr>
          <a:xfrm>
            <a:off x="5781684"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2" name="Google Shape;172;p17"/>
          <p:cNvSpPr txBox="1">
            <a:spLocks noGrp="1"/>
          </p:cNvSpPr>
          <p:nvPr>
            <p:ph type="subTitle" idx="15"/>
          </p:nvPr>
        </p:nvSpPr>
        <p:spPr>
          <a:xfrm>
            <a:off x="5781700"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2252713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7176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3176533" y="593367"/>
            <a:ext cx="5839200" cy="13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7849756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flipH="1">
            <a:off x="4793700" y="2047617"/>
            <a:ext cx="3966400" cy="171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91" name="Google Shape;191;p20"/>
          <p:cNvSpPr txBox="1">
            <a:spLocks noGrp="1"/>
          </p:cNvSpPr>
          <p:nvPr>
            <p:ph type="title" idx="2" hasCustomPrompt="1"/>
          </p:nvPr>
        </p:nvSpPr>
        <p:spPr>
          <a:xfrm flipH="1">
            <a:off x="2079267" y="2053500"/>
            <a:ext cx="2310000" cy="261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92" name="Google Shape;192;p20"/>
          <p:cNvSpPr txBox="1">
            <a:spLocks noGrp="1"/>
          </p:cNvSpPr>
          <p:nvPr>
            <p:ph type="subTitle" idx="1"/>
          </p:nvPr>
        </p:nvSpPr>
        <p:spPr>
          <a:xfrm flipH="1">
            <a:off x="4961700" y="3691384"/>
            <a:ext cx="3798400" cy="98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3" name="Google Shape;193;p20"/>
          <p:cNvGrpSpPr/>
          <p:nvPr/>
        </p:nvGrpSpPr>
        <p:grpSpPr>
          <a:xfrm rot="1298308" flipH="1">
            <a:off x="229769" y="325901"/>
            <a:ext cx="497280" cy="1076247"/>
            <a:chOff x="6387350" y="1078650"/>
            <a:chExt cx="317325" cy="686775"/>
          </a:xfrm>
        </p:grpSpPr>
        <p:sp>
          <p:nvSpPr>
            <p:cNvPr id="194" name="Google Shape;194;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20"/>
          <p:cNvGrpSpPr/>
          <p:nvPr/>
        </p:nvGrpSpPr>
        <p:grpSpPr>
          <a:xfrm rot="3008970" flipH="1">
            <a:off x="701953" y="1204818"/>
            <a:ext cx="497324" cy="1076341"/>
            <a:chOff x="6387350" y="1078650"/>
            <a:chExt cx="317325" cy="686775"/>
          </a:xfrm>
        </p:grpSpPr>
        <p:sp>
          <p:nvSpPr>
            <p:cNvPr id="197" name="Google Shape;197;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9" name="Google Shape;199;p20"/>
          <p:cNvGrpSpPr/>
          <p:nvPr/>
        </p:nvGrpSpPr>
        <p:grpSpPr>
          <a:xfrm rot="1298308" flipH="1">
            <a:off x="11100403" y="5599885"/>
            <a:ext cx="497280" cy="1076247"/>
            <a:chOff x="6387350" y="1078650"/>
            <a:chExt cx="317325" cy="686775"/>
          </a:xfrm>
        </p:grpSpPr>
        <p:sp>
          <p:nvSpPr>
            <p:cNvPr id="200" name="Google Shape;200;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2" name="Google Shape;202;p20"/>
          <p:cNvGrpSpPr/>
          <p:nvPr/>
        </p:nvGrpSpPr>
        <p:grpSpPr>
          <a:xfrm rot="3320677" flipH="1">
            <a:off x="11100372" y="4542318"/>
            <a:ext cx="497328" cy="1076348"/>
            <a:chOff x="6387350" y="1078650"/>
            <a:chExt cx="317325" cy="686775"/>
          </a:xfrm>
        </p:grpSpPr>
        <p:sp>
          <p:nvSpPr>
            <p:cNvPr id="203" name="Google Shape;203;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44862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5"/>
        <p:cNvGrpSpPr/>
        <p:nvPr/>
      </p:nvGrpSpPr>
      <p:grpSpPr>
        <a:xfrm>
          <a:off x="0" y="0"/>
          <a:ext cx="0" cy="0"/>
          <a:chOff x="0" y="0"/>
          <a:chExt cx="0" cy="0"/>
        </a:xfrm>
      </p:grpSpPr>
      <p:sp>
        <p:nvSpPr>
          <p:cNvPr id="206" name="Google Shape;206;p21"/>
          <p:cNvSpPr txBox="1">
            <a:spLocks noGrp="1"/>
          </p:cNvSpPr>
          <p:nvPr>
            <p:ph type="subTitle" idx="1"/>
          </p:nvPr>
        </p:nvSpPr>
        <p:spPr>
          <a:xfrm>
            <a:off x="3597984" y="26511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07" name="Google Shape;207;p21"/>
          <p:cNvSpPr txBox="1">
            <a:spLocks noGrp="1"/>
          </p:cNvSpPr>
          <p:nvPr>
            <p:ph type="subTitle" idx="2"/>
          </p:nvPr>
        </p:nvSpPr>
        <p:spPr>
          <a:xfrm>
            <a:off x="3598005" y="21152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08" name="Google Shape;208;p21"/>
          <p:cNvSpPr txBox="1">
            <a:spLocks noGrp="1"/>
          </p:cNvSpPr>
          <p:nvPr>
            <p:ph type="subTitle" idx="3"/>
          </p:nvPr>
        </p:nvSpPr>
        <p:spPr>
          <a:xfrm>
            <a:off x="7933983" y="26511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09" name="Google Shape;209;p21"/>
          <p:cNvSpPr txBox="1">
            <a:spLocks noGrp="1"/>
          </p:cNvSpPr>
          <p:nvPr>
            <p:ph type="subTitle" idx="4"/>
          </p:nvPr>
        </p:nvSpPr>
        <p:spPr>
          <a:xfrm>
            <a:off x="7934000" y="21152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0" name="Google Shape;210;p21"/>
          <p:cNvSpPr txBox="1">
            <a:spLocks noGrp="1"/>
          </p:cNvSpPr>
          <p:nvPr>
            <p:ph type="subTitle" idx="5"/>
          </p:nvPr>
        </p:nvSpPr>
        <p:spPr>
          <a:xfrm>
            <a:off x="3597984" y="42264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11" name="Google Shape;211;p21"/>
          <p:cNvSpPr txBox="1">
            <a:spLocks noGrp="1"/>
          </p:cNvSpPr>
          <p:nvPr>
            <p:ph type="subTitle" idx="6"/>
          </p:nvPr>
        </p:nvSpPr>
        <p:spPr>
          <a:xfrm>
            <a:off x="3598005" y="36906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2" name="Google Shape;212;p21"/>
          <p:cNvSpPr txBox="1">
            <a:spLocks noGrp="1"/>
          </p:cNvSpPr>
          <p:nvPr>
            <p:ph type="subTitle" idx="7"/>
          </p:nvPr>
        </p:nvSpPr>
        <p:spPr>
          <a:xfrm>
            <a:off x="7933983" y="42264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13" name="Google Shape;213;p21"/>
          <p:cNvSpPr txBox="1">
            <a:spLocks noGrp="1"/>
          </p:cNvSpPr>
          <p:nvPr>
            <p:ph type="subTitle" idx="8"/>
          </p:nvPr>
        </p:nvSpPr>
        <p:spPr>
          <a:xfrm>
            <a:off x="7934000" y="36906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4" name="Google Shape;214;p21"/>
          <p:cNvSpPr txBox="1">
            <a:spLocks noGrp="1"/>
          </p:cNvSpPr>
          <p:nvPr>
            <p:ph type="title"/>
          </p:nvPr>
        </p:nvSpPr>
        <p:spPr>
          <a:xfrm>
            <a:off x="1947567" y="593367"/>
            <a:ext cx="8296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028817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34"/>
        <p:cNvGrpSpPr/>
        <p:nvPr/>
      </p:nvGrpSpPr>
      <p:grpSpPr>
        <a:xfrm>
          <a:off x="0" y="0"/>
          <a:ext cx="0" cy="0"/>
          <a:chOff x="0" y="0"/>
          <a:chExt cx="0" cy="0"/>
        </a:xfrm>
      </p:grpSpPr>
      <p:sp>
        <p:nvSpPr>
          <p:cNvPr id="235" name="Google Shape;235;p23"/>
          <p:cNvSpPr txBox="1">
            <a:spLocks noGrp="1"/>
          </p:cNvSpPr>
          <p:nvPr>
            <p:ph type="subTitle" idx="1"/>
          </p:nvPr>
        </p:nvSpPr>
        <p:spPr>
          <a:xfrm>
            <a:off x="2550400" y="28175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36" name="Google Shape;236;p23"/>
          <p:cNvSpPr txBox="1">
            <a:spLocks noGrp="1"/>
          </p:cNvSpPr>
          <p:nvPr>
            <p:ph type="subTitle" idx="2"/>
          </p:nvPr>
        </p:nvSpPr>
        <p:spPr>
          <a:xfrm>
            <a:off x="2550423" y="22817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37" name="Google Shape;237;p23"/>
          <p:cNvSpPr txBox="1">
            <a:spLocks noGrp="1"/>
          </p:cNvSpPr>
          <p:nvPr>
            <p:ph type="subTitle" idx="3"/>
          </p:nvPr>
        </p:nvSpPr>
        <p:spPr>
          <a:xfrm>
            <a:off x="7927233" y="2817533"/>
            <a:ext cx="1739600" cy="7660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38" name="Google Shape;238;p23"/>
          <p:cNvSpPr txBox="1">
            <a:spLocks noGrp="1"/>
          </p:cNvSpPr>
          <p:nvPr>
            <p:ph type="subTitle" idx="4"/>
          </p:nvPr>
        </p:nvSpPr>
        <p:spPr>
          <a:xfrm>
            <a:off x="7927249" y="2281700"/>
            <a:ext cx="1739600" cy="4964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b="1">
                <a:latin typeface="Gloria Hallelujah"/>
                <a:ea typeface="Gloria Hallelujah"/>
                <a:cs typeface="Gloria Hallelujah"/>
                <a:sym typeface="Gloria Hallelujah"/>
              </a:defRPr>
            </a:lvl1pPr>
            <a:lvl2pPr lvl="1" algn="r" rtl="0">
              <a:lnSpc>
                <a:spcPct val="100000"/>
              </a:lnSpc>
              <a:spcBef>
                <a:spcPts val="0"/>
              </a:spcBef>
              <a:spcAft>
                <a:spcPts val="0"/>
              </a:spcAft>
              <a:buNone/>
              <a:defRPr b="1">
                <a:latin typeface="Gloria Hallelujah"/>
                <a:ea typeface="Gloria Hallelujah"/>
                <a:cs typeface="Gloria Hallelujah"/>
                <a:sym typeface="Gloria Hallelujah"/>
              </a:defRPr>
            </a:lvl2pPr>
            <a:lvl3pPr lvl="2" algn="r" rtl="0">
              <a:lnSpc>
                <a:spcPct val="100000"/>
              </a:lnSpc>
              <a:spcBef>
                <a:spcPts val="0"/>
              </a:spcBef>
              <a:spcAft>
                <a:spcPts val="0"/>
              </a:spcAft>
              <a:buNone/>
              <a:defRPr b="1">
                <a:latin typeface="Gloria Hallelujah"/>
                <a:ea typeface="Gloria Hallelujah"/>
                <a:cs typeface="Gloria Hallelujah"/>
                <a:sym typeface="Gloria Hallelujah"/>
              </a:defRPr>
            </a:lvl3pPr>
            <a:lvl4pPr lvl="3" algn="r" rtl="0">
              <a:lnSpc>
                <a:spcPct val="100000"/>
              </a:lnSpc>
              <a:spcBef>
                <a:spcPts val="0"/>
              </a:spcBef>
              <a:spcAft>
                <a:spcPts val="0"/>
              </a:spcAft>
              <a:buNone/>
              <a:defRPr b="1">
                <a:latin typeface="Gloria Hallelujah"/>
                <a:ea typeface="Gloria Hallelujah"/>
                <a:cs typeface="Gloria Hallelujah"/>
                <a:sym typeface="Gloria Hallelujah"/>
              </a:defRPr>
            </a:lvl4pPr>
            <a:lvl5pPr lvl="4" algn="r" rtl="0">
              <a:lnSpc>
                <a:spcPct val="100000"/>
              </a:lnSpc>
              <a:spcBef>
                <a:spcPts val="0"/>
              </a:spcBef>
              <a:spcAft>
                <a:spcPts val="0"/>
              </a:spcAft>
              <a:buNone/>
              <a:defRPr b="1">
                <a:latin typeface="Gloria Hallelujah"/>
                <a:ea typeface="Gloria Hallelujah"/>
                <a:cs typeface="Gloria Hallelujah"/>
                <a:sym typeface="Gloria Hallelujah"/>
              </a:defRPr>
            </a:lvl5pPr>
            <a:lvl6pPr lvl="5" algn="r" rtl="0">
              <a:lnSpc>
                <a:spcPct val="100000"/>
              </a:lnSpc>
              <a:spcBef>
                <a:spcPts val="0"/>
              </a:spcBef>
              <a:spcAft>
                <a:spcPts val="0"/>
              </a:spcAft>
              <a:buNone/>
              <a:defRPr b="1">
                <a:latin typeface="Gloria Hallelujah"/>
                <a:ea typeface="Gloria Hallelujah"/>
                <a:cs typeface="Gloria Hallelujah"/>
                <a:sym typeface="Gloria Hallelujah"/>
              </a:defRPr>
            </a:lvl6pPr>
            <a:lvl7pPr lvl="6" algn="r" rtl="0">
              <a:lnSpc>
                <a:spcPct val="100000"/>
              </a:lnSpc>
              <a:spcBef>
                <a:spcPts val="0"/>
              </a:spcBef>
              <a:spcAft>
                <a:spcPts val="0"/>
              </a:spcAft>
              <a:buNone/>
              <a:defRPr b="1">
                <a:latin typeface="Gloria Hallelujah"/>
                <a:ea typeface="Gloria Hallelujah"/>
                <a:cs typeface="Gloria Hallelujah"/>
                <a:sym typeface="Gloria Hallelujah"/>
              </a:defRPr>
            </a:lvl7pPr>
            <a:lvl8pPr lvl="7" algn="r" rtl="0">
              <a:lnSpc>
                <a:spcPct val="100000"/>
              </a:lnSpc>
              <a:spcBef>
                <a:spcPts val="0"/>
              </a:spcBef>
              <a:spcAft>
                <a:spcPts val="0"/>
              </a:spcAft>
              <a:buNone/>
              <a:defRPr b="1">
                <a:latin typeface="Gloria Hallelujah"/>
                <a:ea typeface="Gloria Hallelujah"/>
                <a:cs typeface="Gloria Hallelujah"/>
                <a:sym typeface="Gloria Hallelujah"/>
              </a:defRPr>
            </a:lvl8pPr>
            <a:lvl9pPr lvl="8" algn="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39" name="Google Shape;239;p23"/>
          <p:cNvSpPr txBox="1">
            <a:spLocks noGrp="1"/>
          </p:cNvSpPr>
          <p:nvPr>
            <p:ph type="subTitle" idx="5"/>
          </p:nvPr>
        </p:nvSpPr>
        <p:spPr>
          <a:xfrm>
            <a:off x="2550400" y="4596067"/>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40" name="Google Shape;240;p23"/>
          <p:cNvSpPr txBox="1">
            <a:spLocks noGrp="1"/>
          </p:cNvSpPr>
          <p:nvPr>
            <p:ph type="subTitle" idx="6"/>
          </p:nvPr>
        </p:nvSpPr>
        <p:spPr>
          <a:xfrm>
            <a:off x="2550423" y="4060233"/>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41" name="Google Shape;241;p23"/>
          <p:cNvSpPr txBox="1">
            <a:spLocks noGrp="1"/>
          </p:cNvSpPr>
          <p:nvPr>
            <p:ph type="subTitle" idx="7"/>
          </p:nvPr>
        </p:nvSpPr>
        <p:spPr>
          <a:xfrm>
            <a:off x="7927233" y="4596067"/>
            <a:ext cx="1739600" cy="7660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42" name="Google Shape;242;p23"/>
          <p:cNvSpPr txBox="1">
            <a:spLocks noGrp="1"/>
          </p:cNvSpPr>
          <p:nvPr>
            <p:ph type="subTitle" idx="8"/>
          </p:nvPr>
        </p:nvSpPr>
        <p:spPr>
          <a:xfrm>
            <a:off x="7927249" y="4060233"/>
            <a:ext cx="1739600" cy="4964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b="1">
                <a:latin typeface="Gloria Hallelujah"/>
                <a:ea typeface="Gloria Hallelujah"/>
                <a:cs typeface="Gloria Hallelujah"/>
                <a:sym typeface="Gloria Hallelujah"/>
              </a:defRPr>
            </a:lvl1pPr>
            <a:lvl2pPr lvl="1" algn="r" rtl="0">
              <a:lnSpc>
                <a:spcPct val="100000"/>
              </a:lnSpc>
              <a:spcBef>
                <a:spcPts val="0"/>
              </a:spcBef>
              <a:spcAft>
                <a:spcPts val="0"/>
              </a:spcAft>
              <a:buNone/>
              <a:defRPr b="1">
                <a:latin typeface="Gloria Hallelujah"/>
                <a:ea typeface="Gloria Hallelujah"/>
                <a:cs typeface="Gloria Hallelujah"/>
                <a:sym typeface="Gloria Hallelujah"/>
              </a:defRPr>
            </a:lvl2pPr>
            <a:lvl3pPr lvl="2" algn="r" rtl="0">
              <a:lnSpc>
                <a:spcPct val="100000"/>
              </a:lnSpc>
              <a:spcBef>
                <a:spcPts val="0"/>
              </a:spcBef>
              <a:spcAft>
                <a:spcPts val="0"/>
              </a:spcAft>
              <a:buNone/>
              <a:defRPr b="1">
                <a:latin typeface="Gloria Hallelujah"/>
                <a:ea typeface="Gloria Hallelujah"/>
                <a:cs typeface="Gloria Hallelujah"/>
                <a:sym typeface="Gloria Hallelujah"/>
              </a:defRPr>
            </a:lvl3pPr>
            <a:lvl4pPr lvl="3" algn="r" rtl="0">
              <a:lnSpc>
                <a:spcPct val="100000"/>
              </a:lnSpc>
              <a:spcBef>
                <a:spcPts val="0"/>
              </a:spcBef>
              <a:spcAft>
                <a:spcPts val="0"/>
              </a:spcAft>
              <a:buNone/>
              <a:defRPr b="1">
                <a:latin typeface="Gloria Hallelujah"/>
                <a:ea typeface="Gloria Hallelujah"/>
                <a:cs typeface="Gloria Hallelujah"/>
                <a:sym typeface="Gloria Hallelujah"/>
              </a:defRPr>
            </a:lvl4pPr>
            <a:lvl5pPr lvl="4" algn="r" rtl="0">
              <a:lnSpc>
                <a:spcPct val="100000"/>
              </a:lnSpc>
              <a:spcBef>
                <a:spcPts val="0"/>
              </a:spcBef>
              <a:spcAft>
                <a:spcPts val="0"/>
              </a:spcAft>
              <a:buNone/>
              <a:defRPr b="1">
                <a:latin typeface="Gloria Hallelujah"/>
                <a:ea typeface="Gloria Hallelujah"/>
                <a:cs typeface="Gloria Hallelujah"/>
                <a:sym typeface="Gloria Hallelujah"/>
              </a:defRPr>
            </a:lvl5pPr>
            <a:lvl6pPr lvl="5" algn="r" rtl="0">
              <a:lnSpc>
                <a:spcPct val="100000"/>
              </a:lnSpc>
              <a:spcBef>
                <a:spcPts val="0"/>
              </a:spcBef>
              <a:spcAft>
                <a:spcPts val="0"/>
              </a:spcAft>
              <a:buNone/>
              <a:defRPr b="1">
                <a:latin typeface="Gloria Hallelujah"/>
                <a:ea typeface="Gloria Hallelujah"/>
                <a:cs typeface="Gloria Hallelujah"/>
                <a:sym typeface="Gloria Hallelujah"/>
              </a:defRPr>
            </a:lvl6pPr>
            <a:lvl7pPr lvl="6" algn="r" rtl="0">
              <a:lnSpc>
                <a:spcPct val="100000"/>
              </a:lnSpc>
              <a:spcBef>
                <a:spcPts val="0"/>
              </a:spcBef>
              <a:spcAft>
                <a:spcPts val="0"/>
              </a:spcAft>
              <a:buNone/>
              <a:defRPr b="1">
                <a:latin typeface="Gloria Hallelujah"/>
                <a:ea typeface="Gloria Hallelujah"/>
                <a:cs typeface="Gloria Hallelujah"/>
                <a:sym typeface="Gloria Hallelujah"/>
              </a:defRPr>
            </a:lvl7pPr>
            <a:lvl8pPr lvl="7" algn="r" rtl="0">
              <a:lnSpc>
                <a:spcPct val="100000"/>
              </a:lnSpc>
              <a:spcBef>
                <a:spcPts val="0"/>
              </a:spcBef>
              <a:spcAft>
                <a:spcPts val="0"/>
              </a:spcAft>
              <a:buNone/>
              <a:defRPr b="1">
                <a:latin typeface="Gloria Hallelujah"/>
                <a:ea typeface="Gloria Hallelujah"/>
                <a:cs typeface="Gloria Hallelujah"/>
                <a:sym typeface="Gloria Hallelujah"/>
              </a:defRPr>
            </a:lvl8pPr>
            <a:lvl9pPr lvl="8" algn="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43" name="Google Shape;243;p23"/>
          <p:cNvSpPr txBox="1">
            <a:spLocks noGrp="1"/>
          </p:cNvSpPr>
          <p:nvPr>
            <p:ph type="title"/>
          </p:nvPr>
        </p:nvSpPr>
        <p:spPr>
          <a:xfrm>
            <a:off x="3915684" y="593367"/>
            <a:ext cx="436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353320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3176517" y="593367"/>
            <a:ext cx="58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46" name="Google Shape;246;p24"/>
          <p:cNvGrpSpPr/>
          <p:nvPr/>
        </p:nvGrpSpPr>
        <p:grpSpPr>
          <a:xfrm rot="-1298308">
            <a:off x="11577307" y="5656718"/>
            <a:ext cx="497280" cy="1076247"/>
            <a:chOff x="6387350" y="1078650"/>
            <a:chExt cx="317325" cy="686775"/>
          </a:xfrm>
        </p:grpSpPr>
        <p:sp>
          <p:nvSpPr>
            <p:cNvPr id="247" name="Google Shape;247;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24"/>
          <p:cNvGrpSpPr/>
          <p:nvPr/>
        </p:nvGrpSpPr>
        <p:grpSpPr>
          <a:xfrm rot="1134957">
            <a:off x="851690" y="179485"/>
            <a:ext cx="497257" cy="1076195"/>
            <a:chOff x="6387350" y="1078650"/>
            <a:chExt cx="317325" cy="686775"/>
          </a:xfrm>
        </p:grpSpPr>
        <p:sp>
          <p:nvSpPr>
            <p:cNvPr id="250" name="Google Shape;250;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24"/>
          <p:cNvGrpSpPr/>
          <p:nvPr/>
        </p:nvGrpSpPr>
        <p:grpSpPr>
          <a:xfrm rot="-1065772">
            <a:off x="184806" y="501239"/>
            <a:ext cx="497327" cy="1076347"/>
            <a:chOff x="6387350" y="1078650"/>
            <a:chExt cx="317325" cy="686775"/>
          </a:xfrm>
        </p:grpSpPr>
        <p:sp>
          <p:nvSpPr>
            <p:cNvPr id="253" name="Google Shape;253;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107303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55"/>
        <p:cNvGrpSpPr/>
        <p:nvPr/>
      </p:nvGrpSpPr>
      <p:grpSpPr>
        <a:xfrm>
          <a:off x="0" y="0"/>
          <a:ext cx="0" cy="0"/>
          <a:chOff x="0" y="0"/>
          <a:chExt cx="0" cy="0"/>
        </a:xfrm>
      </p:grpSpPr>
      <p:sp>
        <p:nvSpPr>
          <p:cNvPr id="256" name="Google Shape;256;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57" name="Google Shape;257;p25"/>
          <p:cNvGrpSpPr/>
          <p:nvPr/>
        </p:nvGrpSpPr>
        <p:grpSpPr>
          <a:xfrm rot="-528884">
            <a:off x="11679675" y="5687672"/>
            <a:ext cx="497261" cy="1076205"/>
            <a:chOff x="6387350" y="1078650"/>
            <a:chExt cx="317325" cy="686775"/>
          </a:xfrm>
        </p:grpSpPr>
        <p:sp>
          <p:nvSpPr>
            <p:cNvPr id="258" name="Google Shape;258;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0" name="Google Shape;260;p25"/>
          <p:cNvGrpSpPr/>
          <p:nvPr/>
        </p:nvGrpSpPr>
        <p:grpSpPr>
          <a:xfrm rot="-2239511">
            <a:off x="11097051" y="5246933"/>
            <a:ext cx="497319" cy="1076329"/>
            <a:chOff x="6387350" y="1078650"/>
            <a:chExt cx="317325" cy="686775"/>
          </a:xfrm>
        </p:grpSpPr>
        <p:sp>
          <p:nvSpPr>
            <p:cNvPr id="261" name="Google Shape;261;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3" name="Google Shape;263;p25"/>
          <p:cNvGrpSpPr/>
          <p:nvPr/>
        </p:nvGrpSpPr>
        <p:grpSpPr>
          <a:xfrm rot="191098">
            <a:off x="717081" y="80405"/>
            <a:ext cx="497276" cy="1076236"/>
            <a:chOff x="6387350" y="1078650"/>
            <a:chExt cx="317325" cy="686775"/>
          </a:xfrm>
        </p:grpSpPr>
        <p:sp>
          <p:nvSpPr>
            <p:cNvPr id="264" name="Google Shape;264;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6" name="Google Shape;266;p25"/>
          <p:cNvGrpSpPr/>
          <p:nvPr/>
        </p:nvGrpSpPr>
        <p:grpSpPr>
          <a:xfrm rot="-1656427">
            <a:off x="161904" y="570784"/>
            <a:ext cx="497323" cy="1076339"/>
            <a:chOff x="6387350" y="1078650"/>
            <a:chExt cx="317325" cy="686775"/>
          </a:xfrm>
        </p:grpSpPr>
        <p:sp>
          <p:nvSpPr>
            <p:cNvPr id="267" name="Google Shape;267;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9" name="Google Shape;269;p25"/>
          <p:cNvSpPr txBox="1">
            <a:spLocks noGrp="1"/>
          </p:cNvSpPr>
          <p:nvPr>
            <p:ph type="subTitle" idx="1"/>
          </p:nvPr>
        </p:nvSpPr>
        <p:spPr>
          <a:xfrm>
            <a:off x="2629467" y="5104767"/>
            <a:ext cx="3101200" cy="922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70" name="Google Shape;270;p25"/>
          <p:cNvSpPr txBox="1">
            <a:spLocks noGrp="1"/>
          </p:cNvSpPr>
          <p:nvPr>
            <p:ph type="subTitle" idx="2"/>
          </p:nvPr>
        </p:nvSpPr>
        <p:spPr>
          <a:xfrm>
            <a:off x="2629400" y="4421567"/>
            <a:ext cx="31012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71" name="Google Shape;271;p25"/>
          <p:cNvSpPr txBox="1">
            <a:spLocks noGrp="1"/>
          </p:cNvSpPr>
          <p:nvPr>
            <p:ph type="subTitle" idx="3"/>
          </p:nvPr>
        </p:nvSpPr>
        <p:spPr>
          <a:xfrm>
            <a:off x="6461367" y="5104767"/>
            <a:ext cx="3101200" cy="922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72" name="Google Shape;272;p25"/>
          <p:cNvSpPr txBox="1">
            <a:spLocks noGrp="1"/>
          </p:cNvSpPr>
          <p:nvPr>
            <p:ph type="subTitle" idx="4"/>
          </p:nvPr>
        </p:nvSpPr>
        <p:spPr>
          <a:xfrm>
            <a:off x="6461367" y="4421567"/>
            <a:ext cx="31012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3104677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73"/>
        <p:cNvGrpSpPr/>
        <p:nvPr/>
      </p:nvGrpSpPr>
      <p:grpSpPr>
        <a:xfrm>
          <a:off x="0" y="0"/>
          <a:ext cx="0" cy="0"/>
          <a:chOff x="0" y="0"/>
          <a:chExt cx="0" cy="0"/>
        </a:xfrm>
      </p:grpSpPr>
      <p:grpSp>
        <p:nvGrpSpPr>
          <p:cNvPr id="274" name="Google Shape;274;p26"/>
          <p:cNvGrpSpPr/>
          <p:nvPr/>
        </p:nvGrpSpPr>
        <p:grpSpPr>
          <a:xfrm rot="-1298308">
            <a:off x="11575207" y="284218"/>
            <a:ext cx="497280" cy="1076247"/>
            <a:chOff x="6387350" y="1078650"/>
            <a:chExt cx="317325" cy="686775"/>
          </a:xfrm>
        </p:grpSpPr>
        <p:sp>
          <p:nvSpPr>
            <p:cNvPr id="275" name="Google Shape;275;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77" name="Google Shape;277;p26"/>
          <p:cNvGrpSpPr/>
          <p:nvPr/>
        </p:nvGrpSpPr>
        <p:grpSpPr>
          <a:xfrm rot="-3008970">
            <a:off x="10908946" y="-16299"/>
            <a:ext cx="497324" cy="1076341"/>
            <a:chOff x="6387350" y="1078650"/>
            <a:chExt cx="317325" cy="686775"/>
          </a:xfrm>
        </p:grpSpPr>
        <p:sp>
          <p:nvSpPr>
            <p:cNvPr id="278" name="Google Shape;278;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0" name="Google Shape;280;p26"/>
          <p:cNvGrpSpPr/>
          <p:nvPr/>
        </p:nvGrpSpPr>
        <p:grpSpPr>
          <a:xfrm rot="2083874">
            <a:off x="903287" y="5500830"/>
            <a:ext cx="497269" cy="1076221"/>
            <a:chOff x="6387350" y="1078650"/>
            <a:chExt cx="317325" cy="686775"/>
          </a:xfrm>
        </p:grpSpPr>
        <p:sp>
          <p:nvSpPr>
            <p:cNvPr id="281" name="Google Shape;281;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3" name="Google Shape;283;p26"/>
          <p:cNvGrpSpPr/>
          <p:nvPr/>
        </p:nvGrpSpPr>
        <p:grpSpPr>
          <a:xfrm rot="61418">
            <a:off x="134086" y="5720226"/>
            <a:ext cx="497349" cy="1076393"/>
            <a:chOff x="6387350" y="1078650"/>
            <a:chExt cx="317325" cy="686775"/>
          </a:xfrm>
        </p:grpSpPr>
        <p:sp>
          <p:nvSpPr>
            <p:cNvPr id="284" name="Google Shape;284;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86" name="Google Shape;286;p26"/>
          <p:cNvSpPr txBox="1">
            <a:spLocks noGrp="1"/>
          </p:cNvSpPr>
          <p:nvPr>
            <p:ph type="title"/>
          </p:nvPr>
        </p:nvSpPr>
        <p:spPr>
          <a:xfrm>
            <a:off x="2639900" y="2159067"/>
            <a:ext cx="3009200" cy="13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7" name="Google Shape;287;p26"/>
          <p:cNvSpPr txBox="1">
            <a:spLocks noGrp="1"/>
          </p:cNvSpPr>
          <p:nvPr>
            <p:ph type="subTitle" idx="1"/>
          </p:nvPr>
        </p:nvSpPr>
        <p:spPr>
          <a:xfrm>
            <a:off x="2639900" y="3558533"/>
            <a:ext cx="3009200" cy="11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87473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8"/>
        <p:cNvGrpSpPr/>
        <p:nvPr/>
      </p:nvGrpSpPr>
      <p:grpSpPr>
        <a:xfrm>
          <a:off x="0" y="0"/>
          <a:ext cx="0" cy="0"/>
          <a:chOff x="0" y="0"/>
          <a:chExt cx="0" cy="0"/>
        </a:xfrm>
      </p:grpSpPr>
    </p:spTree>
    <p:extLst>
      <p:ext uri="{BB962C8B-B14F-4D97-AF65-F5344CB8AC3E}">
        <p14:creationId xmlns:p14="http://schemas.microsoft.com/office/powerpoint/2010/main" val="29273937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453654" flipH="1">
            <a:off x="6382617" y="1578276"/>
            <a:ext cx="4173889" cy="278619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Gloria Hallelujah"/>
              <a:buNone/>
              <a:defRPr sz="5333" b="1">
                <a:solidFill>
                  <a:srgbClr val="29486D"/>
                </a:solidFill>
                <a:latin typeface="Gloria Hallelujah"/>
                <a:ea typeface="Gloria Hallelujah"/>
                <a:cs typeface="Gloria Hallelujah"/>
                <a:sym typeface="Gloria Hallelujah"/>
              </a:defRPr>
            </a:lvl1pPr>
            <a:lvl2pPr lvl="1"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2pPr>
            <a:lvl3pPr lvl="2"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3pPr>
            <a:lvl4pPr lvl="3"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4pPr>
            <a:lvl5pPr lvl="4"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5pPr>
            <a:lvl6pPr lvl="5"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6pPr>
            <a:lvl7pPr lvl="6"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7pPr>
            <a:lvl8pPr lvl="7"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8pPr>
            <a:lvl9pPr lvl="8"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9pPr>
          </a:lstStyle>
          <a:p>
            <a:endParaRPr/>
          </a:p>
        </p:txBody>
      </p:sp>
      <p:sp>
        <p:nvSpPr>
          <p:cNvPr id="10" name="Google Shape;10;p2"/>
          <p:cNvSpPr txBox="1">
            <a:spLocks noGrp="1"/>
          </p:cNvSpPr>
          <p:nvPr>
            <p:ph type="subTitle" idx="1"/>
          </p:nvPr>
        </p:nvSpPr>
        <p:spPr>
          <a:xfrm rot="517064" flipH="1">
            <a:off x="3015218" y="1611314"/>
            <a:ext cx="2632116" cy="12032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Indie Flower"/>
              <a:buNone/>
              <a:defRPr sz="2133">
                <a:latin typeface="Indie Flower"/>
                <a:ea typeface="Indie Flower"/>
                <a:cs typeface="Indie Flower"/>
                <a:sym typeface="Indie Flower"/>
              </a:defRPr>
            </a:lvl1pPr>
            <a:lvl2pPr lvl="1"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2pPr>
            <a:lvl3pPr lvl="2"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3pPr>
            <a:lvl4pPr lvl="3"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4pPr>
            <a:lvl5pPr lvl="4"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5pPr>
            <a:lvl6pPr lvl="5"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6pPr>
            <a:lvl7pPr lvl="6"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7pPr>
            <a:lvl8pPr lvl="7"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8pPr>
            <a:lvl9pPr lvl="8"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9pPr>
          </a:lstStyle>
          <a:p>
            <a:endParaRPr/>
          </a:p>
        </p:txBody>
      </p:sp>
    </p:spTree>
    <p:extLst>
      <p:ext uri="{BB962C8B-B14F-4D97-AF65-F5344CB8AC3E}">
        <p14:creationId xmlns:p14="http://schemas.microsoft.com/office/powerpoint/2010/main" val="2972204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460979" y="2309433"/>
            <a:ext cx="377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3" name="Google Shape;13;p3"/>
          <p:cNvSpPr txBox="1">
            <a:spLocks noGrp="1"/>
          </p:cNvSpPr>
          <p:nvPr>
            <p:ph type="title" idx="2" hasCustomPrompt="1"/>
          </p:nvPr>
        </p:nvSpPr>
        <p:spPr>
          <a:xfrm>
            <a:off x="8286367" y="2053496"/>
            <a:ext cx="1892800" cy="261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4" name="Google Shape;14;p3"/>
          <p:cNvSpPr txBox="1">
            <a:spLocks noGrp="1"/>
          </p:cNvSpPr>
          <p:nvPr>
            <p:ph type="subTitle" idx="1"/>
          </p:nvPr>
        </p:nvSpPr>
        <p:spPr>
          <a:xfrm>
            <a:off x="3460979" y="3285167"/>
            <a:ext cx="3779600" cy="9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5" name="Google Shape;15;p3"/>
          <p:cNvGrpSpPr/>
          <p:nvPr/>
        </p:nvGrpSpPr>
        <p:grpSpPr>
          <a:xfrm rot="-1298308">
            <a:off x="11254940" y="325901"/>
            <a:ext cx="497280" cy="1076247"/>
            <a:chOff x="6387350" y="1078650"/>
            <a:chExt cx="317325" cy="686775"/>
          </a:xfrm>
        </p:grpSpPr>
        <p:sp>
          <p:nvSpPr>
            <p:cNvPr id="16" name="Google Shape;16;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 name="Google Shape;18;p3"/>
          <p:cNvGrpSpPr/>
          <p:nvPr/>
        </p:nvGrpSpPr>
        <p:grpSpPr>
          <a:xfrm rot="-3008970">
            <a:off x="10782713" y="1204818"/>
            <a:ext cx="497324" cy="1076341"/>
            <a:chOff x="6387350" y="1078650"/>
            <a:chExt cx="317325" cy="686775"/>
          </a:xfrm>
        </p:grpSpPr>
        <p:sp>
          <p:nvSpPr>
            <p:cNvPr id="19" name="Google Shape;19;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 name="Google Shape;21;p3"/>
          <p:cNvGrpSpPr/>
          <p:nvPr/>
        </p:nvGrpSpPr>
        <p:grpSpPr>
          <a:xfrm rot="-1298308">
            <a:off x="384307" y="5599885"/>
            <a:ext cx="497280" cy="1076247"/>
            <a:chOff x="6387350" y="1078650"/>
            <a:chExt cx="317325" cy="686775"/>
          </a:xfrm>
        </p:grpSpPr>
        <p:sp>
          <p:nvSpPr>
            <p:cNvPr id="22" name="Google Shape;22;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 name="Google Shape;24;p3"/>
          <p:cNvGrpSpPr/>
          <p:nvPr/>
        </p:nvGrpSpPr>
        <p:grpSpPr>
          <a:xfrm rot="-3320677">
            <a:off x="384291" y="4542318"/>
            <a:ext cx="497328" cy="1076348"/>
            <a:chOff x="6387350" y="1078650"/>
            <a:chExt cx="317325" cy="686775"/>
          </a:xfrm>
        </p:grpSpPr>
        <p:sp>
          <p:nvSpPr>
            <p:cNvPr id="25" name="Google Shape;25;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72676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020962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subTitle" idx="1"/>
          </p:nvPr>
        </p:nvSpPr>
        <p:spPr>
          <a:xfrm flipH="1">
            <a:off x="6017400" y="2021700"/>
            <a:ext cx="4808400" cy="3662800"/>
          </a:xfrm>
          <a:prstGeom prst="rect">
            <a:avLst/>
          </a:prstGeom>
          <a:noFill/>
        </p:spPr>
        <p:txBody>
          <a:bodyPr spcFirstLastPara="1" wrap="square" lIns="539475" tIns="91425" rIns="539475" bIns="91425" anchor="ctr" anchorCtr="0">
            <a:noAutofit/>
          </a:bodyPr>
          <a:lstStyle>
            <a:lvl1pPr lvl="0" rtl="0">
              <a:lnSpc>
                <a:spcPct val="100000"/>
              </a:lnSpc>
              <a:spcBef>
                <a:spcPts val="0"/>
              </a:spcBef>
              <a:spcAft>
                <a:spcPts val="0"/>
              </a:spcAft>
              <a:buClr>
                <a:schemeClr val="dk1"/>
              </a:buClr>
              <a:buSzPts val="1100"/>
              <a:buChar char="●"/>
              <a:defRPr sz="1867"/>
            </a:lvl1pPr>
            <a:lvl2pPr lvl="1" rtl="0">
              <a:spcBef>
                <a:spcPts val="2133"/>
              </a:spcBef>
              <a:spcAft>
                <a:spcPts val="0"/>
              </a:spcAft>
              <a:buClr>
                <a:schemeClr val="dk1"/>
              </a:buClr>
              <a:buSzPts val="1400"/>
              <a:buChar char="○"/>
              <a:defRPr/>
            </a:lvl2pPr>
            <a:lvl3pPr lvl="2" rtl="0">
              <a:spcBef>
                <a:spcPts val="2133"/>
              </a:spcBef>
              <a:spcAft>
                <a:spcPts val="0"/>
              </a:spcAft>
              <a:buClr>
                <a:schemeClr val="dk1"/>
              </a:buClr>
              <a:buSzPts val="1400"/>
              <a:buChar char="■"/>
              <a:defRPr/>
            </a:lvl3pPr>
            <a:lvl4pPr lvl="3" rtl="0">
              <a:spcBef>
                <a:spcPts val="2133"/>
              </a:spcBef>
              <a:spcAft>
                <a:spcPts val="0"/>
              </a:spcAft>
              <a:buClr>
                <a:schemeClr val="dk1"/>
              </a:buClr>
              <a:buSzPts val="1400"/>
              <a:buChar char="●"/>
              <a:defRPr/>
            </a:lvl4pPr>
            <a:lvl5pPr lvl="4" rtl="0">
              <a:spcBef>
                <a:spcPts val="2133"/>
              </a:spcBef>
              <a:spcAft>
                <a:spcPts val="0"/>
              </a:spcAft>
              <a:buClr>
                <a:schemeClr val="dk1"/>
              </a:buClr>
              <a:buSzPts val="1400"/>
              <a:buChar char="○"/>
              <a:defRPr/>
            </a:lvl5pPr>
            <a:lvl6pPr lvl="5" rtl="0">
              <a:spcBef>
                <a:spcPts val="2133"/>
              </a:spcBef>
              <a:spcAft>
                <a:spcPts val="0"/>
              </a:spcAft>
              <a:buClr>
                <a:schemeClr val="dk1"/>
              </a:buClr>
              <a:buSzPts val="1400"/>
              <a:buChar char="■"/>
              <a:defRPr/>
            </a:lvl6pPr>
            <a:lvl7pPr lvl="6" rtl="0">
              <a:spcBef>
                <a:spcPts val="2133"/>
              </a:spcBef>
              <a:spcAft>
                <a:spcPts val="0"/>
              </a:spcAft>
              <a:buClr>
                <a:schemeClr val="dk1"/>
              </a:buClr>
              <a:buSzPts val="1400"/>
              <a:buChar char="●"/>
              <a:defRPr/>
            </a:lvl7pPr>
            <a:lvl8pPr lvl="7" rtl="0">
              <a:spcBef>
                <a:spcPts val="2133"/>
              </a:spcBef>
              <a:spcAft>
                <a:spcPts val="0"/>
              </a:spcAft>
              <a:buClr>
                <a:schemeClr val="dk1"/>
              </a:buClr>
              <a:buSzPts val="1400"/>
              <a:buChar char="○"/>
              <a:defRPr/>
            </a:lvl8pPr>
            <a:lvl9pPr lvl="8" rtl="0">
              <a:spcBef>
                <a:spcPts val="2133"/>
              </a:spcBef>
              <a:spcAft>
                <a:spcPts val="2133"/>
              </a:spcAft>
              <a:buClr>
                <a:schemeClr val="dk1"/>
              </a:buClr>
              <a:buSzPts val="1400"/>
              <a:buChar char="■"/>
              <a:defRPr/>
            </a:lvl9pPr>
          </a:lstStyle>
          <a:p>
            <a:endParaRPr/>
          </a:p>
        </p:txBody>
      </p:sp>
      <p:sp>
        <p:nvSpPr>
          <p:cNvPr id="32" name="Google Shape;32;p5"/>
          <p:cNvSpPr txBox="1">
            <a:spLocks noGrp="1"/>
          </p:cNvSpPr>
          <p:nvPr>
            <p:ph type="subTitle" idx="2"/>
          </p:nvPr>
        </p:nvSpPr>
        <p:spPr>
          <a:xfrm flipH="1">
            <a:off x="1045100" y="2021700"/>
            <a:ext cx="4808400" cy="3662800"/>
          </a:xfrm>
          <a:prstGeom prst="rect">
            <a:avLst/>
          </a:prstGeom>
          <a:noFill/>
        </p:spPr>
        <p:txBody>
          <a:bodyPr spcFirstLastPara="1" wrap="square" lIns="731500" tIns="813800" rIns="731500" bIns="91425" anchor="ctr" anchorCtr="0">
            <a:noAutofit/>
          </a:bodyPr>
          <a:lstStyle>
            <a:lvl1pPr lvl="0" rtl="0">
              <a:lnSpc>
                <a:spcPct val="100000"/>
              </a:lnSpc>
              <a:spcBef>
                <a:spcPts val="0"/>
              </a:spcBef>
              <a:spcAft>
                <a:spcPts val="0"/>
              </a:spcAft>
              <a:buClr>
                <a:schemeClr val="dk1"/>
              </a:buClr>
              <a:buSzPts val="1100"/>
              <a:buChar char="●"/>
              <a:defRPr sz="1867"/>
            </a:lvl1pPr>
            <a:lvl2pPr lvl="1" algn="r" rtl="0">
              <a:spcBef>
                <a:spcPts val="2133"/>
              </a:spcBef>
              <a:spcAft>
                <a:spcPts val="0"/>
              </a:spcAft>
              <a:buClr>
                <a:schemeClr val="dk1"/>
              </a:buClr>
              <a:buSzPts val="1400"/>
              <a:buChar char="○"/>
              <a:defRPr/>
            </a:lvl2pPr>
            <a:lvl3pPr lvl="2" algn="r" rtl="0">
              <a:spcBef>
                <a:spcPts val="2133"/>
              </a:spcBef>
              <a:spcAft>
                <a:spcPts val="0"/>
              </a:spcAft>
              <a:buClr>
                <a:schemeClr val="dk1"/>
              </a:buClr>
              <a:buSzPts val="1400"/>
              <a:buChar char="■"/>
              <a:defRPr/>
            </a:lvl3pPr>
            <a:lvl4pPr lvl="3" algn="r" rtl="0">
              <a:spcBef>
                <a:spcPts val="2133"/>
              </a:spcBef>
              <a:spcAft>
                <a:spcPts val="0"/>
              </a:spcAft>
              <a:buClr>
                <a:schemeClr val="dk1"/>
              </a:buClr>
              <a:buSzPts val="1400"/>
              <a:buChar char="●"/>
              <a:defRPr/>
            </a:lvl4pPr>
            <a:lvl5pPr lvl="4" algn="r" rtl="0">
              <a:spcBef>
                <a:spcPts val="2133"/>
              </a:spcBef>
              <a:spcAft>
                <a:spcPts val="0"/>
              </a:spcAft>
              <a:buClr>
                <a:schemeClr val="dk1"/>
              </a:buClr>
              <a:buSzPts val="1400"/>
              <a:buChar char="○"/>
              <a:defRPr/>
            </a:lvl5pPr>
            <a:lvl6pPr lvl="5" algn="r" rtl="0">
              <a:spcBef>
                <a:spcPts val="2133"/>
              </a:spcBef>
              <a:spcAft>
                <a:spcPts val="0"/>
              </a:spcAft>
              <a:buClr>
                <a:schemeClr val="dk1"/>
              </a:buClr>
              <a:buSzPts val="1400"/>
              <a:buChar char="■"/>
              <a:defRPr/>
            </a:lvl6pPr>
            <a:lvl7pPr lvl="6" algn="r" rtl="0">
              <a:spcBef>
                <a:spcPts val="2133"/>
              </a:spcBef>
              <a:spcAft>
                <a:spcPts val="0"/>
              </a:spcAft>
              <a:buClr>
                <a:schemeClr val="dk1"/>
              </a:buClr>
              <a:buSzPts val="1400"/>
              <a:buChar char="●"/>
              <a:defRPr/>
            </a:lvl7pPr>
            <a:lvl8pPr lvl="7" algn="r" rtl="0">
              <a:spcBef>
                <a:spcPts val="2133"/>
              </a:spcBef>
              <a:spcAft>
                <a:spcPts val="0"/>
              </a:spcAft>
              <a:buClr>
                <a:schemeClr val="dk1"/>
              </a:buClr>
              <a:buSzPts val="1400"/>
              <a:buChar char="○"/>
              <a:defRPr/>
            </a:lvl8pPr>
            <a:lvl9pPr lvl="8" algn="r" rtl="0">
              <a:spcBef>
                <a:spcPts val="2133"/>
              </a:spcBef>
              <a:spcAft>
                <a:spcPts val="2133"/>
              </a:spcAft>
              <a:buClr>
                <a:schemeClr val="dk1"/>
              </a:buClr>
              <a:buSzPts val="1400"/>
              <a:buChar char="■"/>
              <a:defRPr/>
            </a:lvl9pPr>
          </a:lstStyle>
          <a:p>
            <a:endParaRPr/>
          </a:p>
        </p:txBody>
      </p:sp>
      <p:sp>
        <p:nvSpPr>
          <p:cNvPr id="33" name="Google Shape;33;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4" name="Google Shape;34;p5"/>
          <p:cNvGrpSpPr/>
          <p:nvPr/>
        </p:nvGrpSpPr>
        <p:grpSpPr>
          <a:xfrm rot="-1298308">
            <a:off x="11575207" y="284218"/>
            <a:ext cx="497280" cy="1076247"/>
            <a:chOff x="6387350" y="1078650"/>
            <a:chExt cx="317325" cy="686775"/>
          </a:xfrm>
        </p:grpSpPr>
        <p:sp>
          <p:nvSpPr>
            <p:cNvPr id="35" name="Google Shape;35;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 name="Google Shape;37;p5"/>
          <p:cNvGrpSpPr/>
          <p:nvPr/>
        </p:nvGrpSpPr>
        <p:grpSpPr>
          <a:xfrm rot="-3008970">
            <a:off x="10908946" y="-16299"/>
            <a:ext cx="497324" cy="1076341"/>
            <a:chOff x="6387350" y="1078650"/>
            <a:chExt cx="317325" cy="686775"/>
          </a:xfrm>
        </p:grpSpPr>
        <p:sp>
          <p:nvSpPr>
            <p:cNvPr id="38" name="Google Shape;38;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 name="Google Shape;40;p5"/>
          <p:cNvGrpSpPr/>
          <p:nvPr/>
        </p:nvGrpSpPr>
        <p:grpSpPr>
          <a:xfrm rot="2083874">
            <a:off x="903287" y="-16237"/>
            <a:ext cx="497269" cy="1076221"/>
            <a:chOff x="6387350" y="1078650"/>
            <a:chExt cx="317325" cy="686775"/>
          </a:xfrm>
        </p:grpSpPr>
        <p:sp>
          <p:nvSpPr>
            <p:cNvPr id="41" name="Google Shape;41;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 name="Google Shape;43;p5"/>
          <p:cNvGrpSpPr/>
          <p:nvPr/>
        </p:nvGrpSpPr>
        <p:grpSpPr>
          <a:xfrm rot="61418">
            <a:off x="134086" y="571626"/>
            <a:ext cx="497349" cy="1076393"/>
            <a:chOff x="6387350" y="1078650"/>
            <a:chExt cx="317325" cy="686775"/>
          </a:xfrm>
        </p:grpSpPr>
        <p:sp>
          <p:nvSpPr>
            <p:cNvPr id="44" name="Google Shape;44;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81974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3176517" y="593367"/>
            <a:ext cx="58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grpSp>
        <p:nvGrpSpPr>
          <p:cNvPr id="48" name="Google Shape;48;p6"/>
          <p:cNvGrpSpPr/>
          <p:nvPr/>
        </p:nvGrpSpPr>
        <p:grpSpPr>
          <a:xfrm rot="-1298308">
            <a:off x="11577307" y="356084"/>
            <a:ext cx="497280" cy="1076247"/>
            <a:chOff x="6387350" y="1078650"/>
            <a:chExt cx="317325" cy="686775"/>
          </a:xfrm>
        </p:grpSpPr>
        <p:sp>
          <p:nvSpPr>
            <p:cNvPr id="49" name="Google Shape;49;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64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 name="Google Shape;51;p6"/>
          <p:cNvGrpSpPr/>
          <p:nvPr/>
        </p:nvGrpSpPr>
        <p:grpSpPr>
          <a:xfrm rot="-3008970">
            <a:off x="10794646" y="79835"/>
            <a:ext cx="497324" cy="1076341"/>
            <a:chOff x="6387350" y="1078650"/>
            <a:chExt cx="317325" cy="686775"/>
          </a:xfrm>
        </p:grpSpPr>
        <p:sp>
          <p:nvSpPr>
            <p:cNvPr id="52" name="Google Shape;52;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8E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4" name="Google Shape;54;p6"/>
          <p:cNvGrpSpPr/>
          <p:nvPr/>
        </p:nvGrpSpPr>
        <p:grpSpPr>
          <a:xfrm rot="1134957">
            <a:off x="851690" y="5217019"/>
            <a:ext cx="497257" cy="1076195"/>
            <a:chOff x="6387350" y="1078650"/>
            <a:chExt cx="317325" cy="686775"/>
          </a:xfrm>
        </p:grpSpPr>
        <p:sp>
          <p:nvSpPr>
            <p:cNvPr id="55" name="Google Shape;55;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64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7" name="Google Shape;57;p6"/>
          <p:cNvGrpSpPr/>
          <p:nvPr/>
        </p:nvGrpSpPr>
        <p:grpSpPr>
          <a:xfrm rot="-1065772">
            <a:off x="184806" y="5538772"/>
            <a:ext cx="497327" cy="1076347"/>
            <a:chOff x="6387350" y="1078650"/>
            <a:chExt cx="317325" cy="686775"/>
          </a:xfrm>
        </p:grpSpPr>
        <p:sp>
          <p:nvSpPr>
            <p:cNvPr id="58" name="Google Shape;58;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8E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589846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5937167" y="1926028"/>
            <a:ext cx="4137600" cy="1844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 name="Google Shape;62;p7"/>
          <p:cNvSpPr txBox="1">
            <a:spLocks noGrp="1"/>
          </p:cNvSpPr>
          <p:nvPr>
            <p:ph type="subTitle" idx="1"/>
          </p:nvPr>
        </p:nvSpPr>
        <p:spPr>
          <a:xfrm>
            <a:off x="5937152" y="3874103"/>
            <a:ext cx="4137600" cy="1120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grpSp>
        <p:nvGrpSpPr>
          <p:cNvPr id="63" name="Google Shape;63;p7"/>
          <p:cNvGrpSpPr/>
          <p:nvPr/>
        </p:nvGrpSpPr>
        <p:grpSpPr>
          <a:xfrm rot="-1298308">
            <a:off x="3230540" y="304051"/>
            <a:ext cx="497280" cy="1076247"/>
            <a:chOff x="6387350" y="1078650"/>
            <a:chExt cx="317325" cy="686775"/>
          </a:xfrm>
        </p:grpSpPr>
        <p:sp>
          <p:nvSpPr>
            <p:cNvPr id="64" name="Google Shape;64;p7"/>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 name="Google Shape;66;p7"/>
          <p:cNvGrpSpPr/>
          <p:nvPr/>
        </p:nvGrpSpPr>
        <p:grpSpPr>
          <a:xfrm rot="-3008970">
            <a:off x="2564279" y="3535"/>
            <a:ext cx="497324" cy="1076341"/>
            <a:chOff x="6387350" y="1078650"/>
            <a:chExt cx="317325" cy="686775"/>
          </a:xfrm>
        </p:grpSpPr>
        <p:sp>
          <p:nvSpPr>
            <p:cNvPr id="67" name="Google Shape;67;p7"/>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745506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3594000" y="2149511"/>
            <a:ext cx="5004000" cy="21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71" name="Google Shape;71;p8"/>
          <p:cNvGrpSpPr/>
          <p:nvPr/>
        </p:nvGrpSpPr>
        <p:grpSpPr>
          <a:xfrm rot="-1298308">
            <a:off x="11575207" y="5576118"/>
            <a:ext cx="497280" cy="1076247"/>
            <a:chOff x="6387350" y="1078650"/>
            <a:chExt cx="317325" cy="686775"/>
          </a:xfrm>
        </p:grpSpPr>
        <p:sp>
          <p:nvSpPr>
            <p:cNvPr id="72" name="Google Shape;72;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74;p8"/>
          <p:cNvGrpSpPr/>
          <p:nvPr/>
        </p:nvGrpSpPr>
        <p:grpSpPr>
          <a:xfrm rot="-3008970">
            <a:off x="10908946" y="5275602"/>
            <a:ext cx="497324" cy="1076341"/>
            <a:chOff x="6387350" y="1078650"/>
            <a:chExt cx="317325" cy="686775"/>
          </a:xfrm>
        </p:grpSpPr>
        <p:sp>
          <p:nvSpPr>
            <p:cNvPr id="75" name="Google Shape;75;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7" name="Google Shape;77;p8"/>
          <p:cNvGrpSpPr/>
          <p:nvPr/>
        </p:nvGrpSpPr>
        <p:grpSpPr>
          <a:xfrm rot="2083874">
            <a:off x="903287" y="311263"/>
            <a:ext cx="497269" cy="1076221"/>
            <a:chOff x="6387350" y="1078650"/>
            <a:chExt cx="317325" cy="686775"/>
          </a:xfrm>
        </p:grpSpPr>
        <p:sp>
          <p:nvSpPr>
            <p:cNvPr id="78" name="Google Shape;78;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0" name="Google Shape;80;p8"/>
          <p:cNvGrpSpPr/>
          <p:nvPr/>
        </p:nvGrpSpPr>
        <p:grpSpPr>
          <a:xfrm rot="61418">
            <a:off x="134086" y="530660"/>
            <a:ext cx="497349" cy="1076393"/>
            <a:chOff x="6387350" y="1078650"/>
            <a:chExt cx="317325" cy="686775"/>
          </a:xfrm>
        </p:grpSpPr>
        <p:sp>
          <p:nvSpPr>
            <p:cNvPr id="81" name="Google Shape;81;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858493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4485800" y="1528667"/>
            <a:ext cx="3220400" cy="10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b="1"/>
            </a:lvl1pPr>
            <a:lvl2pPr lvl="1" algn="ctr" rtl="0">
              <a:spcBef>
                <a:spcPts val="0"/>
              </a:spcBef>
              <a:spcAft>
                <a:spcPts val="0"/>
              </a:spcAft>
              <a:buSzPts val="4200"/>
              <a:buNone/>
              <a:defRPr sz="5600" b="1"/>
            </a:lvl2pPr>
            <a:lvl3pPr lvl="2" algn="ctr" rtl="0">
              <a:spcBef>
                <a:spcPts val="0"/>
              </a:spcBef>
              <a:spcAft>
                <a:spcPts val="0"/>
              </a:spcAft>
              <a:buSzPts val="4200"/>
              <a:buNone/>
              <a:defRPr sz="5600" b="1"/>
            </a:lvl3pPr>
            <a:lvl4pPr lvl="3" algn="ctr" rtl="0">
              <a:spcBef>
                <a:spcPts val="0"/>
              </a:spcBef>
              <a:spcAft>
                <a:spcPts val="0"/>
              </a:spcAft>
              <a:buSzPts val="4200"/>
              <a:buNone/>
              <a:defRPr sz="5600" b="1"/>
            </a:lvl4pPr>
            <a:lvl5pPr lvl="4" algn="ctr" rtl="0">
              <a:spcBef>
                <a:spcPts val="0"/>
              </a:spcBef>
              <a:spcAft>
                <a:spcPts val="0"/>
              </a:spcAft>
              <a:buSzPts val="4200"/>
              <a:buNone/>
              <a:defRPr sz="5600" b="1"/>
            </a:lvl5pPr>
            <a:lvl6pPr lvl="5" algn="ctr" rtl="0">
              <a:spcBef>
                <a:spcPts val="0"/>
              </a:spcBef>
              <a:spcAft>
                <a:spcPts val="0"/>
              </a:spcAft>
              <a:buSzPts val="4200"/>
              <a:buNone/>
              <a:defRPr sz="5600" b="1"/>
            </a:lvl6pPr>
            <a:lvl7pPr lvl="6" algn="ctr" rtl="0">
              <a:spcBef>
                <a:spcPts val="0"/>
              </a:spcBef>
              <a:spcAft>
                <a:spcPts val="0"/>
              </a:spcAft>
              <a:buSzPts val="4200"/>
              <a:buNone/>
              <a:defRPr sz="5600" b="1"/>
            </a:lvl7pPr>
            <a:lvl8pPr lvl="7" algn="ctr" rtl="0">
              <a:spcBef>
                <a:spcPts val="0"/>
              </a:spcBef>
              <a:spcAft>
                <a:spcPts val="0"/>
              </a:spcAft>
              <a:buSzPts val="4200"/>
              <a:buNone/>
              <a:defRPr sz="5600" b="1"/>
            </a:lvl8pPr>
            <a:lvl9pPr lvl="8" algn="ctr" rtl="0">
              <a:spcBef>
                <a:spcPts val="0"/>
              </a:spcBef>
              <a:spcAft>
                <a:spcPts val="0"/>
              </a:spcAft>
              <a:buSzPts val="4200"/>
              <a:buNone/>
              <a:defRPr sz="5600" b="1"/>
            </a:lvl9pPr>
          </a:lstStyle>
          <a:p>
            <a:endParaRPr/>
          </a:p>
        </p:txBody>
      </p:sp>
      <p:sp>
        <p:nvSpPr>
          <p:cNvPr id="85" name="Google Shape;85;p9"/>
          <p:cNvSpPr txBox="1">
            <a:spLocks noGrp="1"/>
          </p:cNvSpPr>
          <p:nvPr>
            <p:ph type="subTitle" idx="1"/>
          </p:nvPr>
        </p:nvSpPr>
        <p:spPr>
          <a:xfrm>
            <a:off x="4419633" y="3305667"/>
            <a:ext cx="3352000" cy="17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86" name="Google Shape;86;p9"/>
          <p:cNvGrpSpPr/>
          <p:nvPr/>
        </p:nvGrpSpPr>
        <p:grpSpPr>
          <a:xfrm rot="-1298308">
            <a:off x="10553807" y="3692751"/>
            <a:ext cx="497280" cy="1076247"/>
            <a:chOff x="6387350" y="1078650"/>
            <a:chExt cx="317325" cy="686775"/>
          </a:xfrm>
        </p:grpSpPr>
        <p:sp>
          <p:nvSpPr>
            <p:cNvPr id="87" name="Google Shape;87;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 name="Google Shape;89;p9"/>
          <p:cNvGrpSpPr/>
          <p:nvPr/>
        </p:nvGrpSpPr>
        <p:grpSpPr>
          <a:xfrm rot="-3008970">
            <a:off x="10137013" y="4667318"/>
            <a:ext cx="497324" cy="1076341"/>
            <a:chOff x="6387350" y="1078650"/>
            <a:chExt cx="317325" cy="686775"/>
          </a:xfrm>
        </p:grpSpPr>
        <p:sp>
          <p:nvSpPr>
            <p:cNvPr id="90" name="Google Shape;90;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2" name="Google Shape;92;p9"/>
          <p:cNvGrpSpPr/>
          <p:nvPr/>
        </p:nvGrpSpPr>
        <p:grpSpPr>
          <a:xfrm rot="-1298308">
            <a:off x="993907" y="1074418"/>
            <a:ext cx="497280" cy="1076247"/>
            <a:chOff x="6387350" y="1078650"/>
            <a:chExt cx="317325" cy="686775"/>
          </a:xfrm>
        </p:grpSpPr>
        <p:sp>
          <p:nvSpPr>
            <p:cNvPr id="93" name="Google Shape;93;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 name="Google Shape;95;p9"/>
          <p:cNvGrpSpPr/>
          <p:nvPr/>
        </p:nvGrpSpPr>
        <p:grpSpPr>
          <a:xfrm rot="802168">
            <a:off x="1418417" y="2113754"/>
            <a:ext cx="497335" cy="1076365"/>
            <a:chOff x="6387350" y="1078650"/>
            <a:chExt cx="317325" cy="686775"/>
          </a:xfrm>
        </p:grpSpPr>
        <p:sp>
          <p:nvSpPr>
            <p:cNvPr id="96" name="Google Shape;96;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042092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0"/>
        <p:cNvGrpSpPr/>
        <p:nvPr/>
      </p:nvGrpSpPr>
      <p:grpSpPr>
        <a:xfrm>
          <a:off x="0" y="0"/>
          <a:ext cx="0" cy="0"/>
          <a:chOff x="0" y="0"/>
          <a:chExt cx="0" cy="0"/>
        </a:xfrm>
      </p:grpSpPr>
      <p:sp>
        <p:nvSpPr>
          <p:cNvPr id="101" name="Google Shape;101;p11"/>
          <p:cNvSpPr txBox="1">
            <a:spLocks noGrp="1"/>
          </p:cNvSpPr>
          <p:nvPr>
            <p:ph type="title" hasCustomPrompt="1"/>
          </p:nvPr>
        </p:nvSpPr>
        <p:spPr>
          <a:xfrm>
            <a:off x="1872200" y="2163700"/>
            <a:ext cx="8448000" cy="192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6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2" name="Google Shape;102;p11"/>
          <p:cNvSpPr txBox="1">
            <a:spLocks noGrp="1"/>
          </p:cNvSpPr>
          <p:nvPr>
            <p:ph type="body" idx="1"/>
          </p:nvPr>
        </p:nvSpPr>
        <p:spPr>
          <a:xfrm>
            <a:off x="1872200" y="4202967"/>
            <a:ext cx="8448000" cy="6136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grpSp>
        <p:nvGrpSpPr>
          <p:cNvPr id="103" name="Google Shape;103;p11"/>
          <p:cNvGrpSpPr/>
          <p:nvPr/>
        </p:nvGrpSpPr>
        <p:grpSpPr>
          <a:xfrm rot="-528884">
            <a:off x="11679675" y="548739"/>
            <a:ext cx="497261" cy="1076205"/>
            <a:chOff x="6387350" y="1078650"/>
            <a:chExt cx="317325" cy="686775"/>
          </a:xfrm>
        </p:grpSpPr>
        <p:sp>
          <p:nvSpPr>
            <p:cNvPr id="104" name="Google Shape;104;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6" name="Google Shape;106;p11"/>
          <p:cNvGrpSpPr/>
          <p:nvPr/>
        </p:nvGrpSpPr>
        <p:grpSpPr>
          <a:xfrm rot="-2239511">
            <a:off x="11097051" y="108000"/>
            <a:ext cx="497319" cy="1076329"/>
            <a:chOff x="6387350" y="1078650"/>
            <a:chExt cx="317325" cy="686775"/>
          </a:xfrm>
        </p:grpSpPr>
        <p:sp>
          <p:nvSpPr>
            <p:cNvPr id="107" name="Google Shape;107;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9" name="Google Shape;109;p11"/>
          <p:cNvGrpSpPr/>
          <p:nvPr/>
        </p:nvGrpSpPr>
        <p:grpSpPr>
          <a:xfrm rot="191098">
            <a:off x="717081" y="5175671"/>
            <a:ext cx="497276" cy="1076236"/>
            <a:chOff x="6387350" y="1078650"/>
            <a:chExt cx="317325" cy="686775"/>
          </a:xfrm>
        </p:grpSpPr>
        <p:sp>
          <p:nvSpPr>
            <p:cNvPr id="110" name="Google Shape;110;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2" name="Google Shape;112;p11"/>
          <p:cNvGrpSpPr/>
          <p:nvPr/>
        </p:nvGrpSpPr>
        <p:grpSpPr>
          <a:xfrm rot="-1656427">
            <a:off x="161904" y="5666051"/>
            <a:ext cx="497323" cy="1076339"/>
            <a:chOff x="6387350" y="1078650"/>
            <a:chExt cx="317325" cy="686775"/>
          </a:xfrm>
        </p:grpSpPr>
        <p:sp>
          <p:nvSpPr>
            <p:cNvPr id="113" name="Google Shape;113;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956443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831404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6"/>
        <p:cNvGrpSpPr/>
        <p:nvPr/>
      </p:nvGrpSpPr>
      <p:grpSpPr>
        <a:xfrm>
          <a:off x="0" y="0"/>
          <a:ext cx="0" cy="0"/>
          <a:chOff x="0" y="0"/>
          <a:chExt cx="0" cy="0"/>
        </a:xfrm>
      </p:grpSpPr>
      <p:sp>
        <p:nvSpPr>
          <p:cNvPr id="117" name="Google Shape;117;p13"/>
          <p:cNvSpPr txBox="1">
            <a:spLocks noGrp="1"/>
          </p:cNvSpPr>
          <p:nvPr>
            <p:ph type="title"/>
          </p:nvPr>
        </p:nvSpPr>
        <p:spPr>
          <a:xfrm>
            <a:off x="2390800" y="898167"/>
            <a:ext cx="741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atin typeface="Indie Flower"/>
                <a:ea typeface="Indie Flower"/>
                <a:cs typeface="Indie Flower"/>
                <a:sym typeface="Indie Flower"/>
              </a:defRPr>
            </a:lvl2pPr>
            <a:lvl3pPr lvl="2" rtl="0">
              <a:spcBef>
                <a:spcPts val="0"/>
              </a:spcBef>
              <a:spcAft>
                <a:spcPts val="0"/>
              </a:spcAft>
              <a:buSzPts val="2800"/>
              <a:buNone/>
              <a:defRPr>
                <a:latin typeface="Indie Flower"/>
                <a:ea typeface="Indie Flower"/>
                <a:cs typeface="Indie Flower"/>
                <a:sym typeface="Indie Flower"/>
              </a:defRPr>
            </a:lvl3pPr>
            <a:lvl4pPr lvl="3" rtl="0">
              <a:spcBef>
                <a:spcPts val="0"/>
              </a:spcBef>
              <a:spcAft>
                <a:spcPts val="0"/>
              </a:spcAft>
              <a:buSzPts val="2800"/>
              <a:buNone/>
              <a:defRPr>
                <a:latin typeface="Indie Flower"/>
                <a:ea typeface="Indie Flower"/>
                <a:cs typeface="Indie Flower"/>
                <a:sym typeface="Indie Flower"/>
              </a:defRPr>
            </a:lvl4pPr>
            <a:lvl5pPr lvl="4" rtl="0">
              <a:spcBef>
                <a:spcPts val="0"/>
              </a:spcBef>
              <a:spcAft>
                <a:spcPts val="0"/>
              </a:spcAft>
              <a:buSzPts val="2800"/>
              <a:buNone/>
              <a:defRPr>
                <a:latin typeface="Indie Flower"/>
                <a:ea typeface="Indie Flower"/>
                <a:cs typeface="Indie Flower"/>
                <a:sym typeface="Indie Flower"/>
              </a:defRPr>
            </a:lvl5pPr>
            <a:lvl6pPr lvl="5" rtl="0">
              <a:spcBef>
                <a:spcPts val="0"/>
              </a:spcBef>
              <a:spcAft>
                <a:spcPts val="0"/>
              </a:spcAft>
              <a:buSzPts val="2800"/>
              <a:buNone/>
              <a:defRPr>
                <a:latin typeface="Indie Flower"/>
                <a:ea typeface="Indie Flower"/>
                <a:cs typeface="Indie Flower"/>
                <a:sym typeface="Indie Flower"/>
              </a:defRPr>
            </a:lvl6pPr>
            <a:lvl7pPr lvl="6" rtl="0">
              <a:spcBef>
                <a:spcPts val="0"/>
              </a:spcBef>
              <a:spcAft>
                <a:spcPts val="0"/>
              </a:spcAft>
              <a:buSzPts val="2800"/>
              <a:buNone/>
              <a:defRPr>
                <a:latin typeface="Indie Flower"/>
                <a:ea typeface="Indie Flower"/>
                <a:cs typeface="Indie Flower"/>
                <a:sym typeface="Indie Flower"/>
              </a:defRPr>
            </a:lvl7pPr>
            <a:lvl8pPr lvl="7" rtl="0">
              <a:spcBef>
                <a:spcPts val="0"/>
              </a:spcBef>
              <a:spcAft>
                <a:spcPts val="0"/>
              </a:spcAft>
              <a:buSzPts val="2800"/>
              <a:buNone/>
              <a:defRPr>
                <a:latin typeface="Indie Flower"/>
                <a:ea typeface="Indie Flower"/>
                <a:cs typeface="Indie Flower"/>
                <a:sym typeface="Indie Flower"/>
              </a:defRPr>
            </a:lvl8pPr>
            <a:lvl9pPr lvl="8" rtl="0">
              <a:spcBef>
                <a:spcPts val="0"/>
              </a:spcBef>
              <a:spcAft>
                <a:spcPts val="0"/>
              </a:spcAft>
              <a:buSzPts val="2800"/>
              <a:buNone/>
              <a:defRPr>
                <a:latin typeface="Indie Flower"/>
                <a:ea typeface="Indie Flower"/>
                <a:cs typeface="Indie Flower"/>
                <a:sym typeface="Indie Flower"/>
              </a:defRPr>
            </a:lvl9pPr>
          </a:lstStyle>
          <a:p>
            <a:endParaRPr/>
          </a:p>
        </p:txBody>
      </p:sp>
      <p:sp>
        <p:nvSpPr>
          <p:cNvPr id="118" name="Google Shape;118;p13">
            <a:hlinkClick r:id="" action="ppaction://noaction"/>
          </p:cNvPr>
          <p:cNvSpPr txBox="1">
            <a:spLocks noGrp="1"/>
          </p:cNvSpPr>
          <p:nvPr>
            <p:ph type="title" idx="2" hasCustomPrompt="1"/>
          </p:nvPr>
        </p:nvSpPr>
        <p:spPr>
          <a:xfrm>
            <a:off x="2355065" y="2782827"/>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19" name="Google Shape;119;p13">
            <a:hlinkClick r:id="" action="ppaction://noaction"/>
          </p:cNvPr>
          <p:cNvSpPr txBox="1">
            <a:spLocks noGrp="1"/>
          </p:cNvSpPr>
          <p:nvPr>
            <p:ph type="title" idx="3" hasCustomPrompt="1"/>
          </p:nvPr>
        </p:nvSpPr>
        <p:spPr>
          <a:xfrm>
            <a:off x="6560235" y="2782827"/>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0" name="Google Shape;120;p13"/>
          <p:cNvSpPr txBox="1">
            <a:spLocks noGrp="1"/>
          </p:cNvSpPr>
          <p:nvPr>
            <p:ph type="subTitle" idx="1"/>
          </p:nvPr>
        </p:nvSpPr>
        <p:spPr>
          <a:xfrm>
            <a:off x="3581316" y="2942477"/>
            <a:ext cx="19232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1" name="Google Shape;121;p13"/>
          <p:cNvSpPr txBox="1">
            <a:spLocks noGrp="1"/>
          </p:cNvSpPr>
          <p:nvPr>
            <p:ph type="subTitle" idx="4"/>
          </p:nvPr>
        </p:nvSpPr>
        <p:spPr>
          <a:xfrm>
            <a:off x="7787583" y="2952144"/>
            <a:ext cx="19232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2" name="Google Shape;122;p13">
            <a:hlinkClick r:id="" action="ppaction://noaction"/>
          </p:cNvPr>
          <p:cNvSpPr txBox="1">
            <a:spLocks noGrp="1"/>
          </p:cNvSpPr>
          <p:nvPr>
            <p:ph type="title" idx="5" hasCustomPrompt="1"/>
          </p:nvPr>
        </p:nvSpPr>
        <p:spPr>
          <a:xfrm>
            <a:off x="2355051" y="4577360"/>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3" name="Google Shape;123;p13">
            <a:hlinkClick r:id="" action="ppaction://noaction"/>
          </p:cNvPr>
          <p:cNvSpPr txBox="1">
            <a:spLocks noGrp="1"/>
          </p:cNvSpPr>
          <p:nvPr>
            <p:ph type="title" idx="6" hasCustomPrompt="1"/>
          </p:nvPr>
        </p:nvSpPr>
        <p:spPr>
          <a:xfrm>
            <a:off x="6560361" y="4577360"/>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4" name="Google Shape;124;p13"/>
          <p:cNvSpPr txBox="1">
            <a:spLocks noGrp="1"/>
          </p:cNvSpPr>
          <p:nvPr>
            <p:ph type="subTitle" idx="7"/>
          </p:nvPr>
        </p:nvSpPr>
        <p:spPr>
          <a:xfrm>
            <a:off x="3581333" y="4737011"/>
            <a:ext cx="19232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5" name="Google Shape;125;p13"/>
          <p:cNvSpPr txBox="1">
            <a:spLocks noGrp="1"/>
          </p:cNvSpPr>
          <p:nvPr>
            <p:ph type="subTitle" idx="8"/>
          </p:nvPr>
        </p:nvSpPr>
        <p:spPr>
          <a:xfrm>
            <a:off x="7787583" y="4746544"/>
            <a:ext cx="19232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6" name="Google Shape;126;p13"/>
          <p:cNvSpPr txBox="1">
            <a:spLocks noGrp="1"/>
          </p:cNvSpPr>
          <p:nvPr>
            <p:ph type="subTitle" idx="9"/>
          </p:nvPr>
        </p:nvSpPr>
        <p:spPr>
          <a:xfrm>
            <a:off x="3581300" y="2307265"/>
            <a:ext cx="2257200" cy="452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7" name="Google Shape;127;p13"/>
          <p:cNvSpPr txBox="1">
            <a:spLocks noGrp="1"/>
          </p:cNvSpPr>
          <p:nvPr>
            <p:ph type="subTitle" idx="13"/>
          </p:nvPr>
        </p:nvSpPr>
        <p:spPr>
          <a:xfrm>
            <a:off x="7787567" y="2313072"/>
            <a:ext cx="2257200" cy="452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8" name="Google Shape;128;p13"/>
          <p:cNvSpPr txBox="1">
            <a:spLocks noGrp="1"/>
          </p:cNvSpPr>
          <p:nvPr>
            <p:ph type="subTitle" idx="14"/>
          </p:nvPr>
        </p:nvSpPr>
        <p:spPr>
          <a:xfrm>
            <a:off x="3581333" y="4099881"/>
            <a:ext cx="2257200" cy="4472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9" name="Google Shape;129;p13"/>
          <p:cNvSpPr txBox="1">
            <a:spLocks noGrp="1"/>
          </p:cNvSpPr>
          <p:nvPr>
            <p:ph type="subTitle" idx="15"/>
          </p:nvPr>
        </p:nvSpPr>
        <p:spPr>
          <a:xfrm>
            <a:off x="7787565" y="4105608"/>
            <a:ext cx="2257200" cy="4472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1074032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3862200" y="4346400"/>
            <a:ext cx="446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667"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2" name="Google Shape;132;p14"/>
          <p:cNvSpPr txBox="1">
            <a:spLocks noGrp="1"/>
          </p:cNvSpPr>
          <p:nvPr>
            <p:ph type="subTitle" idx="1"/>
          </p:nvPr>
        </p:nvSpPr>
        <p:spPr>
          <a:xfrm>
            <a:off x="3862200" y="1637667"/>
            <a:ext cx="4467600" cy="25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9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133" name="Google Shape;133;p14"/>
          <p:cNvGrpSpPr/>
          <p:nvPr/>
        </p:nvGrpSpPr>
        <p:grpSpPr>
          <a:xfrm rot="-1298308">
            <a:off x="10725940" y="1058151"/>
            <a:ext cx="497280" cy="1076247"/>
            <a:chOff x="6387350" y="1078650"/>
            <a:chExt cx="317325" cy="686775"/>
          </a:xfrm>
        </p:grpSpPr>
        <p:sp>
          <p:nvSpPr>
            <p:cNvPr id="134" name="Google Shape;134;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 name="Google Shape;136;p14"/>
          <p:cNvGrpSpPr/>
          <p:nvPr/>
        </p:nvGrpSpPr>
        <p:grpSpPr>
          <a:xfrm rot="-506915">
            <a:off x="11318917" y="202950"/>
            <a:ext cx="497336" cy="1076365"/>
            <a:chOff x="6387350" y="1078650"/>
            <a:chExt cx="317325" cy="686775"/>
          </a:xfrm>
        </p:grpSpPr>
        <p:sp>
          <p:nvSpPr>
            <p:cNvPr id="137" name="Google Shape;137;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50674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1" name="Google Shape;141;p15"/>
          <p:cNvSpPr txBox="1">
            <a:spLocks noGrp="1"/>
          </p:cNvSpPr>
          <p:nvPr>
            <p:ph type="subTitle" idx="1"/>
          </p:nvPr>
        </p:nvSpPr>
        <p:spPr>
          <a:xfrm>
            <a:off x="2257767" y="3764133"/>
            <a:ext cx="2609600" cy="13076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42" name="Google Shape;142;p15"/>
          <p:cNvSpPr txBox="1">
            <a:spLocks noGrp="1"/>
          </p:cNvSpPr>
          <p:nvPr>
            <p:ph type="subTitle" idx="2"/>
          </p:nvPr>
        </p:nvSpPr>
        <p:spPr>
          <a:xfrm>
            <a:off x="2257788" y="3072628"/>
            <a:ext cx="26096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43" name="Google Shape;143;p15"/>
          <p:cNvSpPr txBox="1">
            <a:spLocks noGrp="1"/>
          </p:cNvSpPr>
          <p:nvPr>
            <p:ph type="subTitle" idx="3"/>
          </p:nvPr>
        </p:nvSpPr>
        <p:spPr>
          <a:xfrm>
            <a:off x="7324533" y="3764133"/>
            <a:ext cx="2609600" cy="13076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44" name="Google Shape;144;p15"/>
          <p:cNvSpPr txBox="1">
            <a:spLocks noGrp="1"/>
          </p:cNvSpPr>
          <p:nvPr>
            <p:ph type="subTitle" idx="4"/>
          </p:nvPr>
        </p:nvSpPr>
        <p:spPr>
          <a:xfrm>
            <a:off x="7324555" y="3072628"/>
            <a:ext cx="26096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grpSp>
        <p:nvGrpSpPr>
          <p:cNvPr id="145" name="Google Shape;145;p15"/>
          <p:cNvGrpSpPr/>
          <p:nvPr/>
        </p:nvGrpSpPr>
        <p:grpSpPr>
          <a:xfrm rot="-1298308">
            <a:off x="11412907" y="1575851"/>
            <a:ext cx="497280" cy="1076247"/>
            <a:chOff x="6387350" y="1078650"/>
            <a:chExt cx="317325" cy="686775"/>
          </a:xfrm>
        </p:grpSpPr>
        <p:sp>
          <p:nvSpPr>
            <p:cNvPr id="146" name="Google Shape;146;p1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8" name="Google Shape;148;p15"/>
          <p:cNvGrpSpPr/>
          <p:nvPr/>
        </p:nvGrpSpPr>
        <p:grpSpPr>
          <a:xfrm rot="763719">
            <a:off x="236512" y="234639"/>
            <a:ext cx="497349" cy="1076395"/>
            <a:chOff x="6387350" y="1078650"/>
            <a:chExt cx="317325" cy="686775"/>
          </a:xfrm>
        </p:grpSpPr>
        <p:sp>
          <p:nvSpPr>
            <p:cNvPr id="149" name="Google Shape;149;p1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0704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393248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1"/>
        <p:cNvGrpSpPr/>
        <p:nvPr/>
      </p:nvGrpSpPr>
      <p:grpSpPr>
        <a:xfrm>
          <a:off x="0" y="0"/>
          <a:ext cx="0" cy="0"/>
          <a:chOff x="0" y="0"/>
          <a:chExt cx="0" cy="0"/>
        </a:xfrm>
      </p:grpSpPr>
      <p:sp>
        <p:nvSpPr>
          <p:cNvPr id="152" name="Google Shape;152;p16"/>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 name="Google Shape;153;p16"/>
          <p:cNvSpPr txBox="1">
            <a:spLocks noGrp="1"/>
          </p:cNvSpPr>
          <p:nvPr>
            <p:ph type="subTitle" idx="1"/>
          </p:nvPr>
        </p:nvSpPr>
        <p:spPr>
          <a:xfrm>
            <a:off x="193023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4" name="Google Shape;154;p16"/>
          <p:cNvSpPr txBox="1">
            <a:spLocks noGrp="1"/>
          </p:cNvSpPr>
          <p:nvPr>
            <p:ph type="subTitle" idx="2"/>
          </p:nvPr>
        </p:nvSpPr>
        <p:spPr>
          <a:xfrm>
            <a:off x="1930263"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5" name="Google Shape;155;p16"/>
          <p:cNvSpPr txBox="1">
            <a:spLocks noGrp="1"/>
          </p:cNvSpPr>
          <p:nvPr>
            <p:ph type="subTitle" idx="3"/>
          </p:nvPr>
        </p:nvSpPr>
        <p:spPr>
          <a:xfrm>
            <a:off x="801296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6" name="Google Shape;156;p16"/>
          <p:cNvSpPr txBox="1">
            <a:spLocks noGrp="1"/>
          </p:cNvSpPr>
          <p:nvPr>
            <p:ph type="subTitle" idx="4"/>
          </p:nvPr>
        </p:nvSpPr>
        <p:spPr>
          <a:xfrm>
            <a:off x="8012979"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7" name="Google Shape;157;p16"/>
          <p:cNvSpPr txBox="1">
            <a:spLocks noGrp="1"/>
          </p:cNvSpPr>
          <p:nvPr>
            <p:ph type="subTitle" idx="5"/>
          </p:nvPr>
        </p:nvSpPr>
        <p:spPr>
          <a:xfrm>
            <a:off x="497157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8" name="Google Shape;158;p16"/>
          <p:cNvSpPr txBox="1">
            <a:spLocks noGrp="1"/>
          </p:cNvSpPr>
          <p:nvPr>
            <p:ph type="subTitle" idx="6"/>
          </p:nvPr>
        </p:nvSpPr>
        <p:spPr>
          <a:xfrm>
            <a:off x="4971596"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211207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 name="Google Shape;161;p17"/>
          <p:cNvSpPr txBox="1">
            <a:spLocks noGrp="1"/>
          </p:cNvSpPr>
          <p:nvPr>
            <p:ph type="subTitle" idx="1"/>
          </p:nvPr>
        </p:nvSpPr>
        <p:spPr>
          <a:xfrm>
            <a:off x="2740351"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2" name="Google Shape;162;p17"/>
          <p:cNvSpPr txBox="1">
            <a:spLocks noGrp="1"/>
          </p:cNvSpPr>
          <p:nvPr>
            <p:ph type="subTitle" idx="2"/>
          </p:nvPr>
        </p:nvSpPr>
        <p:spPr>
          <a:xfrm>
            <a:off x="2740372"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3" name="Google Shape;163;p17"/>
          <p:cNvSpPr txBox="1">
            <a:spLocks noGrp="1"/>
          </p:cNvSpPr>
          <p:nvPr>
            <p:ph type="subTitle" idx="3"/>
          </p:nvPr>
        </p:nvSpPr>
        <p:spPr>
          <a:xfrm>
            <a:off x="8823083"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4" name="Google Shape;164;p17"/>
          <p:cNvSpPr txBox="1">
            <a:spLocks noGrp="1"/>
          </p:cNvSpPr>
          <p:nvPr>
            <p:ph type="subTitle" idx="4"/>
          </p:nvPr>
        </p:nvSpPr>
        <p:spPr>
          <a:xfrm>
            <a:off x="8823093"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5" name="Google Shape;165;p17"/>
          <p:cNvSpPr txBox="1">
            <a:spLocks noGrp="1"/>
          </p:cNvSpPr>
          <p:nvPr>
            <p:ph type="subTitle" idx="5"/>
          </p:nvPr>
        </p:nvSpPr>
        <p:spPr>
          <a:xfrm>
            <a:off x="5781684"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6" name="Google Shape;166;p17"/>
          <p:cNvSpPr txBox="1">
            <a:spLocks noGrp="1"/>
          </p:cNvSpPr>
          <p:nvPr>
            <p:ph type="subTitle" idx="6"/>
          </p:nvPr>
        </p:nvSpPr>
        <p:spPr>
          <a:xfrm>
            <a:off x="5781700"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7" name="Google Shape;167;p17"/>
          <p:cNvSpPr txBox="1">
            <a:spLocks noGrp="1"/>
          </p:cNvSpPr>
          <p:nvPr>
            <p:ph type="subTitle" idx="7"/>
          </p:nvPr>
        </p:nvSpPr>
        <p:spPr>
          <a:xfrm>
            <a:off x="2740351"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8" name="Google Shape;168;p17"/>
          <p:cNvSpPr txBox="1">
            <a:spLocks noGrp="1"/>
          </p:cNvSpPr>
          <p:nvPr>
            <p:ph type="subTitle" idx="8"/>
          </p:nvPr>
        </p:nvSpPr>
        <p:spPr>
          <a:xfrm>
            <a:off x="2740372"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9" name="Google Shape;169;p17"/>
          <p:cNvSpPr txBox="1">
            <a:spLocks noGrp="1"/>
          </p:cNvSpPr>
          <p:nvPr>
            <p:ph type="subTitle" idx="9"/>
          </p:nvPr>
        </p:nvSpPr>
        <p:spPr>
          <a:xfrm>
            <a:off x="8823083"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0" name="Google Shape;170;p17"/>
          <p:cNvSpPr txBox="1">
            <a:spLocks noGrp="1"/>
          </p:cNvSpPr>
          <p:nvPr>
            <p:ph type="subTitle" idx="13"/>
          </p:nvPr>
        </p:nvSpPr>
        <p:spPr>
          <a:xfrm>
            <a:off x="8823093"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71" name="Google Shape;171;p17"/>
          <p:cNvSpPr txBox="1">
            <a:spLocks noGrp="1"/>
          </p:cNvSpPr>
          <p:nvPr>
            <p:ph type="subTitle" idx="14"/>
          </p:nvPr>
        </p:nvSpPr>
        <p:spPr>
          <a:xfrm>
            <a:off x="5781684"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2" name="Google Shape;172;p17"/>
          <p:cNvSpPr txBox="1">
            <a:spLocks noGrp="1"/>
          </p:cNvSpPr>
          <p:nvPr>
            <p:ph type="subTitle" idx="15"/>
          </p:nvPr>
        </p:nvSpPr>
        <p:spPr>
          <a:xfrm>
            <a:off x="5781700"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3006911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3176533" y="593367"/>
            <a:ext cx="5839200" cy="13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567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flipH="1">
            <a:off x="4793700" y="2047617"/>
            <a:ext cx="3966400" cy="171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91" name="Google Shape;191;p20"/>
          <p:cNvSpPr txBox="1">
            <a:spLocks noGrp="1"/>
          </p:cNvSpPr>
          <p:nvPr>
            <p:ph type="title" idx="2" hasCustomPrompt="1"/>
          </p:nvPr>
        </p:nvSpPr>
        <p:spPr>
          <a:xfrm flipH="1">
            <a:off x="2079267" y="2053500"/>
            <a:ext cx="2310000" cy="261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92" name="Google Shape;192;p20"/>
          <p:cNvSpPr txBox="1">
            <a:spLocks noGrp="1"/>
          </p:cNvSpPr>
          <p:nvPr>
            <p:ph type="subTitle" idx="1"/>
          </p:nvPr>
        </p:nvSpPr>
        <p:spPr>
          <a:xfrm flipH="1">
            <a:off x="4961700" y="3691384"/>
            <a:ext cx="3798400" cy="98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3" name="Google Shape;193;p20"/>
          <p:cNvGrpSpPr/>
          <p:nvPr/>
        </p:nvGrpSpPr>
        <p:grpSpPr>
          <a:xfrm rot="1298308" flipH="1">
            <a:off x="229769" y="325901"/>
            <a:ext cx="497280" cy="1076247"/>
            <a:chOff x="6387350" y="1078650"/>
            <a:chExt cx="317325" cy="686775"/>
          </a:xfrm>
        </p:grpSpPr>
        <p:sp>
          <p:nvSpPr>
            <p:cNvPr id="194" name="Google Shape;194;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20"/>
          <p:cNvGrpSpPr/>
          <p:nvPr/>
        </p:nvGrpSpPr>
        <p:grpSpPr>
          <a:xfrm rot="3008970" flipH="1">
            <a:off x="701953" y="1204818"/>
            <a:ext cx="497324" cy="1076341"/>
            <a:chOff x="6387350" y="1078650"/>
            <a:chExt cx="317325" cy="686775"/>
          </a:xfrm>
        </p:grpSpPr>
        <p:sp>
          <p:nvSpPr>
            <p:cNvPr id="197" name="Google Shape;197;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9" name="Google Shape;199;p20"/>
          <p:cNvGrpSpPr/>
          <p:nvPr/>
        </p:nvGrpSpPr>
        <p:grpSpPr>
          <a:xfrm rot="1298308" flipH="1">
            <a:off x="11100403" y="5599885"/>
            <a:ext cx="497280" cy="1076247"/>
            <a:chOff x="6387350" y="1078650"/>
            <a:chExt cx="317325" cy="686775"/>
          </a:xfrm>
        </p:grpSpPr>
        <p:sp>
          <p:nvSpPr>
            <p:cNvPr id="200" name="Google Shape;200;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2" name="Google Shape;202;p20"/>
          <p:cNvGrpSpPr/>
          <p:nvPr/>
        </p:nvGrpSpPr>
        <p:grpSpPr>
          <a:xfrm rot="3320677" flipH="1">
            <a:off x="11100372" y="4542318"/>
            <a:ext cx="497328" cy="1076348"/>
            <a:chOff x="6387350" y="1078650"/>
            <a:chExt cx="317325" cy="686775"/>
          </a:xfrm>
        </p:grpSpPr>
        <p:sp>
          <p:nvSpPr>
            <p:cNvPr id="203" name="Google Shape;203;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74777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5"/>
        <p:cNvGrpSpPr/>
        <p:nvPr/>
      </p:nvGrpSpPr>
      <p:grpSpPr>
        <a:xfrm>
          <a:off x="0" y="0"/>
          <a:ext cx="0" cy="0"/>
          <a:chOff x="0" y="0"/>
          <a:chExt cx="0" cy="0"/>
        </a:xfrm>
      </p:grpSpPr>
      <p:sp>
        <p:nvSpPr>
          <p:cNvPr id="206" name="Google Shape;206;p21"/>
          <p:cNvSpPr txBox="1">
            <a:spLocks noGrp="1"/>
          </p:cNvSpPr>
          <p:nvPr>
            <p:ph type="subTitle" idx="1"/>
          </p:nvPr>
        </p:nvSpPr>
        <p:spPr>
          <a:xfrm>
            <a:off x="3597984" y="26511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07" name="Google Shape;207;p21"/>
          <p:cNvSpPr txBox="1">
            <a:spLocks noGrp="1"/>
          </p:cNvSpPr>
          <p:nvPr>
            <p:ph type="subTitle" idx="2"/>
          </p:nvPr>
        </p:nvSpPr>
        <p:spPr>
          <a:xfrm>
            <a:off x="3598005" y="21152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08" name="Google Shape;208;p21"/>
          <p:cNvSpPr txBox="1">
            <a:spLocks noGrp="1"/>
          </p:cNvSpPr>
          <p:nvPr>
            <p:ph type="subTitle" idx="3"/>
          </p:nvPr>
        </p:nvSpPr>
        <p:spPr>
          <a:xfrm>
            <a:off x="7933983" y="26511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09" name="Google Shape;209;p21"/>
          <p:cNvSpPr txBox="1">
            <a:spLocks noGrp="1"/>
          </p:cNvSpPr>
          <p:nvPr>
            <p:ph type="subTitle" idx="4"/>
          </p:nvPr>
        </p:nvSpPr>
        <p:spPr>
          <a:xfrm>
            <a:off x="7934000" y="21152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0" name="Google Shape;210;p21"/>
          <p:cNvSpPr txBox="1">
            <a:spLocks noGrp="1"/>
          </p:cNvSpPr>
          <p:nvPr>
            <p:ph type="subTitle" idx="5"/>
          </p:nvPr>
        </p:nvSpPr>
        <p:spPr>
          <a:xfrm>
            <a:off x="3597984" y="42264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11" name="Google Shape;211;p21"/>
          <p:cNvSpPr txBox="1">
            <a:spLocks noGrp="1"/>
          </p:cNvSpPr>
          <p:nvPr>
            <p:ph type="subTitle" idx="6"/>
          </p:nvPr>
        </p:nvSpPr>
        <p:spPr>
          <a:xfrm>
            <a:off x="3598005" y="36906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2" name="Google Shape;212;p21"/>
          <p:cNvSpPr txBox="1">
            <a:spLocks noGrp="1"/>
          </p:cNvSpPr>
          <p:nvPr>
            <p:ph type="subTitle" idx="7"/>
          </p:nvPr>
        </p:nvSpPr>
        <p:spPr>
          <a:xfrm>
            <a:off x="7933983" y="42264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13" name="Google Shape;213;p21"/>
          <p:cNvSpPr txBox="1">
            <a:spLocks noGrp="1"/>
          </p:cNvSpPr>
          <p:nvPr>
            <p:ph type="subTitle" idx="8"/>
          </p:nvPr>
        </p:nvSpPr>
        <p:spPr>
          <a:xfrm>
            <a:off x="7934000" y="36906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4" name="Google Shape;214;p21"/>
          <p:cNvSpPr txBox="1">
            <a:spLocks noGrp="1"/>
          </p:cNvSpPr>
          <p:nvPr>
            <p:ph type="title"/>
          </p:nvPr>
        </p:nvSpPr>
        <p:spPr>
          <a:xfrm>
            <a:off x="1947567" y="593367"/>
            <a:ext cx="8296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368941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34"/>
        <p:cNvGrpSpPr/>
        <p:nvPr/>
      </p:nvGrpSpPr>
      <p:grpSpPr>
        <a:xfrm>
          <a:off x="0" y="0"/>
          <a:ext cx="0" cy="0"/>
          <a:chOff x="0" y="0"/>
          <a:chExt cx="0" cy="0"/>
        </a:xfrm>
      </p:grpSpPr>
      <p:sp>
        <p:nvSpPr>
          <p:cNvPr id="235" name="Google Shape;235;p23"/>
          <p:cNvSpPr txBox="1">
            <a:spLocks noGrp="1"/>
          </p:cNvSpPr>
          <p:nvPr>
            <p:ph type="subTitle" idx="1"/>
          </p:nvPr>
        </p:nvSpPr>
        <p:spPr>
          <a:xfrm>
            <a:off x="2550400" y="28175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36" name="Google Shape;236;p23"/>
          <p:cNvSpPr txBox="1">
            <a:spLocks noGrp="1"/>
          </p:cNvSpPr>
          <p:nvPr>
            <p:ph type="subTitle" idx="2"/>
          </p:nvPr>
        </p:nvSpPr>
        <p:spPr>
          <a:xfrm>
            <a:off x="2550423" y="22817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37" name="Google Shape;237;p23"/>
          <p:cNvSpPr txBox="1">
            <a:spLocks noGrp="1"/>
          </p:cNvSpPr>
          <p:nvPr>
            <p:ph type="subTitle" idx="3"/>
          </p:nvPr>
        </p:nvSpPr>
        <p:spPr>
          <a:xfrm>
            <a:off x="7927233" y="2817533"/>
            <a:ext cx="1739600" cy="7660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38" name="Google Shape;238;p23"/>
          <p:cNvSpPr txBox="1">
            <a:spLocks noGrp="1"/>
          </p:cNvSpPr>
          <p:nvPr>
            <p:ph type="subTitle" idx="4"/>
          </p:nvPr>
        </p:nvSpPr>
        <p:spPr>
          <a:xfrm>
            <a:off x="7927249" y="2281700"/>
            <a:ext cx="1739600" cy="4964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b="1">
                <a:latin typeface="Gloria Hallelujah"/>
                <a:ea typeface="Gloria Hallelujah"/>
                <a:cs typeface="Gloria Hallelujah"/>
                <a:sym typeface="Gloria Hallelujah"/>
              </a:defRPr>
            </a:lvl1pPr>
            <a:lvl2pPr lvl="1" algn="r" rtl="0">
              <a:lnSpc>
                <a:spcPct val="100000"/>
              </a:lnSpc>
              <a:spcBef>
                <a:spcPts val="0"/>
              </a:spcBef>
              <a:spcAft>
                <a:spcPts val="0"/>
              </a:spcAft>
              <a:buNone/>
              <a:defRPr b="1">
                <a:latin typeface="Gloria Hallelujah"/>
                <a:ea typeface="Gloria Hallelujah"/>
                <a:cs typeface="Gloria Hallelujah"/>
                <a:sym typeface="Gloria Hallelujah"/>
              </a:defRPr>
            </a:lvl2pPr>
            <a:lvl3pPr lvl="2" algn="r" rtl="0">
              <a:lnSpc>
                <a:spcPct val="100000"/>
              </a:lnSpc>
              <a:spcBef>
                <a:spcPts val="0"/>
              </a:spcBef>
              <a:spcAft>
                <a:spcPts val="0"/>
              </a:spcAft>
              <a:buNone/>
              <a:defRPr b="1">
                <a:latin typeface="Gloria Hallelujah"/>
                <a:ea typeface="Gloria Hallelujah"/>
                <a:cs typeface="Gloria Hallelujah"/>
                <a:sym typeface="Gloria Hallelujah"/>
              </a:defRPr>
            </a:lvl3pPr>
            <a:lvl4pPr lvl="3" algn="r" rtl="0">
              <a:lnSpc>
                <a:spcPct val="100000"/>
              </a:lnSpc>
              <a:spcBef>
                <a:spcPts val="0"/>
              </a:spcBef>
              <a:spcAft>
                <a:spcPts val="0"/>
              </a:spcAft>
              <a:buNone/>
              <a:defRPr b="1">
                <a:latin typeface="Gloria Hallelujah"/>
                <a:ea typeface="Gloria Hallelujah"/>
                <a:cs typeface="Gloria Hallelujah"/>
                <a:sym typeface="Gloria Hallelujah"/>
              </a:defRPr>
            </a:lvl4pPr>
            <a:lvl5pPr lvl="4" algn="r" rtl="0">
              <a:lnSpc>
                <a:spcPct val="100000"/>
              </a:lnSpc>
              <a:spcBef>
                <a:spcPts val="0"/>
              </a:spcBef>
              <a:spcAft>
                <a:spcPts val="0"/>
              </a:spcAft>
              <a:buNone/>
              <a:defRPr b="1">
                <a:latin typeface="Gloria Hallelujah"/>
                <a:ea typeface="Gloria Hallelujah"/>
                <a:cs typeface="Gloria Hallelujah"/>
                <a:sym typeface="Gloria Hallelujah"/>
              </a:defRPr>
            </a:lvl5pPr>
            <a:lvl6pPr lvl="5" algn="r" rtl="0">
              <a:lnSpc>
                <a:spcPct val="100000"/>
              </a:lnSpc>
              <a:spcBef>
                <a:spcPts val="0"/>
              </a:spcBef>
              <a:spcAft>
                <a:spcPts val="0"/>
              </a:spcAft>
              <a:buNone/>
              <a:defRPr b="1">
                <a:latin typeface="Gloria Hallelujah"/>
                <a:ea typeface="Gloria Hallelujah"/>
                <a:cs typeface="Gloria Hallelujah"/>
                <a:sym typeface="Gloria Hallelujah"/>
              </a:defRPr>
            </a:lvl6pPr>
            <a:lvl7pPr lvl="6" algn="r" rtl="0">
              <a:lnSpc>
                <a:spcPct val="100000"/>
              </a:lnSpc>
              <a:spcBef>
                <a:spcPts val="0"/>
              </a:spcBef>
              <a:spcAft>
                <a:spcPts val="0"/>
              </a:spcAft>
              <a:buNone/>
              <a:defRPr b="1">
                <a:latin typeface="Gloria Hallelujah"/>
                <a:ea typeface="Gloria Hallelujah"/>
                <a:cs typeface="Gloria Hallelujah"/>
                <a:sym typeface="Gloria Hallelujah"/>
              </a:defRPr>
            </a:lvl7pPr>
            <a:lvl8pPr lvl="7" algn="r" rtl="0">
              <a:lnSpc>
                <a:spcPct val="100000"/>
              </a:lnSpc>
              <a:spcBef>
                <a:spcPts val="0"/>
              </a:spcBef>
              <a:spcAft>
                <a:spcPts val="0"/>
              </a:spcAft>
              <a:buNone/>
              <a:defRPr b="1">
                <a:latin typeface="Gloria Hallelujah"/>
                <a:ea typeface="Gloria Hallelujah"/>
                <a:cs typeface="Gloria Hallelujah"/>
                <a:sym typeface="Gloria Hallelujah"/>
              </a:defRPr>
            </a:lvl8pPr>
            <a:lvl9pPr lvl="8" algn="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39" name="Google Shape;239;p23"/>
          <p:cNvSpPr txBox="1">
            <a:spLocks noGrp="1"/>
          </p:cNvSpPr>
          <p:nvPr>
            <p:ph type="subTitle" idx="5"/>
          </p:nvPr>
        </p:nvSpPr>
        <p:spPr>
          <a:xfrm>
            <a:off x="2550400" y="4596067"/>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40" name="Google Shape;240;p23"/>
          <p:cNvSpPr txBox="1">
            <a:spLocks noGrp="1"/>
          </p:cNvSpPr>
          <p:nvPr>
            <p:ph type="subTitle" idx="6"/>
          </p:nvPr>
        </p:nvSpPr>
        <p:spPr>
          <a:xfrm>
            <a:off x="2550423" y="4060233"/>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41" name="Google Shape;241;p23"/>
          <p:cNvSpPr txBox="1">
            <a:spLocks noGrp="1"/>
          </p:cNvSpPr>
          <p:nvPr>
            <p:ph type="subTitle" idx="7"/>
          </p:nvPr>
        </p:nvSpPr>
        <p:spPr>
          <a:xfrm>
            <a:off x="7927233" y="4596067"/>
            <a:ext cx="1739600" cy="7660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42" name="Google Shape;242;p23"/>
          <p:cNvSpPr txBox="1">
            <a:spLocks noGrp="1"/>
          </p:cNvSpPr>
          <p:nvPr>
            <p:ph type="subTitle" idx="8"/>
          </p:nvPr>
        </p:nvSpPr>
        <p:spPr>
          <a:xfrm>
            <a:off x="7927249" y="4060233"/>
            <a:ext cx="1739600" cy="4964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b="1">
                <a:latin typeface="Gloria Hallelujah"/>
                <a:ea typeface="Gloria Hallelujah"/>
                <a:cs typeface="Gloria Hallelujah"/>
                <a:sym typeface="Gloria Hallelujah"/>
              </a:defRPr>
            </a:lvl1pPr>
            <a:lvl2pPr lvl="1" algn="r" rtl="0">
              <a:lnSpc>
                <a:spcPct val="100000"/>
              </a:lnSpc>
              <a:spcBef>
                <a:spcPts val="0"/>
              </a:spcBef>
              <a:spcAft>
                <a:spcPts val="0"/>
              </a:spcAft>
              <a:buNone/>
              <a:defRPr b="1">
                <a:latin typeface="Gloria Hallelujah"/>
                <a:ea typeface="Gloria Hallelujah"/>
                <a:cs typeface="Gloria Hallelujah"/>
                <a:sym typeface="Gloria Hallelujah"/>
              </a:defRPr>
            </a:lvl2pPr>
            <a:lvl3pPr lvl="2" algn="r" rtl="0">
              <a:lnSpc>
                <a:spcPct val="100000"/>
              </a:lnSpc>
              <a:spcBef>
                <a:spcPts val="0"/>
              </a:spcBef>
              <a:spcAft>
                <a:spcPts val="0"/>
              </a:spcAft>
              <a:buNone/>
              <a:defRPr b="1">
                <a:latin typeface="Gloria Hallelujah"/>
                <a:ea typeface="Gloria Hallelujah"/>
                <a:cs typeface="Gloria Hallelujah"/>
                <a:sym typeface="Gloria Hallelujah"/>
              </a:defRPr>
            </a:lvl3pPr>
            <a:lvl4pPr lvl="3" algn="r" rtl="0">
              <a:lnSpc>
                <a:spcPct val="100000"/>
              </a:lnSpc>
              <a:spcBef>
                <a:spcPts val="0"/>
              </a:spcBef>
              <a:spcAft>
                <a:spcPts val="0"/>
              </a:spcAft>
              <a:buNone/>
              <a:defRPr b="1">
                <a:latin typeface="Gloria Hallelujah"/>
                <a:ea typeface="Gloria Hallelujah"/>
                <a:cs typeface="Gloria Hallelujah"/>
                <a:sym typeface="Gloria Hallelujah"/>
              </a:defRPr>
            </a:lvl4pPr>
            <a:lvl5pPr lvl="4" algn="r" rtl="0">
              <a:lnSpc>
                <a:spcPct val="100000"/>
              </a:lnSpc>
              <a:spcBef>
                <a:spcPts val="0"/>
              </a:spcBef>
              <a:spcAft>
                <a:spcPts val="0"/>
              </a:spcAft>
              <a:buNone/>
              <a:defRPr b="1">
                <a:latin typeface="Gloria Hallelujah"/>
                <a:ea typeface="Gloria Hallelujah"/>
                <a:cs typeface="Gloria Hallelujah"/>
                <a:sym typeface="Gloria Hallelujah"/>
              </a:defRPr>
            </a:lvl5pPr>
            <a:lvl6pPr lvl="5" algn="r" rtl="0">
              <a:lnSpc>
                <a:spcPct val="100000"/>
              </a:lnSpc>
              <a:spcBef>
                <a:spcPts val="0"/>
              </a:spcBef>
              <a:spcAft>
                <a:spcPts val="0"/>
              </a:spcAft>
              <a:buNone/>
              <a:defRPr b="1">
                <a:latin typeface="Gloria Hallelujah"/>
                <a:ea typeface="Gloria Hallelujah"/>
                <a:cs typeface="Gloria Hallelujah"/>
                <a:sym typeface="Gloria Hallelujah"/>
              </a:defRPr>
            </a:lvl6pPr>
            <a:lvl7pPr lvl="6" algn="r" rtl="0">
              <a:lnSpc>
                <a:spcPct val="100000"/>
              </a:lnSpc>
              <a:spcBef>
                <a:spcPts val="0"/>
              </a:spcBef>
              <a:spcAft>
                <a:spcPts val="0"/>
              </a:spcAft>
              <a:buNone/>
              <a:defRPr b="1">
                <a:latin typeface="Gloria Hallelujah"/>
                <a:ea typeface="Gloria Hallelujah"/>
                <a:cs typeface="Gloria Hallelujah"/>
                <a:sym typeface="Gloria Hallelujah"/>
              </a:defRPr>
            </a:lvl7pPr>
            <a:lvl8pPr lvl="7" algn="r" rtl="0">
              <a:lnSpc>
                <a:spcPct val="100000"/>
              </a:lnSpc>
              <a:spcBef>
                <a:spcPts val="0"/>
              </a:spcBef>
              <a:spcAft>
                <a:spcPts val="0"/>
              </a:spcAft>
              <a:buNone/>
              <a:defRPr b="1">
                <a:latin typeface="Gloria Hallelujah"/>
                <a:ea typeface="Gloria Hallelujah"/>
                <a:cs typeface="Gloria Hallelujah"/>
                <a:sym typeface="Gloria Hallelujah"/>
              </a:defRPr>
            </a:lvl8pPr>
            <a:lvl9pPr lvl="8" algn="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43" name="Google Shape;243;p23"/>
          <p:cNvSpPr txBox="1">
            <a:spLocks noGrp="1"/>
          </p:cNvSpPr>
          <p:nvPr>
            <p:ph type="title"/>
          </p:nvPr>
        </p:nvSpPr>
        <p:spPr>
          <a:xfrm>
            <a:off x="3915684" y="593367"/>
            <a:ext cx="436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677058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3176517" y="593367"/>
            <a:ext cx="58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46" name="Google Shape;246;p24"/>
          <p:cNvGrpSpPr/>
          <p:nvPr/>
        </p:nvGrpSpPr>
        <p:grpSpPr>
          <a:xfrm rot="-1298308">
            <a:off x="11577307" y="5656718"/>
            <a:ext cx="497280" cy="1076247"/>
            <a:chOff x="6387350" y="1078650"/>
            <a:chExt cx="317325" cy="686775"/>
          </a:xfrm>
        </p:grpSpPr>
        <p:sp>
          <p:nvSpPr>
            <p:cNvPr id="247" name="Google Shape;247;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24"/>
          <p:cNvGrpSpPr/>
          <p:nvPr/>
        </p:nvGrpSpPr>
        <p:grpSpPr>
          <a:xfrm rot="1134957">
            <a:off x="851690" y="179485"/>
            <a:ext cx="497257" cy="1076195"/>
            <a:chOff x="6387350" y="1078650"/>
            <a:chExt cx="317325" cy="686775"/>
          </a:xfrm>
        </p:grpSpPr>
        <p:sp>
          <p:nvSpPr>
            <p:cNvPr id="250" name="Google Shape;250;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24"/>
          <p:cNvGrpSpPr/>
          <p:nvPr/>
        </p:nvGrpSpPr>
        <p:grpSpPr>
          <a:xfrm rot="-1065772">
            <a:off x="184806" y="501239"/>
            <a:ext cx="497327" cy="1076347"/>
            <a:chOff x="6387350" y="1078650"/>
            <a:chExt cx="317325" cy="686775"/>
          </a:xfrm>
        </p:grpSpPr>
        <p:sp>
          <p:nvSpPr>
            <p:cNvPr id="253" name="Google Shape;253;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8203047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55"/>
        <p:cNvGrpSpPr/>
        <p:nvPr/>
      </p:nvGrpSpPr>
      <p:grpSpPr>
        <a:xfrm>
          <a:off x="0" y="0"/>
          <a:ext cx="0" cy="0"/>
          <a:chOff x="0" y="0"/>
          <a:chExt cx="0" cy="0"/>
        </a:xfrm>
      </p:grpSpPr>
      <p:sp>
        <p:nvSpPr>
          <p:cNvPr id="256" name="Google Shape;256;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57" name="Google Shape;257;p25"/>
          <p:cNvGrpSpPr/>
          <p:nvPr/>
        </p:nvGrpSpPr>
        <p:grpSpPr>
          <a:xfrm rot="-528884">
            <a:off x="11679675" y="5687672"/>
            <a:ext cx="497261" cy="1076205"/>
            <a:chOff x="6387350" y="1078650"/>
            <a:chExt cx="317325" cy="686775"/>
          </a:xfrm>
        </p:grpSpPr>
        <p:sp>
          <p:nvSpPr>
            <p:cNvPr id="258" name="Google Shape;258;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0" name="Google Shape;260;p25"/>
          <p:cNvGrpSpPr/>
          <p:nvPr/>
        </p:nvGrpSpPr>
        <p:grpSpPr>
          <a:xfrm rot="-2239511">
            <a:off x="11097051" y="5246933"/>
            <a:ext cx="497319" cy="1076329"/>
            <a:chOff x="6387350" y="1078650"/>
            <a:chExt cx="317325" cy="686775"/>
          </a:xfrm>
        </p:grpSpPr>
        <p:sp>
          <p:nvSpPr>
            <p:cNvPr id="261" name="Google Shape;261;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3" name="Google Shape;263;p25"/>
          <p:cNvGrpSpPr/>
          <p:nvPr/>
        </p:nvGrpSpPr>
        <p:grpSpPr>
          <a:xfrm rot="191098">
            <a:off x="717081" y="80405"/>
            <a:ext cx="497276" cy="1076236"/>
            <a:chOff x="6387350" y="1078650"/>
            <a:chExt cx="317325" cy="686775"/>
          </a:xfrm>
        </p:grpSpPr>
        <p:sp>
          <p:nvSpPr>
            <p:cNvPr id="264" name="Google Shape;264;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6" name="Google Shape;266;p25"/>
          <p:cNvGrpSpPr/>
          <p:nvPr/>
        </p:nvGrpSpPr>
        <p:grpSpPr>
          <a:xfrm rot="-1656427">
            <a:off x="161904" y="570784"/>
            <a:ext cx="497323" cy="1076339"/>
            <a:chOff x="6387350" y="1078650"/>
            <a:chExt cx="317325" cy="686775"/>
          </a:xfrm>
        </p:grpSpPr>
        <p:sp>
          <p:nvSpPr>
            <p:cNvPr id="267" name="Google Shape;267;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9" name="Google Shape;269;p25"/>
          <p:cNvSpPr txBox="1">
            <a:spLocks noGrp="1"/>
          </p:cNvSpPr>
          <p:nvPr>
            <p:ph type="subTitle" idx="1"/>
          </p:nvPr>
        </p:nvSpPr>
        <p:spPr>
          <a:xfrm>
            <a:off x="2629467" y="5104767"/>
            <a:ext cx="3101200" cy="922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70" name="Google Shape;270;p25"/>
          <p:cNvSpPr txBox="1">
            <a:spLocks noGrp="1"/>
          </p:cNvSpPr>
          <p:nvPr>
            <p:ph type="subTitle" idx="2"/>
          </p:nvPr>
        </p:nvSpPr>
        <p:spPr>
          <a:xfrm>
            <a:off x="2629400" y="4421567"/>
            <a:ext cx="31012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71" name="Google Shape;271;p25"/>
          <p:cNvSpPr txBox="1">
            <a:spLocks noGrp="1"/>
          </p:cNvSpPr>
          <p:nvPr>
            <p:ph type="subTitle" idx="3"/>
          </p:nvPr>
        </p:nvSpPr>
        <p:spPr>
          <a:xfrm>
            <a:off x="6461367" y="5104767"/>
            <a:ext cx="3101200" cy="922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72" name="Google Shape;272;p25"/>
          <p:cNvSpPr txBox="1">
            <a:spLocks noGrp="1"/>
          </p:cNvSpPr>
          <p:nvPr>
            <p:ph type="subTitle" idx="4"/>
          </p:nvPr>
        </p:nvSpPr>
        <p:spPr>
          <a:xfrm>
            <a:off x="6461367" y="4421567"/>
            <a:ext cx="31012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42659791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73"/>
        <p:cNvGrpSpPr/>
        <p:nvPr/>
      </p:nvGrpSpPr>
      <p:grpSpPr>
        <a:xfrm>
          <a:off x="0" y="0"/>
          <a:ext cx="0" cy="0"/>
          <a:chOff x="0" y="0"/>
          <a:chExt cx="0" cy="0"/>
        </a:xfrm>
      </p:grpSpPr>
      <p:grpSp>
        <p:nvGrpSpPr>
          <p:cNvPr id="274" name="Google Shape;274;p26"/>
          <p:cNvGrpSpPr/>
          <p:nvPr/>
        </p:nvGrpSpPr>
        <p:grpSpPr>
          <a:xfrm rot="-1298308">
            <a:off x="11575207" y="284218"/>
            <a:ext cx="497280" cy="1076247"/>
            <a:chOff x="6387350" y="1078650"/>
            <a:chExt cx="317325" cy="686775"/>
          </a:xfrm>
        </p:grpSpPr>
        <p:sp>
          <p:nvSpPr>
            <p:cNvPr id="275" name="Google Shape;275;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77" name="Google Shape;277;p26"/>
          <p:cNvGrpSpPr/>
          <p:nvPr/>
        </p:nvGrpSpPr>
        <p:grpSpPr>
          <a:xfrm rot="-3008970">
            <a:off x="10908946" y="-16299"/>
            <a:ext cx="497324" cy="1076341"/>
            <a:chOff x="6387350" y="1078650"/>
            <a:chExt cx="317325" cy="686775"/>
          </a:xfrm>
        </p:grpSpPr>
        <p:sp>
          <p:nvSpPr>
            <p:cNvPr id="278" name="Google Shape;278;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0" name="Google Shape;280;p26"/>
          <p:cNvGrpSpPr/>
          <p:nvPr/>
        </p:nvGrpSpPr>
        <p:grpSpPr>
          <a:xfrm rot="2083874">
            <a:off x="903287" y="5500830"/>
            <a:ext cx="497269" cy="1076221"/>
            <a:chOff x="6387350" y="1078650"/>
            <a:chExt cx="317325" cy="686775"/>
          </a:xfrm>
        </p:grpSpPr>
        <p:sp>
          <p:nvSpPr>
            <p:cNvPr id="281" name="Google Shape;281;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3" name="Google Shape;283;p26"/>
          <p:cNvGrpSpPr/>
          <p:nvPr/>
        </p:nvGrpSpPr>
        <p:grpSpPr>
          <a:xfrm rot="61418">
            <a:off x="134086" y="5720226"/>
            <a:ext cx="497349" cy="1076393"/>
            <a:chOff x="6387350" y="1078650"/>
            <a:chExt cx="317325" cy="686775"/>
          </a:xfrm>
        </p:grpSpPr>
        <p:sp>
          <p:nvSpPr>
            <p:cNvPr id="284" name="Google Shape;284;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86" name="Google Shape;286;p26"/>
          <p:cNvSpPr txBox="1">
            <a:spLocks noGrp="1"/>
          </p:cNvSpPr>
          <p:nvPr>
            <p:ph type="title"/>
          </p:nvPr>
        </p:nvSpPr>
        <p:spPr>
          <a:xfrm>
            <a:off x="2639900" y="2159067"/>
            <a:ext cx="3009200" cy="13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7" name="Google Shape;287;p26"/>
          <p:cNvSpPr txBox="1">
            <a:spLocks noGrp="1"/>
          </p:cNvSpPr>
          <p:nvPr>
            <p:ph type="subTitle" idx="1"/>
          </p:nvPr>
        </p:nvSpPr>
        <p:spPr>
          <a:xfrm>
            <a:off x="2639900" y="3558533"/>
            <a:ext cx="3009200" cy="11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1911352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8"/>
        <p:cNvGrpSpPr/>
        <p:nvPr/>
      </p:nvGrpSpPr>
      <p:grpSpPr>
        <a:xfrm>
          <a:off x="0" y="0"/>
          <a:ext cx="0" cy="0"/>
          <a:chOff x="0" y="0"/>
          <a:chExt cx="0" cy="0"/>
        </a:xfrm>
      </p:grpSpPr>
    </p:spTree>
    <p:extLst>
      <p:ext uri="{BB962C8B-B14F-4D97-AF65-F5344CB8AC3E}">
        <p14:creationId xmlns:p14="http://schemas.microsoft.com/office/powerpoint/2010/main" val="760276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5740538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460979" y="2309433"/>
            <a:ext cx="377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3" name="Google Shape;13;p3"/>
          <p:cNvSpPr txBox="1">
            <a:spLocks noGrp="1"/>
          </p:cNvSpPr>
          <p:nvPr>
            <p:ph type="title" idx="2" hasCustomPrompt="1"/>
          </p:nvPr>
        </p:nvSpPr>
        <p:spPr>
          <a:xfrm>
            <a:off x="8286367" y="2053496"/>
            <a:ext cx="1892800" cy="261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4" name="Google Shape;14;p3"/>
          <p:cNvSpPr txBox="1">
            <a:spLocks noGrp="1"/>
          </p:cNvSpPr>
          <p:nvPr>
            <p:ph type="subTitle" idx="1"/>
          </p:nvPr>
        </p:nvSpPr>
        <p:spPr>
          <a:xfrm>
            <a:off x="3460979" y="3285167"/>
            <a:ext cx="3779600" cy="9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5" name="Google Shape;15;p3"/>
          <p:cNvGrpSpPr/>
          <p:nvPr/>
        </p:nvGrpSpPr>
        <p:grpSpPr>
          <a:xfrm rot="-1298308">
            <a:off x="11254940" y="325901"/>
            <a:ext cx="497280" cy="1076247"/>
            <a:chOff x="6387350" y="1078650"/>
            <a:chExt cx="317325" cy="686775"/>
          </a:xfrm>
        </p:grpSpPr>
        <p:sp>
          <p:nvSpPr>
            <p:cNvPr id="16" name="Google Shape;16;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 name="Google Shape;18;p3"/>
          <p:cNvGrpSpPr/>
          <p:nvPr/>
        </p:nvGrpSpPr>
        <p:grpSpPr>
          <a:xfrm rot="-3008970">
            <a:off x="10782713" y="1204818"/>
            <a:ext cx="497324" cy="1076341"/>
            <a:chOff x="6387350" y="1078650"/>
            <a:chExt cx="317325" cy="686775"/>
          </a:xfrm>
        </p:grpSpPr>
        <p:sp>
          <p:nvSpPr>
            <p:cNvPr id="19" name="Google Shape;19;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 name="Google Shape;21;p3"/>
          <p:cNvGrpSpPr/>
          <p:nvPr/>
        </p:nvGrpSpPr>
        <p:grpSpPr>
          <a:xfrm rot="-1298308">
            <a:off x="384307" y="5599885"/>
            <a:ext cx="497280" cy="1076247"/>
            <a:chOff x="6387350" y="1078650"/>
            <a:chExt cx="317325" cy="686775"/>
          </a:xfrm>
        </p:grpSpPr>
        <p:sp>
          <p:nvSpPr>
            <p:cNvPr id="22" name="Google Shape;22;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 name="Google Shape;24;p3"/>
          <p:cNvGrpSpPr/>
          <p:nvPr/>
        </p:nvGrpSpPr>
        <p:grpSpPr>
          <a:xfrm rot="-3320677">
            <a:off x="384291" y="4542318"/>
            <a:ext cx="497328" cy="1076348"/>
            <a:chOff x="6387350" y="1078650"/>
            <a:chExt cx="317325" cy="686775"/>
          </a:xfrm>
        </p:grpSpPr>
        <p:sp>
          <p:nvSpPr>
            <p:cNvPr id="25" name="Google Shape;25;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57498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subTitle" idx="1"/>
          </p:nvPr>
        </p:nvSpPr>
        <p:spPr>
          <a:xfrm flipH="1">
            <a:off x="6017400" y="2021700"/>
            <a:ext cx="4808400" cy="3662800"/>
          </a:xfrm>
          <a:prstGeom prst="rect">
            <a:avLst/>
          </a:prstGeom>
          <a:noFill/>
        </p:spPr>
        <p:txBody>
          <a:bodyPr spcFirstLastPara="1" wrap="square" lIns="539475" tIns="91425" rIns="539475" bIns="91425" anchor="ctr" anchorCtr="0">
            <a:noAutofit/>
          </a:bodyPr>
          <a:lstStyle>
            <a:lvl1pPr lvl="0" rtl="0">
              <a:lnSpc>
                <a:spcPct val="100000"/>
              </a:lnSpc>
              <a:spcBef>
                <a:spcPts val="0"/>
              </a:spcBef>
              <a:spcAft>
                <a:spcPts val="0"/>
              </a:spcAft>
              <a:buClr>
                <a:schemeClr val="dk1"/>
              </a:buClr>
              <a:buSzPts val="1100"/>
              <a:buChar char="●"/>
              <a:defRPr sz="1867"/>
            </a:lvl1pPr>
            <a:lvl2pPr lvl="1" rtl="0">
              <a:spcBef>
                <a:spcPts val="2133"/>
              </a:spcBef>
              <a:spcAft>
                <a:spcPts val="0"/>
              </a:spcAft>
              <a:buClr>
                <a:schemeClr val="dk1"/>
              </a:buClr>
              <a:buSzPts val="1400"/>
              <a:buChar char="○"/>
              <a:defRPr/>
            </a:lvl2pPr>
            <a:lvl3pPr lvl="2" rtl="0">
              <a:spcBef>
                <a:spcPts val="2133"/>
              </a:spcBef>
              <a:spcAft>
                <a:spcPts val="0"/>
              </a:spcAft>
              <a:buClr>
                <a:schemeClr val="dk1"/>
              </a:buClr>
              <a:buSzPts val="1400"/>
              <a:buChar char="■"/>
              <a:defRPr/>
            </a:lvl3pPr>
            <a:lvl4pPr lvl="3" rtl="0">
              <a:spcBef>
                <a:spcPts val="2133"/>
              </a:spcBef>
              <a:spcAft>
                <a:spcPts val="0"/>
              </a:spcAft>
              <a:buClr>
                <a:schemeClr val="dk1"/>
              </a:buClr>
              <a:buSzPts val="1400"/>
              <a:buChar char="●"/>
              <a:defRPr/>
            </a:lvl4pPr>
            <a:lvl5pPr lvl="4" rtl="0">
              <a:spcBef>
                <a:spcPts val="2133"/>
              </a:spcBef>
              <a:spcAft>
                <a:spcPts val="0"/>
              </a:spcAft>
              <a:buClr>
                <a:schemeClr val="dk1"/>
              </a:buClr>
              <a:buSzPts val="1400"/>
              <a:buChar char="○"/>
              <a:defRPr/>
            </a:lvl5pPr>
            <a:lvl6pPr lvl="5" rtl="0">
              <a:spcBef>
                <a:spcPts val="2133"/>
              </a:spcBef>
              <a:spcAft>
                <a:spcPts val="0"/>
              </a:spcAft>
              <a:buClr>
                <a:schemeClr val="dk1"/>
              </a:buClr>
              <a:buSzPts val="1400"/>
              <a:buChar char="■"/>
              <a:defRPr/>
            </a:lvl6pPr>
            <a:lvl7pPr lvl="6" rtl="0">
              <a:spcBef>
                <a:spcPts val="2133"/>
              </a:spcBef>
              <a:spcAft>
                <a:spcPts val="0"/>
              </a:spcAft>
              <a:buClr>
                <a:schemeClr val="dk1"/>
              </a:buClr>
              <a:buSzPts val="1400"/>
              <a:buChar char="●"/>
              <a:defRPr/>
            </a:lvl7pPr>
            <a:lvl8pPr lvl="7" rtl="0">
              <a:spcBef>
                <a:spcPts val="2133"/>
              </a:spcBef>
              <a:spcAft>
                <a:spcPts val="0"/>
              </a:spcAft>
              <a:buClr>
                <a:schemeClr val="dk1"/>
              </a:buClr>
              <a:buSzPts val="1400"/>
              <a:buChar char="○"/>
              <a:defRPr/>
            </a:lvl8pPr>
            <a:lvl9pPr lvl="8" rtl="0">
              <a:spcBef>
                <a:spcPts val="2133"/>
              </a:spcBef>
              <a:spcAft>
                <a:spcPts val="2133"/>
              </a:spcAft>
              <a:buClr>
                <a:schemeClr val="dk1"/>
              </a:buClr>
              <a:buSzPts val="1400"/>
              <a:buChar char="■"/>
              <a:defRPr/>
            </a:lvl9pPr>
          </a:lstStyle>
          <a:p>
            <a:endParaRPr/>
          </a:p>
        </p:txBody>
      </p:sp>
      <p:sp>
        <p:nvSpPr>
          <p:cNvPr id="32" name="Google Shape;32;p5"/>
          <p:cNvSpPr txBox="1">
            <a:spLocks noGrp="1"/>
          </p:cNvSpPr>
          <p:nvPr>
            <p:ph type="subTitle" idx="2"/>
          </p:nvPr>
        </p:nvSpPr>
        <p:spPr>
          <a:xfrm flipH="1">
            <a:off x="1045100" y="2021700"/>
            <a:ext cx="4808400" cy="3662800"/>
          </a:xfrm>
          <a:prstGeom prst="rect">
            <a:avLst/>
          </a:prstGeom>
          <a:noFill/>
        </p:spPr>
        <p:txBody>
          <a:bodyPr spcFirstLastPara="1" wrap="square" lIns="731500" tIns="813800" rIns="731500" bIns="91425" anchor="ctr" anchorCtr="0">
            <a:noAutofit/>
          </a:bodyPr>
          <a:lstStyle>
            <a:lvl1pPr lvl="0" rtl="0">
              <a:lnSpc>
                <a:spcPct val="100000"/>
              </a:lnSpc>
              <a:spcBef>
                <a:spcPts val="0"/>
              </a:spcBef>
              <a:spcAft>
                <a:spcPts val="0"/>
              </a:spcAft>
              <a:buClr>
                <a:schemeClr val="dk1"/>
              </a:buClr>
              <a:buSzPts val="1100"/>
              <a:buChar char="●"/>
              <a:defRPr sz="1867"/>
            </a:lvl1pPr>
            <a:lvl2pPr lvl="1" algn="r" rtl="0">
              <a:spcBef>
                <a:spcPts val="2133"/>
              </a:spcBef>
              <a:spcAft>
                <a:spcPts val="0"/>
              </a:spcAft>
              <a:buClr>
                <a:schemeClr val="dk1"/>
              </a:buClr>
              <a:buSzPts val="1400"/>
              <a:buChar char="○"/>
              <a:defRPr/>
            </a:lvl2pPr>
            <a:lvl3pPr lvl="2" algn="r" rtl="0">
              <a:spcBef>
                <a:spcPts val="2133"/>
              </a:spcBef>
              <a:spcAft>
                <a:spcPts val="0"/>
              </a:spcAft>
              <a:buClr>
                <a:schemeClr val="dk1"/>
              </a:buClr>
              <a:buSzPts val="1400"/>
              <a:buChar char="■"/>
              <a:defRPr/>
            </a:lvl3pPr>
            <a:lvl4pPr lvl="3" algn="r" rtl="0">
              <a:spcBef>
                <a:spcPts val="2133"/>
              </a:spcBef>
              <a:spcAft>
                <a:spcPts val="0"/>
              </a:spcAft>
              <a:buClr>
                <a:schemeClr val="dk1"/>
              </a:buClr>
              <a:buSzPts val="1400"/>
              <a:buChar char="●"/>
              <a:defRPr/>
            </a:lvl4pPr>
            <a:lvl5pPr lvl="4" algn="r" rtl="0">
              <a:spcBef>
                <a:spcPts val="2133"/>
              </a:spcBef>
              <a:spcAft>
                <a:spcPts val="0"/>
              </a:spcAft>
              <a:buClr>
                <a:schemeClr val="dk1"/>
              </a:buClr>
              <a:buSzPts val="1400"/>
              <a:buChar char="○"/>
              <a:defRPr/>
            </a:lvl5pPr>
            <a:lvl6pPr lvl="5" algn="r" rtl="0">
              <a:spcBef>
                <a:spcPts val="2133"/>
              </a:spcBef>
              <a:spcAft>
                <a:spcPts val="0"/>
              </a:spcAft>
              <a:buClr>
                <a:schemeClr val="dk1"/>
              </a:buClr>
              <a:buSzPts val="1400"/>
              <a:buChar char="■"/>
              <a:defRPr/>
            </a:lvl6pPr>
            <a:lvl7pPr lvl="6" algn="r" rtl="0">
              <a:spcBef>
                <a:spcPts val="2133"/>
              </a:spcBef>
              <a:spcAft>
                <a:spcPts val="0"/>
              </a:spcAft>
              <a:buClr>
                <a:schemeClr val="dk1"/>
              </a:buClr>
              <a:buSzPts val="1400"/>
              <a:buChar char="●"/>
              <a:defRPr/>
            </a:lvl7pPr>
            <a:lvl8pPr lvl="7" algn="r" rtl="0">
              <a:spcBef>
                <a:spcPts val="2133"/>
              </a:spcBef>
              <a:spcAft>
                <a:spcPts val="0"/>
              </a:spcAft>
              <a:buClr>
                <a:schemeClr val="dk1"/>
              </a:buClr>
              <a:buSzPts val="1400"/>
              <a:buChar char="○"/>
              <a:defRPr/>
            </a:lvl8pPr>
            <a:lvl9pPr lvl="8" algn="r" rtl="0">
              <a:spcBef>
                <a:spcPts val="2133"/>
              </a:spcBef>
              <a:spcAft>
                <a:spcPts val="2133"/>
              </a:spcAft>
              <a:buClr>
                <a:schemeClr val="dk1"/>
              </a:buClr>
              <a:buSzPts val="1400"/>
              <a:buChar char="■"/>
              <a:defRPr/>
            </a:lvl9pPr>
          </a:lstStyle>
          <a:p>
            <a:endParaRPr/>
          </a:p>
        </p:txBody>
      </p:sp>
      <p:sp>
        <p:nvSpPr>
          <p:cNvPr id="33" name="Google Shape;33;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4" name="Google Shape;34;p5"/>
          <p:cNvGrpSpPr/>
          <p:nvPr/>
        </p:nvGrpSpPr>
        <p:grpSpPr>
          <a:xfrm rot="-1298308">
            <a:off x="11575207" y="284218"/>
            <a:ext cx="497280" cy="1076247"/>
            <a:chOff x="6387350" y="1078650"/>
            <a:chExt cx="317325" cy="686775"/>
          </a:xfrm>
        </p:grpSpPr>
        <p:sp>
          <p:nvSpPr>
            <p:cNvPr id="35" name="Google Shape;35;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 name="Google Shape;37;p5"/>
          <p:cNvGrpSpPr/>
          <p:nvPr/>
        </p:nvGrpSpPr>
        <p:grpSpPr>
          <a:xfrm rot="-3008970">
            <a:off x="10908946" y="-16299"/>
            <a:ext cx="497324" cy="1076341"/>
            <a:chOff x="6387350" y="1078650"/>
            <a:chExt cx="317325" cy="686775"/>
          </a:xfrm>
        </p:grpSpPr>
        <p:sp>
          <p:nvSpPr>
            <p:cNvPr id="38" name="Google Shape;38;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 name="Google Shape;40;p5"/>
          <p:cNvGrpSpPr/>
          <p:nvPr/>
        </p:nvGrpSpPr>
        <p:grpSpPr>
          <a:xfrm rot="2083874">
            <a:off x="903287" y="-16237"/>
            <a:ext cx="497269" cy="1076221"/>
            <a:chOff x="6387350" y="1078650"/>
            <a:chExt cx="317325" cy="686775"/>
          </a:xfrm>
        </p:grpSpPr>
        <p:sp>
          <p:nvSpPr>
            <p:cNvPr id="41" name="Google Shape;41;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 name="Google Shape;43;p5"/>
          <p:cNvGrpSpPr/>
          <p:nvPr/>
        </p:nvGrpSpPr>
        <p:grpSpPr>
          <a:xfrm rot="61418">
            <a:off x="134086" y="571626"/>
            <a:ext cx="497349" cy="1076393"/>
            <a:chOff x="6387350" y="1078650"/>
            <a:chExt cx="317325" cy="686775"/>
          </a:xfrm>
        </p:grpSpPr>
        <p:sp>
          <p:nvSpPr>
            <p:cNvPr id="44" name="Google Shape;44;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417383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3176517" y="593367"/>
            <a:ext cx="58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grpSp>
        <p:nvGrpSpPr>
          <p:cNvPr id="48" name="Google Shape;48;p6"/>
          <p:cNvGrpSpPr/>
          <p:nvPr/>
        </p:nvGrpSpPr>
        <p:grpSpPr>
          <a:xfrm rot="-1298308">
            <a:off x="11577307" y="356084"/>
            <a:ext cx="497280" cy="1076247"/>
            <a:chOff x="6387350" y="1078650"/>
            <a:chExt cx="317325" cy="686775"/>
          </a:xfrm>
        </p:grpSpPr>
        <p:sp>
          <p:nvSpPr>
            <p:cNvPr id="49" name="Google Shape;49;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64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 name="Google Shape;51;p6"/>
          <p:cNvGrpSpPr/>
          <p:nvPr/>
        </p:nvGrpSpPr>
        <p:grpSpPr>
          <a:xfrm rot="-3008970">
            <a:off x="10794646" y="79835"/>
            <a:ext cx="497324" cy="1076341"/>
            <a:chOff x="6387350" y="1078650"/>
            <a:chExt cx="317325" cy="686775"/>
          </a:xfrm>
        </p:grpSpPr>
        <p:sp>
          <p:nvSpPr>
            <p:cNvPr id="52" name="Google Shape;52;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8E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4" name="Google Shape;54;p6"/>
          <p:cNvGrpSpPr/>
          <p:nvPr/>
        </p:nvGrpSpPr>
        <p:grpSpPr>
          <a:xfrm rot="1134957">
            <a:off x="851690" y="5217019"/>
            <a:ext cx="497257" cy="1076195"/>
            <a:chOff x="6387350" y="1078650"/>
            <a:chExt cx="317325" cy="686775"/>
          </a:xfrm>
        </p:grpSpPr>
        <p:sp>
          <p:nvSpPr>
            <p:cNvPr id="55" name="Google Shape;55;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64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7" name="Google Shape;57;p6"/>
          <p:cNvGrpSpPr/>
          <p:nvPr/>
        </p:nvGrpSpPr>
        <p:grpSpPr>
          <a:xfrm rot="-1065772">
            <a:off x="184806" y="5538772"/>
            <a:ext cx="497327" cy="1076347"/>
            <a:chOff x="6387350" y="1078650"/>
            <a:chExt cx="317325" cy="686775"/>
          </a:xfrm>
        </p:grpSpPr>
        <p:sp>
          <p:nvSpPr>
            <p:cNvPr id="58" name="Google Shape;58;p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rgbClr val="FC8E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01279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5937167" y="1926028"/>
            <a:ext cx="4137600" cy="1844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 name="Google Shape;62;p7"/>
          <p:cNvSpPr txBox="1">
            <a:spLocks noGrp="1"/>
          </p:cNvSpPr>
          <p:nvPr>
            <p:ph type="subTitle" idx="1"/>
          </p:nvPr>
        </p:nvSpPr>
        <p:spPr>
          <a:xfrm>
            <a:off x="5937152" y="3874103"/>
            <a:ext cx="4137600" cy="1120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grpSp>
        <p:nvGrpSpPr>
          <p:cNvPr id="63" name="Google Shape;63;p7"/>
          <p:cNvGrpSpPr/>
          <p:nvPr/>
        </p:nvGrpSpPr>
        <p:grpSpPr>
          <a:xfrm rot="-1298308">
            <a:off x="3230540" y="304051"/>
            <a:ext cx="497280" cy="1076247"/>
            <a:chOff x="6387350" y="1078650"/>
            <a:chExt cx="317325" cy="686775"/>
          </a:xfrm>
        </p:grpSpPr>
        <p:sp>
          <p:nvSpPr>
            <p:cNvPr id="64" name="Google Shape;64;p7"/>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 name="Google Shape;66;p7"/>
          <p:cNvGrpSpPr/>
          <p:nvPr/>
        </p:nvGrpSpPr>
        <p:grpSpPr>
          <a:xfrm rot="-3008970">
            <a:off x="2564279" y="3535"/>
            <a:ext cx="497324" cy="1076341"/>
            <a:chOff x="6387350" y="1078650"/>
            <a:chExt cx="317325" cy="686775"/>
          </a:xfrm>
        </p:grpSpPr>
        <p:sp>
          <p:nvSpPr>
            <p:cNvPr id="67" name="Google Shape;67;p7"/>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73507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3594000" y="2149511"/>
            <a:ext cx="5004000" cy="21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71" name="Google Shape;71;p8"/>
          <p:cNvGrpSpPr/>
          <p:nvPr/>
        </p:nvGrpSpPr>
        <p:grpSpPr>
          <a:xfrm rot="-1298308">
            <a:off x="11575207" y="5576118"/>
            <a:ext cx="497280" cy="1076247"/>
            <a:chOff x="6387350" y="1078650"/>
            <a:chExt cx="317325" cy="686775"/>
          </a:xfrm>
        </p:grpSpPr>
        <p:sp>
          <p:nvSpPr>
            <p:cNvPr id="72" name="Google Shape;72;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74;p8"/>
          <p:cNvGrpSpPr/>
          <p:nvPr/>
        </p:nvGrpSpPr>
        <p:grpSpPr>
          <a:xfrm rot="-3008970">
            <a:off x="10908946" y="5275602"/>
            <a:ext cx="497324" cy="1076341"/>
            <a:chOff x="6387350" y="1078650"/>
            <a:chExt cx="317325" cy="686775"/>
          </a:xfrm>
        </p:grpSpPr>
        <p:sp>
          <p:nvSpPr>
            <p:cNvPr id="75" name="Google Shape;75;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7" name="Google Shape;77;p8"/>
          <p:cNvGrpSpPr/>
          <p:nvPr/>
        </p:nvGrpSpPr>
        <p:grpSpPr>
          <a:xfrm rot="2083874">
            <a:off x="903287" y="311263"/>
            <a:ext cx="497269" cy="1076221"/>
            <a:chOff x="6387350" y="1078650"/>
            <a:chExt cx="317325" cy="686775"/>
          </a:xfrm>
        </p:grpSpPr>
        <p:sp>
          <p:nvSpPr>
            <p:cNvPr id="78" name="Google Shape;78;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0" name="Google Shape;80;p8"/>
          <p:cNvGrpSpPr/>
          <p:nvPr/>
        </p:nvGrpSpPr>
        <p:grpSpPr>
          <a:xfrm rot="61418">
            <a:off x="134086" y="530660"/>
            <a:ext cx="497349" cy="1076393"/>
            <a:chOff x="6387350" y="1078650"/>
            <a:chExt cx="317325" cy="686775"/>
          </a:xfrm>
        </p:grpSpPr>
        <p:sp>
          <p:nvSpPr>
            <p:cNvPr id="81" name="Google Shape;81;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859948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4485800" y="1528667"/>
            <a:ext cx="3220400" cy="10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b="1"/>
            </a:lvl1pPr>
            <a:lvl2pPr lvl="1" algn="ctr" rtl="0">
              <a:spcBef>
                <a:spcPts val="0"/>
              </a:spcBef>
              <a:spcAft>
                <a:spcPts val="0"/>
              </a:spcAft>
              <a:buSzPts val="4200"/>
              <a:buNone/>
              <a:defRPr sz="5600" b="1"/>
            </a:lvl2pPr>
            <a:lvl3pPr lvl="2" algn="ctr" rtl="0">
              <a:spcBef>
                <a:spcPts val="0"/>
              </a:spcBef>
              <a:spcAft>
                <a:spcPts val="0"/>
              </a:spcAft>
              <a:buSzPts val="4200"/>
              <a:buNone/>
              <a:defRPr sz="5600" b="1"/>
            </a:lvl3pPr>
            <a:lvl4pPr lvl="3" algn="ctr" rtl="0">
              <a:spcBef>
                <a:spcPts val="0"/>
              </a:spcBef>
              <a:spcAft>
                <a:spcPts val="0"/>
              </a:spcAft>
              <a:buSzPts val="4200"/>
              <a:buNone/>
              <a:defRPr sz="5600" b="1"/>
            </a:lvl4pPr>
            <a:lvl5pPr lvl="4" algn="ctr" rtl="0">
              <a:spcBef>
                <a:spcPts val="0"/>
              </a:spcBef>
              <a:spcAft>
                <a:spcPts val="0"/>
              </a:spcAft>
              <a:buSzPts val="4200"/>
              <a:buNone/>
              <a:defRPr sz="5600" b="1"/>
            </a:lvl5pPr>
            <a:lvl6pPr lvl="5" algn="ctr" rtl="0">
              <a:spcBef>
                <a:spcPts val="0"/>
              </a:spcBef>
              <a:spcAft>
                <a:spcPts val="0"/>
              </a:spcAft>
              <a:buSzPts val="4200"/>
              <a:buNone/>
              <a:defRPr sz="5600" b="1"/>
            </a:lvl6pPr>
            <a:lvl7pPr lvl="6" algn="ctr" rtl="0">
              <a:spcBef>
                <a:spcPts val="0"/>
              </a:spcBef>
              <a:spcAft>
                <a:spcPts val="0"/>
              </a:spcAft>
              <a:buSzPts val="4200"/>
              <a:buNone/>
              <a:defRPr sz="5600" b="1"/>
            </a:lvl7pPr>
            <a:lvl8pPr lvl="7" algn="ctr" rtl="0">
              <a:spcBef>
                <a:spcPts val="0"/>
              </a:spcBef>
              <a:spcAft>
                <a:spcPts val="0"/>
              </a:spcAft>
              <a:buSzPts val="4200"/>
              <a:buNone/>
              <a:defRPr sz="5600" b="1"/>
            </a:lvl8pPr>
            <a:lvl9pPr lvl="8" algn="ctr" rtl="0">
              <a:spcBef>
                <a:spcPts val="0"/>
              </a:spcBef>
              <a:spcAft>
                <a:spcPts val="0"/>
              </a:spcAft>
              <a:buSzPts val="4200"/>
              <a:buNone/>
              <a:defRPr sz="5600" b="1"/>
            </a:lvl9pPr>
          </a:lstStyle>
          <a:p>
            <a:endParaRPr/>
          </a:p>
        </p:txBody>
      </p:sp>
      <p:sp>
        <p:nvSpPr>
          <p:cNvPr id="85" name="Google Shape;85;p9"/>
          <p:cNvSpPr txBox="1">
            <a:spLocks noGrp="1"/>
          </p:cNvSpPr>
          <p:nvPr>
            <p:ph type="subTitle" idx="1"/>
          </p:nvPr>
        </p:nvSpPr>
        <p:spPr>
          <a:xfrm>
            <a:off x="4419633" y="3305667"/>
            <a:ext cx="3352000" cy="17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86" name="Google Shape;86;p9"/>
          <p:cNvGrpSpPr/>
          <p:nvPr/>
        </p:nvGrpSpPr>
        <p:grpSpPr>
          <a:xfrm rot="-1298308">
            <a:off x="10553807" y="3692751"/>
            <a:ext cx="497280" cy="1076247"/>
            <a:chOff x="6387350" y="1078650"/>
            <a:chExt cx="317325" cy="686775"/>
          </a:xfrm>
        </p:grpSpPr>
        <p:sp>
          <p:nvSpPr>
            <p:cNvPr id="87" name="Google Shape;87;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 name="Google Shape;89;p9"/>
          <p:cNvGrpSpPr/>
          <p:nvPr/>
        </p:nvGrpSpPr>
        <p:grpSpPr>
          <a:xfrm rot="-3008970">
            <a:off x="10137013" y="4667318"/>
            <a:ext cx="497324" cy="1076341"/>
            <a:chOff x="6387350" y="1078650"/>
            <a:chExt cx="317325" cy="686775"/>
          </a:xfrm>
        </p:grpSpPr>
        <p:sp>
          <p:nvSpPr>
            <p:cNvPr id="90" name="Google Shape;90;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2" name="Google Shape;92;p9"/>
          <p:cNvGrpSpPr/>
          <p:nvPr/>
        </p:nvGrpSpPr>
        <p:grpSpPr>
          <a:xfrm rot="-1298308">
            <a:off x="993907" y="1074418"/>
            <a:ext cx="497280" cy="1076247"/>
            <a:chOff x="6387350" y="1078650"/>
            <a:chExt cx="317325" cy="686775"/>
          </a:xfrm>
        </p:grpSpPr>
        <p:sp>
          <p:nvSpPr>
            <p:cNvPr id="93" name="Google Shape;93;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 name="Google Shape;95;p9"/>
          <p:cNvGrpSpPr/>
          <p:nvPr/>
        </p:nvGrpSpPr>
        <p:grpSpPr>
          <a:xfrm rot="802168">
            <a:off x="1418417" y="2113754"/>
            <a:ext cx="497335" cy="1076365"/>
            <a:chOff x="6387350" y="1078650"/>
            <a:chExt cx="317325" cy="686775"/>
          </a:xfrm>
        </p:grpSpPr>
        <p:sp>
          <p:nvSpPr>
            <p:cNvPr id="96" name="Google Shape;96;p9"/>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9"/>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56457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0"/>
        <p:cNvGrpSpPr/>
        <p:nvPr/>
      </p:nvGrpSpPr>
      <p:grpSpPr>
        <a:xfrm>
          <a:off x="0" y="0"/>
          <a:ext cx="0" cy="0"/>
          <a:chOff x="0" y="0"/>
          <a:chExt cx="0" cy="0"/>
        </a:xfrm>
      </p:grpSpPr>
      <p:sp>
        <p:nvSpPr>
          <p:cNvPr id="101" name="Google Shape;101;p11"/>
          <p:cNvSpPr txBox="1">
            <a:spLocks noGrp="1"/>
          </p:cNvSpPr>
          <p:nvPr>
            <p:ph type="title" hasCustomPrompt="1"/>
          </p:nvPr>
        </p:nvSpPr>
        <p:spPr>
          <a:xfrm>
            <a:off x="1872200" y="2163700"/>
            <a:ext cx="8448000" cy="192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6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2" name="Google Shape;102;p11"/>
          <p:cNvSpPr txBox="1">
            <a:spLocks noGrp="1"/>
          </p:cNvSpPr>
          <p:nvPr>
            <p:ph type="body" idx="1"/>
          </p:nvPr>
        </p:nvSpPr>
        <p:spPr>
          <a:xfrm>
            <a:off x="1872200" y="4202967"/>
            <a:ext cx="8448000" cy="6136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grpSp>
        <p:nvGrpSpPr>
          <p:cNvPr id="103" name="Google Shape;103;p11"/>
          <p:cNvGrpSpPr/>
          <p:nvPr/>
        </p:nvGrpSpPr>
        <p:grpSpPr>
          <a:xfrm rot="-528884">
            <a:off x="11679675" y="548739"/>
            <a:ext cx="497261" cy="1076205"/>
            <a:chOff x="6387350" y="1078650"/>
            <a:chExt cx="317325" cy="686775"/>
          </a:xfrm>
        </p:grpSpPr>
        <p:sp>
          <p:nvSpPr>
            <p:cNvPr id="104" name="Google Shape;104;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6" name="Google Shape;106;p11"/>
          <p:cNvGrpSpPr/>
          <p:nvPr/>
        </p:nvGrpSpPr>
        <p:grpSpPr>
          <a:xfrm rot="-2239511">
            <a:off x="11097051" y="108000"/>
            <a:ext cx="497319" cy="1076329"/>
            <a:chOff x="6387350" y="1078650"/>
            <a:chExt cx="317325" cy="686775"/>
          </a:xfrm>
        </p:grpSpPr>
        <p:sp>
          <p:nvSpPr>
            <p:cNvPr id="107" name="Google Shape;107;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9" name="Google Shape;109;p11"/>
          <p:cNvGrpSpPr/>
          <p:nvPr/>
        </p:nvGrpSpPr>
        <p:grpSpPr>
          <a:xfrm rot="191098">
            <a:off x="717081" y="5175671"/>
            <a:ext cx="497276" cy="1076236"/>
            <a:chOff x="6387350" y="1078650"/>
            <a:chExt cx="317325" cy="686775"/>
          </a:xfrm>
        </p:grpSpPr>
        <p:sp>
          <p:nvSpPr>
            <p:cNvPr id="110" name="Google Shape;110;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2" name="Google Shape;112;p11"/>
          <p:cNvGrpSpPr/>
          <p:nvPr/>
        </p:nvGrpSpPr>
        <p:grpSpPr>
          <a:xfrm rot="-1656427">
            <a:off x="161904" y="5666051"/>
            <a:ext cx="497323" cy="1076339"/>
            <a:chOff x="6387350" y="1078650"/>
            <a:chExt cx="317325" cy="686775"/>
          </a:xfrm>
        </p:grpSpPr>
        <p:sp>
          <p:nvSpPr>
            <p:cNvPr id="113" name="Google Shape;113;p11"/>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11"/>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432357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12356703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6"/>
        <p:cNvGrpSpPr/>
        <p:nvPr/>
      </p:nvGrpSpPr>
      <p:grpSpPr>
        <a:xfrm>
          <a:off x="0" y="0"/>
          <a:ext cx="0" cy="0"/>
          <a:chOff x="0" y="0"/>
          <a:chExt cx="0" cy="0"/>
        </a:xfrm>
      </p:grpSpPr>
      <p:sp>
        <p:nvSpPr>
          <p:cNvPr id="117" name="Google Shape;117;p13"/>
          <p:cNvSpPr txBox="1">
            <a:spLocks noGrp="1"/>
          </p:cNvSpPr>
          <p:nvPr>
            <p:ph type="title"/>
          </p:nvPr>
        </p:nvSpPr>
        <p:spPr>
          <a:xfrm>
            <a:off x="2390800" y="898167"/>
            <a:ext cx="741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atin typeface="Indie Flower"/>
                <a:ea typeface="Indie Flower"/>
                <a:cs typeface="Indie Flower"/>
                <a:sym typeface="Indie Flower"/>
              </a:defRPr>
            </a:lvl2pPr>
            <a:lvl3pPr lvl="2" rtl="0">
              <a:spcBef>
                <a:spcPts val="0"/>
              </a:spcBef>
              <a:spcAft>
                <a:spcPts val="0"/>
              </a:spcAft>
              <a:buSzPts val="2800"/>
              <a:buNone/>
              <a:defRPr>
                <a:latin typeface="Indie Flower"/>
                <a:ea typeface="Indie Flower"/>
                <a:cs typeface="Indie Flower"/>
                <a:sym typeface="Indie Flower"/>
              </a:defRPr>
            </a:lvl3pPr>
            <a:lvl4pPr lvl="3" rtl="0">
              <a:spcBef>
                <a:spcPts val="0"/>
              </a:spcBef>
              <a:spcAft>
                <a:spcPts val="0"/>
              </a:spcAft>
              <a:buSzPts val="2800"/>
              <a:buNone/>
              <a:defRPr>
                <a:latin typeface="Indie Flower"/>
                <a:ea typeface="Indie Flower"/>
                <a:cs typeface="Indie Flower"/>
                <a:sym typeface="Indie Flower"/>
              </a:defRPr>
            </a:lvl4pPr>
            <a:lvl5pPr lvl="4" rtl="0">
              <a:spcBef>
                <a:spcPts val="0"/>
              </a:spcBef>
              <a:spcAft>
                <a:spcPts val="0"/>
              </a:spcAft>
              <a:buSzPts val="2800"/>
              <a:buNone/>
              <a:defRPr>
                <a:latin typeface="Indie Flower"/>
                <a:ea typeface="Indie Flower"/>
                <a:cs typeface="Indie Flower"/>
                <a:sym typeface="Indie Flower"/>
              </a:defRPr>
            </a:lvl5pPr>
            <a:lvl6pPr lvl="5" rtl="0">
              <a:spcBef>
                <a:spcPts val="0"/>
              </a:spcBef>
              <a:spcAft>
                <a:spcPts val="0"/>
              </a:spcAft>
              <a:buSzPts val="2800"/>
              <a:buNone/>
              <a:defRPr>
                <a:latin typeface="Indie Flower"/>
                <a:ea typeface="Indie Flower"/>
                <a:cs typeface="Indie Flower"/>
                <a:sym typeface="Indie Flower"/>
              </a:defRPr>
            </a:lvl6pPr>
            <a:lvl7pPr lvl="6" rtl="0">
              <a:spcBef>
                <a:spcPts val="0"/>
              </a:spcBef>
              <a:spcAft>
                <a:spcPts val="0"/>
              </a:spcAft>
              <a:buSzPts val="2800"/>
              <a:buNone/>
              <a:defRPr>
                <a:latin typeface="Indie Flower"/>
                <a:ea typeface="Indie Flower"/>
                <a:cs typeface="Indie Flower"/>
                <a:sym typeface="Indie Flower"/>
              </a:defRPr>
            </a:lvl7pPr>
            <a:lvl8pPr lvl="7" rtl="0">
              <a:spcBef>
                <a:spcPts val="0"/>
              </a:spcBef>
              <a:spcAft>
                <a:spcPts val="0"/>
              </a:spcAft>
              <a:buSzPts val="2800"/>
              <a:buNone/>
              <a:defRPr>
                <a:latin typeface="Indie Flower"/>
                <a:ea typeface="Indie Flower"/>
                <a:cs typeface="Indie Flower"/>
                <a:sym typeface="Indie Flower"/>
              </a:defRPr>
            </a:lvl8pPr>
            <a:lvl9pPr lvl="8" rtl="0">
              <a:spcBef>
                <a:spcPts val="0"/>
              </a:spcBef>
              <a:spcAft>
                <a:spcPts val="0"/>
              </a:spcAft>
              <a:buSzPts val="2800"/>
              <a:buNone/>
              <a:defRPr>
                <a:latin typeface="Indie Flower"/>
                <a:ea typeface="Indie Flower"/>
                <a:cs typeface="Indie Flower"/>
                <a:sym typeface="Indie Flower"/>
              </a:defRPr>
            </a:lvl9pPr>
          </a:lstStyle>
          <a:p>
            <a:endParaRPr/>
          </a:p>
        </p:txBody>
      </p:sp>
      <p:sp>
        <p:nvSpPr>
          <p:cNvPr id="118" name="Google Shape;118;p13">
            <a:hlinkClick r:id="" action="ppaction://noaction"/>
          </p:cNvPr>
          <p:cNvSpPr txBox="1">
            <a:spLocks noGrp="1"/>
          </p:cNvSpPr>
          <p:nvPr>
            <p:ph type="title" idx="2" hasCustomPrompt="1"/>
          </p:nvPr>
        </p:nvSpPr>
        <p:spPr>
          <a:xfrm>
            <a:off x="2355065" y="2782827"/>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19" name="Google Shape;119;p13">
            <a:hlinkClick r:id="" action="ppaction://noaction"/>
          </p:cNvPr>
          <p:cNvSpPr txBox="1">
            <a:spLocks noGrp="1"/>
          </p:cNvSpPr>
          <p:nvPr>
            <p:ph type="title" idx="3" hasCustomPrompt="1"/>
          </p:nvPr>
        </p:nvSpPr>
        <p:spPr>
          <a:xfrm>
            <a:off x="6560235" y="2782827"/>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0" name="Google Shape;120;p13"/>
          <p:cNvSpPr txBox="1">
            <a:spLocks noGrp="1"/>
          </p:cNvSpPr>
          <p:nvPr>
            <p:ph type="subTitle" idx="1"/>
          </p:nvPr>
        </p:nvSpPr>
        <p:spPr>
          <a:xfrm>
            <a:off x="3581316" y="2942477"/>
            <a:ext cx="19232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1" name="Google Shape;121;p13"/>
          <p:cNvSpPr txBox="1">
            <a:spLocks noGrp="1"/>
          </p:cNvSpPr>
          <p:nvPr>
            <p:ph type="subTitle" idx="4"/>
          </p:nvPr>
        </p:nvSpPr>
        <p:spPr>
          <a:xfrm>
            <a:off x="7787583" y="2952144"/>
            <a:ext cx="19232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2" name="Google Shape;122;p13">
            <a:hlinkClick r:id="" action="ppaction://noaction"/>
          </p:cNvPr>
          <p:cNvSpPr txBox="1">
            <a:spLocks noGrp="1"/>
          </p:cNvSpPr>
          <p:nvPr>
            <p:ph type="title" idx="5" hasCustomPrompt="1"/>
          </p:nvPr>
        </p:nvSpPr>
        <p:spPr>
          <a:xfrm>
            <a:off x="2355051" y="4577360"/>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3" name="Google Shape;123;p13">
            <a:hlinkClick r:id="" action="ppaction://noaction"/>
          </p:cNvPr>
          <p:cNvSpPr txBox="1">
            <a:spLocks noGrp="1"/>
          </p:cNvSpPr>
          <p:nvPr>
            <p:ph type="title" idx="6" hasCustomPrompt="1"/>
          </p:nvPr>
        </p:nvSpPr>
        <p:spPr>
          <a:xfrm>
            <a:off x="6560361" y="4577360"/>
            <a:ext cx="8108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b="1">
                <a:solidFill>
                  <a:schemeClr val="accent5"/>
                </a:solidFill>
              </a:defRPr>
            </a:lvl1pPr>
            <a:lvl2pPr lvl="1"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2pPr>
            <a:lvl3pPr lvl="2"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3pPr>
            <a:lvl4pPr lvl="3"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4pPr>
            <a:lvl5pPr lvl="4"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5pPr>
            <a:lvl6pPr lvl="5"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6pPr>
            <a:lvl7pPr lvl="6"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7pPr>
            <a:lvl8pPr lvl="7"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8pPr>
            <a:lvl9pPr lvl="8" algn="ctr" rtl="0">
              <a:spcBef>
                <a:spcPts val="0"/>
              </a:spcBef>
              <a:spcAft>
                <a:spcPts val="0"/>
              </a:spcAft>
              <a:buClr>
                <a:schemeClr val="accent5"/>
              </a:buClr>
              <a:buSzPts val="3600"/>
              <a:buFont typeface="Gloria Hallelujah"/>
              <a:buNone/>
              <a:defRPr sz="4800">
                <a:solidFill>
                  <a:schemeClr val="accent5"/>
                </a:solidFill>
                <a:latin typeface="Gloria Hallelujah"/>
                <a:ea typeface="Gloria Hallelujah"/>
                <a:cs typeface="Gloria Hallelujah"/>
                <a:sym typeface="Gloria Hallelujah"/>
              </a:defRPr>
            </a:lvl9pPr>
          </a:lstStyle>
          <a:p>
            <a:r>
              <a:t>xx%</a:t>
            </a:r>
          </a:p>
        </p:txBody>
      </p:sp>
      <p:sp>
        <p:nvSpPr>
          <p:cNvPr id="124" name="Google Shape;124;p13"/>
          <p:cNvSpPr txBox="1">
            <a:spLocks noGrp="1"/>
          </p:cNvSpPr>
          <p:nvPr>
            <p:ph type="subTitle" idx="7"/>
          </p:nvPr>
        </p:nvSpPr>
        <p:spPr>
          <a:xfrm>
            <a:off x="3581333" y="4737011"/>
            <a:ext cx="19232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5" name="Google Shape;125;p13"/>
          <p:cNvSpPr txBox="1">
            <a:spLocks noGrp="1"/>
          </p:cNvSpPr>
          <p:nvPr>
            <p:ph type="subTitle" idx="8"/>
          </p:nvPr>
        </p:nvSpPr>
        <p:spPr>
          <a:xfrm>
            <a:off x="7787583" y="4746544"/>
            <a:ext cx="19232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26" name="Google Shape;126;p13"/>
          <p:cNvSpPr txBox="1">
            <a:spLocks noGrp="1"/>
          </p:cNvSpPr>
          <p:nvPr>
            <p:ph type="subTitle" idx="9"/>
          </p:nvPr>
        </p:nvSpPr>
        <p:spPr>
          <a:xfrm>
            <a:off x="3581300" y="2307265"/>
            <a:ext cx="2257200" cy="452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7" name="Google Shape;127;p13"/>
          <p:cNvSpPr txBox="1">
            <a:spLocks noGrp="1"/>
          </p:cNvSpPr>
          <p:nvPr>
            <p:ph type="subTitle" idx="13"/>
          </p:nvPr>
        </p:nvSpPr>
        <p:spPr>
          <a:xfrm>
            <a:off x="7787567" y="2313072"/>
            <a:ext cx="2257200" cy="452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8" name="Google Shape;128;p13"/>
          <p:cNvSpPr txBox="1">
            <a:spLocks noGrp="1"/>
          </p:cNvSpPr>
          <p:nvPr>
            <p:ph type="subTitle" idx="14"/>
          </p:nvPr>
        </p:nvSpPr>
        <p:spPr>
          <a:xfrm>
            <a:off x="3581333" y="4099881"/>
            <a:ext cx="2257200" cy="4472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29" name="Google Shape;129;p13"/>
          <p:cNvSpPr txBox="1">
            <a:spLocks noGrp="1"/>
          </p:cNvSpPr>
          <p:nvPr>
            <p:ph type="subTitle" idx="15"/>
          </p:nvPr>
        </p:nvSpPr>
        <p:spPr>
          <a:xfrm>
            <a:off x="7787565" y="4105608"/>
            <a:ext cx="2257200" cy="4472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3075574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3862200" y="4346400"/>
            <a:ext cx="446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667"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2" name="Google Shape;132;p14"/>
          <p:cNvSpPr txBox="1">
            <a:spLocks noGrp="1"/>
          </p:cNvSpPr>
          <p:nvPr>
            <p:ph type="subTitle" idx="1"/>
          </p:nvPr>
        </p:nvSpPr>
        <p:spPr>
          <a:xfrm>
            <a:off x="3862200" y="1637667"/>
            <a:ext cx="4467600" cy="25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9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133" name="Google Shape;133;p14"/>
          <p:cNvGrpSpPr/>
          <p:nvPr/>
        </p:nvGrpSpPr>
        <p:grpSpPr>
          <a:xfrm rot="-1298308">
            <a:off x="10725940" y="1058151"/>
            <a:ext cx="497280" cy="1076247"/>
            <a:chOff x="6387350" y="1078650"/>
            <a:chExt cx="317325" cy="686775"/>
          </a:xfrm>
        </p:grpSpPr>
        <p:sp>
          <p:nvSpPr>
            <p:cNvPr id="134" name="Google Shape;134;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 name="Google Shape;136;p14"/>
          <p:cNvGrpSpPr/>
          <p:nvPr/>
        </p:nvGrpSpPr>
        <p:grpSpPr>
          <a:xfrm rot="-506915">
            <a:off x="11318917" y="202950"/>
            <a:ext cx="497336" cy="1076365"/>
            <a:chOff x="6387350" y="1078650"/>
            <a:chExt cx="317325" cy="686775"/>
          </a:xfrm>
        </p:grpSpPr>
        <p:sp>
          <p:nvSpPr>
            <p:cNvPr id="137" name="Google Shape;137;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15256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017500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1" name="Google Shape;141;p15"/>
          <p:cNvSpPr txBox="1">
            <a:spLocks noGrp="1"/>
          </p:cNvSpPr>
          <p:nvPr>
            <p:ph type="subTitle" idx="1"/>
          </p:nvPr>
        </p:nvSpPr>
        <p:spPr>
          <a:xfrm>
            <a:off x="2257767" y="3764133"/>
            <a:ext cx="2609600" cy="13076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42" name="Google Shape;142;p15"/>
          <p:cNvSpPr txBox="1">
            <a:spLocks noGrp="1"/>
          </p:cNvSpPr>
          <p:nvPr>
            <p:ph type="subTitle" idx="2"/>
          </p:nvPr>
        </p:nvSpPr>
        <p:spPr>
          <a:xfrm>
            <a:off x="2257788" y="3072628"/>
            <a:ext cx="26096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43" name="Google Shape;143;p15"/>
          <p:cNvSpPr txBox="1">
            <a:spLocks noGrp="1"/>
          </p:cNvSpPr>
          <p:nvPr>
            <p:ph type="subTitle" idx="3"/>
          </p:nvPr>
        </p:nvSpPr>
        <p:spPr>
          <a:xfrm>
            <a:off x="7324533" y="3764133"/>
            <a:ext cx="2609600" cy="13076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44" name="Google Shape;144;p15"/>
          <p:cNvSpPr txBox="1">
            <a:spLocks noGrp="1"/>
          </p:cNvSpPr>
          <p:nvPr>
            <p:ph type="subTitle" idx="4"/>
          </p:nvPr>
        </p:nvSpPr>
        <p:spPr>
          <a:xfrm>
            <a:off x="7324555" y="3072628"/>
            <a:ext cx="26096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grpSp>
        <p:nvGrpSpPr>
          <p:cNvPr id="145" name="Google Shape;145;p15"/>
          <p:cNvGrpSpPr/>
          <p:nvPr/>
        </p:nvGrpSpPr>
        <p:grpSpPr>
          <a:xfrm rot="-1298308">
            <a:off x="11412907" y="1575851"/>
            <a:ext cx="497280" cy="1076247"/>
            <a:chOff x="6387350" y="1078650"/>
            <a:chExt cx="317325" cy="686775"/>
          </a:xfrm>
        </p:grpSpPr>
        <p:sp>
          <p:nvSpPr>
            <p:cNvPr id="146" name="Google Shape;146;p1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8" name="Google Shape;148;p15"/>
          <p:cNvGrpSpPr/>
          <p:nvPr/>
        </p:nvGrpSpPr>
        <p:grpSpPr>
          <a:xfrm rot="763719">
            <a:off x="236512" y="234639"/>
            <a:ext cx="497349" cy="1076395"/>
            <a:chOff x="6387350" y="1078650"/>
            <a:chExt cx="317325" cy="686775"/>
          </a:xfrm>
        </p:grpSpPr>
        <p:sp>
          <p:nvSpPr>
            <p:cNvPr id="149" name="Google Shape;149;p1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1709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1"/>
        <p:cNvGrpSpPr/>
        <p:nvPr/>
      </p:nvGrpSpPr>
      <p:grpSpPr>
        <a:xfrm>
          <a:off x="0" y="0"/>
          <a:ext cx="0" cy="0"/>
          <a:chOff x="0" y="0"/>
          <a:chExt cx="0" cy="0"/>
        </a:xfrm>
      </p:grpSpPr>
      <p:sp>
        <p:nvSpPr>
          <p:cNvPr id="152" name="Google Shape;152;p16"/>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 name="Google Shape;153;p16"/>
          <p:cNvSpPr txBox="1">
            <a:spLocks noGrp="1"/>
          </p:cNvSpPr>
          <p:nvPr>
            <p:ph type="subTitle" idx="1"/>
          </p:nvPr>
        </p:nvSpPr>
        <p:spPr>
          <a:xfrm>
            <a:off x="193023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4" name="Google Shape;154;p16"/>
          <p:cNvSpPr txBox="1">
            <a:spLocks noGrp="1"/>
          </p:cNvSpPr>
          <p:nvPr>
            <p:ph type="subTitle" idx="2"/>
          </p:nvPr>
        </p:nvSpPr>
        <p:spPr>
          <a:xfrm>
            <a:off x="1930263"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5" name="Google Shape;155;p16"/>
          <p:cNvSpPr txBox="1">
            <a:spLocks noGrp="1"/>
          </p:cNvSpPr>
          <p:nvPr>
            <p:ph type="subTitle" idx="3"/>
          </p:nvPr>
        </p:nvSpPr>
        <p:spPr>
          <a:xfrm>
            <a:off x="801296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6" name="Google Shape;156;p16"/>
          <p:cNvSpPr txBox="1">
            <a:spLocks noGrp="1"/>
          </p:cNvSpPr>
          <p:nvPr>
            <p:ph type="subTitle" idx="4"/>
          </p:nvPr>
        </p:nvSpPr>
        <p:spPr>
          <a:xfrm>
            <a:off x="8012979"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7" name="Google Shape;157;p16"/>
          <p:cNvSpPr txBox="1">
            <a:spLocks noGrp="1"/>
          </p:cNvSpPr>
          <p:nvPr>
            <p:ph type="subTitle" idx="5"/>
          </p:nvPr>
        </p:nvSpPr>
        <p:spPr>
          <a:xfrm>
            <a:off x="497157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8" name="Google Shape;158;p16"/>
          <p:cNvSpPr txBox="1">
            <a:spLocks noGrp="1"/>
          </p:cNvSpPr>
          <p:nvPr>
            <p:ph type="subTitle" idx="6"/>
          </p:nvPr>
        </p:nvSpPr>
        <p:spPr>
          <a:xfrm>
            <a:off x="4971596"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36677325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 name="Google Shape;161;p17"/>
          <p:cNvSpPr txBox="1">
            <a:spLocks noGrp="1"/>
          </p:cNvSpPr>
          <p:nvPr>
            <p:ph type="subTitle" idx="1"/>
          </p:nvPr>
        </p:nvSpPr>
        <p:spPr>
          <a:xfrm>
            <a:off x="2740351"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2" name="Google Shape;162;p17"/>
          <p:cNvSpPr txBox="1">
            <a:spLocks noGrp="1"/>
          </p:cNvSpPr>
          <p:nvPr>
            <p:ph type="subTitle" idx="2"/>
          </p:nvPr>
        </p:nvSpPr>
        <p:spPr>
          <a:xfrm>
            <a:off x="2740372"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3" name="Google Shape;163;p17"/>
          <p:cNvSpPr txBox="1">
            <a:spLocks noGrp="1"/>
          </p:cNvSpPr>
          <p:nvPr>
            <p:ph type="subTitle" idx="3"/>
          </p:nvPr>
        </p:nvSpPr>
        <p:spPr>
          <a:xfrm>
            <a:off x="8823083"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4" name="Google Shape;164;p17"/>
          <p:cNvSpPr txBox="1">
            <a:spLocks noGrp="1"/>
          </p:cNvSpPr>
          <p:nvPr>
            <p:ph type="subTitle" idx="4"/>
          </p:nvPr>
        </p:nvSpPr>
        <p:spPr>
          <a:xfrm>
            <a:off x="8823093"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5" name="Google Shape;165;p17"/>
          <p:cNvSpPr txBox="1">
            <a:spLocks noGrp="1"/>
          </p:cNvSpPr>
          <p:nvPr>
            <p:ph type="subTitle" idx="5"/>
          </p:nvPr>
        </p:nvSpPr>
        <p:spPr>
          <a:xfrm>
            <a:off x="5781684"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6" name="Google Shape;166;p17"/>
          <p:cNvSpPr txBox="1">
            <a:spLocks noGrp="1"/>
          </p:cNvSpPr>
          <p:nvPr>
            <p:ph type="subTitle" idx="6"/>
          </p:nvPr>
        </p:nvSpPr>
        <p:spPr>
          <a:xfrm>
            <a:off x="5781700"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7" name="Google Shape;167;p17"/>
          <p:cNvSpPr txBox="1">
            <a:spLocks noGrp="1"/>
          </p:cNvSpPr>
          <p:nvPr>
            <p:ph type="subTitle" idx="7"/>
          </p:nvPr>
        </p:nvSpPr>
        <p:spPr>
          <a:xfrm>
            <a:off x="2740351"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8" name="Google Shape;168;p17"/>
          <p:cNvSpPr txBox="1">
            <a:spLocks noGrp="1"/>
          </p:cNvSpPr>
          <p:nvPr>
            <p:ph type="subTitle" idx="8"/>
          </p:nvPr>
        </p:nvSpPr>
        <p:spPr>
          <a:xfrm>
            <a:off x="2740372"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9" name="Google Shape;169;p17"/>
          <p:cNvSpPr txBox="1">
            <a:spLocks noGrp="1"/>
          </p:cNvSpPr>
          <p:nvPr>
            <p:ph type="subTitle" idx="9"/>
          </p:nvPr>
        </p:nvSpPr>
        <p:spPr>
          <a:xfrm>
            <a:off x="8823083"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0" name="Google Shape;170;p17"/>
          <p:cNvSpPr txBox="1">
            <a:spLocks noGrp="1"/>
          </p:cNvSpPr>
          <p:nvPr>
            <p:ph type="subTitle" idx="13"/>
          </p:nvPr>
        </p:nvSpPr>
        <p:spPr>
          <a:xfrm>
            <a:off x="8823093"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71" name="Google Shape;171;p17"/>
          <p:cNvSpPr txBox="1">
            <a:spLocks noGrp="1"/>
          </p:cNvSpPr>
          <p:nvPr>
            <p:ph type="subTitle" idx="14"/>
          </p:nvPr>
        </p:nvSpPr>
        <p:spPr>
          <a:xfrm>
            <a:off x="5781684"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2" name="Google Shape;172;p17"/>
          <p:cNvSpPr txBox="1">
            <a:spLocks noGrp="1"/>
          </p:cNvSpPr>
          <p:nvPr>
            <p:ph type="subTitle" idx="15"/>
          </p:nvPr>
        </p:nvSpPr>
        <p:spPr>
          <a:xfrm>
            <a:off x="5781700"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11431026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3176533" y="593367"/>
            <a:ext cx="5839200" cy="13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4425287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flipH="1">
            <a:off x="4793700" y="2047617"/>
            <a:ext cx="3966400" cy="171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91" name="Google Shape;191;p20"/>
          <p:cNvSpPr txBox="1">
            <a:spLocks noGrp="1"/>
          </p:cNvSpPr>
          <p:nvPr>
            <p:ph type="title" idx="2" hasCustomPrompt="1"/>
          </p:nvPr>
        </p:nvSpPr>
        <p:spPr>
          <a:xfrm flipH="1">
            <a:off x="2079267" y="2053500"/>
            <a:ext cx="2310000" cy="261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92" name="Google Shape;192;p20"/>
          <p:cNvSpPr txBox="1">
            <a:spLocks noGrp="1"/>
          </p:cNvSpPr>
          <p:nvPr>
            <p:ph type="subTitle" idx="1"/>
          </p:nvPr>
        </p:nvSpPr>
        <p:spPr>
          <a:xfrm flipH="1">
            <a:off x="4961700" y="3691384"/>
            <a:ext cx="3798400" cy="98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3" name="Google Shape;193;p20"/>
          <p:cNvGrpSpPr/>
          <p:nvPr/>
        </p:nvGrpSpPr>
        <p:grpSpPr>
          <a:xfrm rot="1298308" flipH="1">
            <a:off x="229769" y="325901"/>
            <a:ext cx="497280" cy="1076247"/>
            <a:chOff x="6387350" y="1078650"/>
            <a:chExt cx="317325" cy="686775"/>
          </a:xfrm>
        </p:grpSpPr>
        <p:sp>
          <p:nvSpPr>
            <p:cNvPr id="194" name="Google Shape;194;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20"/>
          <p:cNvGrpSpPr/>
          <p:nvPr/>
        </p:nvGrpSpPr>
        <p:grpSpPr>
          <a:xfrm rot="3008970" flipH="1">
            <a:off x="701953" y="1204818"/>
            <a:ext cx="497324" cy="1076341"/>
            <a:chOff x="6387350" y="1078650"/>
            <a:chExt cx="317325" cy="686775"/>
          </a:xfrm>
        </p:grpSpPr>
        <p:sp>
          <p:nvSpPr>
            <p:cNvPr id="197" name="Google Shape;197;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9" name="Google Shape;199;p20"/>
          <p:cNvGrpSpPr/>
          <p:nvPr/>
        </p:nvGrpSpPr>
        <p:grpSpPr>
          <a:xfrm rot="1298308" flipH="1">
            <a:off x="11100403" y="5599885"/>
            <a:ext cx="497280" cy="1076247"/>
            <a:chOff x="6387350" y="1078650"/>
            <a:chExt cx="317325" cy="686775"/>
          </a:xfrm>
        </p:grpSpPr>
        <p:sp>
          <p:nvSpPr>
            <p:cNvPr id="200" name="Google Shape;200;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2" name="Google Shape;202;p20"/>
          <p:cNvGrpSpPr/>
          <p:nvPr/>
        </p:nvGrpSpPr>
        <p:grpSpPr>
          <a:xfrm rot="3320677" flipH="1">
            <a:off x="11100372" y="4542318"/>
            <a:ext cx="497328" cy="1076348"/>
            <a:chOff x="6387350" y="1078650"/>
            <a:chExt cx="317325" cy="686775"/>
          </a:xfrm>
        </p:grpSpPr>
        <p:sp>
          <p:nvSpPr>
            <p:cNvPr id="203" name="Google Shape;203;p20"/>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20"/>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296641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5"/>
        <p:cNvGrpSpPr/>
        <p:nvPr/>
      </p:nvGrpSpPr>
      <p:grpSpPr>
        <a:xfrm>
          <a:off x="0" y="0"/>
          <a:ext cx="0" cy="0"/>
          <a:chOff x="0" y="0"/>
          <a:chExt cx="0" cy="0"/>
        </a:xfrm>
      </p:grpSpPr>
      <p:sp>
        <p:nvSpPr>
          <p:cNvPr id="206" name="Google Shape;206;p21"/>
          <p:cNvSpPr txBox="1">
            <a:spLocks noGrp="1"/>
          </p:cNvSpPr>
          <p:nvPr>
            <p:ph type="subTitle" idx="1"/>
          </p:nvPr>
        </p:nvSpPr>
        <p:spPr>
          <a:xfrm>
            <a:off x="3597984" y="26511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07" name="Google Shape;207;p21"/>
          <p:cNvSpPr txBox="1">
            <a:spLocks noGrp="1"/>
          </p:cNvSpPr>
          <p:nvPr>
            <p:ph type="subTitle" idx="2"/>
          </p:nvPr>
        </p:nvSpPr>
        <p:spPr>
          <a:xfrm>
            <a:off x="3598005" y="21152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08" name="Google Shape;208;p21"/>
          <p:cNvSpPr txBox="1">
            <a:spLocks noGrp="1"/>
          </p:cNvSpPr>
          <p:nvPr>
            <p:ph type="subTitle" idx="3"/>
          </p:nvPr>
        </p:nvSpPr>
        <p:spPr>
          <a:xfrm>
            <a:off x="7933983" y="26511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09" name="Google Shape;209;p21"/>
          <p:cNvSpPr txBox="1">
            <a:spLocks noGrp="1"/>
          </p:cNvSpPr>
          <p:nvPr>
            <p:ph type="subTitle" idx="4"/>
          </p:nvPr>
        </p:nvSpPr>
        <p:spPr>
          <a:xfrm>
            <a:off x="7934000" y="21152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0" name="Google Shape;210;p21"/>
          <p:cNvSpPr txBox="1">
            <a:spLocks noGrp="1"/>
          </p:cNvSpPr>
          <p:nvPr>
            <p:ph type="subTitle" idx="5"/>
          </p:nvPr>
        </p:nvSpPr>
        <p:spPr>
          <a:xfrm>
            <a:off x="3597984" y="42264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11" name="Google Shape;211;p21"/>
          <p:cNvSpPr txBox="1">
            <a:spLocks noGrp="1"/>
          </p:cNvSpPr>
          <p:nvPr>
            <p:ph type="subTitle" idx="6"/>
          </p:nvPr>
        </p:nvSpPr>
        <p:spPr>
          <a:xfrm>
            <a:off x="3598005" y="36906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2" name="Google Shape;212;p21"/>
          <p:cNvSpPr txBox="1">
            <a:spLocks noGrp="1"/>
          </p:cNvSpPr>
          <p:nvPr>
            <p:ph type="subTitle" idx="7"/>
          </p:nvPr>
        </p:nvSpPr>
        <p:spPr>
          <a:xfrm>
            <a:off x="7933983" y="42264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13" name="Google Shape;213;p21"/>
          <p:cNvSpPr txBox="1">
            <a:spLocks noGrp="1"/>
          </p:cNvSpPr>
          <p:nvPr>
            <p:ph type="subTitle" idx="8"/>
          </p:nvPr>
        </p:nvSpPr>
        <p:spPr>
          <a:xfrm>
            <a:off x="7934000" y="36906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14" name="Google Shape;214;p21"/>
          <p:cNvSpPr txBox="1">
            <a:spLocks noGrp="1"/>
          </p:cNvSpPr>
          <p:nvPr>
            <p:ph type="title"/>
          </p:nvPr>
        </p:nvSpPr>
        <p:spPr>
          <a:xfrm>
            <a:off x="1947567" y="593367"/>
            <a:ext cx="8296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40720078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34"/>
        <p:cNvGrpSpPr/>
        <p:nvPr/>
      </p:nvGrpSpPr>
      <p:grpSpPr>
        <a:xfrm>
          <a:off x="0" y="0"/>
          <a:ext cx="0" cy="0"/>
          <a:chOff x="0" y="0"/>
          <a:chExt cx="0" cy="0"/>
        </a:xfrm>
      </p:grpSpPr>
      <p:sp>
        <p:nvSpPr>
          <p:cNvPr id="235" name="Google Shape;235;p23"/>
          <p:cNvSpPr txBox="1">
            <a:spLocks noGrp="1"/>
          </p:cNvSpPr>
          <p:nvPr>
            <p:ph type="subTitle" idx="1"/>
          </p:nvPr>
        </p:nvSpPr>
        <p:spPr>
          <a:xfrm>
            <a:off x="2550400" y="28175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36" name="Google Shape;236;p23"/>
          <p:cNvSpPr txBox="1">
            <a:spLocks noGrp="1"/>
          </p:cNvSpPr>
          <p:nvPr>
            <p:ph type="subTitle" idx="2"/>
          </p:nvPr>
        </p:nvSpPr>
        <p:spPr>
          <a:xfrm>
            <a:off x="2550423" y="22817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37" name="Google Shape;237;p23"/>
          <p:cNvSpPr txBox="1">
            <a:spLocks noGrp="1"/>
          </p:cNvSpPr>
          <p:nvPr>
            <p:ph type="subTitle" idx="3"/>
          </p:nvPr>
        </p:nvSpPr>
        <p:spPr>
          <a:xfrm>
            <a:off x="7927233" y="2817533"/>
            <a:ext cx="1739600" cy="7660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38" name="Google Shape;238;p23"/>
          <p:cNvSpPr txBox="1">
            <a:spLocks noGrp="1"/>
          </p:cNvSpPr>
          <p:nvPr>
            <p:ph type="subTitle" idx="4"/>
          </p:nvPr>
        </p:nvSpPr>
        <p:spPr>
          <a:xfrm>
            <a:off x="7927249" y="2281700"/>
            <a:ext cx="1739600" cy="4964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b="1">
                <a:latin typeface="Gloria Hallelujah"/>
                <a:ea typeface="Gloria Hallelujah"/>
                <a:cs typeface="Gloria Hallelujah"/>
                <a:sym typeface="Gloria Hallelujah"/>
              </a:defRPr>
            </a:lvl1pPr>
            <a:lvl2pPr lvl="1" algn="r" rtl="0">
              <a:lnSpc>
                <a:spcPct val="100000"/>
              </a:lnSpc>
              <a:spcBef>
                <a:spcPts val="0"/>
              </a:spcBef>
              <a:spcAft>
                <a:spcPts val="0"/>
              </a:spcAft>
              <a:buNone/>
              <a:defRPr b="1">
                <a:latin typeface="Gloria Hallelujah"/>
                <a:ea typeface="Gloria Hallelujah"/>
                <a:cs typeface="Gloria Hallelujah"/>
                <a:sym typeface="Gloria Hallelujah"/>
              </a:defRPr>
            </a:lvl2pPr>
            <a:lvl3pPr lvl="2" algn="r" rtl="0">
              <a:lnSpc>
                <a:spcPct val="100000"/>
              </a:lnSpc>
              <a:spcBef>
                <a:spcPts val="0"/>
              </a:spcBef>
              <a:spcAft>
                <a:spcPts val="0"/>
              </a:spcAft>
              <a:buNone/>
              <a:defRPr b="1">
                <a:latin typeface="Gloria Hallelujah"/>
                <a:ea typeface="Gloria Hallelujah"/>
                <a:cs typeface="Gloria Hallelujah"/>
                <a:sym typeface="Gloria Hallelujah"/>
              </a:defRPr>
            </a:lvl3pPr>
            <a:lvl4pPr lvl="3" algn="r" rtl="0">
              <a:lnSpc>
                <a:spcPct val="100000"/>
              </a:lnSpc>
              <a:spcBef>
                <a:spcPts val="0"/>
              </a:spcBef>
              <a:spcAft>
                <a:spcPts val="0"/>
              </a:spcAft>
              <a:buNone/>
              <a:defRPr b="1">
                <a:latin typeface="Gloria Hallelujah"/>
                <a:ea typeface="Gloria Hallelujah"/>
                <a:cs typeface="Gloria Hallelujah"/>
                <a:sym typeface="Gloria Hallelujah"/>
              </a:defRPr>
            </a:lvl4pPr>
            <a:lvl5pPr lvl="4" algn="r" rtl="0">
              <a:lnSpc>
                <a:spcPct val="100000"/>
              </a:lnSpc>
              <a:spcBef>
                <a:spcPts val="0"/>
              </a:spcBef>
              <a:spcAft>
                <a:spcPts val="0"/>
              </a:spcAft>
              <a:buNone/>
              <a:defRPr b="1">
                <a:latin typeface="Gloria Hallelujah"/>
                <a:ea typeface="Gloria Hallelujah"/>
                <a:cs typeface="Gloria Hallelujah"/>
                <a:sym typeface="Gloria Hallelujah"/>
              </a:defRPr>
            </a:lvl5pPr>
            <a:lvl6pPr lvl="5" algn="r" rtl="0">
              <a:lnSpc>
                <a:spcPct val="100000"/>
              </a:lnSpc>
              <a:spcBef>
                <a:spcPts val="0"/>
              </a:spcBef>
              <a:spcAft>
                <a:spcPts val="0"/>
              </a:spcAft>
              <a:buNone/>
              <a:defRPr b="1">
                <a:latin typeface="Gloria Hallelujah"/>
                <a:ea typeface="Gloria Hallelujah"/>
                <a:cs typeface="Gloria Hallelujah"/>
                <a:sym typeface="Gloria Hallelujah"/>
              </a:defRPr>
            </a:lvl6pPr>
            <a:lvl7pPr lvl="6" algn="r" rtl="0">
              <a:lnSpc>
                <a:spcPct val="100000"/>
              </a:lnSpc>
              <a:spcBef>
                <a:spcPts val="0"/>
              </a:spcBef>
              <a:spcAft>
                <a:spcPts val="0"/>
              </a:spcAft>
              <a:buNone/>
              <a:defRPr b="1">
                <a:latin typeface="Gloria Hallelujah"/>
                <a:ea typeface="Gloria Hallelujah"/>
                <a:cs typeface="Gloria Hallelujah"/>
                <a:sym typeface="Gloria Hallelujah"/>
              </a:defRPr>
            </a:lvl7pPr>
            <a:lvl8pPr lvl="7" algn="r" rtl="0">
              <a:lnSpc>
                <a:spcPct val="100000"/>
              </a:lnSpc>
              <a:spcBef>
                <a:spcPts val="0"/>
              </a:spcBef>
              <a:spcAft>
                <a:spcPts val="0"/>
              </a:spcAft>
              <a:buNone/>
              <a:defRPr b="1">
                <a:latin typeface="Gloria Hallelujah"/>
                <a:ea typeface="Gloria Hallelujah"/>
                <a:cs typeface="Gloria Hallelujah"/>
                <a:sym typeface="Gloria Hallelujah"/>
              </a:defRPr>
            </a:lvl8pPr>
            <a:lvl9pPr lvl="8" algn="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39" name="Google Shape;239;p23"/>
          <p:cNvSpPr txBox="1">
            <a:spLocks noGrp="1"/>
          </p:cNvSpPr>
          <p:nvPr>
            <p:ph type="subTitle" idx="5"/>
          </p:nvPr>
        </p:nvSpPr>
        <p:spPr>
          <a:xfrm>
            <a:off x="2550400" y="4596067"/>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40" name="Google Shape;240;p23"/>
          <p:cNvSpPr txBox="1">
            <a:spLocks noGrp="1"/>
          </p:cNvSpPr>
          <p:nvPr>
            <p:ph type="subTitle" idx="6"/>
          </p:nvPr>
        </p:nvSpPr>
        <p:spPr>
          <a:xfrm>
            <a:off x="2550423" y="4060233"/>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41" name="Google Shape;241;p23"/>
          <p:cNvSpPr txBox="1">
            <a:spLocks noGrp="1"/>
          </p:cNvSpPr>
          <p:nvPr>
            <p:ph type="subTitle" idx="7"/>
          </p:nvPr>
        </p:nvSpPr>
        <p:spPr>
          <a:xfrm>
            <a:off x="7927233" y="4596067"/>
            <a:ext cx="1739600" cy="7660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42" name="Google Shape;242;p23"/>
          <p:cNvSpPr txBox="1">
            <a:spLocks noGrp="1"/>
          </p:cNvSpPr>
          <p:nvPr>
            <p:ph type="subTitle" idx="8"/>
          </p:nvPr>
        </p:nvSpPr>
        <p:spPr>
          <a:xfrm>
            <a:off x="7927249" y="4060233"/>
            <a:ext cx="1739600" cy="496400"/>
          </a:xfrm>
          <a:prstGeom prst="rect">
            <a:avLst/>
          </a:prstGeom>
        </p:spPr>
        <p:txBody>
          <a:bodyPr spcFirstLastPara="1" wrap="square" lIns="0" tIns="91425" rIns="0" bIns="91425" anchor="ctr" anchorCtr="0">
            <a:noAutofit/>
          </a:bodyPr>
          <a:lstStyle>
            <a:lvl1pPr lvl="0" algn="r" rtl="0">
              <a:lnSpc>
                <a:spcPct val="100000"/>
              </a:lnSpc>
              <a:spcBef>
                <a:spcPts val="0"/>
              </a:spcBef>
              <a:spcAft>
                <a:spcPts val="0"/>
              </a:spcAft>
              <a:buNone/>
              <a:defRPr b="1">
                <a:latin typeface="Gloria Hallelujah"/>
                <a:ea typeface="Gloria Hallelujah"/>
                <a:cs typeface="Gloria Hallelujah"/>
                <a:sym typeface="Gloria Hallelujah"/>
              </a:defRPr>
            </a:lvl1pPr>
            <a:lvl2pPr lvl="1" algn="r" rtl="0">
              <a:lnSpc>
                <a:spcPct val="100000"/>
              </a:lnSpc>
              <a:spcBef>
                <a:spcPts val="0"/>
              </a:spcBef>
              <a:spcAft>
                <a:spcPts val="0"/>
              </a:spcAft>
              <a:buNone/>
              <a:defRPr b="1">
                <a:latin typeface="Gloria Hallelujah"/>
                <a:ea typeface="Gloria Hallelujah"/>
                <a:cs typeface="Gloria Hallelujah"/>
                <a:sym typeface="Gloria Hallelujah"/>
              </a:defRPr>
            </a:lvl2pPr>
            <a:lvl3pPr lvl="2" algn="r" rtl="0">
              <a:lnSpc>
                <a:spcPct val="100000"/>
              </a:lnSpc>
              <a:spcBef>
                <a:spcPts val="0"/>
              </a:spcBef>
              <a:spcAft>
                <a:spcPts val="0"/>
              </a:spcAft>
              <a:buNone/>
              <a:defRPr b="1">
                <a:latin typeface="Gloria Hallelujah"/>
                <a:ea typeface="Gloria Hallelujah"/>
                <a:cs typeface="Gloria Hallelujah"/>
                <a:sym typeface="Gloria Hallelujah"/>
              </a:defRPr>
            </a:lvl3pPr>
            <a:lvl4pPr lvl="3" algn="r" rtl="0">
              <a:lnSpc>
                <a:spcPct val="100000"/>
              </a:lnSpc>
              <a:spcBef>
                <a:spcPts val="0"/>
              </a:spcBef>
              <a:spcAft>
                <a:spcPts val="0"/>
              </a:spcAft>
              <a:buNone/>
              <a:defRPr b="1">
                <a:latin typeface="Gloria Hallelujah"/>
                <a:ea typeface="Gloria Hallelujah"/>
                <a:cs typeface="Gloria Hallelujah"/>
                <a:sym typeface="Gloria Hallelujah"/>
              </a:defRPr>
            </a:lvl4pPr>
            <a:lvl5pPr lvl="4" algn="r" rtl="0">
              <a:lnSpc>
                <a:spcPct val="100000"/>
              </a:lnSpc>
              <a:spcBef>
                <a:spcPts val="0"/>
              </a:spcBef>
              <a:spcAft>
                <a:spcPts val="0"/>
              </a:spcAft>
              <a:buNone/>
              <a:defRPr b="1">
                <a:latin typeface="Gloria Hallelujah"/>
                <a:ea typeface="Gloria Hallelujah"/>
                <a:cs typeface="Gloria Hallelujah"/>
                <a:sym typeface="Gloria Hallelujah"/>
              </a:defRPr>
            </a:lvl5pPr>
            <a:lvl6pPr lvl="5" algn="r" rtl="0">
              <a:lnSpc>
                <a:spcPct val="100000"/>
              </a:lnSpc>
              <a:spcBef>
                <a:spcPts val="0"/>
              </a:spcBef>
              <a:spcAft>
                <a:spcPts val="0"/>
              </a:spcAft>
              <a:buNone/>
              <a:defRPr b="1">
                <a:latin typeface="Gloria Hallelujah"/>
                <a:ea typeface="Gloria Hallelujah"/>
                <a:cs typeface="Gloria Hallelujah"/>
                <a:sym typeface="Gloria Hallelujah"/>
              </a:defRPr>
            </a:lvl6pPr>
            <a:lvl7pPr lvl="6" algn="r" rtl="0">
              <a:lnSpc>
                <a:spcPct val="100000"/>
              </a:lnSpc>
              <a:spcBef>
                <a:spcPts val="0"/>
              </a:spcBef>
              <a:spcAft>
                <a:spcPts val="0"/>
              </a:spcAft>
              <a:buNone/>
              <a:defRPr b="1">
                <a:latin typeface="Gloria Hallelujah"/>
                <a:ea typeface="Gloria Hallelujah"/>
                <a:cs typeface="Gloria Hallelujah"/>
                <a:sym typeface="Gloria Hallelujah"/>
              </a:defRPr>
            </a:lvl7pPr>
            <a:lvl8pPr lvl="7" algn="r" rtl="0">
              <a:lnSpc>
                <a:spcPct val="100000"/>
              </a:lnSpc>
              <a:spcBef>
                <a:spcPts val="0"/>
              </a:spcBef>
              <a:spcAft>
                <a:spcPts val="0"/>
              </a:spcAft>
              <a:buNone/>
              <a:defRPr b="1">
                <a:latin typeface="Gloria Hallelujah"/>
                <a:ea typeface="Gloria Hallelujah"/>
                <a:cs typeface="Gloria Hallelujah"/>
                <a:sym typeface="Gloria Hallelujah"/>
              </a:defRPr>
            </a:lvl8pPr>
            <a:lvl9pPr lvl="8" algn="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43" name="Google Shape;243;p23"/>
          <p:cNvSpPr txBox="1">
            <a:spLocks noGrp="1"/>
          </p:cNvSpPr>
          <p:nvPr>
            <p:ph type="title"/>
          </p:nvPr>
        </p:nvSpPr>
        <p:spPr>
          <a:xfrm>
            <a:off x="3915684" y="593367"/>
            <a:ext cx="436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736573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3176517" y="593367"/>
            <a:ext cx="58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46" name="Google Shape;246;p24"/>
          <p:cNvGrpSpPr/>
          <p:nvPr/>
        </p:nvGrpSpPr>
        <p:grpSpPr>
          <a:xfrm rot="-1298308">
            <a:off x="11577307" y="5656718"/>
            <a:ext cx="497280" cy="1076247"/>
            <a:chOff x="6387350" y="1078650"/>
            <a:chExt cx="317325" cy="686775"/>
          </a:xfrm>
        </p:grpSpPr>
        <p:sp>
          <p:nvSpPr>
            <p:cNvPr id="247" name="Google Shape;247;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24"/>
          <p:cNvGrpSpPr/>
          <p:nvPr/>
        </p:nvGrpSpPr>
        <p:grpSpPr>
          <a:xfrm rot="1134957">
            <a:off x="851690" y="179485"/>
            <a:ext cx="497257" cy="1076195"/>
            <a:chOff x="6387350" y="1078650"/>
            <a:chExt cx="317325" cy="686775"/>
          </a:xfrm>
        </p:grpSpPr>
        <p:sp>
          <p:nvSpPr>
            <p:cNvPr id="250" name="Google Shape;250;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24"/>
          <p:cNvGrpSpPr/>
          <p:nvPr/>
        </p:nvGrpSpPr>
        <p:grpSpPr>
          <a:xfrm rot="-1065772">
            <a:off x="184806" y="501239"/>
            <a:ext cx="497327" cy="1076347"/>
            <a:chOff x="6387350" y="1078650"/>
            <a:chExt cx="317325" cy="686775"/>
          </a:xfrm>
        </p:grpSpPr>
        <p:sp>
          <p:nvSpPr>
            <p:cNvPr id="253" name="Google Shape;253;p2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2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133211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55"/>
        <p:cNvGrpSpPr/>
        <p:nvPr/>
      </p:nvGrpSpPr>
      <p:grpSpPr>
        <a:xfrm>
          <a:off x="0" y="0"/>
          <a:ext cx="0" cy="0"/>
          <a:chOff x="0" y="0"/>
          <a:chExt cx="0" cy="0"/>
        </a:xfrm>
      </p:grpSpPr>
      <p:sp>
        <p:nvSpPr>
          <p:cNvPr id="256" name="Google Shape;256;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57" name="Google Shape;257;p25"/>
          <p:cNvGrpSpPr/>
          <p:nvPr/>
        </p:nvGrpSpPr>
        <p:grpSpPr>
          <a:xfrm rot="-528884">
            <a:off x="11679675" y="5687672"/>
            <a:ext cx="497261" cy="1076205"/>
            <a:chOff x="6387350" y="1078650"/>
            <a:chExt cx="317325" cy="686775"/>
          </a:xfrm>
        </p:grpSpPr>
        <p:sp>
          <p:nvSpPr>
            <p:cNvPr id="258" name="Google Shape;258;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0" name="Google Shape;260;p25"/>
          <p:cNvGrpSpPr/>
          <p:nvPr/>
        </p:nvGrpSpPr>
        <p:grpSpPr>
          <a:xfrm rot="-2239511">
            <a:off x="11097051" y="5246933"/>
            <a:ext cx="497319" cy="1076329"/>
            <a:chOff x="6387350" y="1078650"/>
            <a:chExt cx="317325" cy="686775"/>
          </a:xfrm>
        </p:grpSpPr>
        <p:sp>
          <p:nvSpPr>
            <p:cNvPr id="261" name="Google Shape;261;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3" name="Google Shape;263;p25"/>
          <p:cNvGrpSpPr/>
          <p:nvPr/>
        </p:nvGrpSpPr>
        <p:grpSpPr>
          <a:xfrm rot="191098">
            <a:off x="717081" y="80405"/>
            <a:ext cx="497276" cy="1076236"/>
            <a:chOff x="6387350" y="1078650"/>
            <a:chExt cx="317325" cy="686775"/>
          </a:xfrm>
        </p:grpSpPr>
        <p:sp>
          <p:nvSpPr>
            <p:cNvPr id="264" name="Google Shape;264;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6" name="Google Shape;266;p25"/>
          <p:cNvGrpSpPr/>
          <p:nvPr/>
        </p:nvGrpSpPr>
        <p:grpSpPr>
          <a:xfrm rot="-1656427">
            <a:off x="161904" y="570784"/>
            <a:ext cx="497323" cy="1076339"/>
            <a:chOff x="6387350" y="1078650"/>
            <a:chExt cx="317325" cy="686775"/>
          </a:xfrm>
        </p:grpSpPr>
        <p:sp>
          <p:nvSpPr>
            <p:cNvPr id="267" name="Google Shape;267;p2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2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9" name="Google Shape;269;p25"/>
          <p:cNvSpPr txBox="1">
            <a:spLocks noGrp="1"/>
          </p:cNvSpPr>
          <p:nvPr>
            <p:ph type="subTitle" idx="1"/>
          </p:nvPr>
        </p:nvSpPr>
        <p:spPr>
          <a:xfrm>
            <a:off x="2629467" y="5104767"/>
            <a:ext cx="3101200" cy="922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70" name="Google Shape;270;p25"/>
          <p:cNvSpPr txBox="1">
            <a:spLocks noGrp="1"/>
          </p:cNvSpPr>
          <p:nvPr>
            <p:ph type="subTitle" idx="2"/>
          </p:nvPr>
        </p:nvSpPr>
        <p:spPr>
          <a:xfrm>
            <a:off x="2629400" y="4421567"/>
            <a:ext cx="31012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271" name="Google Shape;271;p25"/>
          <p:cNvSpPr txBox="1">
            <a:spLocks noGrp="1"/>
          </p:cNvSpPr>
          <p:nvPr>
            <p:ph type="subTitle" idx="3"/>
          </p:nvPr>
        </p:nvSpPr>
        <p:spPr>
          <a:xfrm>
            <a:off x="6461367" y="5104767"/>
            <a:ext cx="3101200" cy="922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72" name="Google Shape;272;p25"/>
          <p:cNvSpPr txBox="1">
            <a:spLocks noGrp="1"/>
          </p:cNvSpPr>
          <p:nvPr>
            <p:ph type="subTitle" idx="4"/>
          </p:nvPr>
        </p:nvSpPr>
        <p:spPr>
          <a:xfrm>
            <a:off x="6461367" y="4421567"/>
            <a:ext cx="31012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17897233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73"/>
        <p:cNvGrpSpPr/>
        <p:nvPr/>
      </p:nvGrpSpPr>
      <p:grpSpPr>
        <a:xfrm>
          <a:off x="0" y="0"/>
          <a:ext cx="0" cy="0"/>
          <a:chOff x="0" y="0"/>
          <a:chExt cx="0" cy="0"/>
        </a:xfrm>
      </p:grpSpPr>
      <p:grpSp>
        <p:nvGrpSpPr>
          <p:cNvPr id="274" name="Google Shape;274;p26"/>
          <p:cNvGrpSpPr/>
          <p:nvPr/>
        </p:nvGrpSpPr>
        <p:grpSpPr>
          <a:xfrm rot="-1298308">
            <a:off x="11575207" y="284218"/>
            <a:ext cx="497280" cy="1076247"/>
            <a:chOff x="6387350" y="1078650"/>
            <a:chExt cx="317325" cy="686775"/>
          </a:xfrm>
        </p:grpSpPr>
        <p:sp>
          <p:nvSpPr>
            <p:cNvPr id="275" name="Google Shape;275;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77" name="Google Shape;277;p26"/>
          <p:cNvGrpSpPr/>
          <p:nvPr/>
        </p:nvGrpSpPr>
        <p:grpSpPr>
          <a:xfrm rot="-3008970">
            <a:off x="10908946" y="-16299"/>
            <a:ext cx="497324" cy="1076341"/>
            <a:chOff x="6387350" y="1078650"/>
            <a:chExt cx="317325" cy="686775"/>
          </a:xfrm>
        </p:grpSpPr>
        <p:sp>
          <p:nvSpPr>
            <p:cNvPr id="278" name="Google Shape;278;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0" name="Google Shape;280;p26"/>
          <p:cNvGrpSpPr/>
          <p:nvPr/>
        </p:nvGrpSpPr>
        <p:grpSpPr>
          <a:xfrm rot="2083874">
            <a:off x="903287" y="5500830"/>
            <a:ext cx="497269" cy="1076221"/>
            <a:chOff x="6387350" y="1078650"/>
            <a:chExt cx="317325" cy="686775"/>
          </a:xfrm>
        </p:grpSpPr>
        <p:sp>
          <p:nvSpPr>
            <p:cNvPr id="281" name="Google Shape;281;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3" name="Google Shape;283;p26"/>
          <p:cNvGrpSpPr/>
          <p:nvPr/>
        </p:nvGrpSpPr>
        <p:grpSpPr>
          <a:xfrm rot="61418">
            <a:off x="134086" y="5720226"/>
            <a:ext cx="497349" cy="1076393"/>
            <a:chOff x="6387350" y="1078650"/>
            <a:chExt cx="317325" cy="686775"/>
          </a:xfrm>
        </p:grpSpPr>
        <p:sp>
          <p:nvSpPr>
            <p:cNvPr id="284" name="Google Shape;284;p26"/>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6"/>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86" name="Google Shape;286;p26"/>
          <p:cNvSpPr txBox="1">
            <a:spLocks noGrp="1"/>
          </p:cNvSpPr>
          <p:nvPr>
            <p:ph type="title"/>
          </p:nvPr>
        </p:nvSpPr>
        <p:spPr>
          <a:xfrm>
            <a:off x="2639900" y="2159067"/>
            <a:ext cx="3009200" cy="13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7" name="Google Shape;287;p26"/>
          <p:cNvSpPr txBox="1">
            <a:spLocks noGrp="1"/>
          </p:cNvSpPr>
          <p:nvPr>
            <p:ph type="subTitle" idx="1"/>
          </p:nvPr>
        </p:nvSpPr>
        <p:spPr>
          <a:xfrm>
            <a:off x="2639900" y="3558533"/>
            <a:ext cx="3009200" cy="11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99940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jp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6.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JP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7.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365433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133"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2pPr>
            <a:lvl3pPr lvl="2">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3pPr>
            <a:lvl4pPr lvl="3">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4pPr>
            <a:lvl5pPr lvl="4">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5pPr>
            <a:lvl6pPr lvl="5">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6pPr>
            <a:lvl7pPr lvl="6">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7pPr>
            <a:lvl8pPr lvl="7">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8pPr>
            <a:lvl9pPr lvl="8">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9pPr>
          </a:lstStyle>
          <a:p>
            <a:endParaRPr/>
          </a:p>
        </p:txBody>
      </p:sp>
      <p:sp>
        <p:nvSpPr>
          <p:cNvPr id="7" name="Google Shape;7;p1"/>
          <p:cNvSpPr txBox="1">
            <a:spLocks noGrp="1"/>
          </p:cNvSpPr>
          <p:nvPr>
            <p:ph type="body" idx="1"/>
          </p:nvPr>
        </p:nvSpPr>
        <p:spPr>
          <a:xfrm>
            <a:off x="960133" y="1536633"/>
            <a:ext cx="10272000" cy="4601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486291826"/>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133"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2pPr>
            <a:lvl3pPr lvl="2">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3pPr>
            <a:lvl4pPr lvl="3">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4pPr>
            <a:lvl5pPr lvl="4">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5pPr>
            <a:lvl6pPr lvl="5">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6pPr>
            <a:lvl7pPr lvl="6">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7pPr>
            <a:lvl8pPr lvl="7">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8pPr>
            <a:lvl9pPr lvl="8">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9pPr>
          </a:lstStyle>
          <a:p>
            <a:endParaRPr/>
          </a:p>
        </p:txBody>
      </p:sp>
      <p:sp>
        <p:nvSpPr>
          <p:cNvPr id="7" name="Google Shape;7;p1"/>
          <p:cNvSpPr txBox="1">
            <a:spLocks noGrp="1"/>
          </p:cNvSpPr>
          <p:nvPr>
            <p:ph type="body" idx="1"/>
          </p:nvPr>
        </p:nvSpPr>
        <p:spPr>
          <a:xfrm>
            <a:off x="960133" y="1536633"/>
            <a:ext cx="10272000" cy="4601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814270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133"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2pPr>
            <a:lvl3pPr lvl="2">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3pPr>
            <a:lvl4pPr lvl="3">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4pPr>
            <a:lvl5pPr lvl="4">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5pPr>
            <a:lvl6pPr lvl="5">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6pPr>
            <a:lvl7pPr lvl="6">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7pPr>
            <a:lvl8pPr lvl="7">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8pPr>
            <a:lvl9pPr lvl="8">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9pPr>
          </a:lstStyle>
          <a:p>
            <a:endParaRPr/>
          </a:p>
        </p:txBody>
      </p:sp>
      <p:sp>
        <p:nvSpPr>
          <p:cNvPr id="7" name="Google Shape;7;p1"/>
          <p:cNvSpPr txBox="1">
            <a:spLocks noGrp="1"/>
          </p:cNvSpPr>
          <p:nvPr>
            <p:ph type="body" idx="1"/>
          </p:nvPr>
        </p:nvSpPr>
        <p:spPr>
          <a:xfrm>
            <a:off x="960133" y="1536633"/>
            <a:ext cx="10272000" cy="4601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36220778"/>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133"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2pPr>
            <a:lvl3pPr lvl="2">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3pPr>
            <a:lvl4pPr lvl="3">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4pPr>
            <a:lvl5pPr lvl="4">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5pPr>
            <a:lvl6pPr lvl="5">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6pPr>
            <a:lvl7pPr lvl="6">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7pPr>
            <a:lvl8pPr lvl="7">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8pPr>
            <a:lvl9pPr lvl="8">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9pPr>
          </a:lstStyle>
          <a:p>
            <a:endParaRPr/>
          </a:p>
        </p:txBody>
      </p:sp>
      <p:sp>
        <p:nvSpPr>
          <p:cNvPr id="7" name="Google Shape;7;p1"/>
          <p:cNvSpPr txBox="1">
            <a:spLocks noGrp="1"/>
          </p:cNvSpPr>
          <p:nvPr>
            <p:ph type="body" idx="1"/>
          </p:nvPr>
        </p:nvSpPr>
        <p:spPr>
          <a:xfrm>
            <a:off x="960133" y="1536633"/>
            <a:ext cx="10272000" cy="4601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51304581"/>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4523987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31/10/2022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3649216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12.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12.xml"/><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image" Target="../media/image41.png"/><Relationship Id="rId17" Type="http://schemas.openxmlformats.org/officeDocument/2006/relationships/image" Target="../media/image70.png"/><Relationship Id="rId2" Type="http://schemas.openxmlformats.org/officeDocument/2006/relationships/notesSlide" Target="../notesSlides/notesSlide11.xml"/><Relationship Id="rId16" Type="http://schemas.openxmlformats.org/officeDocument/2006/relationships/image" Target="../media/image69.png"/><Relationship Id="rId1" Type="http://schemas.openxmlformats.org/officeDocument/2006/relationships/slideLayout" Target="../slideLayouts/slideLayout90.xml"/><Relationship Id="rId6" Type="http://schemas.openxmlformats.org/officeDocument/2006/relationships/image" Target="../media/image62.png"/><Relationship Id="rId11" Type="http://schemas.openxmlformats.org/officeDocument/2006/relationships/image" Target="../media/image40.png"/><Relationship Id="rId5" Type="http://schemas.openxmlformats.org/officeDocument/2006/relationships/image" Target="../media/image61.png"/><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49.png"/><Relationship Id="rId7" Type="http://schemas.openxmlformats.org/officeDocument/2006/relationships/image" Target="../media/image7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00.png"/><Relationship Id="rId5" Type="http://schemas.openxmlformats.org/officeDocument/2006/relationships/image" Target="../media/image52.png"/><Relationship Id="rId4" Type="http://schemas.openxmlformats.org/officeDocument/2006/relationships/image" Target="../media/image680.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58.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72.png"/><Relationship Id="rId5" Type="http://schemas.openxmlformats.org/officeDocument/2006/relationships/image" Target="../media/image12.png"/><Relationship Id="rId10" Type="http://schemas.openxmlformats.org/officeDocument/2006/relationships/image" Target="../media/image71.png"/><Relationship Id="rId4" Type="http://schemas.openxmlformats.org/officeDocument/2006/relationships/image" Target="../media/image1.pn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811.png"/><Relationship Id="rId3" Type="http://schemas.openxmlformats.org/officeDocument/2006/relationships/image" Target="../media/image73.png"/><Relationship Id="rId7"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0.png"/><Relationship Id="rId11" Type="http://schemas.openxmlformats.org/officeDocument/2006/relationships/image" Target="../media/image37.png"/><Relationship Id="rId5" Type="http://schemas.openxmlformats.org/officeDocument/2006/relationships/image" Target="../media/image74.png"/><Relationship Id="rId10" Type="http://schemas.openxmlformats.org/officeDocument/2006/relationships/image" Target="../media/image75.png"/><Relationship Id="rId4" Type="http://schemas.openxmlformats.org/officeDocument/2006/relationships/image" Target="../media/image780.png"/><Relationship Id="rId9"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10.png"/><Relationship Id="rId5" Type="http://schemas.openxmlformats.org/officeDocument/2006/relationships/image" Target="../media/image78.png"/><Relationship Id="rId4" Type="http://schemas.openxmlformats.org/officeDocument/2006/relationships/image" Target="../media/image79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18" Type="http://schemas.openxmlformats.org/officeDocument/2006/relationships/image" Target="../media/image28.png"/><Relationship Id="rId3" Type="http://schemas.openxmlformats.org/officeDocument/2006/relationships/slideLayout" Target="../slideLayouts/slideLayout102.xml"/><Relationship Id="rId21" Type="http://schemas.openxmlformats.org/officeDocument/2006/relationships/image" Target="../media/image84.png"/><Relationship Id="rId7" Type="http://schemas.openxmlformats.org/officeDocument/2006/relationships/slide" Target="slide20.xml"/><Relationship Id="rId12" Type="http://schemas.openxmlformats.org/officeDocument/2006/relationships/slide" Target="slide25.xml"/><Relationship Id="rId17" Type="http://schemas.openxmlformats.org/officeDocument/2006/relationships/image" Target="../media/image83.gif"/><Relationship Id="rId2" Type="http://schemas.openxmlformats.org/officeDocument/2006/relationships/audio" Target="../media/media2.wav"/><Relationship Id="rId16" Type="http://schemas.openxmlformats.org/officeDocument/2006/relationships/image" Target="../media/image82.gif"/><Relationship Id="rId20" Type="http://schemas.openxmlformats.org/officeDocument/2006/relationships/slide" Target="slide28.xml"/><Relationship Id="rId1" Type="http://schemas.microsoft.com/office/2007/relationships/media" Target="../media/media2.wav"/><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image" Target="../media/image80.png"/><Relationship Id="rId15" Type="http://schemas.openxmlformats.org/officeDocument/2006/relationships/image" Target="../media/image81.gif"/><Relationship Id="rId10" Type="http://schemas.openxmlformats.org/officeDocument/2006/relationships/slide" Target="slide23.xml"/><Relationship Id="rId19" Type="http://schemas.openxmlformats.org/officeDocument/2006/relationships/slide" Target="slide5.xml"/><Relationship Id="rId4" Type="http://schemas.openxmlformats.org/officeDocument/2006/relationships/image" Target="../media/image79.png"/><Relationship Id="rId9" Type="http://schemas.openxmlformats.org/officeDocument/2006/relationships/slide" Target="slide22.xml"/><Relationship Id="rId14" Type="http://schemas.openxmlformats.org/officeDocument/2006/relationships/slide" Target="slide27.xml"/></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70.png"/><Relationship Id="rId18" Type="http://schemas.openxmlformats.org/officeDocument/2006/relationships/image" Target="../media/image90.png"/><Relationship Id="rId3" Type="http://schemas.openxmlformats.org/officeDocument/2006/relationships/audio" Target="../media/audio3.wav"/><Relationship Id="rId21" Type="http://schemas.openxmlformats.org/officeDocument/2006/relationships/image" Target="../media/image92.png"/><Relationship Id="rId7" Type="http://schemas.microsoft.com/office/2007/relationships/hdphoto" Target="../media/hdphoto2.wdp"/><Relationship Id="rId12" Type="http://schemas.openxmlformats.org/officeDocument/2006/relationships/image" Target="../media/image97.png"/><Relationship Id="rId17" Type="http://schemas.openxmlformats.org/officeDocument/2006/relationships/image" Target="../media/image89.png"/><Relationship Id="rId2" Type="http://schemas.openxmlformats.org/officeDocument/2006/relationships/audio" Target="../media/audio2.wav"/><Relationship Id="rId16" Type="http://schemas.openxmlformats.org/officeDocument/2006/relationships/image" Target="../media/image100.png"/><Relationship Id="rId20" Type="http://schemas.openxmlformats.org/officeDocument/2006/relationships/slide" Target="slide18.xml"/><Relationship Id="rId1" Type="http://schemas.openxmlformats.org/officeDocument/2006/relationships/slideLayout" Target="../slideLayouts/slideLayout112.xml"/><Relationship Id="rId6" Type="http://schemas.openxmlformats.org/officeDocument/2006/relationships/image" Target="../media/image85.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99.png"/><Relationship Id="rId10" Type="http://schemas.openxmlformats.org/officeDocument/2006/relationships/image" Target="../media/image88.png"/><Relationship Id="rId19" Type="http://schemas.openxmlformats.org/officeDocument/2006/relationships/image" Target="../media/image91.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g"/><Relationship Id="rId18" Type="http://schemas.openxmlformats.org/officeDocument/2006/relationships/image" Target="../media/image22.jpg"/><Relationship Id="rId3" Type="http://schemas.openxmlformats.org/officeDocument/2006/relationships/image" Target="../media/image1.png"/><Relationship Id="rId21" Type="http://schemas.openxmlformats.org/officeDocument/2006/relationships/image" Target="../media/image25.jpg"/><Relationship Id="rId7" Type="http://schemas.openxmlformats.org/officeDocument/2006/relationships/image" Target="../media/image12.pn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notesSlide" Target="../notesSlides/notesSlide2.xml"/><Relationship Id="rId16" Type="http://schemas.openxmlformats.org/officeDocument/2006/relationships/image" Target="../media/image20.jpg"/><Relationship Id="rId20"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jpg"/><Relationship Id="rId5" Type="http://schemas.openxmlformats.org/officeDocument/2006/relationships/image" Target="../media/image10.png"/><Relationship Id="rId15" Type="http://schemas.openxmlformats.org/officeDocument/2006/relationships/image" Target="../media/image19.jpg"/><Relationship Id="rId10" Type="http://schemas.microsoft.com/office/2007/relationships/hdphoto" Target="../media/hdphoto1.wdp"/><Relationship Id="rId19" Type="http://schemas.openxmlformats.org/officeDocument/2006/relationships/image" Target="../media/image23.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8.jp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6.png"/><Relationship Id="rId18" Type="http://schemas.openxmlformats.org/officeDocument/2006/relationships/image" Target="../media/image90.png"/><Relationship Id="rId3" Type="http://schemas.openxmlformats.org/officeDocument/2006/relationships/audio" Target="../media/audio4.wav"/><Relationship Id="rId21" Type="http://schemas.openxmlformats.org/officeDocument/2006/relationships/image" Target="../media/image92.png"/><Relationship Id="rId7" Type="http://schemas.microsoft.com/office/2007/relationships/hdphoto" Target="../media/hdphoto2.wdp"/><Relationship Id="rId12" Type="http://schemas.openxmlformats.org/officeDocument/2006/relationships/image" Target="../media/image105.png"/><Relationship Id="rId17" Type="http://schemas.openxmlformats.org/officeDocument/2006/relationships/image" Target="../media/image91.png"/><Relationship Id="rId2" Type="http://schemas.openxmlformats.org/officeDocument/2006/relationships/audio" Target="../media/audio2.wav"/><Relationship Id="rId16" Type="http://schemas.openxmlformats.org/officeDocument/2006/relationships/image" Target="../media/image109.png"/><Relationship Id="rId20" Type="http://schemas.openxmlformats.org/officeDocument/2006/relationships/slide" Target="slide18.xml"/><Relationship Id="rId1" Type="http://schemas.openxmlformats.org/officeDocument/2006/relationships/slideLayout" Target="../slideLayouts/slideLayout112.xml"/><Relationship Id="rId6" Type="http://schemas.openxmlformats.org/officeDocument/2006/relationships/image" Target="../media/image85.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08.png"/><Relationship Id="rId10" Type="http://schemas.openxmlformats.org/officeDocument/2006/relationships/image" Target="../media/image88.png"/><Relationship Id="rId19" Type="http://schemas.openxmlformats.org/officeDocument/2006/relationships/image" Target="../media/image93.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07.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12.png"/><Relationship Id="rId18" Type="http://schemas.openxmlformats.org/officeDocument/2006/relationships/image" Target="../media/image90.png"/><Relationship Id="rId3" Type="http://schemas.openxmlformats.org/officeDocument/2006/relationships/audio" Target="../media/audio3.wav"/><Relationship Id="rId21" Type="http://schemas.openxmlformats.org/officeDocument/2006/relationships/image" Target="../media/image92.png"/><Relationship Id="rId7" Type="http://schemas.microsoft.com/office/2007/relationships/hdphoto" Target="../media/hdphoto2.wdp"/><Relationship Id="rId12" Type="http://schemas.openxmlformats.org/officeDocument/2006/relationships/image" Target="../media/image111.png"/><Relationship Id="rId17" Type="http://schemas.openxmlformats.org/officeDocument/2006/relationships/image" Target="../media/image89.png"/><Relationship Id="rId2" Type="http://schemas.openxmlformats.org/officeDocument/2006/relationships/audio" Target="../media/audio2.wav"/><Relationship Id="rId16" Type="http://schemas.openxmlformats.org/officeDocument/2006/relationships/image" Target="../media/image115.png"/><Relationship Id="rId20" Type="http://schemas.openxmlformats.org/officeDocument/2006/relationships/slide" Target="slide18.xml"/><Relationship Id="rId1" Type="http://schemas.openxmlformats.org/officeDocument/2006/relationships/slideLayout" Target="../slideLayouts/slideLayout112.xml"/><Relationship Id="rId6" Type="http://schemas.openxmlformats.org/officeDocument/2006/relationships/image" Target="../media/image85.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14.png"/><Relationship Id="rId10" Type="http://schemas.openxmlformats.org/officeDocument/2006/relationships/image" Target="../media/image88.png"/><Relationship Id="rId19" Type="http://schemas.openxmlformats.org/officeDocument/2006/relationships/image" Target="../media/image91.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113.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17.png"/><Relationship Id="rId18" Type="http://schemas.openxmlformats.org/officeDocument/2006/relationships/slide" Target="slide18.xml"/><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116.png"/><Relationship Id="rId17" Type="http://schemas.openxmlformats.org/officeDocument/2006/relationships/image" Target="../media/image93.png"/><Relationship Id="rId2" Type="http://schemas.openxmlformats.org/officeDocument/2006/relationships/audio" Target="../media/audio2.wav"/><Relationship Id="rId16" Type="http://schemas.openxmlformats.org/officeDocument/2006/relationships/image" Target="../media/image91.png"/><Relationship Id="rId1" Type="http://schemas.openxmlformats.org/officeDocument/2006/relationships/slideLayout" Target="../slideLayouts/slideLayout112.xml"/><Relationship Id="rId6" Type="http://schemas.openxmlformats.org/officeDocument/2006/relationships/image" Target="../media/image85.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19.png"/><Relationship Id="rId10" Type="http://schemas.openxmlformats.org/officeDocument/2006/relationships/image" Target="../media/image88.png"/><Relationship Id="rId19" Type="http://schemas.openxmlformats.org/officeDocument/2006/relationships/image" Target="../media/image92.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18.pn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21.png"/><Relationship Id="rId18" Type="http://schemas.openxmlformats.org/officeDocument/2006/relationships/image" Target="../media/image90.png"/><Relationship Id="rId3" Type="http://schemas.openxmlformats.org/officeDocument/2006/relationships/audio" Target="../media/audio4.wav"/><Relationship Id="rId21" Type="http://schemas.openxmlformats.org/officeDocument/2006/relationships/image" Target="../media/image92.png"/><Relationship Id="rId7" Type="http://schemas.microsoft.com/office/2007/relationships/hdphoto" Target="../media/hdphoto2.wdp"/><Relationship Id="rId12" Type="http://schemas.openxmlformats.org/officeDocument/2006/relationships/image" Target="../media/image120.png"/><Relationship Id="rId17" Type="http://schemas.openxmlformats.org/officeDocument/2006/relationships/image" Target="../media/image91.png"/><Relationship Id="rId2" Type="http://schemas.openxmlformats.org/officeDocument/2006/relationships/audio" Target="../media/audio2.wav"/><Relationship Id="rId16" Type="http://schemas.openxmlformats.org/officeDocument/2006/relationships/image" Target="../media/image124.png"/><Relationship Id="rId20" Type="http://schemas.openxmlformats.org/officeDocument/2006/relationships/slide" Target="slide18.xml"/><Relationship Id="rId1" Type="http://schemas.openxmlformats.org/officeDocument/2006/relationships/slideLayout" Target="../slideLayouts/slideLayout112.xml"/><Relationship Id="rId6" Type="http://schemas.openxmlformats.org/officeDocument/2006/relationships/image" Target="../media/image85.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23.png"/><Relationship Id="rId10" Type="http://schemas.openxmlformats.org/officeDocument/2006/relationships/image" Target="../media/image88.png"/><Relationship Id="rId19" Type="http://schemas.openxmlformats.org/officeDocument/2006/relationships/image" Target="../media/image93.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22.pn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26.png"/><Relationship Id="rId18" Type="http://schemas.openxmlformats.org/officeDocument/2006/relationships/slide" Target="slide18.xml"/><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125.png"/><Relationship Id="rId17" Type="http://schemas.openxmlformats.org/officeDocument/2006/relationships/image" Target="../media/image93.png"/><Relationship Id="rId2" Type="http://schemas.openxmlformats.org/officeDocument/2006/relationships/audio" Target="../media/audio2.wav"/><Relationship Id="rId16" Type="http://schemas.openxmlformats.org/officeDocument/2006/relationships/image" Target="../media/image91.png"/><Relationship Id="rId1" Type="http://schemas.openxmlformats.org/officeDocument/2006/relationships/slideLayout" Target="../slideLayouts/slideLayout112.xml"/><Relationship Id="rId6" Type="http://schemas.openxmlformats.org/officeDocument/2006/relationships/image" Target="../media/image85.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28.png"/><Relationship Id="rId10" Type="http://schemas.openxmlformats.org/officeDocument/2006/relationships/image" Target="../media/image88.png"/><Relationship Id="rId19" Type="http://schemas.openxmlformats.org/officeDocument/2006/relationships/image" Target="../media/image92.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27.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30.png"/><Relationship Id="rId18" Type="http://schemas.openxmlformats.org/officeDocument/2006/relationships/image" Target="../media/image93.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129.png"/><Relationship Id="rId17" Type="http://schemas.openxmlformats.org/officeDocument/2006/relationships/image" Target="../media/image90.png"/><Relationship Id="rId2" Type="http://schemas.openxmlformats.org/officeDocument/2006/relationships/audio" Target="../media/audio2.wav"/><Relationship Id="rId16" Type="http://schemas.openxmlformats.org/officeDocument/2006/relationships/image" Target="../media/image91.png"/><Relationship Id="rId20" Type="http://schemas.openxmlformats.org/officeDocument/2006/relationships/image" Target="../media/image92.png"/><Relationship Id="rId1" Type="http://schemas.openxmlformats.org/officeDocument/2006/relationships/slideLayout" Target="../slideLayouts/slideLayout112.xml"/><Relationship Id="rId6" Type="http://schemas.openxmlformats.org/officeDocument/2006/relationships/image" Target="../media/image85.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32.png"/><Relationship Id="rId10" Type="http://schemas.openxmlformats.org/officeDocument/2006/relationships/image" Target="../media/image88.png"/><Relationship Id="rId19" Type="http://schemas.openxmlformats.org/officeDocument/2006/relationships/slide" Target="slide18.xml"/><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31.pn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34.png"/><Relationship Id="rId18" Type="http://schemas.openxmlformats.org/officeDocument/2006/relationships/image" Target="../media/image90.png"/><Relationship Id="rId3" Type="http://schemas.openxmlformats.org/officeDocument/2006/relationships/audio" Target="../media/audio3.wav"/><Relationship Id="rId21" Type="http://schemas.openxmlformats.org/officeDocument/2006/relationships/image" Target="../media/image92.png"/><Relationship Id="rId7" Type="http://schemas.microsoft.com/office/2007/relationships/hdphoto" Target="../media/hdphoto2.wdp"/><Relationship Id="rId12" Type="http://schemas.openxmlformats.org/officeDocument/2006/relationships/image" Target="../media/image133.png"/><Relationship Id="rId17" Type="http://schemas.openxmlformats.org/officeDocument/2006/relationships/image" Target="../media/image89.png"/><Relationship Id="rId2" Type="http://schemas.openxmlformats.org/officeDocument/2006/relationships/audio" Target="../media/audio2.wav"/><Relationship Id="rId16" Type="http://schemas.openxmlformats.org/officeDocument/2006/relationships/image" Target="../media/image137.png"/><Relationship Id="rId20" Type="http://schemas.openxmlformats.org/officeDocument/2006/relationships/slide" Target="slide18.xml"/><Relationship Id="rId1" Type="http://schemas.openxmlformats.org/officeDocument/2006/relationships/slideLayout" Target="../slideLayouts/slideLayout112.xml"/><Relationship Id="rId6" Type="http://schemas.openxmlformats.org/officeDocument/2006/relationships/image" Target="../media/image85.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36.png"/><Relationship Id="rId10" Type="http://schemas.openxmlformats.org/officeDocument/2006/relationships/image" Target="../media/image88.png"/><Relationship Id="rId19" Type="http://schemas.openxmlformats.org/officeDocument/2006/relationships/image" Target="../media/image91.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135.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39.png"/><Relationship Id="rId18" Type="http://schemas.openxmlformats.org/officeDocument/2006/relationships/image" Target="../media/image93.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138.png"/><Relationship Id="rId17" Type="http://schemas.openxmlformats.org/officeDocument/2006/relationships/image" Target="../media/image91.png"/><Relationship Id="rId2" Type="http://schemas.openxmlformats.org/officeDocument/2006/relationships/audio" Target="../media/audio2.wav"/><Relationship Id="rId16" Type="http://schemas.openxmlformats.org/officeDocument/2006/relationships/image" Target="../media/image142.png"/><Relationship Id="rId20" Type="http://schemas.openxmlformats.org/officeDocument/2006/relationships/image" Target="../media/image92.png"/><Relationship Id="rId1" Type="http://schemas.openxmlformats.org/officeDocument/2006/relationships/slideLayout" Target="../slideLayouts/slideLayout112.xml"/><Relationship Id="rId6" Type="http://schemas.openxmlformats.org/officeDocument/2006/relationships/image" Target="../media/image85.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41.png"/><Relationship Id="rId10" Type="http://schemas.openxmlformats.org/officeDocument/2006/relationships/image" Target="../media/image88.png"/><Relationship Id="rId19" Type="http://schemas.openxmlformats.org/officeDocument/2006/relationships/slide" Target="slide18.xml"/><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4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1000.png"/><Relationship Id="rId4" Type="http://schemas.openxmlformats.org/officeDocument/2006/relationships/image" Target="../media/image990.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2.xml"/><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70.png"/><Relationship Id="rId5" Type="http://schemas.openxmlformats.org/officeDocument/2006/relationships/image" Target="../media/image1060.png"/><Relationship Id="rId4" Type="http://schemas.openxmlformats.org/officeDocument/2006/relationships/image" Target="../media/image1050.png"/></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jpg"/><Relationship Id="rId4" Type="http://schemas.openxmlformats.org/officeDocument/2006/relationships/image" Target="../media/image9.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360.png"/><Relationship Id="rId4" Type="http://schemas.openxmlformats.org/officeDocument/2006/relationships/image" Target="../media/image9.png"/><Relationship Id="rId9" Type="http://schemas.openxmlformats.org/officeDocument/2006/relationships/image" Target="../media/image350.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39.png"/><Relationship Id="rId5" Type="http://schemas.openxmlformats.org/officeDocument/2006/relationships/image" Target="../media/image400.png"/><Relationship Id="rId4" Type="http://schemas.openxmlformats.org/officeDocument/2006/relationships/image" Target="../media/image380.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image" Target="../media/image42.png"/><Relationship Id="rId5" Type="http://schemas.openxmlformats.org/officeDocument/2006/relationships/image" Target="../media/image420.png"/><Relationship Id="rId4" Type="http://schemas.openxmlformats.org/officeDocument/2006/relationships/image" Target="../media/image41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70.png"/><Relationship Id="rId1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460.png"/><Relationship Id="rId17" Type="http://schemas.openxmlformats.org/officeDocument/2006/relationships/image" Target="../media/image51.png"/><Relationship Id="rId2" Type="http://schemas.openxmlformats.org/officeDocument/2006/relationships/notesSlide" Target="../notesSlides/notesSlide9.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0.png"/><Relationship Id="rId5" Type="http://schemas.openxmlformats.org/officeDocument/2006/relationships/image" Target="../media/image10.png"/><Relationship Id="rId15" Type="http://schemas.openxmlformats.org/officeDocument/2006/relationships/image" Target="../media/image490.png"/><Relationship Id="rId10" Type="http://schemas.openxmlformats.org/officeDocument/2006/relationships/image" Target="../media/image440.png"/><Relationship Id="rId4" Type="http://schemas.openxmlformats.org/officeDocument/2006/relationships/image" Target="../media/image9.png"/><Relationship Id="rId9" Type="http://schemas.openxmlformats.org/officeDocument/2006/relationships/image" Target="../media/image43.png"/><Relationship Id="rId14" Type="http://schemas.openxmlformats.org/officeDocument/2006/relationships/image" Target="../media/image4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96" y="1116106"/>
            <a:ext cx="4578457" cy="466613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724" y="5818079"/>
            <a:ext cx="2439742" cy="90954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255" y="4400531"/>
            <a:ext cx="2343136" cy="203050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7475" y="4456089"/>
            <a:ext cx="1048141" cy="1650548"/>
          </a:xfrm>
          <a:prstGeom prst="rect">
            <a:avLst/>
          </a:prstGeom>
        </p:spPr>
      </p:pic>
      <p:grpSp>
        <p:nvGrpSpPr>
          <p:cNvPr id="14" name="组合 13"/>
          <p:cNvGrpSpPr/>
          <p:nvPr/>
        </p:nvGrpSpPr>
        <p:grpSpPr>
          <a:xfrm>
            <a:off x="6286991" y="1582250"/>
            <a:ext cx="748147" cy="748148"/>
            <a:chOff x="7531331" y="1259522"/>
            <a:chExt cx="748147" cy="748148"/>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文本框 15"/>
            <p:cNvSpPr txBox="1"/>
            <p:nvPr/>
          </p:nvSpPr>
          <p:spPr>
            <a:xfrm>
              <a:off x="7631082" y="1292772"/>
              <a:ext cx="543739" cy="707886"/>
            </a:xfrm>
            <a:prstGeom prst="rect">
              <a:avLst/>
            </a:prstGeom>
            <a:noFill/>
          </p:spPr>
          <p:txBody>
            <a:bodyPr wrap="none" rtlCol="0">
              <a:spAutoFit/>
            </a:bodyPr>
            <a:lstStyle/>
            <a:p>
              <a:r>
                <a:rPr lang="en-US" altLang="zh-CN" sz="4000" b="1" dirty="0">
                  <a:solidFill>
                    <a:srgbClr val="F0F0F0"/>
                  </a:solidFill>
                  <a:latin typeface="Agency FB" panose="020B0503020202020204" pitchFamily="34" charset="0"/>
                  <a:ea typeface="微软雅黑" panose="020B0503020204020204" pitchFamily="34" charset="-122"/>
                </a:rPr>
                <a:t>01</a:t>
              </a:r>
              <a:endParaRPr lang="zh-CN" altLang="en-US" sz="4000" b="1" dirty="0">
                <a:solidFill>
                  <a:srgbClr val="F0F0F0"/>
                </a:solidFill>
                <a:latin typeface="Agency FB" panose="020B0503020202020204" pitchFamily="34" charset="0"/>
                <a:ea typeface="微软雅黑" panose="020B0503020204020204" pitchFamily="34" charset="-122"/>
              </a:endParaRPr>
            </a:p>
          </p:txBody>
        </p:sp>
      </p:grpSp>
      <p:grpSp>
        <p:nvGrpSpPr>
          <p:cNvPr id="17" name="组合 16"/>
          <p:cNvGrpSpPr/>
          <p:nvPr/>
        </p:nvGrpSpPr>
        <p:grpSpPr>
          <a:xfrm>
            <a:off x="6286989" y="2775160"/>
            <a:ext cx="748147" cy="748148"/>
            <a:chOff x="7531329" y="2452432"/>
            <a:chExt cx="748147" cy="748148"/>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 name="文本框 18"/>
            <p:cNvSpPr txBox="1"/>
            <p:nvPr/>
          </p:nvSpPr>
          <p:spPr>
            <a:xfrm>
              <a:off x="7578182" y="2472563"/>
              <a:ext cx="649537" cy="707886"/>
            </a:xfrm>
            <a:prstGeom prst="rect">
              <a:avLst/>
            </a:prstGeom>
            <a:noFill/>
          </p:spPr>
          <p:txBody>
            <a:bodyPr wrap="none" rtlCol="0">
              <a:spAutoFit/>
            </a:bodyPr>
            <a:lstStyle/>
            <a:p>
              <a:r>
                <a:rPr lang="en-US" altLang="zh-CN" sz="4000" b="1" dirty="0">
                  <a:solidFill>
                    <a:srgbClr val="F0F0F0"/>
                  </a:solidFill>
                  <a:latin typeface="Agency FB" panose="020B0503020202020204" pitchFamily="34" charset="0"/>
                  <a:ea typeface="微软雅黑" panose="020B0503020204020204" pitchFamily="34" charset="-122"/>
                </a:rPr>
                <a:t>02</a:t>
              </a:r>
              <a:endParaRPr lang="zh-CN" altLang="en-US" sz="4000" b="1" dirty="0">
                <a:solidFill>
                  <a:srgbClr val="F0F0F0"/>
                </a:solidFill>
                <a:latin typeface="Agency FB" panose="020B0503020202020204" pitchFamily="34" charset="0"/>
                <a:ea typeface="微软雅黑" panose="020B0503020204020204" pitchFamily="34" charset="-122"/>
              </a:endParaRPr>
            </a:p>
          </p:txBody>
        </p:sp>
      </p:grpSp>
      <p:grpSp>
        <p:nvGrpSpPr>
          <p:cNvPr id="20" name="组合 19"/>
          <p:cNvGrpSpPr/>
          <p:nvPr/>
        </p:nvGrpSpPr>
        <p:grpSpPr>
          <a:xfrm>
            <a:off x="6286989" y="3968070"/>
            <a:ext cx="748147" cy="748148"/>
            <a:chOff x="7531329" y="3645342"/>
            <a:chExt cx="748147" cy="748148"/>
          </a:xfrm>
        </p:grpSpPr>
        <p:sp>
          <p:nvSpPr>
            <p:cNvPr id="21" name="Freeform 10"/>
            <p:cNvSpPr>
              <a:spLocks/>
            </p:cNvSpPr>
            <p:nvPr/>
          </p:nvSpPr>
          <p:spPr bwMode="auto">
            <a:xfrm>
              <a:off x="7531329" y="364534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文本框 21"/>
            <p:cNvSpPr txBox="1"/>
            <p:nvPr/>
          </p:nvSpPr>
          <p:spPr>
            <a:xfrm>
              <a:off x="7582166" y="3665473"/>
              <a:ext cx="659155" cy="707886"/>
            </a:xfrm>
            <a:prstGeom prst="rect">
              <a:avLst/>
            </a:prstGeom>
            <a:noFill/>
          </p:spPr>
          <p:txBody>
            <a:bodyPr wrap="none" rtlCol="0">
              <a:spAutoFit/>
            </a:bodyPr>
            <a:lstStyle/>
            <a:p>
              <a:r>
                <a:rPr lang="en-US" altLang="zh-CN" sz="4000" b="1" dirty="0">
                  <a:solidFill>
                    <a:srgbClr val="F0F0F0"/>
                  </a:solidFill>
                  <a:latin typeface="Agency FB" panose="020B0503020202020204" pitchFamily="34" charset="0"/>
                  <a:ea typeface="微软雅黑" panose="020B0503020204020204" pitchFamily="34" charset="-122"/>
                </a:rPr>
                <a:t>03</a:t>
              </a:r>
              <a:endParaRPr lang="zh-CN" altLang="en-US" sz="4000" b="1" dirty="0">
                <a:solidFill>
                  <a:srgbClr val="F0F0F0"/>
                </a:solidFill>
                <a:latin typeface="Agency FB" panose="020B0503020202020204" pitchFamily="34" charset="0"/>
                <a:ea typeface="微软雅黑" panose="020B0503020204020204" pitchFamily="34" charset="-122"/>
              </a:endParaRPr>
            </a:p>
          </p:txBody>
        </p:sp>
      </p:grpSp>
      <p:grpSp>
        <p:nvGrpSpPr>
          <p:cNvPr id="23" name="组合 22"/>
          <p:cNvGrpSpPr/>
          <p:nvPr/>
        </p:nvGrpSpPr>
        <p:grpSpPr>
          <a:xfrm>
            <a:off x="6286989" y="5160980"/>
            <a:ext cx="748147" cy="748148"/>
            <a:chOff x="7531329" y="4838252"/>
            <a:chExt cx="748147" cy="748148"/>
          </a:xfrm>
        </p:grpSpPr>
        <p:sp>
          <p:nvSpPr>
            <p:cNvPr id="24" name="Freeform 10"/>
            <p:cNvSpPr>
              <a:spLocks/>
            </p:cNvSpPr>
            <p:nvPr/>
          </p:nvSpPr>
          <p:spPr bwMode="auto">
            <a:xfrm>
              <a:off x="7531329" y="483825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文本框 24"/>
            <p:cNvSpPr txBox="1"/>
            <p:nvPr/>
          </p:nvSpPr>
          <p:spPr>
            <a:xfrm>
              <a:off x="7585189" y="4858383"/>
              <a:ext cx="659155" cy="707886"/>
            </a:xfrm>
            <a:prstGeom prst="rect">
              <a:avLst/>
            </a:prstGeom>
            <a:noFill/>
          </p:spPr>
          <p:txBody>
            <a:bodyPr wrap="none" rtlCol="0">
              <a:spAutoFit/>
            </a:bodyPr>
            <a:lstStyle/>
            <a:p>
              <a:r>
                <a:rPr lang="en-US" altLang="zh-CN" sz="4000" b="1" dirty="0">
                  <a:solidFill>
                    <a:srgbClr val="F0F0F0"/>
                  </a:solidFill>
                  <a:latin typeface="Agency FB" panose="020B0503020202020204" pitchFamily="34" charset="0"/>
                  <a:ea typeface="微软雅黑" panose="020B0503020204020204" pitchFamily="34" charset="-122"/>
                </a:rPr>
                <a:t>04</a:t>
              </a:r>
              <a:endParaRPr lang="zh-CN" altLang="en-US" sz="4000" b="1" dirty="0">
                <a:solidFill>
                  <a:srgbClr val="F0F0F0"/>
                </a:solidFill>
                <a:latin typeface="Agency FB" panose="020B0503020202020204" pitchFamily="34" charset="0"/>
                <a:ea typeface="微软雅黑" panose="020B0503020204020204" pitchFamily="34" charset="-122"/>
              </a:endParaRPr>
            </a:p>
          </p:txBody>
        </p:sp>
      </p:grpSp>
      <p:sp>
        <p:nvSpPr>
          <p:cNvPr id="26" name="文本框 25"/>
          <p:cNvSpPr txBox="1"/>
          <p:nvPr/>
        </p:nvSpPr>
        <p:spPr>
          <a:xfrm>
            <a:off x="7425379" y="1697961"/>
            <a:ext cx="4759064" cy="461665"/>
          </a:xfrm>
          <a:prstGeom prst="rect">
            <a:avLst/>
          </a:prstGeom>
          <a:noFill/>
        </p:spPr>
        <p:txBody>
          <a:bodyPr wrap="square" rtlCol="0">
            <a:spAutoFit/>
          </a:bodyPr>
          <a:lstStyle/>
          <a:p>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số</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tự</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nhiên</a:t>
            </a:r>
            <a:endParaRPr lang="zh-CN" altLang="en-US"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7" name="文本框 26"/>
          <p:cNvSpPr txBox="1"/>
          <p:nvPr/>
        </p:nvSpPr>
        <p:spPr>
          <a:xfrm>
            <a:off x="7425379" y="2764896"/>
            <a:ext cx="4927986" cy="830997"/>
          </a:xfrm>
          <a:prstGeom prst="rect">
            <a:avLst/>
          </a:prstGeom>
          <a:noFill/>
        </p:spPr>
        <p:txBody>
          <a:bodyPr wrap="square" rtlCol="0">
            <a:spAutoFit/>
          </a:bodyPr>
          <a:lstStyle/>
          <a:p>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phép</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tính</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số</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tự</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nhiên</a:t>
            </a:r>
            <a:endParaRPr lang="zh-CN" altLang="en-US"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8" name="文本框 27"/>
          <p:cNvSpPr txBox="1"/>
          <p:nvPr/>
        </p:nvSpPr>
        <p:spPr>
          <a:xfrm>
            <a:off x="7449838" y="4139861"/>
            <a:ext cx="4238661" cy="461665"/>
          </a:xfrm>
          <a:prstGeom prst="rect">
            <a:avLst/>
          </a:prstGeom>
          <a:noFill/>
        </p:spPr>
        <p:txBody>
          <a:bodyPr wrap="none" rtlCol="0">
            <a:spAutoFit/>
          </a:bodyPr>
          <a:lstStyle/>
          <a:p>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Quan</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hệ</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chia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hết</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số</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nguyên</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tố</a:t>
            </a:r>
            <a:endParaRPr lang="zh-CN" altLang="en-US"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9" name="文本框 28"/>
          <p:cNvSpPr txBox="1"/>
          <p:nvPr/>
        </p:nvSpPr>
        <p:spPr>
          <a:xfrm>
            <a:off x="7432936" y="5268098"/>
            <a:ext cx="3371436" cy="461665"/>
          </a:xfrm>
          <a:prstGeom prst="rect">
            <a:avLst/>
          </a:prstGeom>
          <a:noFill/>
        </p:spPr>
        <p:txBody>
          <a:bodyPr wrap="none" rtlCol="0">
            <a:spAutoFit/>
          </a:bodyPr>
          <a:lstStyle/>
          <a:p>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Ước</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chung</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và</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bội</a:t>
            </a:r>
            <a:r>
              <a:rPr lang="en-US" altLang="zh-CN"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chung</a:t>
            </a:r>
            <a:endParaRPr lang="zh-CN" altLang="en-US" sz="2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1591556" y="2396097"/>
            <a:ext cx="3245919" cy="1323439"/>
          </a:xfrm>
          <a:prstGeom prst="rect">
            <a:avLst/>
          </a:prstGeom>
          <a:noFill/>
        </p:spPr>
        <p:txBody>
          <a:bodyPr wrap="square" rtlCol="0">
            <a:spAutoFit/>
          </a:bodyPr>
          <a:lstStyle/>
          <a:p>
            <a:pPr algn="ctr"/>
            <a:r>
              <a:rPr lang="en-US" altLang="zh-CN" sz="4400" dirty="0">
                <a:solidFill>
                  <a:schemeClr val="bg1"/>
                </a:solidFill>
                <a:latin typeface="Times New Roman" panose="02020603050405020304" pitchFamily="18" charset="0"/>
                <a:ea typeface="华文细黑" panose="02010600040101010101" pitchFamily="2" charset="-122"/>
                <a:cs typeface="Times New Roman" panose="02020603050405020304" pitchFamily="18" charset="0"/>
              </a:rPr>
              <a:t>CHƯƠNG I</a:t>
            </a:r>
          </a:p>
          <a:p>
            <a:pPr algn="ctr"/>
            <a:r>
              <a:rPr lang="en-US" altLang="zh-CN" sz="3600" b="1" dirty="0">
                <a:solidFill>
                  <a:schemeClr val="bg1"/>
                </a:solidFill>
                <a:latin typeface="Times New Roman" panose="02020603050405020304" pitchFamily="18" charset="0"/>
                <a:ea typeface="华文细黑" panose="02010600040101010101" pitchFamily="2" charset="-122"/>
                <a:cs typeface="Times New Roman" panose="02020603050405020304" pitchFamily="18" charset="0"/>
              </a:rPr>
              <a:t>SỐ TỰ NHIÊN</a:t>
            </a:r>
            <a:endParaRPr lang="zh-CN" altLang="en-US" sz="3600" b="1" dirty="0">
              <a:solidFill>
                <a:schemeClr val="bg1"/>
              </a:solidFill>
              <a:latin typeface="Times New Roman" panose="02020603050405020304" pitchFamily="18" charset="0"/>
              <a:ea typeface="华文细黑"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930520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outVertical)">
                                      <p:cBhvr>
                                        <p:cTn id="11" dur="500"/>
                                        <p:tgtEl>
                                          <p:spTgt spid="3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5"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4"/>
                                        </p:tgtEl>
                                      </p:cBhvr>
                                    </p:animEffect>
                                  </p:childTnLst>
                                </p:cTn>
                              </p:par>
                              <p:par>
                                <p:cTn id="39" presetID="25" presetClass="entr" presetSubtype="0" fill="hold" nodeType="withEffect">
                                  <p:stCondLst>
                                    <p:cond delay="25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4" dur="1000" fill="hold"/>
                                        <p:tgtEl>
                                          <p:spTgt spid="1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7"/>
                                        </p:tgtEl>
                                      </p:cBhvr>
                                    </p:animEffect>
                                  </p:childTnLst>
                                </p:cTn>
                              </p:par>
                              <p:par>
                                <p:cTn id="49" presetID="25" presetClass="entr" presetSubtype="0" fill="hold" nodeType="withEffect">
                                  <p:stCondLst>
                                    <p:cond delay="50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54" dur="1000" fill="hold"/>
                                        <p:tgtEl>
                                          <p:spTgt spid="20"/>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20"/>
                                        </p:tgtEl>
                                      </p:cBhvr>
                                    </p:animEffect>
                                  </p:childTnLst>
                                </p:cTn>
                              </p:par>
                              <p:par>
                                <p:cTn id="59" presetID="25" presetClass="entr" presetSubtype="0" fill="hold" nodeType="withEffect">
                                  <p:stCondLst>
                                    <p:cond delay="75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64" dur="1000" fill="hold"/>
                                        <p:tgtEl>
                                          <p:spTgt spid="23"/>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3"/>
                                        </p:tgtEl>
                                      </p:cBhvr>
                                    </p:animEffect>
                                  </p:childTnLst>
                                </p:cTn>
                              </p:par>
                            </p:childTnLst>
                          </p:cTn>
                        </p:par>
                        <p:par>
                          <p:cTn id="69" fill="hold">
                            <p:stCondLst>
                              <p:cond delay="4750"/>
                            </p:stCondLst>
                            <p:childTnLst>
                              <p:par>
                                <p:cTn id="70" presetID="37" presetClass="entr" presetSubtype="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900" decel="100000" fill="hold"/>
                                        <p:tgtEl>
                                          <p:spTgt spid="26"/>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76" presetID="37" presetClass="entr" presetSubtype="0" fill="hold" grpId="0" nodeType="withEffect">
                                  <p:stCondLst>
                                    <p:cond delay="25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1000"/>
                                        <p:tgtEl>
                                          <p:spTgt spid="27"/>
                                        </p:tgtEl>
                                      </p:cBhvr>
                                    </p:animEffect>
                                    <p:anim calcmode="lin" valueType="num">
                                      <p:cBhvr>
                                        <p:cTn id="79" dur="1000" fill="hold"/>
                                        <p:tgtEl>
                                          <p:spTgt spid="27"/>
                                        </p:tgtEl>
                                        <p:attrNameLst>
                                          <p:attrName>ppt_x</p:attrName>
                                        </p:attrNameLst>
                                      </p:cBhvr>
                                      <p:tavLst>
                                        <p:tav tm="0">
                                          <p:val>
                                            <p:strVal val="#ppt_x"/>
                                          </p:val>
                                        </p:tav>
                                        <p:tav tm="100000">
                                          <p:val>
                                            <p:strVal val="#ppt_x"/>
                                          </p:val>
                                        </p:tav>
                                      </p:tavLst>
                                    </p:anim>
                                    <p:anim calcmode="lin" valueType="num">
                                      <p:cBhvr>
                                        <p:cTn id="80" dur="900" decel="100000" fill="hold"/>
                                        <p:tgtEl>
                                          <p:spTgt spid="27"/>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82" presetID="37" presetClass="entr" presetSubtype="0" fill="hold" grpId="0" nodeType="withEffect">
                                  <p:stCondLst>
                                    <p:cond delay="50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anim calcmode="lin" valueType="num">
                                      <p:cBhvr>
                                        <p:cTn id="85" dur="1000" fill="hold"/>
                                        <p:tgtEl>
                                          <p:spTgt spid="28"/>
                                        </p:tgtEl>
                                        <p:attrNameLst>
                                          <p:attrName>ppt_x</p:attrName>
                                        </p:attrNameLst>
                                      </p:cBhvr>
                                      <p:tavLst>
                                        <p:tav tm="0">
                                          <p:val>
                                            <p:strVal val="#ppt_x"/>
                                          </p:val>
                                        </p:tav>
                                        <p:tav tm="100000">
                                          <p:val>
                                            <p:strVal val="#ppt_x"/>
                                          </p:val>
                                        </p:tav>
                                      </p:tavLst>
                                    </p:anim>
                                    <p:anim calcmode="lin" valueType="num">
                                      <p:cBhvr>
                                        <p:cTn id="86" dur="900" decel="100000" fill="hold"/>
                                        <p:tgtEl>
                                          <p:spTgt spid="28"/>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75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anim calcmode="lin" valueType="num">
                                      <p:cBhvr>
                                        <p:cTn id="91" dur="1000" fill="hold"/>
                                        <p:tgtEl>
                                          <p:spTgt spid="29"/>
                                        </p:tgtEl>
                                        <p:attrNameLst>
                                          <p:attrName>ppt_x</p:attrName>
                                        </p:attrNameLst>
                                      </p:cBhvr>
                                      <p:tavLst>
                                        <p:tav tm="0">
                                          <p:val>
                                            <p:strVal val="#ppt_x"/>
                                          </p:val>
                                        </p:tav>
                                        <p:tav tm="100000">
                                          <p:val>
                                            <p:strVal val="#ppt_x"/>
                                          </p:val>
                                        </p:tav>
                                      </p:tavLst>
                                    </p:anim>
                                    <p:anim calcmode="lin" valueType="num">
                                      <p:cBhvr>
                                        <p:cTn id="92" dur="900" decel="100000" fill="hold"/>
                                        <p:tgtEl>
                                          <p:spTgt spid="29"/>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5328589" y="1977457"/>
            <a:ext cx="6125226" cy="1733319"/>
          </a:xfrm>
          <a:prstGeom prst="roundRect">
            <a:avLst>
              <a:gd name="adj" fmla="val 6016"/>
            </a:avLst>
          </a:prstGeom>
          <a:noFill/>
          <a:ln w="19050">
            <a:solidFill>
              <a:srgbClr val="2A3D52"/>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endParaRPr>
          </a:p>
        </p:txBody>
      </p:sp>
      <p:sp>
        <p:nvSpPr>
          <p:cNvPr id="21" name="Rectangle 20"/>
          <p:cNvSpPr/>
          <p:nvPr/>
        </p:nvSpPr>
        <p:spPr>
          <a:xfrm>
            <a:off x="8350150" y="5436211"/>
            <a:ext cx="367063" cy="35180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Rectangle 1"/>
          <p:cNvSpPr/>
          <p:nvPr/>
        </p:nvSpPr>
        <p:spPr>
          <a:xfrm>
            <a:off x="8219493" y="3092299"/>
            <a:ext cx="367063" cy="35180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6809" y="80236"/>
            <a:ext cx="702097" cy="1105620"/>
          </a:xfrm>
          <a:prstGeom prst="rect">
            <a:avLst/>
          </a:prstGeom>
        </p:spPr>
      </p:pic>
      <p:sp>
        <p:nvSpPr>
          <p:cNvPr id="14" name="文本框 13"/>
          <p:cNvSpPr txBox="1"/>
          <p:nvPr/>
        </p:nvSpPr>
        <p:spPr>
          <a:xfrm>
            <a:off x="1409434" y="654271"/>
            <a:ext cx="6003567" cy="523220"/>
          </a:xfrm>
          <a:prstGeom prst="rect">
            <a:avLst/>
          </a:prstGeom>
          <a:noFill/>
          <a:effectLst/>
        </p:spPr>
        <p:txBody>
          <a:bodyPr wrap="none" rtlCol="0">
            <a:spAutoFit/>
          </a:bodyPr>
          <a:lstStyle/>
          <a:p>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Chọn</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kí</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hiệu</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thích</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điền</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vào</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ô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trống</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a:t>
            </a:r>
            <a:endParaRPr lang="zh-CN" altLang="en-US"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圆角矩形 11"/>
          <p:cNvSpPr/>
          <p:nvPr/>
        </p:nvSpPr>
        <p:spPr>
          <a:xfrm>
            <a:off x="5328589" y="3932266"/>
            <a:ext cx="6107622" cy="2150587"/>
          </a:xfrm>
          <a:prstGeom prst="roundRect">
            <a:avLst>
              <a:gd name="adj" fmla="val 3888"/>
            </a:avLst>
          </a:prstGeom>
          <a:noFill/>
          <a:ln w="19050">
            <a:solidFill>
              <a:srgbClr val="2A3D52"/>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圆角矩形 14"/>
              <p:cNvSpPr/>
              <p:nvPr/>
            </p:nvSpPr>
            <p:spPr>
              <a:xfrm>
                <a:off x="6799294" y="1686604"/>
                <a:ext cx="3018387" cy="602808"/>
              </a:xfrm>
              <a:prstGeom prst="roundRect">
                <a:avLst/>
              </a:pr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Cho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800" b="1" i="1" smtClean="0">
                        <a:latin typeface="Cambria Math" panose="02040503050406030204" pitchFamily="18" charset="0"/>
                        <a:ea typeface="微软雅黑" panose="020B0503020204020204" pitchFamily="34" charset="-122"/>
                      </a:rPr>
                      <m:t>𝑨</m:t>
                    </m:r>
                  </m:oMath>
                </a14:m>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15" name="圆角矩形 14"/>
              <p:cNvSpPr>
                <a:spLocks noRot="1" noChangeAspect="1" noMove="1" noResize="1" noEditPoints="1" noAdjustHandles="1" noChangeArrowheads="1" noChangeShapeType="1" noTextEdit="1"/>
              </p:cNvSpPr>
              <p:nvPr/>
            </p:nvSpPr>
            <p:spPr>
              <a:xfrm>
                <a:off x="6799294" y="1686604"/>
                <a:ext cx="3018387" cy="602808"/>
              </a:xfrm>
              <a:prstGeom prst="roundRect">
                <a:avLst/>
              </a:prstGeom>
              <a:blipFill rotWithShape="0">
                <a:blip r:embed="rId5"/>
                <a:stretch>
                  <a:fillRect t="-4040" b="-21212"/>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2"/>
              <p:cNvSpPr/>
              <p:nvPr/>
            </p:nvSpPr>
            <p:spPr>
              <a:xfrm>
                <a:off x="5451739" y="2248711"/>
                <a:ext cx="5878926" cy="1307537"/>
              </a:xfrm>
              <a:prstGeom prst="rect">
                <a:avLst/>
              </a:prstGeom>
            </p:spPr>
            <p:txBody>
              <a:bodyPr wrap="square">
                <a:spAutoFit/>
              </a:bodyPr>
              <a:lstStyle/>
              <a:p>
                <a:pPr algn="ctr">
                  <a:lnSpc>
                    <a:spcPct val="150000"/>
                  </a:lnSpc>
                </a:pPr>
                <a:r>
                  <a:rPr lang="en-US" altLang="zh-CN" sz="2800" dirty="0">
                    <a:solidFill>
                      <a:srgbClr val="002060"/>
                    </a:solidFill>
                    <a:latin typeface="Times New Roman" panose="02020603050405020304" pitchFamily="18" charset="0"/>
                    <a:cs typeface="Times New Roman" panose="02020603050405020304" pitchFamily="18" charset="0"/>
                    <a:sym typeface="+mn-lt"/>
                  </a:rPr>
                  <a:t>Nếu </a:t>
                </a:r>
                <a14:m>
                  <m:oMath xmlns:m="http://schemas.openxmlformats.org/officeDocument/2006/math">
                    <m:r>
                      <a:rPr lang="en-US" altLang="zh-CN" sz="2800" b="0" i="1" smtClean="0">
                        <a:solidFill>
                          <a:srgbClr val="002060"/>
                        </a:solidFill>
                        <a:latin typeface="Cambria Math" panose="02040503050406030204" pitchFamily="18" charset="0"/>
                        <a:cs typeface="+mn-ea"/>
                        <a:sym typeface="+mn-lt"/>
                      </a:rPr>
                      <m:t>𝑎</m:t>
                    </m:r>
                  </m:oMath>
                </a14:m>
                <a:r>
                  <a:rPr lang="zh-CN" altLang="en-US"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lt"/>
                  </a:rPr>
                  <a:t>là</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phần</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tử</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của</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tập</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hợp</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14:m>
                  <m:oMath xmlns:m="http://schemas.openxmlformats.org/officeDocument/2006/math">
                    <m:r>
                      <a:rPr lang="en-US" altLang="zh-CN" sz="2800" b="0" i="1" smtClean="0">
                        <a:solidFill>
                          <a:srgbClr val="002060"/>
                        </a:solidFill>
                        <a:latin typeface="Cambria Math" panose="02040503050406030204" pitchFamily="18" charset="0"/>
                        <a:cs typeface="+mn-ea"/>
                        <a:sym typeface="+mn-lt"/>
                      </a:rPr>
                      <m:t>𝐴</m:t>
                    </m:r>
                  </m:oMath>
                </a14:m>
                <a:r>
                  <a:rPr lang="en-US" altLang="zh-CN" sz="2800" dirty="0">
                    <a:solidFill>
                      <a:srgbClr val="002060"/>
                    </a:solidFill>
                    <a:latin typeface="Times New Roman" panose="02020603050405020304" pitchFamily="18" charset="0"/>
                    <a:cs typeface="Times New Roman" panose="02020603050405020304" pitchFamily="18" charset="0"/>
                    <a:sym typeface="+mn-lt"/>
                  </a:rPr>
                  <a:t>, ta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viết</a:t>
                </a:r>
                <a:r>
                  <a:rPr lang="en-US" altLang="zh-CN" sz="2800" b="1" dirty="0">
                    <a:solidFill>
                      <a:srgbClr val="CC3300"/>
                    </a:solidFill>
                    <a:cs typeface="+mn-ea"/>
                    <a:sym typeface="+mn-lt"/>
                  </a:rPr>
                  <a:t>   </a:t>
                </a:r>
                <a14:m>
                  <m:oMath xmlns:m="http://schemas.openxmlformats.org/officeDocument/2006/math">
                    <m:r>
                      <a:rPr lang="en-US" altLang="zh-CN" sz="2800" b="1" i="1" smtClean="0">
                        <a:solidFill>
                          <a:srgbClr val="CC3300"/>
                        </a:solidFill>
                        <a:latin typeface="Cambria Math" panose="02040503050406030204" pitchFamily="18" charset="0"/>
                        <a:cs typeface="+mn-ea"/>
                        <a:sym typeface="+mn-lt"/>
                      </a:rPr>
                      <m:t>𝒂</m:t>
                    </m:r>
                    <m:r>
                      <a:rPr lang="en-US" altLang="zh-CN" sz="2800" b="1" i="1" smtClean="0">
                        <a:solidFill>
                          <a:srgbClr val="CC3300"/>
                        </a:solidFill>
                        <a:latin typeface="Cambria Math" panose="02040503050406030204" pitchFamily="18" charset="0"/>
                        <a:cs typeface="+mn-ea"/>
                        <a:sym typeface="+mn-lt"/>
                      </a:rPr>
                      <m:t>        </m:t>
                    </m:r>
                    <m:r>
                      <a:rPr lang="en-US" altLang="zh-CN" sz="2800" b="1" i="1" smtClean="0">
                        <a:solidFill>
                          <a:srgbClr val="CC3300"/>
                        </a:solidFill>
                        <a:latin typeface="Cambria Math" panose="02040503050406030204" pitchFamily="18" charset="0"/>
                        <a:ea typeface="Cambria Math" panose="02040503050406030204" pitchFamily="18" charset="0"/>
                        <a:cs typeface="+mn-ea"/>
                        <a:sym typeface="+mn-lt"/>
                      </a:rPr>
                      <m:t>𝑨</m:t>
                    </m:r>
                  </m:oMath>
                </a14:m>
                <a:endParaRPr lang="zh-CN" altLang="en-US" sz="2800" b="1" dirty="0">
                  <a:solidFill>
                    <a:srgbClr val="CC3300"/>
                  </a:solidFill>
                  <a:latin typeface="Times New Roman" panose="02020603050405020304" pitchFamily="18" charset="0"/>
                  <a:cs typeface="Times New Roman" panose="02020603050405020304" pitchFamily="18" charset="0"/>
                  <a:sym typeface="+mn-lt"/>
                </a:endParaRPr>
              </a:p>
            </p:txBody>
          </p:sp>
        </mc:Choice>
        <mc:Fallback xmlns="">
          <p:sp>
            <p:nvSpPr>
              <p:cNvPr id="19" name="Rectangle 12"/>
              <p:cNvSpPr>
                <a:spLocks noRot="1" noChangeAspect="1" noMove="1" noResize="1" noEditPoints="1" noAdjustHandles="1" noChangeArrowheads="1" noChangeShapeType="1" noTextEdit="1"/>
              </p:cNvSpPr>
              <p:nvPr/>
            </p:nvSpPr>
            <p:spPr>
              <a:xfrm>
                <a:off x="5451739" y="2248711"/>
                <a:ext cx="5878926" cy="1307537"/>
              </a:xfrm>
              <a:prstGeom prst="rect">
                <a:avLst/>
              </a:prstGeom>
              <a:blipFill rotWithShape="0">
                <a:blip r:embed="rId6"/>
                <a:stretch>
                  <a:fillRect l="-518" r="-5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2"/>
              <p:cNvSpPr/>
              <p:nvPr/>
            </p:nvSpPr>
            <p:spPr>
              <a:xfrm>
                <a:off x="5506769" y="3904838"/>
                <a:ext cx="6037187" cy="2031325"/>
              </a:xfrm>
              <a:prstGeom prst="rect">
                <a:avLst/>
              </a:prstGeom>
            </p:spPr>
            <p:txBody>
              <a:bodyPr wrap="square">
                <a:spAutoFit/>
              </a:bodyPr>
              <a:lstStyle/>
              <a:p>
                <a:pPr>
                  <a:lnSpc>
                    <a:spcPct val="150000"/>
                  </a:lnSpc>
                </a:pPr>
                <a:r>
                  <a:rPr lang="en-US" altLang="zh-CN" sz="2800" dirty="0">
                    <a:solidFill>
                      <a:srgbClr val="002060"/>
                    </a:solidFill>
                    <a:latin typeface="Times New Roman" panose="02020603050405020304" pitchFamily="18" charset="0"/>
                    <a:cs typeface="Times New Roman" panose="02020603050405020304" pitchFamily="18" charset="0"/>
                    <a:sym typeface="+mn-lt"/>
                  </a:rPr>
                  <a:t>Nếu </a:t>
                </a:r>
                <a14:m>
                  <m:oMath xmlns:m="http://schemas.openxmlformats.org/officeDocument/2006/math">
                    <m:r>
                      <a:rPr lang="en-US" altLang="zh-CN" sz="2800" b="0" i="1" smtClean="0">
                        <a:solidFill>
                          <a:srgbClr val="002060"/>
                        </a:solidFill>
                        <a:latin typeface="Cambria Math" panose="02040503050406030204" pitchFamily="18" charset="0"/>
                        <a:cs typeface="+mn-ea"/>
                        <a:sym typeface="+mn-lt"/>
                      </a:rPr>
                      <m:t>𝑎</m:t>
                    </m:r>
                  </m:oMath>
                </a14:m>
                <a:r>
                  <a:rPr lang="zh-CN" altLang="en-US"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lt"/>
                  </a:rPr>
                  <a:t>không</a:t>
                </a:r>
                <a:r>
                  <a:rPr lang="en-US" altLang="zh-CN" sz="2800" b="1" dirty="0">
                    <a:solidFill>
                      <a:srgbClr val="00206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lt"/>
                  </a:rPr>
                  <a:t>là</a:t>
                </a:r>
                <a:r>
                  <a:rPr lang="en-US" altLang="zh-CN" sz="2800" b="1"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phần</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tử</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của</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tập</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hợp</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14:m>
                  <m:oMath xmlns:m="http://schemas.openxmlformats.org/officeDocument/2006/math">
                    <m:r>
                      <a:rPr lang="en-US" altLang="zh-CN" sz="2800" b="0" i="1" smtClean="0">
                        <a:solidFill>
                          <a:srgbClr val="002060"/>
                        </a:solidFill>
                        <a:latin typeface="Cambria Math" panose="02040503050406030204" pitchFamily="18" charset="0"/>
                        <a:cs typeface="+mn-ea"/>
                        <a:sym typeface="+mn-lt"/>
                      </a:rPr>
                      <m:t>𝐴</m:t>
                    </m:r>
                  </m:oMath>
                </a14:m>
                <a:r>
                  <a:rPr lang="en-US" altLang="zh-CN" sz="2800" dirty="0">
                    <a:solidFill>
                      <a:srgbClr val="002060"/>
                    </a:solidFill>
                    <a:latin typeface="Times New Roman" panose="02020603050405020304" pitchFamily="18" charset="0"/>
                    <a:cs typeface="Times New Roman" panose="02020603050405020304" pitchFamily="18" charset="0"/>
                    <a:sym typeface="+mn-lt"/>
                  </a:rPr>
                  <a:t>, ta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viết</a:t>
                </a:r>
                <a:endParaRPr lang="en-US" altLang="zh-CN" sz="2800" dirty="0">
                  <a:solidFill>
                    <a:srgbClr val="002060"/>
                  </a:solidFill>
                  <a:latin typeface="Times New Roman" panose="02020603050405020304" pitchFamily="18" charset="0"/>
                  <a:cs typeface="Times New Roman" panose="02020603050405020304" pitchFamily="18" charset="0"/>
                  <a:sym typeface="+mn-lt"/>
                </a:endParaRPr>
              </a:p>
              <a:p>
                <a:pPr algn="ctr">
                  <a:lnSpc>
                    <a:spcPct val="150000"/>
                  </a:lnSpc>
                </a:pPr>
                <a14:m>
                  <m:oMath xmlns:m="http://schemas.openxmlformats.org/officeDocument/2006/math">
                    <m:r>
                      <a:rPr lang="en-US" altLang="zh-CN" sz="2800" b="1" i="1" smtClean="0">
                        <a:solidFill>
                          <a:srgbClr val="CC3300"/>
                        </a:solidFill>
                        <a:latin typeface="Cambria Math" panose="02040503050406030204" pitchFamily="18" charset="0"/>
                        <a:cs typeface="+mn-ea"/>
                        <a:sym typeface="+mn-lt"/>
                      </a:rPr>
                      <m:t>𝒂</m:t>
                    </m:r>
                    <m:r>
                      <a:rPr lang="en-US" altLang="zh-CN" sz="2800" b="1" i="1" smtClean="0">
                        <a:solidFill>
                          <a:srgbClr val="CC3300"/>
                        </a:solidFill>
                        <a:latin typeface="Cambria Math" panose="02040503050406030204" pitchFamily="18" charset="0"/>
                        <a:cs typeface="+mn-ea"/>
                        <a:sym typeface="+mn-lt"/>
                      </a:rPr>
                      <m:t>         </m:t>
                    </m:r>
                    <m:r>
                      <a:rPr lang="en-US" altLang="zh-CN" sz="2800" b="1" i="1" smtClean="0">
                        <a:solidFill>
                          <a:srgbClr val="CC3300"/>
                        </a:solidFill>
                        <a:latin typeface="Cambria Math" panose="02040503050406030204" pitchFamily="18" charset="0"/>
                        <a:ea typeface="Cambria Math" panose="02040503050406030204" pitchFamily="18" charset="0"/>
                        <a:cs typeface="+mn-ea"/>
                        <a:sym typeface="+mn-lt"/>
                      </a:rPr>
                      <m:t>𝑨</m:t>
                    </m:r>
                  </m:oMath>
                </a14:m>
                <a:r>
                  <a:rPr lang="en-US" altLang="zh-CN" sz="2800" b="1" dirty="0">
                    <a:solidFill>
                      <a:srgbClr val="CC3300"/>
                    </a:solidFill>
                    <a:latin typeface="Times New Roman" panose="02020603050405020304" pitchFamily="18" charset="0"/>
                    <a:cs typeface="Times New Roman" panose="02020603050405020304" pitchFamily="18" charset="0"/>
                    <a:sym typeface="+mn-lt"/>
                  </a:rPr>
                  <a:t> </a:t>
                </a:r>
                <a:endParaRPr lang="zh-CN" altLang="en-US" sz="2800" b="1" dirty="0">
                  <a:solidFill>
                    <a:srgbClr val="CC3300"/>
                  </a:solidFill>
                  <a:latin typeface="Times New Roman" panose="02020603050405020304" pitchFamily="18" charset="0"/>
                  <a:cs typeface="Times New Roman" panose="02020603050405020304" pitchFamily="18" charset="0"/>
                  <a:sym typeface="+mn-lt"/>
                </a:endParaRPr>
              </a:p>
            </p:txBody>
          </p:sp>
        </mc:Choice>
        <mc:Fallback xmlns="">
          <p:sp>
            <p:nvSpPr>
              <p:cNvPr id="20" name="Rectangle 12"/>
              <p:cNvSpPr>
                <a:spLocks noRot="1" noChangeAspect="1" noMove="1" noResize="1" noEditPoints="1" noAdjustHandles="1" noChangeArrowheads="1" noChangeShapeType="1" noTextEdit="1"/>
              </p:cNvSpPr>
              <p:nvPr/>
            </p:nvSpPr>
            <p:spPr>
              <a:xfrm>
                <a:off x="5506769" y="3904838"/>
                <a:ext cx="6037187" cy="2031325"/>
              </a:xfrm>
              <a:prstGeom prst="rect">
                <a:avLst/>
              </a:prstGeom>
              <a:blipFill rotWithShape="0">
                <a:blip r:embed="rId7"/>
                <a:stretch>
                  <a:fillRect l="-2018"/>
                </a:stretch>
              </a:blipFill>
            </p:spPr>
            <p:txBody>
              <a:bodyPr/>
              <a:lstStyle/>
              <a:p>
                <a:r>
                  <a:rPr lang="en-US">
                    <a:noFill/>
                  </a:rPr>
                  <a:t> </a:t>
                </a:r>
              </a:p>
            </p:txBody>
          </p:sp>
        </mc:Fallback>
      </mc:AlternateContent>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032" y="2196807"/>
            <a:ext cx="3475301" cy="3475301"/>
          </a:xfrm>
          <a:prstGeom prst="rect">
            <a:avLst/>
          </a:prstGeom>
        </p:spPr>
      </p:pic>
      <p:sp>
        <p:nvSpPr>
          <p:cNvPr id="5" name="TextBox 4"/>
          <p:cNvSpPr txBox="1"/>
          <p:nvPr/>
        </p:nvSpPr>
        <p:spPr>
          <a:xfrm>
            <a:off x="1409434" y="134691"/>
            <a:ext cx="3552092"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GHI NHỚ 1</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434" y="27046"/>
            <a:ext cx="1212000" cy="121200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8281632" y="3096416"/>
                <a:ext cx="2612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CC3300"/>
                          </a:solidFill>
                          <a:latin typeface="Cambria Math" panose="02040503050406030204" pitchFamily="18" charset="0"/>
                          <a:ea typeface="Cambria Math" panose="02040503050406030204" pitchFamily="18" charset="0"/>
                        </a:rPr>
                        <m:t>∈</m:t>
                      </m:r>
                    </m:oMath>
                  </m:oMathPara>
                </a14:m>
                <a:endParaRPr lang="en-US" sz="2400" b="1" dirty="0">
                  <a:solidFill>
                    <a:srgbClr val="CC33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281632" y="3096416"/>
                <a:ext cx="261290" cy="369332"/>
              </a:xfrm>
              <a:prstGeom prst="rect">
                <a:avLst/>
              </a:prstGeom>
              <a:blipFill rotWithShape="0">
                <a:blip r:embed="rId10"/>
                <a:stretch>
                  <a:fillRect l="-21429" r="-23810"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8412277" y="5428570"/>
                <a:ext cx="266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CC3300"/>
                          </a:solidFill>
                          <a:latin typeface="Cambria Math" panose="02040503050406030204" pitchFamily="18" charset="0"/>
                          <a:ea typeface="Cambria Math" panose="02040503050406030204" pitchFamily="18" charset="0"/>
                        </a:rPr>
                        <m:t>∉</m:t>
                      </m:r>
                    </m:oMath>
                  </m:oMathPara>
                </a14:m>
                <a:endParaRPr lang="en-US" b="1" dirty="0">
                  <a:solidFill>
                    <a:srgbClr val="CC33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412277" y="5428570"/>
                <a:ext cx="266098" cy="369332"/>
              </a:xfrm>
              <a:prstGeom prst="rect">
                <a:avLst/>
              </a:prstGeom>
              <a:blipFill rotWithShape="0">
                <a:blip r:embed="rId11"/>
                <a:stretch>
                  <a:fillRect l="-29545" r="-29545" b="-16667"/>
                </a:stretch>
              </a:blipFill>
            </p:spPr>
            <p:txBody>
              <a:bodyPr/>
              <a:lstStyle/>
              <a:p>
                <a:r>
                  <a:rPr lang="en-US">
                    <a:noFill/>
                  </a:rPr>
                  <a:t> </a:t>
                </a:r>
              </a:p>
            </p:txBody>
          </p:sp>
        </mc:Fallback>
      </mc:AlternateContent>
    </p:spTree>
    <p:extLst>
      <p:ext uri="{BB962C8B-B14F-4D97-AF65-F5344CB8AC3E}">
        <p14:creationId xmlns:p14="http://schemas.microsoft.com/office/powerpoint/2010/main" val="42577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Scale>
                                      <p:cBhvr>
                                        <p:cTn id="10"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5"/>
                                        </p:tgtEl>
                                        <p:attrNameLst>
                                          <p:attrName>ppt_x</p:attrName>
                                          <p:attrName>ppt_y</p:attrName>
                                        </p:attrNameLst>
                                      </p:cBhvr>
                                    </p:animMotion>
                                    <p:animEffect transition="in" filter="fade">
                                      <p:cBhvr>
                                        <p:cTn id="12" dur="500"/>
                                        <p:tgtEl>
                                          <p:spTgt spid="5"/>
                                        </p:tgtEl>
                                      </p:cBhvr>
                                    </p:animEffect>
                                  </p:childTnLst>
                                </p:cTn>
                              </p:par>
                              <p:par>
                                <p:cTn id="13" presetID="47"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6" presetClass="entr" presetSubtype="16" fill="hold" grpId="0" nodeType="withEffect">
                                  <p:stCondLst>
                                    <p:cond delay="150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500"/>
                                        <p:tgtEl>
                                          <p:spTgt spid="15"/>
                                        </p:tgtEl>
                                      </p:cBhvr>
                                    </p:animEffect>
                                  </p:childTnLst>
                                </p:cTn>
                              </p:par>
                              <p:par>
                                <p:cTn id="24" presetID="50" presetClass="entr" presetSubtype="0" decel="100000" fill="hold" grpId="0" nodeType="withEffect">
                                  <p:stCondLst>
                                    <p:cond delay="180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strVal val="#ppt_w+.3"/>
                                          </p:val>
                                        </p:tav>
                                        <p:tav tm="100000">
                                          <p:val>
                                            <p:strVal val="#ppt_w"/>
                                          </p:val>
                                        </p:tav>
                                      </p:tavLst>
                                    </p:anim>
                                    <p:anim calcmode="lin" valueType="num">
                                      <p:cBhvr>
                                        <p:cTn id="27" dur="500" fill="hold"/>
                                        <p:tgtEl>
                                          <p:spTgt spid="19"/>
                                        </p:tgtEl>
                                        <p:attrNameLst>
                                          <p:attrName>ppt_h</p:attrName>
                                        </p:attrNameLst>
                                      </p:cBhvr>
                                      <p:tavLst>
                                        <p:tav tm="0">
                                          <p:val>
                                            <p:strVal val="#ppt_h"/>
                                          </p:val>
                                        </p:tav>
                                        <p:tav tm="100000">
                                          <p:val>
                                            <p:strVal val="#ppt_h"/>
                                          </p:val>
                                        </p:tav>
                                      </p:tavLst>
                                    </p:anim>
                                    <p:animEffect transition="in" filter="fade">
                                      <p:cBhvr>
                                        <p:cTn id="28" dur="500"/>
                                        <p:tgtEl>
                                          <p:spTgt spid="19"/>
                                        </p:tgtEl>
                                      </p:cBhvr>
                                    </p:animEffect>
                                  </p:childTnLst>
                                </p:cTn>
                              </p:par>
                              <p:par>
                                <p:cTn id="29" presetID="17" presetClass="entr" presetSubtype="10" fill="hold" grpId="0" nodeType="withEffect">
                                  <p:stCondLst>
                                    <p:cond delay="18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strVal val="#ppt_h"/>
                                          </p:val>
                                        </p:tav>
                                        <p:tav tm="100000">
                                          <p:val>
                                            <p:strVal val="#ppt_h"/>
                                          </p:val>
                                        </p:tav>
                                      </p:tavLst>
                                    </p:anim>
                                  </p:childTnLst>
                                </p:cTn>
                              </p:par>
                              <p:par>
                                <p:cTn id="33" presetID="16" presetClass="entr" presetSubtype="21" fill="hold" grpId="0" nodeType="withEffect">
                                  <p:stCondLst>
                                    <p:cond delay="180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par>
                                <p:cTn id="36" presetID="16" presetClass="entr" presetSubtype="21" fill="hold" grpId="0" nodeType="withEffect">
                                  <p:stCondLst>
                                    <p:cond delay="180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700" fill="hold"/>
                                        <p:tgtEl>
                                          <p:spTgt spid="7"/>
                                        </p:tgtEl>
                                        <p:attrNameLst>
                                          <p:attrName>ppt_w</p:attrName>
                                        </p:attrNameLst>
                                      </p:cBhvr>
                                      <p:tavLst>
                                        <p:tav tm="0">
                                          <p:val>
                                            <p:strVal val="#ppt_w+.3"/>
                                          </p:val>
                                        </p:tav>
                                        <p:tav tm="100000">
                                          <p:val>
                                            <p:strVal val="#ppt_w"/>
                                          </p:val>
                                        </p:tav>
                                      </p:tavLst>
                                    </p:anim>
                                    <p:anim calcmode="lin" valueType="num">
                                      <p:cBhvr>
                                        <p:cTn id="44" dur="700" fill="hold"/>
                                        <p:tgtEl>
                                          <p:spTgt spid="7"/>
                                        </p:tgtEl>
                                        <p:attrNameLst>
                                          <p:attrName>ppt_h</p:attrName>
                                        </p:attrNameLst>
                                      </p:cBhvr>
                                      <p:tavLst>
                                        <p:tav tm="0">
                                          <p:val>
                                            <p:strVal val="#ppt_h"/>
                                          </p:val>
                                        </p:tav>
                                        <p:tav tm="100000">
                                          <p:val>
                                            <p:strVal val="#ppt_h"/>
                                          </p:val>
                                        </p:tav>
                                      </p:tavLst>
                                    </p:anim>
                                    <p:animEffect transition="in" filter="fade">
                                      <p:cBhvr>
                                        <p:cTn id="45" dur="7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700" fill="hold"/>
                                        <p:tgtEl>
                                          <p:spTgt spid="22"/>
                                        </p:tgtEl>
                                        <p:attrNameLst>
                                          <p:attrName>ppt_w</p:attrName>
                                        </p:attrNameLst>
                                      </p:cBhvr>
                                      <p:tavLst>
                                        <p:tav tm="0">
                                          <p:val>
                                            <p:strVal val="#ppt_w+.3"/>
                                          </p:val>
                                        </p:tav>
                                        <p:tav tm="100000">
                                          <p:val>
                                            <p:strVal val="#ppt_w"/>
                                          </p:val>
                                        </p:tav>
                                      </p:tavLst>
                                    </p:anim>
                                    <p:anim calcmode="lin" valueType="num">
                                      <p:cBhvr>
                                        <p:cTn id="51" dur="700" fill="hold"/>
                                        <p:tgtEl>
                                          <p:spTgt spid="22"/>
                                        </p:tgtEl>
                                        <p:attrNameLst>
                                          <p:attrName>ppt_h</p:attrName>
                                        </p:attrNameLst>
                                      </p:cBhvr>
                                      <p:tavLst>
                                        <p:tav tm="0">
                                          <p:val>
                                            <p:strVal val="#ppt_h"/>
                                          </p:val>
                                        </p:tav>
                                        <p:tav tm="100000">
                                          <p:val>
                                            <p:strVal val="#ppt_h"/>
                                          </p:val>
                                        </p:tav>
                                      </p:tavLst>
                                    </p:anim>
                                    <p:animEffect transition="in" filter="fade">
                                      <p:cBhvr>
                                        <p:cTn id="52" dur="7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2"/>
                                        </p:tgtEl>
                                        <p:attrNameLst>
                                          <p:attrName>ppt_w</p:attrName>
                                        </p:attrNameLst>
                                      </p:cBhvr>
                                      <p:tavLst>
                                        <p:tav tm="0">
                                          <p:val>
                                            <p:strVal val="ppt_w"/>
                                          </p:val>
                                        </p:tav>
                                        <p:tav tm="100000">
                                          <p:val>
                                            <p:fltVal val="0"/>
                                          </p:val>
                                        </p:tav>
                                      </p:tavLst>
                                    </p:anim>
                                    <p:anim calcmode="lin" valueType="num">
                                      <p:cBhvr>
                                        <p:cTn id="57" dur="500"/>
                                        <p:tgtEl>
                                          <p:spTgt spid="2"/>
                                        </p:tgtEl>
                                        <p:attrNameLst>
                                          <p:attrName>ppt_h</p:attrName>
                                        </p:attrNameLst>
                                      </p:cBhvr>
                                      <p:tavLst>
                                        <p:tav tm="0">
                                          <p:val>
                                            <p:strVal val="ppt_h"/>
                                          </p:val>
                                        </p:tav>
                                        <p:tav tm="100000">
                                          <p:val>
                                            <p:fltVal val="0"/>
                                          </p:val>
                                        </p:tav>
                                      </p:tavLst>
                                    </p:anim>
                                    <p:animEffect transition="out" filter="fade">
                                      <p:cBhvr>
                                        <p:cTn id="58" dur="500"/>
                                        <p:tgtEl>
                                          <p:spTgt spid="2"/>
                                        </p:tgtEl>
                                      </p:cBhvr>
                                    </p:animEffect>
                                    <p:set>
                                      <p:cBhvr>
                                        <p:cTn id="59" dur="1" fill="hold">
                                          <p:stCondLst>
                                            <p:cond delay="499"/>
                                          </p:stCondLst>
                                        </p:cTn>
                                        <p:tgtEl>
                                          <p:spTgt spid="2"/>
                                        </p:tgtEl>
                                        <p:attrNameLst>
                                          <p:attrName>style.visibility</p:attrName>
                                        </p:attrNameLst>
                                      </p:cBhvr>
                                      <p:to>
                                        <p:strVal val="hidden"/>
                                      </p:to>
                                    </p:set>
                                  </p:childTnLst>
                                </p:cTn>
                              </p:par>
                              <p:par>
                                <p:cTn id="60" presetID="53" presetClass="exit" presetSubtype="32" fill="hold" grpId="1" nodeType="withEffect">
                                  <p:stCondLst>
                                    <p:cond delay="0"/>
                                  </p:stCondLst>
                                  <p:childTnLst>
                                    <p:anim calcmode="lin" valueType="num">
                                      <p:cBhvr>
                                        <p:cTn id="61" dur="500"/>
                                        <p:tgtEl>
                                          <p:spTgt spid="21"/>
                                        </p:tgtEl>
                                        <p:attrNameLst>
                                          <p:attrName>ppt_w</p:attrName>
                                        </p:attrNameLst>
                                      </p:cBhvr>
                                      <p:tavLst>
                                        <p:tav tm="0">
                                          <p:val>
                                            <p:strVal val="ppt_w"/>
                                          </p:val>
                                        </p:tav>
                                        <p:tav tm="100000">
                                          <p:val>
                                            <p:fltVal val="0"/>
                                          </p:val>
                                        </p:tav>
                                      </p:tavLst>
                                    </p:anim>
                                    <p:anim calcmode="lin" valueType="num">
                                      <p:cBhvr>
                                        <p:cTn id="62" dur="500"/>
                                        <p:tgtEl>
                                          <p:spTgt spid="21"/>
                                        </p:tgtEl>
                                        <p:attrNameLst>
                                          <p:attrName>ppt_h</p:attrName>
                                        </p:attrNameLst>
                                      </p:cBhvr>
                                      <p:tavLst>
                                        <p:tav tm="0">
                                          <p:val>
                                            <p:strVal val="ppt_h"/>
                                          </p:val>
                                        </p:tav>
                                        <p:tav tm="100000">
                                          <p:val>
                                            <p:fltVal val="0"/>
                                          </p:val>
                                        </p:tav>
                                      </p:tavLst>
                                    </p:anim>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53"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ppt_w</p:attrName>
                                        </p:attrNameLst>
                                      </p:cBhvr>
                                      <p:tavLst>
                                        <p:tav tm="0">
                                          <p:val>
                                            <p:fltVal val="0"/>
                                          </p:val>
                                        </p:tav>
                                        <p:tav tm="100000">
                                          <p:val>
                                            <p:strVal val="#ppt_w"/>
                                          </p:val>
                                        </p:tav>
                                      </p:tavLst>
                                    </p:anim>
                                    <p:anim calcmode="lin" valueType="num">
                                      <p:cBhvr>
                                        <p:cTn id="73" dur="500" fill="hold"/>
                                        <p:tgtEl>
                                          <p:spTgt spid="12"/>
                                        </p:tgtEl>
                                        <p:attrNameLst>
                                          <p:attrName>ppt_h</p:attrName>
                                        </p:attrNameLst>
                                      </p:cBhvr>
                                      <p:tavLst>
                                        <p:tav tm="0">
                                          <p:val>
                                            <p:fltVal val="0"/>
                                          </p:val>
                                        </p:tav>
                                        <p:tav tm="100000">
                                          <p:val>
                                            <p:strVal val="#ppt_h"/>
                                          </p:val>
                                        </p:tav>
                                      </p:tavLst>
                                    </p:anim>
                                    <p:animEffect transition="in" filter="fade">
                                      <p:cBhvr>
                                        <p:cTn id="74" dur="500"/>
                                        <p:tgtEl>
                                          <p:spTgt spid="12"/>
                                        </p:tgtEl>
                                      </p:cBhvr>
                                    </p:animEffect>
                                  </p:childTnLst>
                                </p:cTn>
                              </p:par>
                              <p:par>
                                <p:cTn id="75" presetID="13" presetClass="exit" presetSubtype="32" fill="hold" grpId="1" nodeType="withEffect">
                                  <p:stCondLst>
                                    <p:cond delay="0"/>
                                  </p:stCondLst>
                                  <p:childTnLst>
                                    <p:animEffect transition="out" filter="plus(out)">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1" grpId="1" animBg="1"/>
      <p:bldP spid="2" grpId="0" animBg="1"/>
      <p:bldP spid="2" grpId="1" animBg="1"/>
      <p:bldP spid="14" grpId="0"/>
      <p:bldP spid="14" grpId="1"/>
      <p:bldP spid="12" grpId="0" animBg="1"/>
      <p:bldP spid="15" grpId="0" animBg="1"/>
      <p:bldP spid="19" grpId="0"/>
      <p:bldP spid="20" grpId="0"/>
      <p:bldP spid="5" grpId="0"/>
      <p:bldP spid="7"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2"/>
        <p:cNvGrpSpPr/>
        <p:nvPr/>
      </p:nvGrpSpPr>
      <p:grpSpPr>
        <a:xfrm>
          <a:off x="0" y="0"/>
          <a:ext cx="0" cy="0"/>
          <a:chOff x="0" y="0"/>
          <a:chExt cx="0" cy="0"/>
        </a:xfrm>
      </p:grpSpPr>
      <p:grpSp>
        <p:nvGrpSpPr>
          <p:cNvPr id="3983" name="Google Shape;3983;p40"/>
          <p:cNvGrpSpPr/>
          <p:nvPr/>
        </p:nvGrpSpPr>
        <p:grpSpPr>
          <a:xfrm>
            <a:off x="1220767" y="978555"/>
            <a:ext cx="4683791" cy="4437095"/>
            <a:chOff x="541275" y="1516262"/>
            <a:chExt cx="3512843" cy="3511100"/>
          </a:xfrm>
        </p:grpSpPr>
        <p:sp>
          <p:nvSpPr>
            <p:cNvPr id="3984" name="Google Shape;3984;p40"/>
            <p:cNvSpPr/>
            <p:nvPr/>
          </p:nvSpPr>
          <p:spPr>
            <a:xfrm>
              <a:off x="541275" y="1575902"/>
              <a:ext cx="3453249" cy="3451460"/>
            </a:xfrm>
            <a:custGeom>
              <a:avLst/>
              <a:gdLst/>
              <a:ahLst/>
              <a:cxnLst/>
              <a:rect l="l" t="t" r="r" b="b"/>
              <a:pathLst>
                <a:path w="65648" h="65614" extrusionOk="0">
                  <a:moveTo>
                    <a:pt x="0" y="0"/>
                  </a:moveTo>
                  <a:lnTo>
                    <a:pt x="0" y="65614"/>
                  </a:lnTo>
                  <a:lnTo>
                    <a:pt x="65647" y="65614"/>
                  </a:lnTo>
                  <a:lnTo>
                    <a:pt x="65647" y="0"/>
                  </a:ln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85" name="Google Shape;3985;p40"/>
            <p:cNvGrpSpPr/>
            <p:nvPr/>
          </p:nvGrpSpPr>
          <p:grpSpPr>
            <a:xfrm>
              <a:off x="600984" y="1516262"/>
              <a:ext cx="3453134" cy="3475577"/>
              <a:chOff x="-4724638" y="738299"/>
              <a:chExt cx="4413515" cy="4442200"/>
            </a:xfrm>
          </p:grpSpPr>
          <p:sp>
            <p:nvSpPr>
              <p:cNvPr id="3986" name="Google Shape;3986;p40"/>
              <p:cNvSpPr/>
              <p:nvPr/>
            </p:nvSpPr>
            <p:spPr>
              <a:xfrm>
                <a:off x="-3154819" y="882503"/>
                <a:ext cx="154763" cy="235574"/>
              </a:xfrm>
              <a:custGeom>
                <a:avLst/>
                <a:gdLst/>
                <a:ahLst/>
                <a:cxnLst/>
                <a:rect l="l" t="t" r="r" b="b"/>
                <a:pathLst>
                  <a:path w="2302" h="3504" extrusionOk="0">
                    <a:moveTo>
                      <a:pt x="1134" y="368"/>
                    </a:moveTo>
                    <a:cubicBezTo>
                      <a:pt x="1334" y="368"/>
                      <a:pt x="1501" y="434"/>
                      <a:pt x="1601" y="534"/>
                    </a:cubicBezTo>
                    <a:cubicBezTo>
                      <a:pt x="1701" y="601"/>
                      <a:pt x="1768" y="768"/>
                      <a:pt x="1768" y="935"/>
                    </a:cubicBezTo>
                    <a:cubicBezTo>
                      <a:pt x="1768" y="1101"/>
                      <a:pt x="1701" y="1235"/>
                      <a:pt x="1601" y="1335"/>
                    </a:cubicBezTo>
                    <a:cubicBezTo>
                      <a:pt x="1501" y="1435"/>
                      <a:pt x="1334" y="1468"/>
                      <a:pt x="1134" y="1468"/>
                    </a:cubicBezTo>
                    <a:cubicBezTo>
                      <a:pt x="968" y="1468"/>
                      <a:pt x="801" y="1435"/>
                      <a:pt x="701" y="1335"/>
                    </a:cubicBezTo>
                    <a:cubicBezTo>
                      <a:pt x="567" y="1235"/>
                      <a:pt x="534" y="1101"/>
                      <a:pt x="534" y="935"/>
                    </a:cubicBezTo>
                    <a:cubicBezTo>
                      <a:pt x="534" y="768"/>
                      <a:pt x="567" y="601"/>
                      <a:pt x="701" y="534"/>
                    </a:cubicBezTo>
                    <a:cubicBezTo>
                      <a:pt x="801" y="434"/>
                      <a:pt x="968" y="368"/>
                      <a:pt x="1134" y="368"/>
                    </a:cubicBezTo>
                    <a:close/>
                    <a:moveTo>
                      <a:pt x="1134" y="1835"/>
                    </a:moveTo>
                    <a:cubicBezTo>
                      <a:pt x="1368" y="1835"/>
                      <a:pt x="1535" y="1902"/>
                      <a:pt x="1668" y="2002"/>
                    </a:cubicBezTo>
                    <a:cubicBezTo>
                      <a:pt x="1768" y="2135"/>
                      <a:pt x="1835" y="2269"/>
                      <a:pt x="1835" y="2469"/>
                    </a:cubicBezTo>
                    <a:cubicBezTo>
                      <a:pt x="1835" y="2669"/>
                      <a:pt x="1768" y="2836"/>
                      <a:pt x="1668" y="2969"/>
                    </a:cubicBezTo>
                    <a:cubicBezTo>
                      <a:pt x="1535" y="3069"/>
                      <a:pt x="1368" y="3136"/>
                      <a:pt x="1134" y="3136"/>
                    </a:cubicBezTo>
                    <a:cubicBezTo>
                      <a:pt x="934" y="3136"/>
                      <a:pt x="767" y="3069"/>
                      <a:pt x="634" y="2969"/>
                    </a:cubicBezTo>
                    <a:cubicBezTo>
                      <a:pt x="534" y="2836"/>
                      <a:pt x="467" y="2703"/>
                      <a:pt x="467" y="2469"/>
                    </a:cubicBezTo>
                    <a:cubicBezTo>
                      <a:pt x="467" y="2269"/>
                      <a:pt x="534" y="2135"/>
                      <a:pt x="634" y="2002"/>
                    </a:cubicBezTo>
                    <a:cubicBezTo>
                      <a:pt x="767" y="1902"/>
                      <a:pt x="934" y="1835"/>
                      <a:pt x="1134" y="1835"/>
                    </a:cubicBezTo>
                    <a:close/>
                    <a:moveTo>
                      <a:pt x="1134" y="1"/>
                    </a:moveTo>
                    <a:cubicBezTo>
                      <a:pt x="834" y="1"/>
                      <a:pt x="567" y="101"/>
                      <a:pt x="367" y="234"/>
                    </a:cubicBezTo>
                    <a:cubicBezTo>
                      <a:pt x="167" y="401"/>
                      <a:pt x="67" y="601"/>
                      <a:pt x="67" y="868"/>
                    </a:cubicBezTo>
                    <a:cubicBezTo>
                      <a:pt x="67" y="1068"/>
                      <a:pt x="134" y="1235"/>
                      <a:pt x="234" y="1368"/>
                    </a:cubicBezTo>
                    <a:cubicBezTo>
                      <a:pt x="334" y="1502"/>
                      <a:pt x="501" y="1602"/>
                      <a:pt x="701" y="1635"/>
                    </a:cubicBezTo>
                    <a:cubicBezTo>
                      <a:pt x="467" y="1702"/>
                      <a:pt x="300" y="1802"/>
                      <a:pt x="200" y="1935"/>
                    </a:cubicBezTo>
                    <a:cubicBezTo>
                      <a:pt x="67" y="2102"/>
                      <a:pt x="0" y="2269"/>
                      <a:pt x="0" y="2469"/>
                    </a:cubicBezTo>
                    <a:cubicBezTo>
                      <a:pt x="0" y="2803"/>
                      <a:pt x="100" y="3069"/>
                      <a:pt x="300" y="3236"/>
                    </a:cubicBezTo>
                    <a:cubicBezTo>
                      <a:pt x="501" y="3403"/>
                      <a:pt x="767" y="3503"/>
                      <a:pt x="1134" y="3503"/>
                    </a:cubicBezTo>
                    <a:cubicBezTo>
                      <a:pt x="1535" y="3503"/>
                      <a:pt x="1801" y="3403"/>
                      <a:pt x="2002" y="3236"/>
                    </a:cubicBezTo>
                    <a:cubicBezTo>
                      <a:pt x="2202" y="3069"/>
                      <a:pt x="2302" y="2803"/>
                      <a:pt x="2302" y="2469"/>
                    </a:cubicBezTo>
                    <a:cubicBezTo>
                      <a:pt x="2302" y="2269"/>
                      <a:pt x="2235" y="2102"/>
                      <a:pt x="2102" y="1935"/>
                    </a:cubicBezTo>
                    <a:cubicBezTo>
                      <a:pt x="2002" y="1802"/>
                      <a:pt x="1835" y="1702"/>
                      <a:pt x="1601" y="1635"/>
                    </a:cubicBezTo>
                    <a:cubicBezTo>
                      <a:pt x="1801" y="1602"/>
                      <a:pt x="1935" y="1502"/>
                      <a:pt x="2068" y="1368"/>
                    </a:cubicBezTo>
                    <a:cubicBezTo>
                      <a:pt x="2168" y="1235"/>
                      <a:pt x="2235" y="1068"/>
                      <a:pt x="2235" y="868"/>
                    </a:cubicBezTo>
                    <a:cubicBezTo>
                      <a:pt x="2235" y="601"/>
                      <a:pt x="2135" y="401"/>
                      <a:pt x="1935" y="234"/>
                    </a:cubicBezTo>
                    <a:cubicBezTo>
                      <a:pt x="1735" y="101"/>
                      <a:pt x="1468" y="1"/>
                      <a:pt x="11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7" name="Google Shape;3987;p40"/>
              <p:cNvSpPr/>
              <p:nvPr/>
            </p:nvSpPr>
            <p:spPr>
              <a:xfrm>
                <a:off x="-2946271" y="1075385"/>
                <a:ext cx="31464" cy="38187"/>
              </a:xfrm>
              <a:custGeom>
                <a:avLst/>
                <a:gdLst/>
                <a:ahLst/>
                <a:cxnLst/>
                <a:rect l="l" t="t" r="r" b="b"/>
                <a:pathLst>
                  <a:path w="468" h="568" extrusionOk="0">
                    <a:moveTo>
                      <a:pt x="0" y="0"/>
                    </a:moveTo>
                    <a:lnTo>
                      <a:pt x="0" y="567"/>
                    </a:lnTo>
                    <a:lnTo>
                      <a:pt x="467" y="567"/>
                    </a:lnTo>
                    <a:lnTo>
                      <a:pt x="467"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8" name="Google Shape;3988;p40"/>
              <p:cNvSpPr/>
              <p:nvPr/>
            </p:nvSpPr>
            <p:spPr>
              <a:xfrm>
                <a:off x="-4370336" y="844384"/>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9" name="Google Shape;3989;p40"/>
              <p:cNvSpPr/>
              <p:nvPr/>
            </p:nvSpPr>
            <p:spPr>
              <a:xfrm>
                <a:off x="-4370336" y="1153842"/>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0" name="Google Shape;3990;p40"/>
              <p:cNvSpPr/>
              <p:nvPr/>
            </p:nvSpPr>
            <p:spPr>
              <a:xfrm>
                <a:off x="-4370336" y="1458863"/>
                <a:ext cx="9076" cy="67"/>
              </a:xfrm>
              <a:custGeom>
                <a:avLst/>
                <a:gdLst/>
                <a:ahLst/>
                <a:cxnLst/>
                <a:rect l="l" t="t" r="r" b="b"/>
                <a:pathLst>
                  <a:path w="135" h="1" fill="none" extrusionOk="0">
                    <a:moveTo>
                      <a:pt x="1" y="0"/>
                    </a:moveTo>
                    <a:lnTo>
                      <a:pt x="134" y="0"/>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1" name="Google Shape;3991;p40"/>
              <p:cNvSpPr/>
              <p:nvPr/>
            </p:nvSpPr>
            <p:spPr>
              <a:xfrm>
                <a:off x="-4370336" y="1761599"/>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2" name="Google Shape;3992;p40"/>
              <p:cNvSpPr/>
              <p:nvPr/>
            </p:nvSpPr>
            <p:spPr>
              <a:xfrm>
                <a:off x="-4291811" y="2492722"/>
                <a:ext cx="49347" cy="38187"/>
              </a:xfrm>
              <a:custGeom>
                <a:avLst/>
                <a:gdLst/>
                <a:ahLst/>
                <a:cxnLst/>
                <a:rect l="l" t="t" r="r" b="b"/>
                <a:pathLst>
                  <a:path w="734" h="568" extrusionOk="0">
                    <a:moveTo>
                      <a:pt x="367" y="0"/>
                    </a:moveTo>
                    <a:cubicBezTo>
                      <a:pt x="0" y="0"/>
                      <a:pt x="0" y="567"/>
                      <a:pt x="367" y="567"/>
                    </a:cubicBezTo>
                    <a:cubicBezTo>
                      <a:pt x="734" y="567"/>
                      <a:pt x="734" y="0"/>
                      <a:pt x="36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3" name="Google Shape;3993;p40"/>
              <p:cNvSpPr/>
              <p:nvPr/>
            </p:nvSpPr>
            <p:spPr>
              <a:xfrm>
                <a:off x="-4329931" y="2371574"/>
                <a:ext cx="47128" cy="39330"/>
              </a:xfrm>
              <a:custGeom>
                <a:avLst/>
                <a:gdLst/>
                <a:ahLst/>
                <a:cxnLst/>
                <a:rect l="l" t="t" r="r" b="b"/>
                <a:pathLst>
                  <a:path w="701" h="585" extrusionOk="0">
                    <a:moveTo>
                      <a:pt x="334" y="1"/>
                    </a:moveTo>
                    <a:cubicBezTo>
                      <a:pt x="100" y="1"/>
                      <a:pt x="0" y="201"/>
                      <a:pt x="100" y="434"/>
                    </a:cubicBezTo>
                    <a:cubicBezTo>
                      <a:pt x="167" y="535"/>
                      <a:pt x="250" y="585"/>
                      <a:pt x="334" y="585"/>
                    </a:cubicBezTo>
                    <a:cubicBezTo>
                      <a:pt x="417" y="585"/>
                      <a:pt x="500" y="535"/>
                      <a:pt x="567" y="434"/>
                    </a:cubicBezTo>
                    <a:cubicBezTo>
                      <a:pt x="701" y="268"/>
                      <a:pt x="534" y="1"/>
                      <a:pt x="33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4" name="Google Shape;3994;p40"/>
              <p:cNvSpPr/>
              <p:nvPr/>
            </p:nvSpPr>
            <p:spPr>
              <a:xfrm>
                <a:off x="-4430910" y="2507244"/>
                <a:ext cx="31464" cy="34825"/>
              </a:xfrm>
              <a:custGeom>
                <a:avLst/>
                <a:gdLst/>
                <a:ahLst/>
                <a:cxnLst/>
                <a:rect l="l" t="t" r="r" b="b"/>
                <a:pathLst>
                  <a:path w="468" h="518" extrusionOk="0">
                    <a:moveTo>
                      <a:pt x="243" y="1"/>
                    </a:moveTo>
                    <a:cubicBezTo>
                      <a:pt x="126" y="1"/>
                      <a:pt x="1" y="84"/>
                      <a:pt x="1" y="251"/>
                    </a:cubicBezTo>
                    <a:lnTo>
                      <a:pt x="1" y="318"/>
                    </a:lnTo>
                    <a:cubicBezTo>
                      <a:pt x="1" y="418"/>
                      <a:pt x="68" y="518"/>
                      <a:pt x="168" y="518"/>
                    </a:cubicBezTo>
                    <a:lnTo>
                      <a:pt x="268" y="518"/>
                    </a:lnTo>
                    <a:cubicBezTo>
                      <a:pt x="368" y="485"/>
                      <a:pt x="435" y="418"/>
                      <a:pt x="435" y="318"/>
                    </a:cubicBezTo>
                    <a:lnTo>
                      <a:pt x="435" y="251"/>
                    </a:lnTo>
                    <a:cubicBezTo>
                      <a:pt x="468" y="84"/>
                      <a:pt x="360" y="1"/>
                      <a:pt x="24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5" name="Google Shape;3995;p40"/>
              <p:cNvSpPr/>
              <p:nvPr/>
            </p:nvSpPr>
            <p:spPr>
              <a:xfrm>
                <a:off x="-4635088" y="2128001"/>
                <a:ext cx="76441" cy="395312"/>
              </a:xfrm>
              <a:custGeom>
                <a:avLst/>
                <a:gdLst/>
                <a:ahLst/>
                <a:cxnLst/>
                <a:rect l="l" t="t" r="r" b="b"/>
                <a:pathLst>
                  <a:path w="1137" h="5880" extrusionOk="0">
                    <a:moveTo>
                      <a:pt x="169" y="0"/>
                    </a:moveTo>
                    <a:cubicBezTo>
                      <a:pt x="75" y="0"/>
                      <a:pt x="1" y="50"/>
                      <a:pt x="36" y="155"/>
                    </a:cubicBezTo>
                    <a:cubicBezTo>
                      <a:pt x="236" y="1989"/>
                      <a:pt x="403" y="3924"/>
                      <a:pt x="803" y="5759"/>
                    </a:cubicBezTo>
                    <a:cubicBezTo>
                      <a:pt x="831" y="5842"/>
                      <a:pt x="894" y="5880"/>
                      <a:pt x="958" y="5880"/>
                    </a:cubicBezTo>
                    <a:cubicBezTo>
                      <a:pt x="1046" y="5880"/>
                      <a:pt x="1137" y="5808"/>
                      <a:pt x="1137" y="5692"/>
                    </a:cubicBezTo>
                    <a:cubicBezTo>
                      <a:pt x="1137" y="3891"/>
                      <a:pt x="770" y="1923"/>
                      <a:pt x="403" y="121"/>
                    </a:cubicBezTo>
                    <a:cubicBezTo>
                      <a:pt x="355" y="42"/>
                      <a:pt x="254" y="0"/>
                      <a:pt x="169"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6" name="Google Shape;3996;p40"/>
              <p:cNvSpPr/>
              <p:nvPr/>
            </p:nvSpPr>
            <p:spPr>
              <a:xfrm>
                <a:off x="-4701511" y="2209013"/>
                <a:ext cx="193824" cy="273290"/>
              </a:xfrm>
              <a:custGeom>
                <a:avLst/>
                <a:gdLst/>
                <a:ahLst/>
                <a:cxnLst/>
                <a:rect l="l" t="t" r="r" b="b"/>
                <a:pathLst>
                  <a:path w="2883" h="4065" extrusionOk="0">
                    <a:moveTo>
                      <a:pt x="2714" y="1"/>
                    </a:moveTo>
                    <a:cubicBezTo>
                      <a:pt x="2683" y="1"/>
                      <a:pt x="2652" y="15"/>
                      <a:pt x="2625" y="50"/>
                    </a:cubicBezTo>
                    <a:cubicBezTo>
                      <a:pt x="1724" y="1218"/>
                      <a:pt x="857" y="2519"/>
                      <a:pt x="90" y="3753"/>
                    </a:cubicBezTo>
                    <a:cubicBezTo>
                      <a:pt x="1" y="3931"/>
                      <a:pt x="119" y="4064"/>
                      <a:pt x="258" y="4064"/>
                    </a:cubicBezTo>
                    <a:cubicBezTo>
                      <a:pt x="327" y="4064"/>
                      <a:pt x="401" y="4031"/>
                      <a:pt x="457" y="3953"/>
                    </a:cubicBezTo>
                    <a:cubicBezTo>
                      <a:pt x="1357" y="2786"/>
                      <a:pt x="2191" y="1451"/>
                      <a:pt x="2858" y="184"/>
                    </a:cubicBezTo>
                    <a:cubicBezTo>
                      <a:pt x="2883" y="110"/>
                      <a:pt x="2799" y="1"/>
                      <a:pt x="271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7" name="Google Shape;3997;p40"/>
              <p:cNvSpPr/>
              <p:nvPr/>
            </p:nvSpPr>
            <p:spPr>
              <a:xfrm>
                <a:off x="-4724638" y="741253"/>
                <a:ext cx="4413515" cy="4411229"/>
              </a:xfrm>
              <a:custGeom>
                <a:avLst/>
                <a:gdLst/>
                <a:ahLst/>
                <a:cxnLst/>
                <a:rect l="l" t="t" r="r" b="b"/>
                <a:pathLst>
                  <a:path w="65648" h="65614" extrusionOk="0">
                    <a:moveTo>
                      <a:pt x="0" y="0"/>
                    </a:moveTo>
                    <a:lnTo>
                      <a:pt x="0" y="65614"/>
                    </a:lnTo>
                    <a:lnTo>
                      <a:pt x="65647" y="65614"/>
                    </a:lnTo>
                    <a:lnTo>
                      <a:pt x="65647"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8" name="Google Shape;3998;p40"/>
              <p:cNvSpPr/>
              <p:nvPr/>
            </p:nvSpPr>
            <p:spPr>
              <a:xfrm>
                <a:off x="-4619289" y="810769"/>
                <a:ext cx="67364" cy="300316"/>
              </a:xfrm>
              <a:custGeom>
                <a:avLst/>
                <a:gdLst/>
                <a:ahLst/>
                <a:cxnLst/>
                <a:rect l="l" t="t" r="r" b="b"/>
                <a:pathLst>
                  <a:path w="1002" h="4467" extrusionOk="0">
                    <a:moveTo>
                      <a:pt x="668" y="0"/>
                    </a:moveTo>
                    <a:lnTo>
                      <a:pt x="668" y="200"/>
                    </a:lnTo>
                    <a:lnTo>
                      <a:pt x="635" y="200"/>
                    </a:lnTo>
                    <a:lnTo>
                      <a:pt x="635" y="34"/>
                    </a:lnTo>
                    <a:cubicBezTo>
                      <a:pt x="635" y="67"/>
                      <a:pt x="401" y="67"/>
                      <a:pt x="401" y="100"/>
                    </a:cubicBezTo>
                    <a:lnTo>
                      <a:pt x="401" y="200"/>
                    </a:lnTo>
                    <a:cubicBezTo>
                      <a:pt x="368" y="234"/>
                      <a:pt x="335" y="267"/>
                      <a:pt x="335" y="334"/>
                    </a:cubicBezTo>
                    <a:lnTo>
                      <a:pt x="335" y="601"/>
                    </a:lnTo>
                    <a:cubicBezTo>
                      <a:pt x="335" y="601"/>
                      <a:pt x="335" y="567"/>
                      <a:pt x="301" y="567"/>
                    </a:cubicBezTo>
                    <a:lnTo>
                      <a:pt x="301" y="267"/>
                    </a:lnTo>
                    <a:cubicBezTo>
                      <a:pt x="301" y="367"/>
                      <a:pt x="234" y="434"/>
                      <a:pt x="234" y="534"/>
                    </a:cubicBezTo>
                    <a:cubicBezTo>
                      <a:pt x="168" y="1701"/>
                      <a:pt x="68" y="2836"/>
                      <a:pt x="1" y="4003"/>
                    </a:cubicBezTo>
                    <a:lnTo>
                      <a:pt x="34" y="4003"/>
                    </a:lnTo>
                    <a:lnTo>
                      <a:pt x="34" y="4170"/>
                    </a:lnTo>
                    <a:lnTo>
                      <a:pt x="301" y="4203"/>
                    </a:lnTo>
                    <a:lnTo>
                      <a:pt x="301" y="4170"/>
                    </a:lnTo>
                    <a:lnTo>
                      <a:pt x="335" y="4170"/>
                    </a:lnTo>
                    <a:lnTo>
                      <a:pt x="335" y="4437"/>
                    </a:lnTo>
                    <a:cubicBezTo>
                      <a:pt x="335" y="4437"/>
                      <a:pt x="438" y="4466"/>
                      <a:pt x="508" y="4466"/>
                    </a:cubicBezTo>
                    <a:cubicBezTo>
                      <a:pt x="542" y="4466"/>
                      <a:pt x="568" y="4459"/>
                      <a:pt x="568" y="4437"/>
                    </a:cubicBezTo>
                    <a:lnTo>
                      <a:pt x="568" y="4403"/>
                    </a:lnTo>
                    <a:lnTo>
                      <a:pt x="835" y="4403"/>
                    </a:lnTo>
                    <a:lnTo>
                      <a:pt x="835" y="4203"/>
                    </a:lnTo>
                    <a:lnTo>
                      <a:pt x="968" y="4203"/>
                    </a:lnTo>
                    <a:lnTo>
                      <a:pt x="968" y="4003"/>
                    </a:lnTo>
                    <a:lnTo>
                      <a:pt x="1002" y="4003"/>
                    </a:lnTo>
                    <a:cubicBezTo>
                      <a:pt x="968" y="3136"/>
                      <a:pt x="968" y="2202"/>
                      <a:pt x="968" y="1334"/>
                    </a:cubicBezTo>
                    <a:lnTo>
                      <a:pt x="968" y="567"/>
                    </a:lnTo>
                    <a:cubicBezTo>
                      <a:pt x="968" y="501"/>
                      <a:pt x="902" y="400"/>
                      <a:pt x="902" y="334"/>
                    </a:cubicBezTo>
                    <a:cubicBezTo>
                      <a:pt x="902" y="467"/>
                      <a:pt x="902" y="534"/>
                      <a:pt x="868" y="667"/>
                    </a:cubicBezTo>
                    <a:cubicBezTo>
                      <a:pt x="839" y="696"/>
                      <a:pt x="835" y="725"/>
                      <a:pt x="835" y="732"/>
                    </a:cubicBezTo>
                    <a:lnTo>
                      <a:pt x="835" y="732"/>
                    </a:lnTo>
                    <a:cubicBezTo>
                      <a:pt x="835" y="507"/>
                      <a:pt x="839" y="299"/>
                      <a:pt x="868" y="67"/>
                    </a:cubicBezTo>
                    <a:cubicBezTo>
                      <a:pt x="868" y="67"/>
                      <a:pt x="668" y="34"/>
                      <a:pt x="6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9" name="Google Shape;3999;p40"/>
              <p:cNvSpPr/>
              <p:nvPr/>
            </p:nvSpPr>
            <p:spPr>
              <a:xfrm>
                <a:off x="-4460021" y="911681"/>
                <a:ext cx="69583" cy="258970"/>
              </a:xfrm>
              <a:custGeom>
                <a:avLst/>
                <a:gdLst/>
                <a:ahLst/>
                <a:cxnLst/>
                <a:rect l="l" t="t" r="r" b="b"/>
                <a:pathLst>
                  <a:path w="1035" h="3852" extrusionOk="0">
                    <a:moveTo>
                      <a:pt x="667" y="0"/>
                    </a:moveTo>
                    <a:lnTo>
                      <a:pt x="667" y="200"/>
                    </a:lnTo>
                    <a:lnTo>
                      <a:pt x="634" y="200"/>
                    </a:lnTo>
                    <a:lnTo>
                      <a:pt x="634" y="34"/>
                    </a:lnTo>
                    <a:cubicBezTo>
                      <a:pt x="634" y="67"/>
                      <a:pt x="434" y="67"/>
                      <a:pt x="434" y="100"/>
                    </a:cubicBezTo>
                    <a:lnTo>
                      <a:pt x="434" y="200"/>
                    </a:lnTo>
                    <a:cubicBezTo>
                      <a:pt x="367" y="234"/>
                      <a:pt x="334" y="267"/>
                      <a:pt x="334" y="334"/>
                    </a:cubicBezTo>
                    <a:lnTo>
                      <a:pt x="334" y="601"/>
                    </a:lnTo>
                    <a:cubicBezTo>
                      <a:pt x="334" y="601"/>
                      <a:pt x="334" y="567"/>
                      <a:pt x="301" y="567"/>
                    </a:cubicBezTo>
                    <a:lnTo>
                      <a:pt x="301" y="334"/>
                    </a:lnTo>
                    <a:cubicBezTo>
                      <a:pt x="301" y="401"/>
                      <a:pt x="301" y="434"/>
                      <a:pt x="267" y="534"/>
                    </a:cubicBezTo>
                    <a:lnTo>
                      <a:pt x="267" y="567"/>
                    </a:lnTo>
                    <a:cubicBezTo>
                      <a:pt x="167" y="1501"/>
                      <a:pt x="100" y="2435"/>
                      <a:pt x="0" y="3369"/>
                    </a:cubicBezTo>
                    <a:lnTo>
                      <a:pt x="34" y="3369"/>
                    </a:lnTo>
                    <a:lnTo>
                      <a:pt x="34" y="3536"/>
                    </a:lnTo>
                    <a:lnTo>
                      <a:pt x="301" y="3569"/>
                    </a:lnTo>
                    <a:lnTo>
                      <a:pt x="301" y="3536"/>
                    </a:lnTo>
                    <a:lnTo>
                      <a:pt x="367" y="3536"/>
                    </a:lnTo>
                    <a:lnTo>
                      <a:pt x="367" y="3836"/>
                    </a:lnTo>
                    <a:cubicBezTo>
                      <a:pt x="367" y="3836"/>
                      <a:pt x="486" y="3851"/>
                      <a:pt x="565" y="3851"/>
                    </a:cubicBezTo>
                    <a:cubicBezTo>
                      <a:pt x="604" y="3851"/>
                      <a:pt x="634" y="3847"/>
                      <a:pt x="634" y="3836"/>
                    </a:cubicBezTo>
                    <a:lnTo>
                      <a:pt x="634" y="3770"/>
                    </a:lnTo>
                    <a:lnTo>
                      <a:pt x="868" y="3770"/>
                    </a:lnTo>
                    <a:lnTo>
                      <a:pt x="868" y="3569"/>
                    </a:lnTo>
                    <a:lnTo>
                      <a:pt x="1001" y="3569"/>
                    </a:lnTo>
                    <a:lnTo>
                      <a:pt x="1001" y="3369"/>
                    </a:lnTo>
                    <a:lnTo>
                      <a:pt x="1034" y="3369"/>
                    </a:lnTo>
                    <a:cubicBezTo>
                      <a:pt x="968" y="2669"/>
                      <a:pt x="968" y="1935"/>
                      <a:pt x="968" y="1234"/>
                    </a:cubicBezTo>
                    <a:lnTo>
                      <a:pt x="968" y="567"/>
                    </a:lnTo>
                    <a:cubicBezTo>
                      <a:pt x="968" y="501"/>
                      <a:pt x="934" y="401"/>
                      <a:pt x="934" y="334"/>
                    </a:cubicBezTo>
                    <a:cubicBezTo>
                      <a:pt x="934" y="434"/>
                      <a:pt x="934" y="567"/>
                      <a:pt x="868" y="667"/>
                    </a:cubicBezTo>
                    <a:cubicBezTo>
                      <a:pt x="848" y="687"/>
                      <a:pt x="840" y="695"/>
                      <a:pt x="837" y="705"/>
                    </a:cubicBezTo>
                    <a:lnTo>
                      <a:pt x="837" y="705"/>
                    </a:lnTo>
                    <a:cubicBezTo>
                      <a:pt x="844" y="490"/>
                      <a:pt x="868" y="290"/>
                      <a:pt x="868" y="67"/>
                    </a:cubicBezTo>
                    <a:cubicBezTo>
                      <a:pt x="868" y="67"/>
                      <a:pt x="667" y="34"/>
                      <a:pt x="6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0" name="Google Shape;4000;p40"/>
              <p:cNvSpPr/>
              <p:nvPr/>
            </p:nvSpPr>
            <p:spPr>
              <a:xfrm>
                <a:off x="-4294097" y="808483"/>
                <a:ext cx="71869" cy="216346"/>
              </a:xfrm>
              <a:custGeom>
                <a:avLst/>
                <a:gdLst/>
                <a:ahLst/>
                <a:cxnLst/>
                <a:rect l="l" t="t" r="r" b="b"/>
                <a:pathLst>
                  <a:path w="1069" h="3218" extrusionOk="0">
                    <a:moveTo>
                      <a:pt x="601" y="1"/>
                    </a:moveTo>
                    <a:lnTo>
                      <a:pt x="601" y="201"/>
                    </a:lnTo>
                    <a:lnTo>
                      <a:pt x="568" y="201"/>
                    </a:lnTo>
                    <a:lnTo>
                      <a:pt x="568" y="34"/>
                    </a:lnTo>
                    <a:cubicBezTo>
                      <a:pt x="568" y="68"/>
                      <a:pt x="368" y="68"/>
                      <a:pt x="368" y="101"/>
                    </a:cubicBezTo>
                    <a:lnTo>
                      <a:pt x="368" y="201"/>
                    </a:lnTo>
                    <a:cubicBezTo>
                      <a:pt x="334" y="234"/>
                      <a:pt x="268" y="268"/>
                      <a:pt x="268" y="334"/>
                    </a:cubicBezTo>
                    <a:lnTo>
                      <a:pt x="268" y="535"/>
                    </a:lnTo>
                    <a:cubicBezTo>
                      <a:pt x="268" y="434"/>
                      <a:pt x="268" y="368"/>
                      <a:pt x="234" y="268"/>
                    </a:cubicBezTo>
                    <a:cubicBezTo>
                      <a:pt x="234" y="368"/>
                      <a:pt x="201" y="434"/>
                      <a:pt x="201" y="535"/>
                    </a:cubicBezTo>
                    <a:cubicBezTo>
                      <a:pt x="101" y="1268"/>
                      <a:pt x="67" y="2002"/>
                      <a:pt x="1" y="2736"/>
                    </a:cubicBezTo>
                    <a:lnTo>
                      <a:pt x="34" y="2736"/>
                    </a:lnTo>
                    <a:lnTo>
                      <a:pt x="34" y="2903"/>
                    </a:lnTo>
                    <a:cubicBezTo>
                      <a:pt x="34" y="2903"/>
                      <a:pt x="138" y="2918"/>
                      <a:pt x="207" y="2918"/>
                    </a:cubicBezTo>
                    <a:cubicBezTo>
                      <a:pt x="242" y="2918"/>
                      <a:pt x="268" y="2914"/>
                      <a:pt x="268" y="2903"/>
                    </a:cubicBezTo>
                    <a:lnTo>
                      <a:pt x="368" y="2903"/>
                    </a:lnTo>
                    <a:cubicBezTo>
                      <a:pt x="368" y="3003"/>
                      <a:pt x="368" y="3070"/>
                      <a:pt x="334" y="3203"/>
                    </a:cubicBezTo>
                    <a:cubicBezTo>
                      <a:pt x="334" y="3203"/>
                      <a:pt x="438" y="3218"/>
                      <a:pt x="507" y="3218"/>
                    </a:cubicBezTo>
                    <a:cubicBezTo>
                      <a:pt x="542" y="3218"/>
                      <a:pt x="568" y="3214"/>
                      <a:pt x="568" y="3203"/>
                    </a:cubicBezTo>
                    <a:lnTo>
                      <a:pt x="568" y="3170"/>
                    </a:lnTo>
                    <a:cubicBezTo>
                      <a:pt x="568" y="3170"/>
                      <a:pt x="657" y="3185"/>
                      <a:pt x="736" y="3185"/>
                    </a:cubicBezTo>
                    <a:cubicBezTo>
                      <a:pt x="775" y="3185"/>
                      <a:pt x="812" y="3181"/>
                      <a:pt x="835" y="3170"/>
                    </a:cubicBezTo>
                    <a:lnTo>
                      <a:pt x="835" y="3003"/>
                    </a:lnTo>
                    <a:lnTo>
                      <a:pt x="935" y="3003"/>
                    </a:lnTo>
                    <a:cubicBezTo>
                      <a:pt x="935" y="2903"/>
                      <a:pt x="935" y="2836"/>
                      <a:pt x="1001" y="2769"/>
                    </a:cubicBezTo>
                    <a:cubicBezTo>
                      <a:pt x="1068" y="2102"/>
                      <a:pt x="1068" y="1435"/>
                      <a:pt x="968" y="735"/>
                    </a:cubicBezTo>
                    <a:lnTo>
                      <a:pt x="968" y="568"/>
                    </a:lnTo>
                    <a:lnTo>
                      <a:pt x="968" y="535"/>
                    </a:lnTo>
                    <a:cubicBezTo>
                      <a:pt x="968" y="434"/>
                      <a:pt x="901" y="368"/>
                      <a:pt x="901" y="268"/>
                    </a:cubicBezTo>
                    <a:cubicBezTo>
                      <a:pt x="901" y="401"/>
                      <a:pt x="901" y="535"/>
                      <a:pt x="868" y="601"/>
                    </a:cubicBezTo>
                    <a:lnTo>
                      <a:pt x="835" y="668"/>
                    </a:lnTo>
                    <a:lnTo>
                      <a:pt x="835" y="68"/>
                    </a:lnTo>
                    <a:cubicBezTo>
                      <a:pt x="835" y="34"/>
                      <a:pt x="601" y="34"/>
                      <a:pt x="6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1" name="Google Shape;4001;p40"/>
              <p:cNvSpPr/>
              <p:nvPr/>
            </p:nvSpPr>
            <p:spPr>
              <a:xfrm>
                <a:off x="-4125888" y="963246"/>
                <a:ext cx="67364" cy="217624"/>
              </a:xfrm>
              <a:custGeom>
                <a:avLst/>
                <a:gdLst/>
                <a:ahLst/>
                <a:cxnLst/>
                <a:rect l="l" t="t" r="r" b="b"/>
                <a:pathLst>
                  <a:path w="1002" h="3237" extrusionOk="0">
                    <a:moveTo>
                      <a:pt x="434" y="0"/>
                    </a:moveTo>
                    <a:lnTo>
                      <a:pt x="434" y="234"/>
                    </a:lnTo>
                    <a:lnTo>
                      <a:pt x="401" y="234"/>
                    </a:lnTo>
                    <a:lnTo>
                      <a:pt x="401" y="67"/>
                    </a:lnTo>
                    <a:cubicBezTo>
                      <a:pt x="401" y="101"/>
                      <a:pt x="201" y="134"/>
                      <a:pt x="201" y="134"/>
                    </a:cubicBezTo>
                    <a:lnTo>
                      <a:pt x="201" y="234"/>
                    </a:lnTo>
                    <a:cubicBezTo>
                      <a:pt x="167" y="267"/>
                      <a:pt x="101" y="301"/>
                      <a:pt x="101" y="334"/>
                    </a:cubicBezTo>
                    <a:lnTo>
                      <a:pt x="101" y="301"/>
                    </a:lnTo>
                    <a:cubicBezTo>
                      <a:pt x="101" y="401"/>
                      <a:pt x="67" y="467"/>
                      <a:pt x="67" y="568"/>
                    </a:cubicBezTo>
                    <a:cubicBezTo>
                      <a:pt x="34" y="1301"/>
                      <a:pt x="1" y="2069"/>
                      <a:pt x="1" y="2769"/>
                    </a:cubicBezTo>
                    <a:lnTo>
                      <a:pt x="34" y="2769"/>
                    </a:lnTo>
                    <a:lnTo>
                      <a:pt x="34" y="2936"/>
                    </a:lnTo>
                    <a:lnTo>
                      <a:pt x="301" y="2936"/>
                    </a:lnTo>
                    <a:lnTo>
                      <a:pt x="301" y="2903"/>
                    </a:lnTo>
                    <a:lnTo>
                      <a:pt x="334" y="2903"/>
                    </a:lnTo>
                    <a:lnTo>
                      <a:pt x="334" y="3169"/>
                    </a:lnTo>
                    <a:lnTo>
                      <a:pt x="568" y="3236"/>
                    </a:lnTo>
                    <a:lnTo>
                      <a:pt x="568" y="3136"/>
                    </a:lnTo>
                    <a:lnTo>
                      <a:pt x="834" y="3136"/>
                    </a:lnTo>
                    <a:lnTo>
                      <a:pt x="834" y="2969"/>
                    </a:lnTo>
                    <a:lnTo>
                      <a:pt x="1001" y="2969"/>
                    </a:lnTo>
                    <a:cubicBezTo>
                      <a:pt x="768" y="2936"/>
                      <a:pt x="768" y="2836"/>
                      <a:pt x="834" y="2769"/>
                    </a:cubicBezTo>
                    <a:cubicBezTo>
                      <a:pt x="768" y="2202"/>
                      <a:pt x="768" y="1602"/>
                      <a:pt x="734" y="1035"/>
                    </a:cubicBezTo>
                    <a:lnTo>
                      <a:pt x="734" y="568"/>
                    </a:lnTo>
                    <a:cubicBezTo>
                      <a:pt x="734" y="467"/>
                      <a:pt x="701" y="401"/>
                      <a:pt x="701" y="301"/>
                    </a:cubicBezTo>
                    <a:lnTo>
                      <a:pt x="701" y="634"/>
                    </a:lnTo>
                    <a:cubicBezTo>
                      <a:pt x="701" y="701"/>
                      <a:pt x="668" y="701"/>
                      <a:pt x="668" y="734"/>
                    </a:cubicBezTo>
                    <a:lnTo>
                      <a:pt x="668" y="101"/>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2" name="Google Shape;4002;p40"/>
              <p:cNvSpPr/>
              <p:nvPr/>
            </p:nvSpPr>
            <p:spPr>
              <a:xfrm>
                <a:off x="-3986856" y="833156"/>
                <a:ext cx="67364" cy="181723"/>
              </a:xfrm>
              <a:custGeom>
                <a:avLst/>
                <a:gdLst/>
                <a:ahLst/>
                <a:cxnLst/>
                <a:rect l="l" t="t" r="r" b="b"/>
                <a:pathLst>
                  <a:path w="1002" h="2703" extrusionOk="0">
                    <a:moveTo>
                      <a:pt x="468" y="1"/>
                    </a:moveTo>
                    <a:lnTo>
                      <a:pt x="468" y="201"/>
                    </a:lnTo>
                    <a:lnTo>
                      <a:pt x="434" y="201"/>
                    </a:lnTo>
                    <a:lnTo>
                      <a:pt x="434" y="34"/>
                    </a:lnTo>
                    <a:cubicBezTo>
                      <a:pt x="434" y="67"/>
                      <a:pt x="201" y="67"/>
                      <a:pt x="201" y="134"/>
                    </a:cubicBezTo>
                    <a:lnTo>
                      <a:pt x="201" y="201"/>
                    </a:lnTo>
                    <a:cubicBezTo>
                      <a:pt x="167" y="234"/>
                      <a:pt x="134" y="301"/>
                      <a:pt x="134" y="334"/>
                    </a:cubicBezTo>
                    <a:lnTo>
                      <a:pt x="134" y="234"/>
                    </a:lnTo>
                    <a:cubicBezTo>
                      <a:pt x="134" y="334"/>
                      <a:pt x="101" y="401"/>
                      <a:pt x="101" y="501"/>
                    </a:cubicBezTo>
                    <a:cubicBezTo>
                      <a:pt x="34" y="1068"/>
                      <a:pt x="1" y="1669"/>
                      <a:pt x="1" y="2236"/>
                    </a:cubicBezTo>
                    <a:lnTo>
                      <a:pt x="34" y="2236"/>
                    </a:lnTo>
                    <a:lnTo>
                      <a:pt x="34" y="2402"/>
                    </a:lnTo>
                    <a:cubicBezTo>
                      <a:pt x="34" y="2402"/>
                      <a:pt x="153" y="2432"/>
                      <a:pt x="232" y="2432"/>
                    </a:cubicBezTo>
                    <a:cubicBezTo>
                      <a:pt x="271" y="2432"/>
                      <a:pt x="301" y="2425"/>
                      <a:pt x="301" y="2402"/>
                    </a:cubicBezTo>
                    <a:lnTo>
                      <a:pt x="334" y="2402"/>
                    </a:lnTo>
                    <a:lnTo>
                      <a:pt x="334" y="2703"/>
                    </a:lnTo>
                    <a:lnTo>
                      <a:pt x="601" y="2703"/>
                    </a:lnTo>
                    <a:lnTo>
                      <a:pt x="601" y="2669"/>
                    </a:lnTo>
                    <a:lnTo>
                      <a:pt x="835" y="2669"/>
                    </a:lnTo>
                    <a:lnTo>
                      <a:pt x="835" y="2503"/>
                    </a:lnTo>
                    <a:lnTo>
                      <a:pt x="1001" y="2503"/>
                    </a:lnTo>
                    <a:lnTo>
                      <a:pt x="1001" y="2269"/>
                    </a:lnTo>
                    <a:lnTo>
                      <a:pt x="835" y="2336"/>
                    </a:lnTo>
                    <a:cubicBezTo>
                      <a:pt x="801" y="1869"/>
                      <a:pt x="801" y="1402"/>
                      <a:pt x="768" y="968"/>
                    </a:cubicBezTo>
                    <a:lnTo>
                      <a:pt x="768" y="568"/>
                    </a:lnTo>
                    <a:cubicBezTo>
                      <a:pt x="768" y="501"/>
                      <a:pt x="735" y="401"/>
                      <a:pt x="735" y="334"/>
                    </a:cubicBezTo>
                    <a:lnTo>
                      <a:pt x="735" y="668"/>
                    </a:lnTo>
                    <a:lnTo>
                      <a:pt x="668" y="701"/>
                    </a:lnTo>
                    <a:lnTo>
                      <a:pt x="668" y="67"/>
                    </a:lnTo>
                    <a:cubicBezTo>
                      <a:pt x="668" y="34"/>
                      <a:pt x="468" y="34"/>
                      <a:pt x="4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3" name="Google Shape;4003;p40"/>
              <p:cNvSpPr/>
              <p:nvPr/>
            </p:nvSpPr>
            <p:spPr>
              <a:xfrm>
                <a:off x="-3872498" y="1041703"/>
                <a:ext cx="65146" cy="141385"/>
              </a:xfrm>
              <a:custGeom>
                <a:avLst/>
                <a:gdLst/>
                <a:ahLst/>
                <a:cxnLst/>
                <a:rect l="l" t="t" r="r" b="b"/>
                <a:pathLst>
                  <a:path w="969" h="2103" extrusionOk="0">
                    <a:moveTo>
                      <a:pt x="635" y="1"/>
                    </a:moveTo>
                    <a:lnTo>
                      <a:pt x="635" y="234"/>
                    </a:lnTo>
                    <a:lnTo>
                      <a:pt x="601" y="234"/>
                    </a:lnTo>
                    <a:lnTo>
                      <a:pt x="601" y="68"/>
                    </a:lnTo>
                    <a:cubicBezTo>
                      <a:pt x="601" y="101"/>
                      <a:pt x="401" y="101"/>
                      <a:pt x="401" y="134"/>
                    </a:cubicBezTo>
                    <a:lnTo>
                      <a:pt x="401" y="234"/>
                    </a:lnTo>
                    <a:lnTo>
                      <a:pt x="301" y="301"/>
                    </a:lnTo>
                    <a:cubicBezTo>
                      <a:pt x="301" y="401"/>
                      <a:pt x="268" y="468"/>
                      <a:pt x="268" y="568"/>
                    </a:cubicBezTo>
                    <a:lnTo>
                      <a:pt x="268" y="268"/>
                    </a:lnTo>
                    <a:cubicBezTo>
                      <a:pt x="168" y="701"/>
                      <a:pt x="101" y="1135"/>
                      <a:pt x="1" y="1569"/>
                    </a:cubicBezTo>
                    <a:cubicBezTo>
                      <a:pt x="1" y="1569"/>
                      <a:pt x="68" y="1569"/>
                      <a:pt x="68" y="1602"/>
                    </a:cubicBezTo>
                    <a:cubicBezTo>
                      <a:pt x="68" y="1635"/>
                      <a:pt x="68" y="1736"/>
                      <a:pt x="1" y="1769"/>
                    </a:cubicBezTo>
                    <a:cubicBezTo>
                      <a:pt x="1" y="1802"/>
                      <a:pt x="268" y="1802"/>
                      <a:pt x="268" y="1802"/>
                    </a:cubicBezTo>
                    <a:lnTo>
                      <a:pt x="334" y="1802"/>
                    </a:lnTo>
                    <a:cubicBezTo>
                      <a:pt x="334" y="1902"/>
                      <a:pt x="334" y="1969"/>
                      <a:pt x="301" y="2069"/>
                    </a:cubicBezTo>
                    <a:cubicBezTo>
                      <a:pt x="301" y="2102"/>
                      <a:pt x="568" y="2102"/>
                      <a:pt x="568" y="2102"/>
                    </a:cubicBezTo>
                    <a:lnTo>
                      <a:pt x="568" y="2036"/>
                    </a:lnTo>
                    <a:cubicBezTo>
                      <a:pt x="568" y="2052"/>
                      <a:pt x="618" y="2061"/>
                      <a:pt x="672" y="2061"/>
                    </a:cubicBezTo>
                    <a:cubicBezTo>
                      <a:pt x="726" y="2061"/>
                      <a:pt x="785" y="2052"/>
                      <a:pt x="801" y="2036"/>
                    </a:cubicBezTo>
                    <a:lnTo>
                      <a:pt x="801" y="1802"/>
                    </a:lnTo>
                    <a:lnTo>
                      <a:pt x="935" y="1802"/>
                    </a:lnTo>
                    <a:lnTo>
                      <a:pt x="935" y="1602"/>
                    </a:lnTo>
                    <a:lnTo>
                      <a:pt x="968" y="1602"/>
                    </a:lnTo>
                    <a:cubicBezTo>
                      <a:pt x="935" y="1302"/>
                      <a:pt x="935" y="1068"/>
                      <a:pt x="935" y="802"/>
                    </a:cubicBezTo>
                    <a:lnTo>
                      <a:pt x="935" y="568"/>
                    </a:lnTo>
                    <a:cubicBezTo>
                      <a:pt x="935" y="468"/>
                      <a:pt x="902" y="401"/>
                      <a:pt x="902" y="301"/>
                    </a:cubicBezTo>
                    <a:cubicBezTo>
                      <a:pt x="835" y="435"/>
                      <a:pt x="835" y="601"/>
                      <a:pt x="801" y="735"/>
                    </a:cubicBezTo>
                    <a:lnTo>
                      <a:pt x="801" y="768"/>
                    </a:lnTo>
                    <a:lnTo>
                      <a:pt x="801" y="835"/>
                    </a:lnTo>
                    <a:lnTo>
                      <a:pt x="768" y="835"/>
                    </a:lnTo>
                    <a:lnTo>
                      <a:pt x="835" y="101"/>
                    </a:lnTo>
                    <a:cubicBezTo>
                      <a:pt x="835" y="101"/>
                      <a:pt x="635" y="68"/>
                      <a:pt x="63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4" name="Google Shape;4004;p40"/>
              <p:cNvSpPr/>
              <p:nvPr/>
            </p:nvSpPr>
            <p:spPr>
              <a:xfrm>
                <a:off x="-3708793" y="810769"/>
                <a:ext cx="69650" cy="163167"/>
              </a:xfrm>
              <a:custGeom>
                <a:avLst/>
                <a:gdLst/>
                <a:ahLst/>
                <a:cxnLst/>
                <a:rect l="l" t="t" r="r" b="b"/>
                <a:pathLst>
                  <a:path w="1036" h="2427" extrusionOk="0">
                    <a:moveTo>
                      <a:pt x="668" y="0"/>
                    </a:moveTo>
                    <a:cubicBezTo>
                      <a:pt x="668" y="67"/>
                      <a:pt x="668" y="100"/>
                      <a:pt x="635" y="200"/>
                    </a:cubicBezTo>
                    <a:lnTo>
                      <a:pt x="568" y="200"/>
                    </a:lnTo>
                    <a:lnTo>
                      <a:pt x="568" y="34"/>
                    </a:lnTo>
                    <a:cubicBezTo>
                      <a:pt x="568" y="67"/>
                      <a:pt x="368" y="67"/>
                      <a:pt x="368" y="100"/>
                    </a:cubicBezTo>
                    <a:lnTo>
                      <a:pt x="368" y="234"/>
                    </a:lnTo>
                    <a:lnTo>
                      <a:pt x="301" y="334"/>
                    </a:lnTo>
                    <a:cubicBezTo>
                      <a:pt x="301" y="367"/>
                      <a:pt x="234" y="467"/>
                      <a:pt x="234" y="501"/>
                    </a:cubicBezTo>
                    <a:lnTo>
                      <a:pt x="234" y="267"/>
                    </a:lnTo>
                    <a:cubicBezTo>
                      <a:pt x="34" y="834"/>
                      <a:pt x="1" y="1401"/>
                      <a:pt x="68" y="1935"/>
                    </a:cubicBezTo>
                    <a:lnTo>
                      <a:pt x="68" y="2102"/>
                    </a:lnTo>
                    <a:cubicBezTo>
                      <a:pt x="68" y="2135"/>
                      <a:pt x="134" y="2152"/>
                      <a:pt x="201" y="2152"/>
                    </a:cubicBezTo>
                    <a:cubicBezTo>
                      <a:pt x="268" y="2152"/>
                      <a:pt x="335" y="2135"/>
                      <a:pt x="335" y="2102"/>
                    </a:cubicBezTo>
                    <a:lnTo>
                      <a:pt x="368" y="2102"/>
                    </a:lnTo>
                    <a:lnTo>
                      <a:pt x="368" y="2402"/>
                    </a:lnTo>
                    <a:cubicBezTo>
                      <a:pt x="368" y="2419"/>
                      <a:pt x="435" y="2427"/>
                      <a:pt x="501" y="2427"/>
                    </a:cubicBezTo>
                    <a:cubicBezTo>
                      <a:pt x="568" y="2427"/>
                      <a:pt x="635" y="2419"/>
                      <a:pt x="635" y="2402"/>
                    </a:cubicBezTo>
                    <a:lnTo>
                      <a:pt x="635" y="2369"/>
                    </a:lnTo>
                    <a:cubicBezTo>
                      <a:pt x="635" y="2385"/>
                      <a:pt x="693" y="2394"/>
                      <a:pt x="752" y="2394"/>
                    </a:cubicBezTo>
                    <a:cubicBezTo>
                      <a:pt x="810" y="2394"/>
                      <a:pt x="868" y="2385"/>
                      <a:pt x="868" y="2369"/>
                    </a:cubicBezTo>
                    <a:lnTo>
                      <a:pt x="868" y="2202"/>
                    </a:lnTo>
                    <a:lnTo>
                      <a:pt x="1035" y="2202"/>
                    </a:lnTo>
                    <a:lnTo>
                      <a:pt x="1035" y="2002"/>
                    </a:lnTo>
                    <a:lnTo>
                      <a:pt x="1002" y="2002"/>
                    </a:lnTo>
                    <a:cubicBezTo>
                      <a:pt x="1002" y="1568"/>
                      <a:pt x="968" y="1168"/>
                      <a:pt x="968" y="734"/>
                    </a:cubicBezTo>
                    <a:lnTo>
                      <a:pt x="968" y="534"/>
                    </a:lnTo>
                    <a:cubicBezTo>
                      <a:pt x="968" y="467"/>
                      <a:pt x="902" y="367"/>
                      <a:pt x="902" y="267"/>
                    </a:cubicBezTo>
                    <a:cubicBezTo>
                      <a:pt x="868" y="434"/>
                      <a:pt x="835" y="601"/>
                      <a:pt x="802" y="834"/>
                    </a:cubicBezTo>
                    <a:cubicBezTo>
                      <a:pt x="802" y="567"/>
                      <a:pt x="835" y="334"/>
                      <a:pt x="868" y="67"/>
                    </a:cubicBezTo>
                    <a:cubicBezTo>
                      <a:pt x="868" y="67"/>
                      <a:pt x="668" y="34"/>
                      <a:pt x="6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5" name="Google Shape;4005;p40"/>
              <p:cNvSpPr/>
              <p:nvPr/>
            </p:nvSpPr>
            <p:spPr>
              <a:xfrm>
                <a:off x="-3536080" y="1012592"/>
                <a:ext cx="69583" cy="186160"/>
              </a:xfrm>
              <a:custGeom>
                <a:avLst/>
                <a:gdLst/>
                <a:ahLst/>
                <a:cxnLst/>
                <a:rect l="l" t="t" r="r" b="b"/>
                <a:pathLst>
                  <a:path w="1035" h="2769"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1" y="401"/>
                      <a:pt x="101" y="501"/>
                    </a:cubicBezTo>
                    <a:cubicBezTo>
                      <a:pt x="67" y="1101"/>
                      <a:pt x="0" y="1702"/>
                      <a:pt x="0" y="2335"/>
                    </a:cubicBezTo>
                    <a:lnTo>
                      <a:pt x="67" y="2335"/>
                    </a:lnTo>
                    <a:lnTo>
                      <a:pt x="67" y="2502"/>
                    </a:lnTo>
                    <a:cubicBezTo>
                      <a:pt x="67" y="2502"/>
                      <a:pt x="171" y="2517"/>
                      <a:pt x="240" y="2517"/>
                    </a:cubicBezTo>
                    <a:cubicBezTo>
                      <a:pt x="275" y="2517"/>
                      <a:pt x="301" y="2513"/>
                      <a:pt x="301" y="2502"/>
                    </a:cubicBezTo>
                    <a:lnTo>
                      <a:pt x="367" y="2502"/>
                    </a:lnTo>
                    <a:lnTo>
                      <a:pt x="367" y="2769"/>
                    </a:lnTo>
                    <a:lnTo>
                      <a:pt x="601" y="2769"/>
                    </a:lnTo>
                    <a:lnTo>
                      <a:pt x="601" y="2736"/>
                    </a:lnTo>
                    <a:lnTo>
                      <a:pt x="868" y="2736"/>
                    </a:lnTo>
                    <a:lnTo>
                      <a:pt x="868" y="2569"/>
                    </a:lnTo>
                    <a:lnTo>
                      <a:pt x="1035" y="2569"/>
                    </a:lnTo>
                    <a:lnTo>
                      <a:pt x="1035" y="2369"/>
                    </a:lnTo>
                    <a:lnTo>
                      <a:pt x="868" y="2335"/>
                    </a:lnTo>
                    <a:cubicBezTo>
                      <a:pt x="801" y="1868"/>
                      <a:pt x="801" y="1401"/>
                      <a:pt x="768" y="934"/>
                    </a:cubicBezTo>
                    <a:lnTo>
                      <a:pt x="768" y="534"/>
                    </a:lnTo>
                    <a:cubicBezTo>
                      <a:pt x="768" y="434"/>
                      <a:pt x="734" y="367"/>
                      <a:pt x="734" y="267"/>
                    </a:cubicBezTo>
                    <a:lnTo>
                      <a:pt x="734" y="601"/>
                    </a:lnTo>
                    <a:cubicBezTo>
                      <a:pt x="734" y="667"/>
                      <a:pt x="701" y="667"/>
                      <a:pt x="701" y="701"/>
                    </a:cubicBezTo>
                    <a:lnTo>
                      <a:pt x="701" y="67"/>
                    </a:lnTo>
                    <a:cubicBezTo>
                      <a:pt x="701"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6" name="Google Shape;4006;p40"/>
              <p:cNvSpPr/>
              <p:nvPr/>
            </p:nvSpPr>
            <p:spPr>
              <a:xfrm>
                <a:off x="-4655122" y="1265981"/>
                <a:ext cx="67297" cy="177218"/>
              </a:xfrm>
              <a:custGeom>
                <a:avLst/>
                <a:gdLst/>
                <a:ahLst/>
                <a:cxnLst/>
                <a:rect l="l" t="t" r="r" b="b"/>
                <a:pathLst>
                  <a:path w="1001" h="2636" extrusionOk="0">
                    <a:moveTo>
                      <a:pt x="434" y="1"/>
                    </a:moveTo>
                    <a:lnTo>
                      <a:pt x="434" y="234"/>
                    </a:lnTo>
                    <a:lnTo>
                      <a:pt x="401" y="234"/>
                    </a:lnTo>
                    <a:lnTo>
                      <a:pt x="401" y="67"/>
                    </a:lnTo>
                    <a:cubicBezTo>
                      <a:pt x="401" y="101"/>
                      <a:pt x="200" y="101"/>
                      <a:pt x="200" y="134"/>
                    </a:cubicBezTo>
                    <a:lnTo>
                      <a:pt x="200" y="234"/>
                    </a:lnTo>
                    <a:cubicBezTo>
                      <a:pt x="167" y="268"/>
                      <a:pt x="100" y="301"/>
                      <a:pt x="100" y="368"/>
                    </a:cubicBezTo>
                    <a:lnTo>
                      <a:pt x="100" y="268"/>
                    </a:lnTo>
                    <a:cubicBezTo>
                      <a:pt x="100" y="334"/>
                      <a:pt x="67" y="434"/>
                      <a:pt x="67" y="501"/>
                    </a:cubicBezTo>
                    <a:cubicBezTo>
                      <a:pt x="34" y="1068"/>
                      <a:pt x="0" y="1602"/>
                      <a:pt x="0" y="2169"/>
                    </a:cubicBezTo>
                    <a:lnTo>
                      <a:pt x="34" y="2169"/>
                    </a:lnTo>
                    <a:lnTo>
                      <a:pt x="34" y="2336"/>
                    </a:lnTo>
                    <a:lnTo>
                      <a:pt x="334" y="2336"/>
                    </a:lnTo>
                    <a:lnTo>
                      <a:pt x="334" y="2636"/>
                    </a:lnTo>
                    <a:lnTo>
                      <a:pt x="567" y="2636"/>
                    </a:lnTo>
                    <a:lnTo>
                      <a:pt x="567" y="2603"/>
                    </a:lnTo>
                    <a:lnTo>
                      <a:pt x="834" y="2603"/>
                    </a:lnTo>
                    <a:lnTo>
                      <a:pt x="834" y="2436"/>
                    </a:lnTo>
                    <a:lnTo>
                      <a:pt x="1001" y="2436"/>
                    </a:lnTo>
                    <a:lnTo>
                      <a:pt x="1001" y="2236"/>
                    </a:lnTo>
                    <a:cubicBezTo>
                      <a:pt x="945" y="2247"/>
                      <a:pt x="908" y="2250"/>
                      <a:pt x="884" y="2250"/>
                    </a:cubicBezTo>
                    <a:cubicBezTo>
                      <a:pt x="834" y="2250"/>
                      <a:pt x="834" y="2236"/>
                      <a:pt x="834" y="2236"/>
                    </a:cubicBezTo>
                    <a:cubicBezTo>
                      <a:pt x="767" y="1802"/>
                      <a:pt x="767" y="1335"/>
                      <a:pt x="734" y="935"/>
                    </a:cubicBezTo>
                    <a:lnTo>
                      <a:pt x="734" y="601"/>
                    </a:lnTo>
                    <a:cubicBezTo>
                      <a:pt x="734" y="501"/>
                      <a:pt x="701" y="434"/>
                      <a:pt x="701" y="334"/>
                    </a:cubicBezTo>
                    <a:lnTo>
                      <a:pt x="701" y="668"/>
                    </a:lnTo>
                    <a:lnTo>
                      <a:pt x="667" y="735"/>
                    </a:lnTo>
                    <a:lnTo>
                      <a:pt x="667" y="101"/>
                    </a:lnTo>
                    <a:cubicBezTo>
                      <a:pt x="667" y="67"/>
                      <a:pt x="434" y="67"/>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7" name="Google Shape;4007;p40"/>
              <p:cNvSpPr/>
              <p:nvPr/>
            </p:nvSpPr>
            <p:spPr>
              <a:xfrm>
                <a:off x="-4473467" y="1333278"/>
                <a:ext cx="67297" cy="210833"/>
              </a:xfrm>
              <a:custGeom>
                <a:avLst/>
                <a:gdLst/>
                <a:ahLst/>
                <a:cxnLst/>
                <a:rect l="l" t="t" r="r" b="b"/>
                <a:pathLst>
                  <a:path w="1001" h="3136" extrusionOk="0">
                    <a:moveTo>
                      <a:pt x="501" y="0"/>
                    </a:moveTo>
                    <a:lnTo>
                      <a:pt x="501" y="234"/>
                    </a:lnTo>
                    <a:lnTo>
                      <a:pt x="467" y="234"/>
                    </a:lnTo>
                    <a:lnTo>
                      <a:pt x="467" y="67"/>
                    </a:lnTo>
                    <a:cubicBezTo>
                      <a:pt x="467" y="100"/>
                      <a:pt x="234" y="100"/>
                      <a:pt x="234" y="134"/>
                    </a:cubicBezTo>
                    <a:lnTo>
                      <a:pt x="234" y="234"/>
                    </a:lnTo>
                    <a:cubicBezTo>
                      <a:pt x="200" y="267"/>
                      <a:pt x="167" y="301"/>
                      <a:pt x="167" y="334"/>
                    </a:cubicBezTo>
                    <a:lnTo>
                      <a:pt x="167" y="634"/>
                    </a:lnTo>
                    <a:cubicBezTo>
                      <a:pt x="167" y="634"/>
                      <a:pt x="167" y="601"/>
                      <a:pt x="134" y="601"/>
                    </a:cubicBezTo>
                    <a:lnTo>
                      <a:pt x="134" y="301"/>
                    </a:lnTo>
                    <a:cubicBezTo>
                      <a:pt x="134" y="401"/>
                      <a:pt x="67" y="467"/>
                      <a:pt x="67" y="567"/>
                    </a:cubicBezTo>
                    <a:cubicBezTo>
                      <a:pt x="34" y="1268"/>
                      <a:pt x="0" y="1968"/>
                      <a:pt x="0" y="2702"/>
                    </a:cubicBezTo>
                    <a:lnTo>
                      <a:pt x="34" y="2702"/>
                    </a:lnTo>
                    <a:lnTo>
                      <a:pt x="34" y="2836"/>
                    </a:lnTo>
                    <a:lnTo>
                      <a:pt x="334" y="2836"/>
                    </a:lnTo>
                    <a:lnTo>
                      <a:pt x="334" y="3136"/>
                    </a:lnTo>
                    <a:lnTo>
                      <a:pt x="567" y="3136"/>
                    </a:lnTo>
                    <a:lnTo>
                      <a:pt x="567" y="3103"/>
                    </a:lnTo>
                    <a:lnTo>
                      <a:pt x="834" y="3103"/>
                    </a:lnTo>
                    <a:lnTo>
                      <a:pt x="834" y="2936"/>
                    </a:lnTo>
                    <a:lnTo>
                      <a:pt x="1001" y="2936"/>
                    </a:lnTo>
                    <a:cubicBezTo>
                      <a:pt x="834" y="2802"/>
                      <a:pt x="834" y="2769"/>
                      <a:pt x="867" y="2702"/>
                    </a:cubicBezTo>
                    <a:cubicBezTo>
                      <a:pt x="834" y="2102"/>
                      <a:pt x="834" y="1568"/>
                      <a:pt x="801" y="968"/>
                    </a:cubicBezTo>
                    <a:lnTo>
                      <a:pt x="801" y="567"/>
                    </a:lnTo>
                    <a:cubicBezTo>
                      <a:pt x="801" y="467"/>
                      <a:pt x="734" y="401"/>
                      <a:pt x="734" y="301"/>
                    </a:cubicBezTo>
                    <a:lnTo>
                      <a:pt x="734" y="634"/>
                    </a:lnTo>
                    <a:cubicBezTo>
                      <a:pt x="734" y="668"/>
                      <a:pt x="701" y="668"/>
                      <a:pt x="701" y="734"/>
                    </a:cubicBezTo>
                    <a:lnTo>
                      <a:pt x="701" y="100"/>
                    </a:lnTo>
                    <a:cubicBezTo>
                      <a:pt x="701" y="67"/>
                      <a:pt x="501" y="67"/>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8" name="Google Shape;4008;p40"/>
              <p:cNvSpPr/>
              <p:nvPr/>
            </p:nvSpPr>
            <p:spPr>
              <a:xfrm>
                <a:off x="-4619289" y="1656183"/>
                <a:ext cx="67364" cy="199135"/>
              </a:xfrm>
              <a:custGeom>
                <a:avLst/>
                <a:gdLst/>
                <a:ahLst/>
                <a:cxnLst/>
                <a:rect l="l" t="t" r="r" b="b"/>
                <a:pathLst>
                  <a:path w="1002" h="2962" extrusionOk="0">
                    <a:moveTo>
                      <a:pt x="860" y="2703"/>
                    </a:moveTo>
                    <a:cubicBezTo>
                      <a:pt x="869" y="2716"/>
                      <a:pt x="885" y="2725"/>
                      <a:pt x="911" y="2725"/>
                    </a:cubicBezTo>
                    <a:cubicBezTo>
                      <a:pt x="933" y="2725"/>
                      <a:pt x="963" y="2718"/>
                      <a:pt x="1002" y="2703"/>
                    </a:cubicBezTo>
                    <a:close/>
                    <a:moveTo>
                      <a:pt x="501" y="1"/>
                    </a:moveTo>
                    <a:lnTo>
                      <a:pt x="501" y="201"/>
                    </a:lnTo>
                    <a:lnTo>
                      <a:pt x="468" y="201"/>
                    </a:lnTo>
                    <a:lnTo>
                      <a:pt x="468" y="34"/>
                    </a:lnTo>
                    <a:cubicBezTo>
                      <a:pt x="468" y="101"/>
                      <a:pt x="234" y="101"/>
                      <a:pt x="234" y="134"/>
                    </a:cubicBezTo>
                    <a:lnTo>
                      <a:pt x="234" y="201"/>
                    </a:lnTo>
                    <a:cubicBezTo>
                      <a:pt x="201" y="268"/>
                      <a:pt x="168" y="301"/>
                      <a:pt x="168" y="334"/>
                    </a:cubicBezTo>
                    <a:lnTo>
                      <a:pt x="168" y="301"/>
                    </a:lnTo>
                    <a:cubicBezTo>
                      <a:pt x="168" y="368"/>
                      <a:pt x="168" y="434"/>
                      <a:pt x="134" y="501"/>
                    </a:cubicBezTo>
                    <a:lnTo>
                      <a:pt x="134" y="535"/>
                    </a:lnTo>
                    <a:cubicBezTo>
                      <a:pt x="68" y="1168"/>
                      <a:pt x="34" y="1835"/>
                      <a:pt x="1" y="2469"/>
                    </a:cubicBezTo>
                    <a:lnTo>
                      <a:pt x="34" y="2469"/>
                    </a:lnTo>
                    <a:lnTo>
                      <a:pt x="34" y="2636"/>
                    </a:lnTo>
                    <a:cubicBezTo>
                      <a:pt x="34" y="2653"/>
                      <a:pt x="101" y="2661"/>
                      <a:pt x="168" y="2661"/>
                    </a:cubicBezTo>
                    <a:cubicBezTo>
                      <a:pt x="234" y="2661"/>
                      <a:pt x="301" y="2653"/>
                      <a:pt x="301" y="2636"/>
                    </a:cubicBezTo>
                    <a:lnTo>
                      <a:pt x="335" y="2636"/>
                    </a:lnTo>
                    <a:lnTo>
                      <a:pt x="335" y="2936"/>
                    </a:lnTo>
                    <a:cubicBezTo>
                      <a:pt x="335" y="2953"/>
                      <a:pt x="393" y="2961"/>
                      <a:pt x="451" y="2961"/>
                    </a:cubicBezTo>
                    <a:cubicBezTo>
                      <a:pt x="510" y="2961"/>
                      <a:pt x="568" y="2953"/>
                      <a:pt x="568" y="2936"/>
                    </a:cubicBezTo>
                    <a:lnTo>
                      <a:pt x="568" y="2870"/>
                    </a:lnTo>
                    <a:cubicBezTo>
                      <a:pt x="568" y="2870"/>
                      <a:pt x="687" y="2899"/>
                      <a:pt x="766" y="2899"/>
                    </a:cubicBezTo>
                    <a:cubicBezTo>
                      <a:pt x="805" y="2899"/>
                      <a:pt x="835" y="2892"/>
                      <a:pt x="835" y="2870"/>
                    </a:cubicBezTo>
                    <a:lnTo>
                      <a:pt x="835" y="2703"/>
                    </a:lnTo>
                    <a:lnTo>
                      <a:pt x="860" y="2703"/>
                    </a:lnTo>
                    <a:cubicBezTo>
                      <a:pt x="843" y="2678"/>
                      <a:pt x="852" y="2636"/>
                      <a:pt x="868" y="2603"/>
                    </a:cubicBezTo>
                    <a:cubicBezTo>
                      <a:pt x="868" y="2069"/>
                      <a:pt x="835" y="1502"/>
                      <a:pt x="835" y="968"/>
                    </a:cubicBezTo>
                    <a:lnTo>
                      <a:pt x="835" y="635"/>
                    </a:lnTo>
                    <a:lnTo>
                      <a:pt x="835" y="601"/>
                    </a:lnTo>
                    <a:cubicBezTo>
                      <a:pt x="835" y="501"/>
                      <a:pt x="802" y="434"/>
                      <a:pt x="802" y="334"/>
                    </a:cubicBezTo>
                    <a:cubicBezTo>
                      <a:pt x="802" y="468"/>
                      <a:pt x="802" y="535"/>
                      <a:pt x="735" y="668"/>
                    </a:cubicBezTo>
                    <a:cubicBezTo>
                      <a:pt x="701" y="735"/>
                      <a:pt x="701" y="735"/>
                      <a:pt x="701" y="768"/>
                    </a:cubicBezTo>
                    <a:lnTo>
                      <a:pt x="701" y="101"/>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9" name="Google Shape;4009;p40"/>
              <p:cNvSpPr/>
              <p:nvPr/>
            </p:nvSpPr>
            <p:spPr>
              <a:xfrm>
                <a:off x="-4482476" y="1842342"/>
                <a:ext cx="74087" cy="178227"/>
              </a:xfrm>
              <a:custGeom>
                <a:avLst/>
                <a:gdLst/>
                <a:ahLst/>
                <a:cxnLst/>
                <a:rect l="l" t="t" r="r" b="b"/>
                <a:pathLst>
                  <a:path w="1102" h="2651" extrusionOk="0">
                    <a:moveTo>
                      <a:pt x="601" y="0"/>
                    </a:moveTo>
                    <a:lnTo>
                      <a:pt x="601" y="201"/>
                    </a:lnTo>
                    <a:lnTo>
                      <a:pt x="534" y="201"/>
                    </a:lnTo>
                    <a:lnTo>
                      <a:pt x="534" y="34"/>
                    </a:lnTo>
                    <a:cubicBezTo>
                      <a:pt x="534" y="67"/>
                      <a:pt x="334" y="134"/>
                      <a:pt x="334" y="134"/>
                    </a:cubicBezTo>
                    <a:lnTo>
                      <a:pt x="334" y="201"/>
                    </a:lnTo>
                    <a:cubicBezTo>
                      <a:pt x="301" y="234"/>
                      <a:pt x="268" y="301"/>
                      <a:pt x="268" y="334"/>
                    </a:cubicBezTo>
                    <a:lnTo>
                      <a:pt x="268" y="501"/>
                    </a:lnTo>
                    <a:cubicBezTo>
                      <a:pt x="268" y="401"/>
                      <a:pt x="268" y="367"/>
                      <a:pt x="201" y="301"/>
                    </a:cubicBezTo>
                    <a:cubicBezTo>
                      <a:pt x="201" y="334"/>
                      <a:pt x="201" y="401"/>
                      <a:pt x="168" y="501"/>
                    </a:cubicBezTo>
                    <a:cubicBezTo>
                      <a:pt x="101" y="1035"/>
                      <a:pt x="34" y="1635"/>
                      <a:pt x="1" y="2169"/>
                    </a:cubicBezTo>
                    <a:lnTo>
                      <a:pt x="34" y="2169"/>
                    </a:lnTo>
                    <a:lnTo>
                      <a:pt x="34" y="2335"/>
                    </a:lnTo>
                    <a:cubicBezTo>
                      <a:pt x="34" y="2335"/>
                      <a:pt x="153" y="2350"/>
                      <a:pt x="232" y="2350"/>
                    </a:cubicBezTo>
                    <a:cubicBezTo>
                      <a:pt x="271" y="2350"/>
                      <a:pt x="301" y="2347"/>
                      <a:pt x="301" y="2335"/>
                    </a:cubicBezTo>
                    <a:lnTo>
                      <a:pt x="368" y="2335"/>
                    </a:lnTo>
                    <a:cubicBezTo>
                      <a:pt x="368" y="2402"/>
                      <a:pt x="334" y="2502"/>
                      <a:pt x="334" y="2636"/>
                    </a:cubicBezTo>
                    <a:cubicBezTo>
                      <a:pt x="334" y="2636"/>
                      <a:pt x="453" y="2651"/>
                      <a:pt x="532" y="2651"/>
                    </a:cubicBezTo>
                    <a:cubicBezTo>
                      <a:pt x="572" y="2651"/>
                      <a:pt x="601" y="2647"/>
                      <a:pt x="601" y="2636"/>
                    </a:cubicBezTo>
                    <a:lnTo>
                      <a:pt x="601" y="2569"/>
                    </a:lnTo>
                    <a:cubicBezTo>
                      <a:pt x="601" y="2569"/>
                      <a:pt x="690" y="2599"/>
                      <a:pt x="749" y="2599"/>
                    </a:cubicBezTo>
                    <a:cubicBezTo>
                      <a:pt x="779" y="2599"/>
                      <a:pt x="801" y="2591"/>
                      <a:pt x="801" y="2569"/>
                    </a:cubicBezTo>
                    <a:cubicBezTo>
                      <a:pt x="801" y="2536"/>
                      <a:pt x="801" y="2436"/>
                      <a:pt x="835" y="2402"/>
                    </a:cubicBezTo>
                    <a:lnTo>
                      <a:pt x="968" y="2402"/>
                    </a:lnTo>
                    <a:cubicBezTo>
                      <a:pt x="968" y="2335"/>
                      <a:pt x="1001" y="2235"/>
                      <a:pt x="1001" y="2202"/>
                    </a:cubicBezTo>
                    <a:cubicBezTo>
                      <a:pt x="1102" y="1568"/>
                      <a:pt x="1035" y="968"/>
                      <a:pt x="868" y="334"/>
                    </a:cubicBezTo>
                    <a:cubicBezTo>
                      <a:pt x="868" y="467"/>
                      <a:pt x="835" y="568"/>
                      <a:pt x="835" y="668"/>
                    </a:cubicBezTo>
                    <a:cubicBezTo>
                      <a:pt x="835" y="467"/>
                      <a:pt x="835" y="301"/>
                      <a:pt x="801" y="67"/>
                    </a:cubicBezTo>
                    <a:cubicBezTo>
                      <a:pt x="801" y="34"/>
                      <a:pt x="601" y="34"/>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0" name="Google Shape;4010;p40"/>
              <p:cNvSpPr/>
              <p:nvPr/>
            </p:nvSpPr>
            <p:spPr>
              <a:xfrm>
                <a:off x="-4686518" y="2109244"/>
                <a:ext cx="67297" cy="283576"/>
              </a:xfrm>
              <a:custGeom>
                <a:avLst/>
                <a:gdLst/>
                <a:ahLst/>
                <a:cxnLst/>
                <a:rect l="l" t="t" r="r" b="b"/>
                <a:pathLst>
                  <a:path w="1001" h="4218" extrusionOk="0">
                    <a:moveTo>
                      <a:pt x="634" y="0"/>
                    </a:moveTo>
                    <a:lnTo>
                      <a:pt x="634" y="200"/>
                    </a:lnTo>
                    <a:lnTo>
                      <a:pt x="567" y="200"/>
                    </a:lnTo>
                    <a:lnTo>
                      <a:pt x="567" y="33"/>
                    </a:lnTo>
                    <a:cubicBezTo>
                      <a:pt x="567" y="67"/>
                      <a:pt x="367" y="67"/>
                      <a:pt x="367" y="100"/>
                    </a:cubicBezTo>
                    <a:lnTo>
                      <a:pt x="367" y="200"/>
                    </a:lnTo>
                    <a:cubicBezTo>
                      <a:pt x="334" y="234"/>
                      <a:pt x="300" y="267"/>
                      <a:pt x="300" y="334"/>
                    </a:cubicBezTo>
                    <a:lnTo>
                      <a:pt x="300" y="600"/>
                    </a:lnTo>
                    <a:cubicBezTo>
                      <a:pt x="300" y="600"/>
                      <a:pt x="300" y="567"/>
                      <a:pt x="234" y="567"/>
                    </a:cubicBezTo>
                    <a:lnTo>
                      <a:pt x="234" y="267"/>
                    </a:lnTo>
                    <a:cubicBezTo>
                      <a:pt x="234" y="367"/>
                      <a:pt x="200" y="434"/>
                      <a:pt x="200" y="534"/>
                    </a:cubicBezTo>
                    <a:cubicBezTo>
                      <a:pt x="134" y="1568"/>
                      <a:pt x="67" y="2669"/>
                      <a:pt x="0" y="3703"/>
                    </a:cubicBezTo>
                    <a:lnTo>
                      <a:pt x="34" y="3703"/>
                    </a:lnTo>
                    <a:lnTo>
                      <a:pt x="34" y="3869"/>
                    </a:lnTo>
                    <a:lnTo>
                      <a:pt x="300" y="3903"/>
                    </a:lnTo>
                    <a:lnTo>
                      <a:pt x="334" y="3903"/>
                    </a:lnTo>
                    <a:lnTo>
                      <a:pt x="334" y="4203"/>
                    </a:lnTo>
                    <a:cubicBezTo>
                      <a:pt x="334" y="4203"/>
                      <a:pt x="438" y="4218"/>
                      <a:pt x="507" y="4218"/>
                    </a:cubicBezTo>
                    <a:cubicBezTo>
                      <a:pt x="541" y="4218"/>
                      <a:pt x="567" y="4214"/>
                      <a:pt x="567" y="4203"/>
                    </a:cubicBezTo>
                    <a:lnTo>
                      <a:pt x="567" y="4170"/>
                    </a:lnTo>
                    <a:lnTo>
                      <a:pt x="834" y="4170"/>
                    </a:lnTo>
                    <a:lnTo>
                      <a:pt x="834" y="3936"/>
                    </a:lnTo>
                    <a:lnTo>
                      <a:pt x="968" y="3936"/>
                    </a:lnTo>
                    <a:lnTo>
                      <a:pt x="968" y="3736"/>
                    </a:lnTo>
                    <a:lnTo>
                      <a:pt x="1001" y="3736"/>
                    </a:lnTo>
                    <a:cubicBezTo>
                      <a:pt x="868" y="2935"/>
                      <a:pt x="901" y="2168"/>
                      <a:pt x="901" y="1368"/>
                    </a:cubicBezTo>
                    <a:lnTo>
                      <a:pt x="901" y="567"/>
                    </a:lnTo>
                    <a:cubicBezTo>
                      <a:pt x="901" y="500"/>
                      <a:pt x="868" y="400"/>
                      <a:pt x="868" y="334"/>
                    </a:cubicBezTo>
                    <a:cubicBezTo>
                      <a:pt x="868" y="434"/>
                      <a:pt x="868" y="534"/>
                      <a:pt x="834" y="667"/>
                    </a:cubicBezTo>
                    <a:cubicBezTo>
                      <a:pt x="805" y="696"/>
                      <a:pt x="801" y="725"/>
                      <a:pt x="801" y="732"/>
                    </a:cubicBezTo>
                    <a:lnTo>
                      <a:pt x="801" y="732"/>
                    </a:lnTo>
                    <a:cubicBezTo>
                      <a:pt x="801" y="506"/>
                      <a:pt x="805" y="299"/>
                      <a:pt x="834" y="67"/>
                    </a:cubicBezTo>
                    <a:cubicBezTo>
                      <a:pt x="834" y="67"/>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1" name="Google Shape;4011;p40"/>
              <p:cNvSpPr/>
              <p:nvPr/>
            </p:nvSpPr>
            <p:spPr>
              <a:xfrm>
                <a:off x="-4538545" y="2275167"/>
                <a:ext cx="67364" cy="256684"/>
              </a:xfrm>
              <a:custGeom>
                <a:avLst/>
                <a:gdLst/>
                <a:ahLst/>
                <a:cxnLst/>
                <a:rect l="l" t="t" r="r" b="b"/>
                <a:pathLst>
                  <a:path w="1002" h="3818" extrusionOk="0">
                    <a:moveTo>
                      <a:pt x="635" y="0"/>
                    </a:moveTo>
                    <a:lnTo>
                      <a:pt x="635" y="234"/>
                    </a:lnTo>
                    <a:lnTo>
                      <a:pt x="601" y="234"/>
                    </a:lnTo>
                    <a:lnTo>
                      <a:pt x="601" y="67"/>
                    </a:lnTo>
                    <a:cubicBezTo>
                      <a:pt x="601" y="101"/>
                      <a:pt x="368" y="101"/>
                      <a:pt x="368" y="134"/>
                    </a:cubicBezTo>
                    <a:lnTo>
                      <a:pt x="368" y="234"/>
                    </a:lnTo>
                    <a:cubicBezTo>
                      <a:pt x="334" y="267"/>
                      <a:pt x="301" y="301"/>
                      <a:pt x="301" y="334"/>
                    </a:cubicBezTo>
                    <a:lnTo>
                      <a:pt x="301" y="634"/>
                    </a:lnTo>
                    <a:cubicBezTo>
                      <a:pt x="301" y="634"/>
                      <a:pt x="301" y="601"/>
                      <a:pt x="268" y="601"/>
                    </a:cubicBezTo>
                    <a:lnTo>
                      <a:pt x="268" y="301"/>
                    </a:lnTo>
                    <a:cubicBezTo>
                      <a:pt x="268" y="401"/>
                      <a:pt x="201" y="467"/>
                      <a:pt x="201" y="568"/>
                    </a:cubicBezTo>
                    <a:cubicBezTo>
                      <a:pt x="134" y="1468"/>
                      <a:pt x="34" y="2436"/>
                      <a:pt x="1" y="3336"/>
                    </a:cubicBezTo>
                    <a:lnTo>
                      <a:pt x="34" y="3336"/>
                    </a:lnTo>
                    <a:lnTo>
                      <a:pt x="34" y="3503"/>
                    </a:lnTo>
                    <a:lnTo>
                      <a:pt x="301" y="3570"/>
                    </a:lnTo>
                    <a:lnTo>
                      <a:pt x="301" y="3503"/>
                    </a:lnTo>
                    <a:lnTo>
                      <a:pt x="334" y="3503"/>
                    </a:lnTo>
                    <a:lnTo>
                      <a:pt x="334" y="3803"/>
                    </a:lnTo>
                    <a:cubicBezTo>
                      <a:pt x="334" y="3803"/>
                      <a:pt x="453" y="3818"/>
                      <a:pt x="532" y="3818"/>
                    </a:cubicBezTo>
                    <a:cubicBezTo>
                      <a:pt x="572" y="3818"/>
                      <a:pt x="601" y="3814"/>
                      <a:pt x="601" y="3803"/>
                    </a:cubicBezTo>
                    <a:lnTo>
                      <a:pt x="601" y="3770"/>
                    </a:lnTo>
                    <a:lnTo>
                      <a:pt x="835" y="3770"/>
                    </a:lnTo>
                    <a:lnTo>
                      <a:pt x="835" y="3570"/>
                    </a:lnTo>
                    <a:lnTo>
                      <a:pt x="968" y="3570"/>
                    </a:lnTo>
                    <a:lnTo>
                      <a:pt x="968" y="3336"/>
                    </a:lnTo>
                    <a:lnTo>
                      <a:pt x="1002" y="3336"/>
                    </a:lnTo>
                    <a:cubicBezTo>
                      <a:pt x="868" y="2636"/>
                      <a:pt x="868" y="1902"/>
                      <a:pt x="935" y="1135"/>
                    </a:cubicBezTo>
                    <a:lnTo>
                      <a:pt x="935" y="601"/>
                    </a:lnTo>
                    <a:lnTo>
                      <a:pt x="935" y="568"/>
                    </a:lnTo>
                    <a:cubicBezTo>
                      <a:pt x="935" y="467"/>
                      <a:pt x="868" y="401"/>
                      <a:pt x="868" y="301"/>
                    </a:cubicBezTo>
                    <a:cubicBezTo>
                      <a:pt x="868" y="434"/>
                      <a:pt x="868" y="568"/>
                      <a:pt x="835" y="634"/>
                    </a:cubicBezTo>
                    <a:cubicBezTo>
                      <a:pt x="805" y="694"/>
                      <a:pt x="802" y="700"/>
                      <a:pt x="801" y="725"/>
                    </a:cubicBezTo>
                    <a:lnTo>
                      <a:pt x="801" y="725"/>
                    </a:lnTo>
                    <a:cubicBezTo>
                      <a:pt x="802" y="510"/>
                      <a:pt x="805" y="276"/>
                      <a:pt x="835" y="67"/>
                    </a:cubicBezTo>
                    <a:lnTo>
                      <a:pt x="63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2" name="Google Shape;4012;p40"/>
              <p:cNvSpPr/>
              <p:nvPr/>
            </p:nvSpPr>
            <p:spPr>
              <a:xfrm>
                <a:off x="-4670854" y="2647418"/>
                <a:ext cx="74087" cy="161554"/>
              </a:xfrm>
              <a:custGeom>
                <a:avLst/>
                <a:gdLst/>
                <a:ahLst/>
                <a:cxnLst/>
                <a:rect l="l" t="t" r="r" b="b"/>
                <a:pathLst>
                  <a:path w="1102" h="2403" extrusionOk="0">
                    <a:moveTo>
                      <a:pt x="668" y="1"/>
                    </a:moveTo>
                    <a:lnTo>
                      <a:pt x="668" y="201"/>
                    </a:lnTo>
                    <a:lnTo>
                      <a:pt x="635" y="201"/>
                    </a:lnTo>
                    <a:lnTo>
                      <a:pt x="635" y="34"/>
                    </a:lnTo>
                    <a:cubicBezTo>
                      <a:pt x="635" y="67"/>
                      <a:pt x="434" y="67"/>
                      <a:pt x="434" y="101"/>
                    </a:cubicBezTo>
                    <a:lnTo>
                      <a:pt x="434" y="201"/>
                    </a:lnTo>
                    <a:lnTo>
                      <a:pt x="334" y="268"/>
                    </a:lnTo>
                    <a:lnTo>
                      <a:pt x="334" y="234"/>
                    </a:lnTo>
                    <a:cubicBezTo>
                      <a:pt x="234" y="768"/>
                      <a:pt x="101" y="1368"/>
                      <a:pt x="1" y="1902"/>
                    </a:cubicBezTo>
                    <a:cubicBezTo>
                      <a:pt x="1" y="1902"/>
                      <a:pt x="67" y="1902"/>
                      <a:pt x="101" y="1935"/>
                    </a:cubicBezTo>
                    <a:cubicBezTo>
                      <a:pt x="101" y="2002"/>
                      <a:pt x="67" y="2069"/>
                      <a:pt x="67" y="2102"/>
                    </a:cubicBezTo>
                    <a:cubicBezTo>
                      <a:pt x="67" y="2102"/>
                      <a:pt x="215" y="2176"/>
                      <a:pt x="278" y="2176"/>
                    </a:cubicBezTo>
                    <a:cubicBezTo>
                      <a:pt x="288" y="2176"/>
                      <a:pt x="296" y="2174"/>
                      <a:pt x="301" y="2169"/>
                    </a:cubicBezTo>
                    <a:lnTo>
                      <a:pt x="301" y="2102"/>
                    </a:lnTo>
                    <a:lnTo>
                      <a:pt x="434" y="2102"/>
                    </a:lnTo>
                    <a:cubicBezTo>
                      <a:pt x="434" y="2202"/>
                      <a:pt x="401" y="2269"/>
                      <a:pt x="401" y="2369"/>
                    </a:cubicBezTo>
                    <a:cubicBezTo>
                      <a:pt x="401" y="2369"/>
                      <a:pt x="601" y="2402"/>
                      <a:pt x="635" y="2402"/>
                    </a:cubicBezTo>
                    <a:lnTo>
                      <a:pt x="635" y="2336"/>
                    </a:lnTo>
                    <a:cubicBezTo>
                      <a:pt x="668" y="2336"/>
                      <a:pt x="835" y="2369"/>
                      <a:pt x="835" y="2369"/>
                    </a:cubicBezTo>
                    <a:cubicBezTo>
                      <a:pt x="835" y="2269"/>
                      <a:pt x="901" y="2236"/>
                      <a:pt x="901" y="2169"/>
                    </a:cubicBezTo>
                    <a:lnTo>
                      <a:pt x="968" y="2169"/>
                    </a:lnTo>
                    <a:lnTo>
                      <a:pt x="1102" y="1669"/>
                    </a:lnTo>
                    <a:cubicBezTo>
                      <a:pt x="1001" y="1368"/>
                      <a:pt x="1001" y="1035"/>
                      <a:pt x="968" y="701"/>
                    </a:cubicBezTo>
                    <a:lnTo>
                      <a:pt x="968" y="534"/>
                    </a:lnTo>
                    <a:cubicBezTo>
                      <a:pt x="968" y="434"/>
                      <a:pt x="935" y="368"/>
                      <a:pt x="935" y="268"/>
                    </a:cubicBezTo>
                    <a:cubicBezTo>
                      <a:pt x="913" y="355"/>
                      <a:pt x="905" y="456"/>
                      <a:pt x="884" y="553"/>
                    </a:cubicBezTo>
                    <a:lnTo>
                      <a:pt x="884" y="553"/>
                    </a:lnTo>
                    <a:cubicBezTo>
                      <a:pt x="901" y="393"/>
                      <a:pt x="901" y="237"/>
                      <a:pt x="901" y="67"/>
                    </a:cubicBezTo>
                    <a:cubicBezTo>
                      <a:pt x="901" y="67"/>
                      <a:pt x="668" y="34"/>
                      <a:pt x="6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3" name="Google Shape;4013;p40"/>
              <p:cNvSpPr/>
              <p:nvPr/>
            </p:nvSpPr>
            <p:spPr>
              <a:xfrm>
                <a:off x="-4540764" y="2750615"/>
                <a:ext cx="69583" cy="182664"/>
              </a:xfrm>
              <a:custGeom>
                <a:avLst/>
                <a:gdLst/>
                <a:ahLst/>
                <a:cxnLst/>
                <a:rect l="l" t="t" r="r" b="b"/>
                <a:pathLst>
                  <a:path w="1035" h="2717" extrusionOk="0">
                    <a:moveTo>
                      <a:pt x="634" y="0"/>
                    </a:moveTo>
                    <a:lnTo>
                      <a:pt x="634" y="200"/>
                    </a:lnTo>
                    <a:lnTo>
                      <a:pt x="568" y="200"/>
                    </a:lnTo>
                    <a:lnTo>
                      <a:pt x="568" y="34"/>
                    </a:lnTo>
                    <a:cubicBezTo>
                      <a:pt x="568" y="67"/>
                      <a:pt x="367" y="67"/>
                      <a:pt x="367" y="100"/>
                    </a:cubicBezTo>
                    <a:lnTo>
                      <a:pt x="367" y="200"/>
                    </a:lnTo>
                    <a:cubicBezTo>
                      <a:pt x="334" y="234"/>
                      <a:pt x="301" y="267"/>
                      <a:pt x="301" y="334"/>
                    </a:cubicBezTo>
                    <a:cubicBezTo>
                      <a:pt x="301" y="400"/>
                      <a:pt x="301" y="501"/>
                      <a:pt x="234" y="567"/>
                    </a:cubicBezTo>
                    <a:lnTo>
                      <a:pt x="234" y="534"/>
                    </a:lnTo>
                    <a:lnTo>
                      <a:pt x="234" y="234"/>
                    </a:lnTo>
                    <a:cubicBezTo>
                      <a:pt x="167" y="901"/>
                      <a:pt x="67" y="1535"/>
                      <a:pt x="0" y="2202"/>
                    </a:cubicBezTo>
                    <a:lnTo>
                      <a:pt x="34" y="2202"/>
                    </a:lnTo>
                    <a:lnTo>
                      <a:pt x="34" y="2369"/>
                    </a:lnTo>
                    <a:lnTo>
                      <a:pt x="301" y="2402"/>
                    </a:lnTo>
                    <a:lnTo>
                      <a:pt x="367" y="2402"/>
                    </a:lnTo>
                    <a:lnTo>
                      <a:pt x="367" y="2702"/>
                    </a:lnTo>
                    <a:cubicBezTo>
                      <a:pt x="367" y="2702"/>
                      <a:pt x="486" y="2717"/>
                      <a:pt x="565" y="2717"/>
                    </a:cubicBezTo>
                    <a:cubicBezTo>
                      <a:pt x="605" y="2717"/>
                      <a:pt x="634" y="2713"/>
                      <a:pt x="634" y="2702"/>
                    </a:cubicBezTo>
                    <a:lnTo>
                      <a:pt x="634" y="2669"/>
                    </a:lnTo>
                    <a:cubicBezTo>
                      <a:pt x="634" y="2669"/>
                      <a:pt x="738" y="2684"/>
                      <a:pt x="807" y="2684"/>
                    </a:cubicBezTo>
                    <a:cubicBezTo>
                      <a:pt x="842" y="2684"/>
                      <a:pt x="868" y="2680"/>
                      <a:pt x="868" y="2669"/>
                    </a:cubicBezTo>
                    <a:lnTo>
                      <a:pt x="868" y="2435"/>
                    </a:lnTo>
                    <a:lnTo>
                      <a:pt x="1001" y="2435"/>
                    </a:lnTo>
                    <a:lnTo>
                      <a:pt x="1001" y="2235"/>
                    </a:lnTo>
                    <a:lnTo>
                      <a:pt x="1035" y="2235"/>
                    </a:lnTo>
                    <a:cubicBezTo>
                      <a:pt x="901" y="1868"/>
                      <a:pt x="901" y="1468"/>
                      <a:pt x="901" y="1068"/>
                    </a:cubicBezTo>
                    <a:lnTo>
                      <a:pt x="901" y="534"/>
                    </a:lnTo>
                    <a:cubicBezTo>
                      <a:pt x="901" y="467"/>
                      <a:pt x="868" y="367"/>
                      <a:pt x="868" y="267"/>
                    </a:cubicBezTo>
                    <a:cubicBezTo>
                      <a:pt x="868" y="400"/>
                      <a:pt x="834" y="534"/>
                      <a:pt x="834" y="667"/>
                    </a:cubicBezTo>
                    <a:cubicBezTo>
                      <a:pt x="815" y="687"/>
                      <a:pt x="807" y="695"/>
                      <a:pt x="803" y="705"/>
                    </a:cubicBezTo>
                    <a:lnTo>
                      <a:pt x="803" y="705"/>
                    </a:lnTo>
                    <a:cubicBezTo>
                      <a:pt x="811" y="490"/>
                      <a:pt x="834" y="290"/>
                      <a:pt x="834" y="67"/>
                    </a:cubicBezTo>
                    <a:cubicBezTo>
                      <a:pt x="834" y="67"/>
                      <a:pt x="634" y="34"/>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4" name="Google Shape;4014;p40"/>
              <p:cNvSpPr/>
              <p:nvPr/>
            </p:nvSpPr>
            <p:spPr>
              <a:xfrm>
                <a:off x="-4650685" y="3122866"/>
                <a:ext cx="67364" cy="217624"/>
              </a:xfrm>
              <a:custGeom>
                <a:avLst/>
                <a:gdLst/>
                <a:ahLst/>
                <a:cxnLst/>
                <a:rect l="l" t="t" r="r" b="b"/>
                <a:pathLst>
                  <a:path w="1002" h="3237" extrusionOk="0">
                    <a:moveTo>
                      <a:pt x="468" y="0"/>
                    </a:moveTo>
                    <a:lnTo>
                      <a:pt x="468" y="201"/>
                    </a:lnTo>
                    <a:lnTo>
                      <a:pt x="435" y="201"/>
                    </a:lnTo>
                    <a:lnTo>
                      <a:pt x="435" y="34"/>
                    </a:lnTo>
                    <a:cubicBezTo>
                      <a:pt x="435" y="101"/>
                      <a:pt x="201" y="101"/>
                      <a:pt x="201" y="134"/>
                    </a:cubicBezTo>
                    <a:lnTo>
                      <a:pt x="201" y="201"/>
                    </a:lnTo>
                    <a:cubicBezTo>
                      <a:pt x="168" y="267"/>
                      <a:pt x="134" y="301"/>
                      <a:pt x="134" y="334"/>
                    </a:cubicBezTo>
                    <a:lnTo>
                      <a:pt x="134" y="634"/>
                    </a:lnTo>
                    <a:cubicBezTo>
                      <a:pt x="134" y="634"/>
                      <a:pt x="134" y="568"/>
                      <a:pt x="101" y="568"/>
                    </a:cubicBezTo>
                    <a:lnTo>
                      <a:pt x="101" y="868"/>
                    </a:lnTo>
                    <a:cubicBezTo>
                      <a:pt x="34" y="1502"/>
                      <a:pt x="34" y="2169"/>
                      <a:pt x="1" y="2802"/>
                    </a:cubicBezTo>
                    <a:lnTo>
                      <a:pt x="34" y="2802"/>
                    </a:lnTo>
                    <a:lnTo>
                      <a:pt x="34" y="2969"/>
                    </a:lnTo>
                    <a:cubicBezTo>
                      <a:pt x="34" y="2969"/>
                      <a:pt x="153" y="2984"/>
                      <a:pt x="232" y="2984"/>
                    </a:cubicBezTo>
                    <a:cubicBezTo>
                      <a:pt x="272" y="2984"/>
                      <a:pt x="301" y="2980"/>
                      <a:pt x="301" y="2969"/>
                    </a:cubicBezTo>
                    <a:lnTo>
                      <a:pt x="335" y="2969"/>
                    </a:lnTo>
                    <a:lnTo>
                      <a:pt x="335" y="3236"/>
                    </a:lnTo>
                    <a:lnTo>
                      <a:pt x="601" y="3236"/>
                    </a:lnTo>
                    <a:lnTo>
                      <a:pt x="601" y="3203"/>
                    </a:lnTo>
                    <a:lnTo>
                      <a:pt x="835" y="3203"/>
                    </a:lnTo>
                    <a:lnTo>
                      <a:pt x="835" y="3036"/>
                    </a:lnTo>
                    <a:lnTo>
                      <a:pt x="1002" y="3036"/>
                    </a:lnTo>
                    <a:cubicBezTo>
                      <a:pt x="802" y="3036"/>
                      <a:pt x="802" y="2969"/>
                      <a:pt x="835" y="2869"/>
                    </a:cubicBezTo>
                    <a:lnTo>
                      <a:pt x="768" y="768"/>
                    </a:lnTo>
                    <a:lnTo>
                      <a:pt x="768" y="534"/>
                    </a:lnTo>
                    <a:cubicBezTo>
                      <a:pt x="768" y="467"/>
                      <a:pt x="701" y="367"/>
                      <a:pt x="701" y="301"/>
                    </a:cubicBezTo>
                    <a:lnTo>
                      <a:pt x="701" y="634"/>
                    </a:lnTo>
                    <a:cubicBezTo>
                      <a:pt x="701" y="668"/>
                      <a:pt x="668" y="668"/>
                      <a:pt x="668" y="701"/>
                    </a:cubicBezTo>
                    <a:lnTo>
                      <a:pt x="668" y="67"/>
                    </a:lnTo>
                    <a:cubicBezTo>
                      <a:pt x="668" y="34"/>
                      <a:pt x="468" y="34"/>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5" name="Google Shape;4015;p40"/>
              <p:cNvSpPr/>
              <p:nvPr/>
            </p:nvSpPr>
            <p:spPr>
              <a:xfrm>
                <a:off x="-4502645" y="3208113"/>
                <a:ext cx="67364" cy="208615"/>
              </a:xfrm>
              <a:custGeom>
                <a:avLst/>
                <a:gdLst/>
                <a:ahLst/>
                <a:cxnLst/>
                <a:rect l="l" t="t" r="r" b="b"/>
                <a:pathLst>
                  <a:path w="1002" h="3103" extrusionOk="0">
                    <a:moveTo>
                      <a:pt x="468" y="0"/>
                    </a:moveTo>
                    <a:lnTo>
                      <a:pt x="468" y="200"/>
                    </a:lnTo>
                    <a:lnTo>
                      <a:pt x="434" y="200"/>
                    </a:lnTo>
                    <a:lnTo>
                      <a:pt x="434" y="33"/>
                    </a:lnTo>
                    <a:cubicBezTo>
                      <a:pt x="434" y="67"/>
                      <a:pt x="234" y="100"/>
                      <a:pt x="234" y="100"/>
                    </a:cubicBezTo>
                    <a:lnTo>
                      <a:pt x="234" y="200"/>
                    </a:lnTo>
                    <a:cubicBezTo>
                      <a:pt x="167" y="234"/>
                      <a:pt x="134" y="267"/>
                      <a:pt x="134" y="334"/>
                    </a:cubicBezTo>
                    <a:lnTo>
                      <a:pt x="134" y="267"/>
                    </a:lnTo>
                    <a:cubicBezTo>
                      <a:pt x="134" y="367"/>
                      <a:pt x="101" y="434"/>
                      <a:pt x="101" y="534"/>
                    </a:cubicBezTo>
                    <a:cubicBezTo>
                      <a:pt x="67" y="1234"/>
                      <a:pt x="1" y="1935"/>
                      <a:pt x="1" y="2669"/>
                    </a:cubicBezTo>
                    <a:lnTo>
                      <a:pt x="67" y="2669"/>
                    </a:lnTo>
                    <a:lnTo>
                      <a:pt x="67" y="2835"/>
                    </a:lnTo>
                    <a:cubicBezTo>
                      <a:pt x="67" y="2835"/>
                      <a:pt x="171" y="2850"/>
                      <a:pt x="240" y="2850"/>
                    </a:cubicBezTo>
                    <a:cubicBezTo>
                      <a:pt x="275" y="2850"/>
                      <a:pt x="301" y="2847"/>
                      <a:pt x="301" y="2835"/>
                    </a:cubicBezTo>
                    <a:lnTo>
                      <a:pt x="334" y="2835"/>
                    </a:lnTo>
                    <a:lnTo>
                      <a:pt x="334" y="3102"/>
                    </a:lnTo>
                    <a:lnTo>
                      <a:pt x="601" y="3102"/>
                    </a:lnTo>
                    <a:lnTo>
                      <a:pt x="601" y="3069"/>
                    </a:lnTo>
                    <a:lnTo>
                      <a:pt x="834" y="3069"/>
                    </a:lnTo>
                    <a:lnTo>
                      <a:pt x="834" y="2902"/>
                    </a:lnTo>
                    <a:lnTo>
                      <a:pt x="1001" y="2902"/>
                    </a:lnTo>
                    <a:cubicBezTo>
                      <a:pt x="801" y="2835"/>
                      <a:pt x="801" y="2735"/>
                      <a:pt x="834" y="2669"/>
                    </a:cubicBezTo>
                    <a:cubicBezTo>
                      <a:pt x="801" y="2102"/>
                      <a:pt x="801" y="1568"/>
                      <a:pt x="768" y="1001"/>
                    </a:cubicBezTo>
                    <a:lnTo>
                      <a:pt x="768" y="534"/>
                    </a:lnTo>
                    <a:cubicBezTo>
                      <a:pt x="768" y="434"/>
                      <a:pt x="734" y="367"/>
                      <a:pt x="734" y="267"/>
                    </a:cubicBezTo>
                    <a:lnTo>
                      <a:pt x="734" y="600"/>
                    </a:lnTo>
                    <a:cubicBezTo>
                      <a:pt x="668" y="667"/>
                      <a:pt x="668" y="667"/>
                      <a:pt x="668" y="701"/>
                    </a:cubicBezTo>
                    <a:lnTo>
                      <a:pt x="668" y="67"/>
                    </a:lnTo>
                    <a:cubicBezTo>
                      <a:pt x="668" y="33"/>
                      <a:pt x="468" y="33"/>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6" name="Google Shape;4016;p40"/>
              <p:cNvSpPr/>
              <p:nvPr/>
            </p:nvSpPr>
            <p:spPr>
              <a:xfrm>
                <a:off x="-4641676" y="3519790"/>
                <a:ext cx="76306" cy="186227"/>
              </a:xfrm>
              <a:custGeom>
                <a:avLst/>
                <a:gdLst/>
                <a:ahLst/>
                <a:cxnLst/>
                <a:rect l="l" t="t" r="r" b="b"/>
                <a:pathLst>
                  <a:path w="1135" h="2770" extrusionOk="0">
                    <a:moveTo>
                      <a:pt x="801" y="1"/>
                    </a:moveTo>
                    <a:cubicBezTo>
                      <a:pt x="801" y="101"/>
                      <a:pt x="801" y="134"/>
                      <a:pt x="734" y="234"/>
                    </a:cubicBezTo>
                    <a:lnTo>
                      <a:pt x="701" y="234"/>
                    </a:lnTo>
                    <a:lnTo>
                      <a:pt x="701" y="67"/>
                    </a:lnTo>
                    <a:cubicBezTo>
                      <a:pt x="701" y="101"/>
                      <a:pt x="501" y="101"/>
                      <a:pt x="501" y="134"/>
                    </a:cubicBezTo>
                    <a:lnTo>
                      <a:pt x="501" y="268"/>
                    </a:lnTo>
                    <a:lnTo>
                      <a:pt x="401" y="368"/>
                    </a:lnTo>
                    <a:cubicBezTo>
                      <a:pt x="401" y="434"/>
                      <a:pt x="367" y="501"/>
                      <a:pt x="367" y="601"/>
                    </a:cubicBezTo>
                    <a:lnTo>
                      <a:pt x="367" y="568"/>
                    </a:lnTo>
                    <a:lnTo>
                      <a:pt x="367" y="301"/>
                    </a:lnTo>
                    <a:cubicBezTo>
                      <a:pt x="234" y="968"/>
                      <a:pt x="134" y="1602"/>
                      <a:pt x="0" y="2269"/>
                    </a:cubicBezTo>
                    <a:cubicBezTo>
                      <a:pt x="0" y="2269"/>
                      <a:pt x="34" y="2269"/>
                      <a:pt x="34" y="2302"/>
                    </a:cubicBezTo>
                    <a:cubicBezTo>
                      <a:pt x="34" y="2369"/>
                      <a:pt x="34" y="2436"/>
                      <a:pt x="0" y="2469"/>
                    </a:cubicBezTo>
                    <a:cubicBezTo>
                      <a:pt x="0" y="2502"/>
                      <a:pt x="234" y="2502"/>
                      <a:pt x="234" y="2502"/>
                    </a:cubicBezTo>
                    <a:lnTo>
                      <a:pt x="234" y="2469"/>
                    </a:lnTo>
                    <a:lnTo>
                      <a:pt x="334" y="2469"/>
                    </a:lnTo>
                    <a:cubicBezTo>
                      <a:pt x="334" y="2569"/>
                      <a:pt x="301" y="2636"/>
                      <a:pt x="301" y="2736"/>
                    </a:cubicBezTo>
                    <a:cubicBezTo>
                      <a:pt x="301" y="2769"/>
                      <a:pt x="534" y="2769"/>
                      <a:pt x="534" y="2769"/>
                    </a:cubicBezTo>
                    <a:lnTo>
                      <a:pt x="534" y="2703"/>
                    </a:lnTo>
                    <a:lnTo>
                      <a:pt x="734" y="2736"/>
                    </a:lnTo>
                    <a:cubicBezTo>
                      <a:pt x="734" y="2636"/>
                      <a:pt x="734" y="2603"/>
                      <a:pt x="801" y="2536"/>
                    </a:cubicBezTo>
                    <a:lnTo>
                      <a:pt x="901" y="2536"/>
                    </a:lnTo>
                    <a:lnTo>
                      <a:pt x="901" y="2302"/>
                    </a:lnTo>
                    <a:cubicBezTo>
                      <a:pt x="1001" y="1902"/>
                      <a:pt x="1034" y="1535"/>
                      <a:pt x="1068" y="1101"/>
                    </a:cubicBezTo>
                    <a:cubicBezTo>
                      <a:pt x="1068" y="935"/>
                      <a:pt x="1135" y="735"/>
                      <a:pt x="1135" y="568"/>
                    </a:cubicBezTo>
                    <a:cubicBezTo>
                      <a:pt x="1135" y="468"/>
                      <a:pt x="1068" y="401"/>
                      <a:pt x="1068" y="301"/>
                    </a:cubicBezTo>
                    <a:cubicBezTo>
                      <a:pt x="1034" y="434"/>
                      <a:pt x="1034" y="601"/>
                      <a:pt x="1001" y="735"/>
                    </a:cubicBezTo>
                    <a:lnTo>
                      <a:pt x="1001" y="768"/>
                    </a:lnTo>
                    <a:lnTo>
                      <a:pt x="1001" y="835"/>
                    </a:lnTo>
                    <a:lnTo>
                      <a:pt x="901" y="835"/>
                    </a:lnTo>
                    <a:cubicBezTo>
                      <a:pt x="968" y="601"/>
                      <a:pt x="968" y="368"/>
                      <a:pt x="1001" y="101"/>
                    </a:cubicBezTo>
                    <a:cubicBezTo>
                      <a:pt x="1001" y="101"/>
                      <a:pt x="801" y="67"/>
                      <a:pt x="8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7" name="Google Shape;4017;p40"/>
              <p:cNvSpPr/>
              <p:nvPr/>
            </p:nvSpPr>
            <p:spPr>
              <a:xfrm>
                <a:off x="-4451079" y="3618484"/>
                <a:ext cx="67364" cy="192950"/>
              </a:xfrm>
              <a:custGeom>
                <a:avLst/>
                <a:gdLst/>
                <a:ahLst/>
                <a:cxnLst/>
                <a:rect l="l" t="t" r="r" b="b"/>
                <a:pathLst>
                  <a:path w="1002" h="2870" extrusionOk="0">
                    <a:moveTo>
                      <a:pt x="468" y="0"/>
                    </a:moveTo>
                    <a:lnTo>
                      <a:pt x="468" y="201"/>
                    </a:lnTo>
                    <a:lnTo>
                      <a:pt x="401" y="201"/>
                    </a:lnTo>
                    <a:lnTo>
                      <a:pt x="401" y="67"/>
                    </a:lnTo>
                    <a:cubicBezTo>
                      <a:pt x="401" y="100"/>
                      <a:pt x="201" y="134"/>
                      <a:pt x="201" y="134"/>
                    </a:cubicBezTo>
                    <a:lnTo>
                      <a:pt x="201" y="201"/>
                    </a:lnTo>
                    <a:cubicBezTo>
                      <a:pt x="168" y="267"/>
                      <a:pt x="134" y="301"/>
                      <a:pt x="134" y="334"/>
                    </a:cubicBezTo>
                    <a:lnTo>
                      <a:pt x="134" y="267"/>
                    </a:lnTo>
                    <a:cubicBezTo>
                      <a:pt x="134" y="334"/>
                      <a:pt x="67" y="434"/>
                      <a:pt x="67" y="501"/>
                    </a:cubicBezTo>
                    <a:cubicBezTo>
                      <a:pt x="34" y="1135"/>
                      <a:pt x="1" y="1802"/>
                      <a:pt x="1" y="2435"/>
                    </a:cubicBezTo>
                    <a:lnTo>
                      <a:pt x="34" y="2435"/>
                    </a:lnTo>
                    <a:lnTo>
                      <a:pt x="34" y="2602"/>
                    </a:lnTo>
                    <a:cubicBezTo>
                      <a:pt x="34" y="2602"/>
                      <a:pt x="153" y="2617"/>
                      <a:pt x="232" y="2617"/>
                    </a:cubicBezTo>
                    <a:cubicBezTo>
                      <a:pt x="271" y="2617"/>
                      <a:pt x="301" y="2613"/>
                      <a:pt x="301" y="2602"/>
                    </a:cubicBezTo>
                    <a:lnTo>
                      <a:pt x="334" y="2602"/>
                    </a:lnTo>
                    <a:lnTo>
                      <a:pt x="334" y="2869"/>
                    </a:lnTo>
                    <a:lnTo>
                      <a:pt x="568" y="2869"/>
                    </a:lnTo>
                    <a:lnTo>
                      <a:pt x="568" y="2836"/>
                    </a:lnTo>
                    <a:lnTo>
                      <a:pt x="835" y="2836"/>
                    </a:lnTo>
                    <a:lnTo>
                      <a:pt x="835" y="2669"/>
                    </a:lnTo>
                    <a:lnTo>
                      <a:pt x="1001" y="2669"/>
                    </a:lnTo>
                    <a:lnTo>
                      <a:pt x="1001" y="2469"/>
                    </a:lnTo>
                    <a:lnTo>
                      <a:pt x="835" y="2569"/>
                    </a:lnTo>
                    <a:cubicBezTo>
                      <a:pt x="801" y="2002"/>
                      <a:pt x="801" y="1468"/>
                      <a:pt x="735" y="934"/>
                    </a:cubicBezTo>
                    <a:lnTo>
                      <a:pt x="735" y="601"/>
                    </a:lnTo>
                    <a:lnTo>
                      <a:pt x="735" y="567"/>
                    </a:lnTo>
                    <a:cubicBezTo>
                      <a:pt x="735" y="467"/>
                      <a:pt x="701" y="401"/>
                      <a:pt x="701" y="301"/>
                    </a:cubicBezTo>
                    <a:lnTo>
                      <a:pt x="701" y="634"/>
                    </a:lnTo>
                    <a:cubicBezTo>
                      <a:pt x="668" y="668"/>
                      <a:pt x="668" y="668"/>
                      <a:pt x="668" y="701"/>
                    </a:cubicBezTo>
                    <a:lnTo>
                      <a:pt x="668" y="100"/>
                    </a:lnTo>
                    <a:cubicBezTo>
                      <a:pt x="668" y="34"/>
                      <a:pt x="468" y="34"/>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8" name="Google Shape;4018;p40"/>
              <p:cNvSpPr/>
              <p:nvPr/>
            </p:nvSpPr>
            <p:spPr>
              <a:xfrm>
                <a:off x="-4661845" y="4019912"/>
                <a:ext cx="67297" cy="169957"/>
              </a:xfrm>
              <a:custGeom>
                <a:avLst/>
                <a:gdLst/>
                <a:ahLst/>
                <a:cxnLst/>
                <a:rect l="l" t="t" r="r" b="b"/>
                <a:pathLst>
                  <a:path w="1001" h="2528" extrusionOk="0">
                    <a:moveTo>
                      <a:pt x="467" y="0"/>
                    </a:moveTo>
                    <a:lnTo>
                      <a:pt x="467" y="200"/>
                    </a:lnTo>
                    <a:lnTo>
                      <a:pt x="434" y="200"/>
                    </a:lnTo>
                    <a:lnTo>
                      <a:pt x="434" y="34"/>
                    </a:lnTo>
                    <a:cubicBezTo>
                      <a:pt x="434" y="100"/>
                      <a:pt x="200" y="100"/>
                      <a:pt x="200" y="134"/>
                    </a:cubicBezTo>
                    <a:lnTo>
                      <a:pt x="200" y="200"/>
                    </a:lnTo>
                    <a:cubicBezTo>
                      <a:pt x="167" y="267"/>
                      <a:pt x="134" y="301"/>
                      <a:pt x="134" y="334"/>
                    </a:cubicBezTo>
                    <a:lnTo>
                      <a:pt x="134" y="234"/>
                    </a:lnTo>
                    <a:cubicBezTo>
                      <a:pt x="134" y="334"/>
                      <a:pt x="100" y="401"/>
                      <a:pt x="100" y="501"/>
                    </a:cubicBezTo>
                    <a:cubicBezTo>
                      <a:pt x="34" y="1001"/>
                      <a:pt x="0" y="1535"/>
                      <a:pt x="0" y="2035"/>
                    </a:cubicBezTo>
                    <a:lnTo>
                      <a:pt x="34" y="2035"/>
                    </a:lnTo>
                    <a:lnTo>
                      <a:pt x="34" y="2202"/>
                    </a:lnTo>
                    <a:cubicBezTo>
                      <a:pt x="34" y="2219"/>
                      <a:pt x="100" y="2227"/>
                      <a:pt x="167" y="2227"/>
                    </a:cubicBezTo>
                    <a:cubicBezTo>
                      <a:pt x="234" y="2227"/>
                      <a:pt x="300" y="2219"/>
                      <a:pt x="300" y="2202"/>
                    </a:cubicBezTo>
                    <a:lnTo>
                      <a:pt x="334" y="2202"/>
                    </a:lnTo>
                    <a:lnTo>
                      <a:pt x="334" y="2502"/>
                    </a:lnTo>
                    <a:cubicBezTo>
                      <a:pt x="334" y="2519"/>
                      <a:pt x="400" y="2527"/>
                      <a:pt x="467" y="2527"/>
                    </a:cubicBezTo>
                    <a:cubicBezTo>
                      <a:pt x="534" y="2527"/>
                      <a:pt x="601" y="2519"/>
                      <a:pt x="601" y="2502"/>
                    </a:cubicBezTo>
                    <a:lnTo>
                      <a:pt x="601" y="2469"/>
                    </a:lnTo>
                    <a:cubicBezTo>
                      <a:pt x="601" y="2485"/>
                      <a:pt x="659" y="2494"/>
                      <a:pt x="717" y="2494"/>
                    </a:cubicBezTo>
                    <a:cubicBezTo>
                      <a:pt x="776" y="2494"/>
                      <a:pt x="834" y="2485"/>
                      <a:pt x="834" y="2469"/>
                    </a:cubicBezTo>
                    <a:lnTo>
                      <a:pt x="834" y="2302"/>
                    </a:lnTo>
                    <a:lnTo>
                      <a:pt x="1001" y="2302"/>
                    </a:lnTo>
                    <a:lnTo>
                      <a:pt x="1001" y="2068"/>
                    </a:lnTo>
                    <a:cubicBezTo>
                      <a:pt x="874" y="2132"/>
                      <a:pt x="841" y="2155"/>
                      <a:pt x="834" y="2164"/>
                    </a:cubicBezTo>
                    <a:lnTo>
                      <a:pt x="834" y="2164"/>
                    </a:lnTo>
                    <a:cubicBezTo>
                      <a:pt x="801" y="1765"/>
                      <a:pt x="801" y="1300"/>
                      <a:pt x="767" y="868"/>
                    </a:cubicBezTo>
                    <a:lnTo>
                      <a:pt x="767" y="634"/>
                    </a:lnTo>
                    <a:lnTo>
                      <a:pt x="767" y="567"/>
                    </a:lnTo>
                    <a:cubicBezTo>
                      <a:pt x="767" y="501"/>
                      <a:pt x="701" y="434"/>
                      <a:pt x="701" y="334"/>
                    </a:cubicBezTo>
                    <a:lnTo>
                      <a:pt x="701" y="667"/>
                    </a:lnTo>
                    <a:lnTo>
                      <a:pt x="667" y="701"/>
                    </a:lnTo>
                    <a:lnTo>
                      <a:pt x="667" y="67"/>
                    </a:ln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9" name="Google Shape;4019;p40"/>
              <p:cNvSpPr/>
              <p:nvPr/>
            </p:nvSpPr>
            <p:spPr>
              <a:xfrm>
                <a:off x="-4565437" y="3851704"/>
                <a:ext cx="62860" cy="165991"/>
              </a:xfrm>
              <a:custGeom>
                <a:avLst/>
                <a:gdLst/>
                <a:ahLst/>
                <a:cxnLst/>
                <a:rect l="l" t="t" r="r" b="b"/>
                <a:pathLst>
                  <a:path w="935" h="2469" extrusionOk="0">
                    <a:moveTo>
                      <a:pt x="434" y="1"/>
                    </a:moveTo>
                    <a:lnTo>
                      <a:pt x="434" y="201"/>
                    </a:lnTo>
                    <a:lnTo>
                      <a:pt x="401" y="201"/>
                    </a:lnTo>
                    <a:lnTo>
                      <a:pt x="401" y="34"/>
                    </a:lnTo>
                    <a:cubicBezTo>
                      <a:pt x="401" y="101"/>
                      <a:pt x="201" y="101"/>
                      <a:pt x="201" y="134"/>
                    </a:cubicBezTo>
                    <a:lnTo>
                      <a:pt x="201" y="201"/>
                    </a:lnTo>
                    <a:cubicBezTo>
                      <a:pt x="167" y="267"/>
                      <a:pt x="101" y="301"/>
                      <a:pt x="101" y="334"/>
                    </a:cubicBezTo>
                    <a:lnTo>
                      <a:pt x="101" y="267"/>
                    </a:lnTo>
                    <a:cubicBezTo>
                      <a:pt x="101" y="334"/>
                      <a:pt x="67" y="434"/>
                      <a:pt x="67" y="501"/>
                    </a:cubicBezTo>
                    <a:cubicBezTo>
                      <a:pt x="34" y="1001"/>
                      <a:pt x="1" y="1468"/>
                      <a:pt x="1" y="1969"/>
                    </a:cubicBezTo>
                    <a:lnTo>
                      <a:pt x="34" y="1969"/>
                    </a:lnTo>
                    <a:lnTo>
                      <a:pt x="34" y="2135"/>
                    </a:lnTo>
                    <a:lnTo>
                      <a:pt x="267" y="2169"/>
                    </a:lnTo>
                    <a:lnTo>
                      <a:pt x="267" y="2135"/>
                    </a:lnTo>
                    <a:lnTo>
                      <a:pt x="334" y="2135"/>
                    </a:lnTo>
                    <a:lnTo>
                      <a:pt x="334" y="2436"/>
                    </a:lnTo>
                    <a:lnTo>
                      <a:pt x="534" y="2469"/>
                    </a:lnTo>
                    <a:lnTo>
                      <a:pt x="534" y="2369"/>
                    </a:lnTo>
                    <a:lnTo>
                      <a:pt x="768" y="2369"/>
                    </a:lnTo>
                    <a:lnTo>
                      <a:pt x="768" y="2169"/>
                    </a:lnTo>
                    <a:lnTo>
                      <a:pt x="935" y="2169"/>
                    </a:lnTo>
                    <a:lnTo>
                      <a:pt x="935" y="1969"/>
                    </a:lnTo>
                    <a:cubicBezTo>
                      <a:pt x="863" y="2088"/>
                      <a:pt x="843" y="2105"/>
                      <a:pt x="837" y="2105"/>
                    </a:cubicBezTo>
                    <a:cubicBezTo>
                      <a:pt x="834" y="2105"/>
                      <a:pt x="834" y="2102"/>
                      <a:pt x="834" y="2102"/>
                    </a:cubicBezTo>
                    <a:cubicBezTo>
                      <a:pt x="768" y="1668"/>
                      <a:pt x="768" y="1268"/>
                      <a:pt x="734" y="834"/>
                    </a:cubicBezTo>
                    <a:lnTo>
                      <a:pt x="734" y="634"/>
                    </a:lnTo>
                    <a:lnTo>
                      <a:pt x="734" y="601"/>
                    </a:lnTo>
                    <a:cubicBezTo>
                      <a:pt x="734" y="501"/>
                      <a:pt x="701" y="434"/>
                      <a:pt x="701" y="334"/>
                    </a:cubicBezTo>
                    <a:lnTo>
                      <a:pt x="701" y="668"/>
                    </a:lnTo>
                    <a:lnTo>
                      <a:pt x="668" y="701"/>
                    </a:lnTo>
                    <a:lnTo>
                      <a:pt x="668" y="101"/>
                    </a:lnTo>
                    <a:cubicBezTo>
                      <a:pt x="668"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0" name="Google Shape;4020;p40"/>
              <p:cNvSpPr/>
              <p:nvPr/>
            </p:nvSpPr>
            <p:spPr>
              <a:xfrm>
                <a:off x="-4475753" y="4107378"/>
                <a:ext cx="67364" cy="158730"/>
              </a:xfrm>
              <a:custGeom>
                <a:avLst/>
                <a:gdLst/>
                <a:ahLst/>
                <a:cxnLst/>
                <a:rect l="l" t="t" r="r" b="b"/>
                <a:pathLst>
                  <a:path w="1002" h="2361" extrusionOk="0">
                    <a:moveTo>
                      <a:pt x="501" y="0"/>
                    </a:moveTo>
                    <a:lnTo>
                      <a:pt x="501" y="200"/>
                    </a:lnTo>
                    <a:lnTo>
                      <a:pt x="434" y="200"/>
                    </a:lnTo>
                    <a:lnTo>
                      <a:pt x="434" y="34"/>
                    </a:lnTo>
                    <a:cubicBezTo>
                      <a:pt x="434" y="67"/>
                      <a:pt x="234" y="67"/>
                      <a:pt x="234" y="134"/>
                    </a:cubicBezTo>
                    <a:lnTo>
                      <a:pt x="234" y="200"/>
                    </a:lnTo>
                    <a:cubicBezTo>
                      <a:pt x="201" y="234"/>
                      <a:pt x="168" y="300"/>
                      <a:pt x="168" y="334"/>
                    </a:cubicBezTo>
                    <a:lnTo>
                      <a:pt x="168" y="634"/>
                    </a:lnTo>
                    <a:cubicBezTo>
                      <a:pt x="168" y="501"/>
                      <a:pt x="168" y="401"/>
                      <a:pt x="101" y="300"/>
                    </a:cubicBezTo>
                    <a:cubicBezTo>
                      <a:pt x="101" y="367"/>
                      <a:pt x="68" y="434"/>
                      <a:pt x="68" y="534"/>
                    </a:cubicBezTo>
                    <a:cubicBezTo>
                      <a:pt x="34" y="1001"/>
                      <a:pt x="1" y="1468"/>
                      <a:pt x="1" y="1868"/>
                    </a:cubicBezTo>
                    <a:lnTo>
                      <a:pt x="34" y="1868"/>
                    </a:lnTo>
                    <a:lnTo>
                      <a:pt x="34" y="2035"/>
                    </a:lnTo>
                    <a:cubicBezTo>
                      <a:pt x="34" y="2052"/>
                      <a:pt x="93" y="2060"/>
                      <a:pt x="151" y="2060"/>
                    </a:cubicBezTo>
                    <a:cubicBezTo>
                      <a:pt x="209" y="2060"/>
                      <a:pt x="268" y="2052"/>
                      <a:pt x="268" y="2035"/>
                    </a:cubicBezTo>
                    <a:lnTo>
                      <a:pt x="334" y="2035"/>
                    </a:lnTo>
                    <a:lnTo>
                      <a:pt x="334" y="2335"/>
                    </a:lnTo>
                    <a:cubicBezTo>
                      <a:pt x="334" y="2352"/>
                      <a:pt x="393" y="2360"/>
                      <a:pt x="451" y="2360"/>
                    </a:cubicBezTo>
                    <a:cubicBezTo>
                      <a:pt x="510" y="2360"/>
                      <a:pt x="568" y="2352"/>
                      <a:pt x="568" y="2335"/>
                    </a:cubicBezTo>
                    <a:lnTo>
                      <a:pt x="568" y="2269"/>
                    </a:lnTo>
                    <a:cubicBezTo>
                      <a:pt x="568" y="2302"/>
                      <a:pt x="635" y="2319"/>
                      <a:pt x="701" y="2319"/>
                    </a:cubicBezTo>
                    <a:cubicBezTo>
                      <a:pt x="768" y="2319"/>
                      <a:pt x="835" y="2302"/>
                      <a:pt x="835" y="2269"/>
                    </a:cubicBezTo>
                    <a:lnTo>
                      <a:pt x="835" y="2102"/>
                    </a:lnTo>
                    <a:lnTo>
                      <a:pt x="1002" y="2102"/>
                    </a:lnTo>
                    <a:lnTo>
                      <a:pt x="1002" y="1902"/>
                    </a:lnTo>
                    <a:lnTo>
                      <a:pt x="901" y="1902"/>
                    </a:lnTo>
                    <a:cubicBezTo>
                      <a:pt x="868" y="1535"/>
                      <a:pt x="868" y="1168"/>
                      <a:pt x="835" y="834"/>
                    </a:cubicBezTo>
                    <a:lnTo>
                      <a:pt x="835" y="567"/>
                    </a:lnTo>
                    <a:cubicBezTo>
                      <a:pt x="835" y="501"/>
                      <a:pt x="768" y="401"/>
                      <a:pt x="768" y="334"/>
                    </a:cubicBezTo>
                    <a:cubicBezTo>
                      <a:pt x="768" y="434"/>
                      <a:pt x="768" y="534"/>
                      <a:pt x="735" y="667"/>
                    </a:cubicBezTo>
                    <a:lnTo>
                      <a:pt x="701" y="701"/>
                    </a:ln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1" name="Google Shape;4021;p40"/>
              <p:cNvSpPr/>
              <p:nvPr/>
            </p:nvSpPr>
            <p:spPr>
              <a:xfrm>
                <a:off x="-4715696" y="4468402"/>
                <a:ext cx="74087" cy="184009"/>
              </a:xfrm>
              <a:custGeom>
                <a:avLst/>
                <a:gdLst/>
                <a:ahLst/>
                <a:cxnLst/>
                <a:rect l="l" t="t" r="r" b="b"/>
                <a:pathLst>
                  <a:path w="1102" h="2737" extrusionOk="0">
                    <a:moveTo>
                      <a:pt x="801" y="1"/>
                    </a:moveTo>
                    <a:cubicBezTo>
                      <a:pt x="801" y="68"/>
                      <a:pt x="801" y="134"/>
                      <a:pt x="768" y="201"/>
                    </a:cubicBezTo>
                    <a:lnTo>
                      <a:pt x="734" y="201"/>
                    </a:lnTo>
                    <a:lnTo>
                      <a:pt x="734" y="34"/>
                    </a:lnTo>
                    <a:cubicBezTo>
                      <a:pt x="734" y="101"/>
                      <a:pt x="501" y="101"/>
                      <a:pt x="501" y="134"/>
                    </a:cubicBezTo>
                    <a:lnTo>
                      <a:pt x="501" y="201"/>
                    </a:lnTo>
                    <a:lnTo>
                      <a:pt x="434" y="301"/>
                    </a:lnTo>
                    <a:cubicBezTo>
                      <a:pt x="434" y="368"/>
                      <a:pt x="401" y="468"/>
                      <a:pt x="401" y="535"/>
                    </a:cubicBezTo>
                    <a:lnTo>
                      <a:pt x="401" y="501"/>
                    </a:lnTo>
                    <a:lnTo>
                      <a:pt x="401" y="234"/>
                    </a:lnTo>
                    <a:cubicBezTo>
                      <a:pt x="267" y="901"/>
                      <a:pt x="134" y="1635"/>
                      <a:pt x="1" y="2302"/>
                    </a:cubicBezTo>
                    <a:lnTo>
                      <a:pt x="67" y="2302"/>
                    </a:lnTo>
                    <a:cubicBezTo>
                      <a:pt x="67" y="2336"/>
                      <a:pt x="67" y="2403"/>
                      <a:pt x="1" y="2469"/>
                    </a:cubicBezTo>
                    <a:cubicBezTo>
                      <a:pt x="1" y="2503"/>
                      <a:pt x="267" y="2503"/>
                      <a:pt x="267" y="2503"/>
                    </a:cubicBezTo>
                    <a:lnTo>
                      <a:pt x="267" y="2469"/>
                    </a:lnTo>
                    <a:lnTo>
                      <a:pt x="334" y="2469"/>
                    </a:lnTo>
                    <a:lnTo>
                      <a:pt x="301" y="2703"/>
                    </a:lnTo>
                    <a:lnTo>
                      <a:pt x="568" y="2736"/>
                    </a:lnTo>
                    <a:lnTo>
                      <a:pt x="568" y="2669"/>
                    </a:lnTo>
                    <a:cubicBezTo>
                      <a:pt x="568" y="2669"/>
                      <a:pt x="657" y="2684"/>
                      <a:pt x="716" y="2684"/>
                    </a:cubicBezTo>
                    <a:cubicBezTo>
                      <a:pt x="746" y="2684"/>
                      <a:pt x="768" y="2680"/>
                      <a:pt x="768" y="2669"/>
                    </a:cubicBezTo>
                    <a:cubicBezTo>
                      <a:pt x="768" y="2569"/>
                      <a:pt x="768" y="2536"/>
                      <a:pt x="801" y="2469"/>
                    </a:cubicBezTo>
                    <a:lnTo>
                      <a:pt x="935" y="2469"/>
                    </a:lnTo>
                    <a:lnTo>
                      <a:pt x="935" y="2236"/>
                    </a:lnTo>
                    <a:cubicBezTo>
                      <a:pt x="968" y="2036"/>
                      <a:pt x="1001" y="1669"/>
                      <a:pt x="1068" y="1302"/>
                    </a:cubicBezTo>
                    <a:cubicBezTo>
                      <a:pt x="1068" y="1035"/>
                      <a:pt x="1101" y="835"/>
                      <a:pt x="1101" y="601"/>
                    </a:cubicBezTo>
                    <a:cubicBezTo>
                      <a:pt x="1101" y="501"/>
                      <a:pt x="1068" y="434"/>
                      <a:pt x="1068" y="334"/>
                    </a:cubicBezTo>
                    <a:cubicBezTo>
                      <a:pt x="1001" y="468"/>
                      <a:pt x="1001" y="601"/>
                      <a:pt x="968" y="701"/>
                    </a:cubicBezTo>
                    <a:lnTo>
                      <a:pt x="968" y="768"/>
                    </a:lnTo>
                    <a:lnTo>
                      <a:pt x="968" y="835"/>
                    </a:lnTo>
                    <a:lnTo>
                      <a:pt x="935" y="835"/>
                    </a:lnTo>
                    <a:cubicBezTo>
                      <a:pt x="968" y="568"/>
                      <a:pt x="968" y="334"/>
                      <a:pt x="1001" y="68"/>
                    </a:cubicBezTo>
                    <a:cubicBezTo>
                      <a:pt x="1001" y="68"/>
                      <a:pt x="801" y="34"/>
                      <a:pt x="8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2" name="Google Shape;4022;p40"/>
              <p:cNvSpPr/>
              <p:nvPr/>
            </p:nvSpPr>
            <p:spPr>
              <a:xfrm>
                <a:off x="-4581102" y="4380936"/>
                <a:ext cx="67297" cy="197455"/>
              </a:xfrm>
              <a:custGeom>
                <a:avLst/>
                <a:gdLst/>
                <a:ahLst/>
                <a:cxnLst/>
                <a:rect l="l" t="t" r="r" b="b"/>
                <a:pathLst>
                  <a:path w="1001" h="2937" extrusionOk="0">
                    <a:moveTo>
                      <a:pt x="467" y="1"/>
                    </a:moveTo>
                    <a:lnTo>
                      <a:pt x="467" y="201"/>
                    </a:lnTo>
                    <a:lnTo>
                      <a:pt x="434" y="201"/>
                    </a:lnTo>
                    <a:lnTo>
                      <a:pt x="434" y="68"/>
                    </a:lnTo>
                    <a:cubicBezTo>
                      <a:pt x="434" y="101"/>
                      <a:pt x="234" y="101"/>
                      <a:pt x="234" y="134"/>
                    </a:cubicBezTo>
                    <a:lnTo>
                      <a:pt x="234" y="201"/>
                    </a:lnTo>
                    <a:cubicBezTo>
                      <a:pt x="167" y="268"/>
                      <a:pt x="133" y="301"/>
                      <a:pt x="133" y="334"/>
                    </a:cubicBezTo>
                    <a:lnTo>
                      <a:pt x="133" y="268"/>
                    </a:lnTo>
                    <a:cubicBezTo>
                      <a:pt x="133" y="334"/>
                      <a:pt x="100" y="435"/>
                      <a:pt x="100" y="501"/>
                    </a:cubicBezTo>
                    <a:cubicBezTo>
                      <a:pt x="67" y="1168"/>
                      <a:pt x="0" y="1802"/>
                      <a:pt x="0" y="2469"/>
                    </a:cubicBezTo>
                    <a:lnTo>
                      <a:pt x="67" y="2469"/>
                    </a:lnTo>
                    <a:lnTo>
                      <a:pt x="67" y="2636"/>
                    </a:lnTo>
                    <a:lnTo>
                      <a:pt x="300" y="2636"/>
                    </a:lnTo>
                    <a:lnTo>
                      <a:pt x="300" y="2603"/>
                    </a:lnTo>
                    <a:lnTo>
                      <a:pt x="334" y="2603"/>
                    </a:lnTo>
                    <a:lnTo>
                      <a:pt x="334" y="2870"/>
                    </a:lnTo>
                    <a:lnTo>
                      <a:pt x="600" y="2936"/>
                    </a:lnTo>
                    <a:lnTo>
                      <a:pt x="600" y="2836"/>
                    </a:lnTo>
                    <a:lnTo>
                      <a:pt x="834" y="2836"/>
                    </a:lnTo>
                    <a:lnTo>
                      <a:pt x="834" y="2669"/>
                    </a:lnTo>
                    <a:lnTo>
                      <a:pt x="1001" y="2669"/>
                    </a:lnTo>
                    <a:lnTo>
                      <a:pt x="1001" y="2469"/>
                    </a:lnTo>
                    <a:cubicBezTo>
                      <a:pt x="945" y="2480"/>
                      <a:pt x="908" y="2484"/>
                      <a:pt x="883" y="2484"/>
                    </a:cubicBezTo>
                    <a:cubicBezTo>
                      <a:pt x="834" y="2484"/>
                      <a:pt x="834" y="2469"/>
                      <a:pt x="834" y="2469"/>
                    </a:cubicBezTo>
                    <a:cubicBezTo>
                      <a:pt x="801" y="1936"/>
                      <a:pt x="801" y="1435"/>
                      <a:pt x="767" y="902"/>
                    </a:cubicBezTo>
                    <a:lnTo>
                      <a:pt x="767" y="535"/>
                    </a:lnTo>
                    <a:cubicBezTo>
                      <a:pt x="767" y="468"/>
                      <a:pt x="734" y="401"/>
                      <a:pt x="734" y="301"/>
                    </a:cubicBezTo>
                    <a:lnTo>
                      <a:pt x="734" y="635"/>
                    </a:lnTo>
                    <a:cubicBezTo>
                      <a:pt x="734" y="668"/>
                      <a:pt x="667" y="668"/>
                      <a:pt x="667" y="701"/>
                    </a:cubicBezTo>
                    <a:lnTo>
                      <a:pt x="667" y="101"/>
                    </a:ln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3" name="Google Shape;4023;p40"/>
              <p:cNvSpPr/>
              <p:nvPr/>
            </p:nvSpPr>
            <p:spPr>
              <a:xfrm>
                <a:off x="-4426406" y="4654561"/>
                <a:ext cx="69583" cy="186227"/>
              </a:xfrm>
              <a:custGeom>
                <a:avLst/>
                <a:gdLst/>
                <a:ahLst/>
                <a:cxnLst/>
                <a:rect l="l" t="t" r="r" b="b"/>
                <a:pathLst>
                  <a:path w="1035" h="2770" extrusionOk="0">
                    <a:moveTo>
                      <a:pt x="634" y="0"/>
                    </a:moveTo>
                    <a:lnTo>
                      <a:pt x="634" y="201"/>
                    </a:lnTo>
                    <a:lnTo>
                      <a:pt x="601" y="201"/>
                    </a:lnTo>
                    <a:lnTo>
                      <a:pt x="601" y="34"/>
                    </a:lnTo>
                    <a:cubicBezTo>
                      <a:pt x="601" y="67"/>
                      <a:pt x="368" y="67"/>
                      <a:pt x="368" y="101"/>
                    </a:cubicBezTo>
                    <a:lnTo>
                      <a:pt x="368" y="201"/>
                    </a:lnTo>
                    <a:lnTo>
                      <a:pt x="301" y="267"/>
                    </a:lnTo>
                    <a:cubicBezTo>
                      <a:pt x="301" y="367"/>
                      <a:pt x="268" y="401"/>
                      <a:pt x="268" y="501"/>
                    </a:cubicBezTo>
                    <a:lnTo>
                      <a:pt x="268" y="234"/>
                    </a:lnTo>
                    <a:cubicBezTo>
                      <a:pt x="34" y="901"/>
                      <a:pt x="1" y="1602"/>
                      <a:pt x="101" y="2302"/>
                    </a:cubicBezTo>
                    <a:lnTo>
                      <a:pt x="101" y="2469"/>
                    </a:lnTo>
                    <a:cubicBezTo>
                      <a:pt x="101" y="2502"/>
                      <a:pt x="159" y="2519"/>
                      <a:pt x="218" y="2519"/>
                    </a:cubicBezTo>
                    <a:cubicBezTo>
                      <a:pt x="276" y="2519"/>
                      <a:pt x="334" y="2502"/>
                      <a:pt x="334" y="2469"/>
                    </a:cubicBezTo>
                    <a:lnTo>
                      <a:pt x="368" y="2469"/>
                    </a:lnTo>
                    <a:lnTo>
                      <a:pt x="368" y="2769"/>
                    </a:lnTo>
                    <a:lnTo>
                      <a:pt x="634" y="2769"/>
                    </a:lnTo>
                    <a:lnTo>
                      <a:pt x="634" y="2736"/>
                    </a:lnTo>
                    <a:lnTo>
                      <a:pt x="868" y="2736"/>
                    </a:lnTo>
                    <a:lnTo>
                      <a:pt x="868" y="2569"/>
                    </a:lnTo>
                    <a:lnTo>
                      <a:pt x="1035" y="2569"/>
                    </a:lnTo>
                    <a:cubicBezTo>
                      <a:pt x="935" y="2569"/>
                      <a:pt x="935" y="2502"/>
                      <a:pt x="968" y="2402"/>
                    </a:cubicBezTo>
                    <a:cubicBezTo>
                      <a:pt x="968" y="1868"/>
                      <a:pt x="935" y="1335"/>
                      <a:pt x="935" y="768"/>
                    </a:cubicBezTo>
                    <a:lnTo>
                      <a:pt x="935" y="568"/>
                    </a:lnTo>
                    <a:cubicBezTo>
                      <a:pt x="935" y="501"/>
                      <a:pt x="868" y="401"/>
                      <a:pt x="868" y="334"/>
                    </a:cubicBezTo>
                    <a:cubicBezTo>
                      <a:pt x="835" y="501"/>
                      <a:pt x="801" y="668"/>
                      <a:pt x="801" y="834"/>
                    </a:cubicBezTo>
                    <a:cubicBezTo>
                      <a:pt x="801" y="568"/>
                      <a:pt x="801" y="334"/>
                      <a:pt x="835" y="67"/>
                    </a:cubicBezTo>
                    <a:cubicBezTo>
                      <a:pt x="835" y="67"/>
                      <a:pt x="634" y="34"/>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4" name="Google Shape;4024;p40"/>
              <p:cNvSpPr/>
              <p:nvPr/>
            </p:nvSpPr>
            <p:spPr>
              <a:xfrm>
                <a:off x="-4666349" y="4840720"/>
                <a:ext cx="69583" cy="173857"/>
              </a:xfrm>
              <a:custGeom>
                <a:avLst/>
                <a:gdLst/>
                <a:ahLst/>
                <a:cxnLst/>
                <a:rect l="l" t="t" r="r" b="b"/>
                <a:pathLst>
                  <a:path w="1035" h="2586" extrusionOk="0">
                    <a:moveTo>
                      <a:pt x="568" y="0"/>
                    </a:moveTo>
                    <a:lnTo>
                      <a:pt x="568" y="200"/>
                    </a:lnTo>
                    <a:lnTo>
                      <a:pt x="534" y="200"/>
                    </a:lnTo>
                    <a:lnTo>
                      <a:pt x="534" y="33"/>
                    </a:lnTo>
                    <a:cubicBezTo>
                      <a:pt x="534" y="100"/>
                      <a:pt x="334" y="100"/>
                      <a:pt x="334" y="134"/>
                    </a:cubicBezTo>
                    <a:lnTo>
                      <a:pt x="334" y="200"/>
                    </a:lnTo>
                    <a:cubicBezTo>
                      <a:pt x="267" y="267"/>
                      <a:pt x="234" y="300"/>
                      <a:pt x="234" y="334"/>
                    </a:cubicBezTo>
                    <a:cubicBezTo>
                      <a:pt x="234" y="434"/>
                      <a:pt x="234" y="500"/>
                      <a:pt x="201" y="601"/>
                    </a:cubicBezTo>
                    <a:lnTo>
                      <a:pt x="201" y="534"/>
                    </a:lnTo>
                    <a:lnTo>
                      <a:pt x="201" y="367"/>
                    </a:lnTo>
                    <a:cubicBezTo>
                      <a:pt x="101" y="934"/>
                      <a:pt x="34" y="1468"/>
                      <a:pt x="0" y="2035"/>
                    </a:cubicBezTo>
                    <a:lnTo>
                      <a:pt x="34" y="2035"/>
                    </a:lnTo>
                    <a:lnTo>
                      <a:pt x="34" y="2202"/>
                    </a:lnTo>
                    <a:cubicBezTo>
                      <a:pt x="34" y="2268"/>
                      <a:pt x="267" y="2268"/>
                      <a:pt x="267" y="2268"/>
                    </a:cubicBezTo>
                    <a:lnTo>
                      <a:pt x="367" y="2268"/>
                    </a:lnTo>
                    <a:lnTo>
                      <a:pt x="367" y="2535"/>
                    </a:lnTo>
                    <a:cubicBezTo>
                      <a:pt x="367" y="2569"/>
                      <a:pt x="426" y="2585"/>
                      <a:pt x="484" y="2585"/>
                    </a:cubicBezTo>
                    <a:cubicBezTo>
                      <a:pt x="543" y="2585"/>
                      <a:pt x="601" y="2569"/>
                      <a:pt x="601" y="2535"/>
                    </a:cubicBezTo>
                    <a:lnTo>
                      <a:pt x="601" y="2502"/>
                    </a:lnTo>
                    <a:cubicBezTo>
                      <a:pt x="601" y="2502"/>
                      <a:pt x="720" y="2517"/>
                      <a:pt x="799" y="2517"/>
                    </a:cubicBezTo>
                    <a:cubicBezTo>
                      <a:pt x="838" y="2517"/>
                      <a:pt x="868" y="2513"/>
                      <a:pt x="868" y="2502"/>
                    </a:cubicBezTo>
                    <a:lnTo>
                      <a:pt x="868" y="2335"/>
                    </a:lnTo>
                    <a:lnTo>
                      <a:pt x="1001" y="2335"/>
                    </a:lnTo>
                    <a:lnTo>
                      <a:pt x="1001" y="2135"/>
                    </a:lnTo>
                    <a:lnTo>
                      <a:pt x="1035" y="2135"/>
                    </a:lnTo>
                    <a:cubicBezTo>
                      <a:pt x="901" y="1735"/>
                      <a:pt x="901" y="1401"/>
                      <a:pt x="901" y="1001"/>
                    </a:cubicBezTo>
                    <a:lnTo>
                      <a:pt x="901" y="567"/>
                    </a:lnTo>
                    <a:cubicBezTo>
                      <a:pt x="901" y="467"/>
                      <a:pt x="868" y="400"/>
                      <a:pt x="868" y="300"/>
                    </a:cubicBezTo>
                    <a:lnTo>
                      <a:pt x="834" y="667"/>
                    </a:lnTo>
                    <a:cubicBezTo>
                      <a:pt x="768" y="734"/>
                      <a:pt x="768" y="734"/>
                      <a:pt x="768" y="767"/>
                    </a:cubicBezTo>
                    <a:lnTo>
                      <a:pt x="768" y="834"/>
                    </a:lnTo>
                    <a:lnTo>
                      <a:pt x="734" y="834"/>
                    </a:lnTo>
                    <a:cubicBezTo>
                      <a:pt x="734" y="601"/>
                      <a:pt x="768" y="334"/>
                      <a:pt x="768" y="100"/>
                    </a:cubicBezTo>
                    <a:cubicBezTo>
                      <a:pt x="768" y="100"/>
                      <a:pt x="568" y="33"/>
                      <a:pt x="5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5" name="Google Shape;4025;p40"/>
              <p:cNvSpPr/>
              <p:nvPr/>
            </p:nvSpPr>
            <p:spPr>
              <a:xfrm>
                <a:off x="-4511586" y="5006643"/>
                <a:ext cx="81079" cy="78592"/>
              </a:xfrm>
              <a:custGeom>
                <a:avLst/>
                <a:gdLst/>
                <a:ahLst/>
                <a:cxnLst/>
                <a:rect l="l" t="t" r="r" b="b"/>
                <a:pathLst>
                  <a:path w="1206" h="1169" extrusionOk="0">
                    <a:moveTo>
                      <a:pt x="767" y="1"/>
                    </a:moveTo>
                    <a:cubicBezTo>
                      <a:pt x="634" y="1"/>
                      <a:pt x="634" y="101"/>
                      <a:pt x="634" y="167"/>
                    </a:cubicBezTo>
                    <a:cubicBezTo>
                      <a:pt x="601" y="167"/>
                      <a:pt x="601" y="134"/>
                      <a:pt x="567" y="134"/>
                    </a:cubicBezTo>
                    <a:cubicBezTo>
                      <a:pt x="467" y="134"/>
                      <a:pt x="434" y="201"/>
                      <a:pt x="434" y="267"/>
                    </a:cubicBezTo>
                    <a:lnTo>
                      <a:pt x="400" y="267"/>
                    </a:lnTo>
                    <a:cubicBezTo>
                      <a:pt x="267" y="267"/>
                      <a:pt x="267" y="334"/>
                      <a:pt x="267" y="401"/>
                    </a:cubicBezTo>
                    <a:cubicBezTo>
                      <a:pt x="200" y="401"/>
                      <a:pt x="134" y="468"/>
                      <a:pt x="134" y="534"/>
                    </a:cubicBezTo>
                    <a:cubicBezTo>
                      <a:pt x="0" y="601"/>
                      <a:pt x="167" y="868"/>
                      <a:pt x="300" y="868"/>
                    </a:cubicBezTo>
                    <a:cubicBezTo>
                      <a:pt x="434" y="1001"/>
                      <a:pt x="601" y="1168"/>
                      <a:pt x="667" y="1168"/>
                    </a:cubicBezTo>
                    <a:cubicBezTo>
                      <a:pt x="767" y="1168"/>
                      <a:pt x="767" y="1101"/>
                      <a:pt x="667" y="1001"/>
                    </a:cubicBezTo>
                    <a:lnTo>
                      <a:pt x="667" y="1001"/>
                    </a:lnTo>
                    <a:cubicBezTo>
                      <a:pt x="767" y="1101"/>
                      <a:pt x="867" y="1168"/>
                      <a:pt x="934" y="1168"/>
                    </a:cubicBezTo>
                    <a:cubicBezTo>
                      <a:pt x="1101" y="1168"/>
                      <a:pt x="767" y="701"/>
                      <a:pt x="567" y="534"/>
                    </a:cubicBezTo>
                    <a:cubicBezTo>
                      <a:pt x="567" y="534"/>
                      <a:pt x="601" y="534"/>
                      <a:pt x="601" y="501"/>
                    </a:cubicBezTo>
                    <a:lnTo>
                      <a:pt x="734" y="634"/>
                    </a:lnTo>
                    <a:cubicBezTo>
                      <a:pt x="867" y="801"/>
                      <a:pt x="1001" y="901"/>
                      <a:pt x="1101" y="901"/>
                    </a:cubicBezTo>
                    <a:cubicBezTo>
                      <a:pt x="1168" y="901"/>
                      <a:pt x="1134" y="801"/>
                      <a:pt x="1068" y="668"/>
                    </a:cubicBezTo>
                    <a:cubicBezTo>
                      <a:pt x="1101" y="668"/>
                      <a:pt x="1101" y="701"/>
                      <a:pt x="1134" y="701"/>
                    </a:cubicBezTo>
                    <a:cubicBezTo>
                      <a:pt x="1145" y="708"/>
                      <a:pt x="1153" y="712"/>
                      <a:pt x="1159" y="712"/>
                    </a:cubicBezTo>
                    <a:cubicBezTo>
                      <a:pt x="1205" y="712"/>
                      <a:pt x="1083" y="483"/>
                      <a:pt x="934" y="334"/>
                    </a:cubicBezTo>
                    <a:cubicBezTo>
                      <a:pt x="1068" y="267"/>
                      <a:pt x="901" y="1"/>
                      <a:pt x="7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6" name="Google Shape;4026;p40"/>
              <p:cNvSpPr/>
              <p:nvPr/>
            </p:nvSpPr>
            <p:spPr>
              <a:xfrm>
                <a:off x="-4486913" y="4993197"/>
                <a:ext cx="67297" cy="111602"/>
              </a:xfrm>
              <a:custGeom>
                <a:avLst/>
                <a:gdLst/>
                <a:ahLst/>
                <a:cxnLst/>
                <a:rect l="l" t="t" r="r" b="b"/>
                <a:pathLst>
                  <a:path w="1001" h="1660" extrusionOk="0">
                    <a:moveTo>
                      <a:pt x="434" y="1068"/>
                    </a:moveTo>
                    <a:cubicBezTo>
                      <a:pt x="500" y="1135"/>
                      <a:pt x="434" y="1135"/>
                      <a:pt x="434" y="1168"/>
                    </a:cubicBezTo>
                    <a:lnTo>
                      <a:pt x="434" y="1068"/>
                    </a:lnTo>
                    <a:close/>
                    <a:moveTo>
                      <a:pt x="500" y="0"/>
                    </a:moveTo>
                    <a:lnTo>
                      <a:pt x="500" y="201"/>
                    </a:lnTo>
                    <a:lnTo>
                      <a:pt x="434" y="201"/>
                    </a:lnTo>
                    <a:lnTo>
                      <a:pt x="434" y="34"/>
                    </a:lnTo>
                    <a:cubicBezTo>
                      <a:pt x="434" y="67"/>
                      <a:pt x="234" y="67"/>
                      <a:pt x="234" y="134"/>
                    </a:cubicBezTo>
                    <a:lnTo>
                      <a:pt x="234" y="201"/>
                    </a:lnTo>
                    <a:cubicBezTo>
                      <a:pt x="200" y="234"/>
                      <a:pt x="167" y="301"/>
                      <a:pt x="167" y="334"/>
                    </a:cubicBezTo>
                    <a:lnTo>
                      <a:pt x="167" y="534"/>
                    </a:lnTo>
                    <a:cubicBezTo>
                      <a:pt x="167" y="467"/>
                      <a:pt x="167" y="367"/>
                      <a:pt x="100" y="301"/>
                    </a:cubicBezTo>
                    <a:lnTo>
                      <a:pt x="0" y="1168"/>
                    </a:lnTo>
                    <a:lnTo>
                      <a:pt x="33" y="1201"/>
                    </a:lnTo>
                    <a:lnTo>
                      <a:pt x="33" y="1368"/>
                    </a:lnTo>
                    <a:cubicBezTo>
                      <a:pt x="33" y="1385"/>
                      <a:pt x="83" y="1393"/>
                      <a:pt x="133" y="1393"/>
                    </a:cubicBezTo>
                    <a:cubicBezTo>
                      <a:pt x="184" y="1393"/>
                      <a:pt x="234" y="1385"/>
                      <a:pt x="234" y="1368"/>
                    </a:cubicBezTo>
                    <a:lnTo>
                      <a:pt x="334" y="1368"/>
                    </a:lnTo>
                    <a:lnTo>
                      <a:pt x="334" y="1635"/>
                    </a:lnTo>
                    <a:cubicBezTo>
                      <a:pt x="334" y="1652"/>
                      <a:pt x="392" y="1660"/>
                      <a:pt x="450" y="1660"/>
                    </a:cubicBezTo>
                    <a:cubicBezTo>
                      <a:pt x="509" y="1660"/>
                      <a:pt x="567" y="1652"/>
                      <a:pt x="567" y="1635"/>
                    </a:cubicBezTo>
                    <a:lnTo>
                      <a:pt x="567" y="1535"/>
                    </a:lnTo>
                    <a:cubicBezTo>
                      <a:pt x="567" y="1551"/>
                      <a:pt x="634" y="1560"/>
                      <a:pt x="701" y="1560"/>
                    </a:cubicBezTo>
                    <a:cubicBezTo>
                      <a:pt x="767" y="1560"/>
                      <a:pt x="834" y="1551"/>
                      <a:pt x="834" y="1535"/>
                    </a:cubicBezTo>
                    <a:lnTo>
                      <a:pt x="834" y="1368"/>
                    </a:lnTo>
                    <a:cubicBezTo>
                      <a:pt x="901" y="1368"/>
                      <a:pt x="1001" y="1368"/>
                      <a:pt x="1001" y="1335"/>
                    </a:cubicBezTo>
                    <a:lnTo>
                      <a:pt x="1001" y="1135"/>
                    </a:lnTo>
                    <a:cubicBezTo>
                      <a:pt x="916" y="1198"/>
                      <a:pt x="899" y="1221"/>
                      <a:pt x="897" y="1221"/>
                    </a:cubicBezTo>
                    <a:cubicBezTo>
                      <a:pt x="896" y="1221"/>
                      <a:pt x="901" y="1213"/>
                      <a:pt x="901" y="1201"/>
                    </a:cubicBezTo>
                    <a:cubicBezTo>
                      <a:pt x="867" y="1001"/>
                      <a:pt x="867" y="834"/>
                      <a:pt x="834" y="634"/>
                    </a:cubicBezTo>
                    <a:lnTo>
                      <a:pt x="834" y="534"/>
                    </a:lnTo>
                    <a:lnTo>
                      <a:pt x="834" y="501"/>
                    </a:lnTo>
                    <a:cubicBezTo>
                      <a:pt x="834" y="401"/>
                      <a:pt x="767" y="367"/>
                      <a:pt x="767" y="301"/>
                    </a:cubicBezTo>
                    <a:cubicBezTo>
                      <a:pt x="767" y="401"/>
                      <a:pt x="734" y="534"/>
                      <a:pt x="734" y="668"/>
                    </a:cubicBezTo>
                    <a:lnTo>
                      <a:pt x="701" y="701"/>
                    </a:lnTo>
                    <a:lnTo>
                      <a:pt x="701" y="67"/>
                    </a:lnTo>
                    <a:cubicBezTo>
                      <a:pt x="701" y="34"/>
                      <a:pt x="500" y="34"/>
                      <a:pt x="50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7" name="Google Shape;4027;p40"/>
              <p:cNvSpPr/>
              <p:nvPr/>
            </p:nvSpPr>
            <p:spPr>
              <a:xfrm>
                <a:off x="-4278365" y="4849662"/>
                <a:ext cx="71802" cy="234297"/>
              </a:xfrm>
              <a:custGeom>
                <a:avLst/>
                <a:gdLst/>
                <a:ahLst/>
                <a:cxnLst/>
                <a:rect l="l" t="t" r="r" b="b"/>
                <a:pathLst>
                  <a:path w="1068" h="3485" extrusionOk="0">
                    <a:moveTo>
                      <a:pt x="634" y="1"/>
                    </a:moveTo>
                    <a:lnTo>
                      <a:pt x="634" y="201"/>
                    </a:lnTo>
                    <a:lnTo>
                      <a:pt x="601" y="201"/>
                    </a:lnTo>
                    <a:lnTo>
                      <a:pt x="601" y="34"/>
                    </a:lnTo>
                    <a:cubicBezTo>
                      <a:pt x="601" y="101"/>
                      <a:pt x="367" y="101"/>
                      <a:pt x="367" y="134"/>
                    </a:cubicBezTo>
                    <a:lnTo>
                      <a:pt x="367" y="201"/>
                    </a:lnTo>
                    <a:cubicBezTo>
                      <a:pt x="334" y="267"/>
                      <a:pt x="300" y="301"/>
                      <a:pt x="300" y="334"/>
                    </a:cubicBezTo>
                    <a:lnTo>
                      <a:pt x="300" y="634"/>
                    </a:lnTo>
                    <a:cubicBezTo>
                      <a:pt x="300" y="634"/>
                      <a:pt x="300" y="601"/>
                      <a:pt x="267" y="601"/>
                    </a:cubicBezTo>
                    <a:lnTo>
                      <a:pt x="267" y="301"/>
                    </a:lnTo>
                    <a:cubicBezTo>
                      <a:pt x="267" y="367"/>
                      <a:pt x="200" y="468"/>
                      <a:pt x="200" y="534"/>
                    </a:cubicBezTo>
                    <a:cubicBezTo>
                      <a:pt x="134" y="1335"/>
                      <a:pt x="100" y="2135"/>
                      <a:pt x="0" y="2969"/>
                    </a:cubicBezTo>
                    <a:lnTo>
                      <a:pt x="34" y="2969"/>
                    </a:lnTo>
                    <a:lnTo>
                      <a:pt x="34" y="3136"/>
                    </a:lnTo>
                    <a:lnTo>
                      <a:pt x="300" y="3169"/>
                    </a:lnTo>
                    <a:lnTo>
                      <a:pt x="367" y="3169"/>
                    </a:lnTo>
                    <a:lnTo>
                      <a:pt x="367" y="3470"/>
                    </a:lnTo>
                    <a:cubicBezTo>
                      <a:pt x="367" y="3470"/>
                      <a:pt x="486" y="3484"/>
                      <a:pt x="565" y="3484"/>
                    </a:cubicBezTo>
                    <a:cubicBezTo>
                      <a:pt x="604" y="3484"/>
                      <a:pt x="634" y="3481"/>
                      <a:pt x="634" y="3470"/>
                    </a:cubicBezTo>
                    <a:lnTo>
                      <a:pt x="634" y="3436"/>
                    </a:lnTo>
                    <a:cubicBezTo>
                      <a:pt x="634" y="3436"/>
                      <a:pt x="753" y="3451"/>
                      <a:pt x="832" y="3451"/>
                    </a:cubicBezTo>
                    <a:cubicBezTo>
                      <a:pt x="871" y="3451"/>
                      <a:pt x="901" y="3447"/>
                      <a:pt x="901" y="3436"/>
                    </a:cubicBezTo>
                    <a:lnTo>
                      <a:pt x="901" y="3270"/>
                    </a:lnTo>
                    <a:lnTo>
                      <a:pt x="1001" y="3270"/>
                    </a:lnTo>
                    <a:lnTo>
                      <a:pt x="1001" y="3036"/>
                    </a:lnTo>
                    <a:lnTo>
                      <a:pt x="1068" y="3036"/>
                    </a:lnTo>
                    <a:cubicBezTo>
                      <a:pt x="934" y="2436"/>
                      <a:pt x="934" y="1802"/>
                      <a:pt x="934" y="1168"/>
                    </a:cubicBezTo>
                    <a:lnTo>
                      <a:pt x="934" y="601"/>
                    </a:lnTo>
                    <a:cubicBezTo>
                      <a:pt x="934" y="501"/>
                      <a:pt x="901" y="434"/>
                      <a:pt x="901" y="334"/>
                    </a:cubicBezTo>
                    <a:cubicBezTo>
                      <a:pt x="901" y="468"/>
                      <a:pt x="901" y="601"/>
                      <a:pt x="834" y="668"/>
                    </a:cubicBezTo>
                    <a:cubicBezTo>
                      <a:pt x="815" y="687"/>
                      <a:pt x="807" y="695"/>
                      <a:pt x="803" y="711"/>
                    </a:cubicBezTo>
                    <a:lnTo>
                      <a:pt x="803" y="711"/>
                    </a:lnTo>
                    <a:cubicBezTo>
                      <a:pt x="811" y="510"/>
                      <a:pt x="834" y="294"/>
                      <a:pt x="834" y="101"/>
                    </a:cubicBezTo>
                    <a:cubicBezTo>
                      <a:pt x="834" y="101"/>
                      <a:pt x="634" y="34"/>
                      <a:pt x="6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8" name="Google Shape;4028;p40"/>
              <p:cNvSpPr/>
              <p:nvPr/>
            </p:nvSpPr>
            <p:spPr>
              <a:xfrm>
                <a:off x="-4092273" y="5031316"/>
                <a:ext cx="67364" cy="149183"/>
              </a:xfrm>
              <a:custGeom>
                <a:avLst/>
                <a:gdLst/>
                <a:ahLst/>
                <a:cxnLst/>
                <a:rect l="l" t="t" r="r" b="b"/>
                <a:pathLst>
                  <a:path w="1002" h="2219" extrusionOk="0">
                    <a:moveTo>
                      <a:pt x="501" y="0"/>
                    </a:moveTo>
                    <a:lnTo>
                      <a:pt x="501" y="234"/>
                    </a:lnTo>
                    <a:lnTo>
                      <a:pt x="435" y="234"/>
                    </a:lnTo>
                    <a:lnTo>
                      <a:pt x="435" y="67"/>
                    </a:lnTo>
                    <a:cubicBezTo>
                      <a:pt x="435" y="101"/>
                      <a:pt x="234" y="101"/>
                      <a:pt x="234" y="134"/>
                    </a:cubicBezTo>
                    <a:lnTo>
                      <a:pt x="234" y="234"/>
                    </a:lnTo>
                    <a:cubicBezTo>
                      <a:pt x="201" y="267"/>
                      <a:pt x="168" y="301"/>
                      <a:pt x="168" y="334"/>
                    </a:cubicBezTo>
                    <a:lnTo>
                      <a:pt x="168" y="634"/>
                    </a:lnTo>
                    <a:cubicBezTo>
                      <a:pt x="168" y="501"/>
                      <a:pt x="168" y="434"/>
                      <a:pt x="101" y="301"/>
                    </a:cubicBezTo>
                    <a:cubicBezTo>
                      <a:pt x="101" y="401"/>
                      <a:pt x="68" y="467"/>
                      <a:pt x="68" y="568"/>
                    </a:cubicBezTo>
                    <a:cubicBezTo>
                      <a:pt x="34" y="934"/>
                      <a:pt x="1" y="1335"/>
                      <a:pt x="1" y="1735"/>
                    </a:cubicBezTo>
                    <a:lnTo>
                      <a:pt x="34" y="1735"/>
                    </a:lnTo>
                    <a:lnTo>
                      <a:pt x="34" y="1902"/>
                    </a:lnTo>
                    <a:cubicBezTo>
                      <a:pt x="34" y="1918"/>
                      <a:pt x="93" y="1927"/>
                      <a:pt x="151" y="1927"/>
                    </a:cubicBezTo>
                    <a:cubicBezTo>
                      <a:pt x="209" y="1927"/>
                      <a:pt x="268" y="1918"/>
                      <a:pt x="268" y="1902"/>
                    </a:cubicBezTo>
                    <a:lnTo>
                      <a:pt x="334" y="1902"/>
                    </a:lnTo>
                    <a:lnTo>
                      <a:pt x="334" y="2169"/>
                    </a:lnTo>
                    <a:cubicBezTo>
                      <a:pt x="334" y="2202"/>
                      <a:pt x="393" y="2219"/>
                      <a:pt x="451" y="2219"/>
                    </a:cubicBezTo>
                    <a:cubicBezTo>
                      <a:pt x="510" y="2219"/>
                      <a:pt x="568" y="2202"/>
                      <a:pt x="568" y="2169"/>
                    </a:cubicBezTo>
                    <a:lnTo>
                      <a:pt x="568" y="2102"/>
                    </a:lnTo>
                    <a:cubicBezTo>
                      <a:pt x="568" y="2119"/>
                      <a:pt x="635" y="2127"/>
                      <a:pt x="701" y="2127"/>
                    </a:cubicBezTo>
                    <a:cubicBezTo>
                      <a:pt x="768" y="2127"/>
                      <a:pt x="835" y="2119"/>
                      <a:pt x="835" y="2102"/>
                    </a:cubicBezTo>
                    <a:lnTo>
                      <a:pt x="835" y="1935"/>
                    </a:lnTo>
                    <a:cubicBezTo>
                      <a:pt x="902" y="1935"/>
                      <a:pt x="1002" y="1935"/>
                      <a:pt x="1002" y="1902"/>
                    </a:cubicBezTo>
                    <a:lnTo>
                      <a:pt x="1002" y="1668"/>
                    </a:lnTo>
                    <a:cubicBezTo>
                      <a:pt x="931" y="1739"/>
                      <a:pt x="907" y="1772"/>
                      <a:pt x="900" y="1788"/>
                    </a:cubicBezTo>
                    <a:lnTo>
                      <a:pt x="900" y="1788"/>
                    </a:lnTo>
                    <a:cubicBezTo>
                      <a:pt x="868" y="1460"/>
                      <a:pt x="868" y="1163"/>
                      <a:pt x="835" y="834"/>
                    </a:cubicBezTo>
                    <a:lnTo>
                      <a:pt x="835" y="634"/>
                    </a:lnTo>
                    <a:lnTo>
                      <a:pt x="835" y="601"/>
                    </a:lnTo>
                    <a:cubicBezTo>
                      <a:pt x="835" y="501"/>
                      <a:pt x="768" y="434"/>
                      <a:pt x="768" y="334"/>
                    </a:cubicBezTo>
                    <a:cubicBezTo>
                      <a:pt x="768" y="467"/>
                      <a:pt x="768" y="601"/>
                      <a:pt x="735" y="668"/>
                    </a:cubicBezTo>
                    <a:lnTo>
                      <a:pt x="701" y="734"/>
                    </a:lnTo>
                    <a:lnTo>
                      <a:pt x="701" y="101"/>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9" name="Google Shape;4029;p40"/>
              <p:cNvSpPr/>
              <p:nvPr/>
            </p:nvSpPr>
            <p:spPr>
              <a:xfrm>
                <a:off x="-3980133" y="4840720"/>
                <a:ext cx="67364" cy="197387"/>
              </a:xfrm>
              <a:custGeom>
                <a:avLst/>
                <a:gdLst/>
                <a:ahLst/>
                <a:cxnLst/>
                <a:rect l="l" t="t" r="r" b="b"/>
                <a:pathLst>
                  <a:path w="1002" h="29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300"/>
                    </a:lnTo>
                    <a:cubicBezTo>
                      <a:pt x="101" y="367"/>
                      <a:pt x="101" y="434"/>
                      <a:pt x="67" y="500"/>
                    </a:cubicBezTo>
                    <a:lnTo>
                      <a:pt x="67" y="567"/>
                    </a:lnTo>
                    <a:lnTo>
                      <a:pt x="1" y="2469"/>
                    </a:lnTo>
                    <a:lnTo>
                      <a:pt x="34" y="2469"/>
                    </a:lnTo>
                    <a:lnTo>
                      <a:pt x="34" y="2635"/>
                    </a:lnTo>
                    <a:cubicBezTo>
                      <a:pt x="34" y="2635"/>
                      <a:pt x="138" y="2650"/>
                      <a:pt x="207" y="2650"/>
                    </a:cubicBezTo>
                    <a:cubicBezTo>
                      <a:pt x="242" y="2650"/>
                      <a:pt x="268" y="2646"/>
                      <a:pt x="268" y="2635"/>
                    </a:cubicBezTo>
                    <a:lnTo>
                      <a:pt x="334" y="2635"/>
                    </a:lnTo>
                    <a:lnTo>
                      <a:pt x="334" y="2936"/>
                    </a:lnTo>
                    <a:lnTo>
                      <a:pt x="568" y="2936"/>
                    </a:lnTo>
                    <a:lnTo>
                      <a:pt x="568" y="2869"/>
                    </a:lnTo>
                    <a:lnTo>
                      <a:pt x="835" y="2869"/>
                    </a:lnTo>
                    <a:lnTo>
                      <a:pt x="835" y="2735"/>
                    </a:lnTo>
                    <a:lnTo>
                      <a:pt x="1001" y="2735"/>
                    </a:lnTo>
                    <a:lnTo>
                      <a:pt x="1001" y="2502"/>
                    </a:lnTo>
                    <a:lnTo>
                      <a:pt x="835" y="2469"/>
                    </a:lnTo>
                    <a:cubicBezTo>
                      <a:pt x="768" y="1968"/>
                      <a:pt x="768" y="1468"/>
                      <a:pt x="735" y="967"/>
                    </a:cubicBezTo>
                    <a:lnTo>
                      <a:pt x="735" y="567"/>
                    </a:lnTo>
                    <a:cubicBezTo>
                      <a:pt x="735" y="467"/>
                      <a:pt x="701" y="400"/>
                      <a:pt x="701" y="300"/>
                    </a:cubicBezTo>
                    <a:lnTo>
                      <a:pt x="701" y="634"/>
                    </a:lnTo>
                    <a:cubicBezTo>
                      <a:pt x="668" y="667"/>
                      <a:pt x="668" y="667"/>
                      <a:pt x="668" y="734"/>
                    </a:cubicBezTo>
                    <a:lnTo>
                      <a:pt x="668" y="100"/>
                    </a:lnTo>
                    <a:cubicBezTo>
                      <a:pt x="668" y="33"/>
                      <a:pt x="434" y="33"/>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0" name="Google Shape;4030;p40"/>
              <p:cNvSpPr/>
              <p:nvPr/>
            </p:nvSpPr>
            <p:spPr>
              <a:xfrm>
                <a:off x="-3793974" y="4973028"/>
                <a:ext cx="76306" cy="199606"/>
              </a:xfrm>
              <a:custGeom>
                <a:avLst/>
                <a:gdLst/>
                <a:ahLst/>
                <a:cxnLst/>
                <a:rect l="l" t="t" r="r" b="b"/>
                <a:pathLst>
                  <a:path w="1135" h="2969" extrusionOk="0">
                    <a:moveTo>
                      <a:pt x="701" y="0"/>
                    </a:moveTo>
                    <a:cubicBezTo>
                      <a:pt x="701" y="67"/>
                      <a:pt x="701" y="134"/>
                      <a:pt x="634" y="200"/>
                    </a:cubicBezTo>
                    <a:lnTo>
                      <a:pt x="601" y="200"/>
                    </a:lnTo>
                    <a:lnTo>
                      <a:pt x="601" y="34"/>
                    </a:lnTo>
                    <a:cubicBezTo>
                      <a:pt x="601" y="100"/>
                      <a:pt x="401" y="100"/>
                      <a:pt x="401" y="134"/>
                    </a:cubicBezTo>
                    <a:lnTo>
                      <a:pt x="401" y="267"/>
                    </a:lnTo>
                    <a:lnTo>
                      <a:pt x="301" y="334"/>
                    </a:lnTo>
                    <a:cubicBezTo>
                      <a:pt x="301" y="434"/>
                      <a:pt x="301" y="467"/>
                      <a:pt x="267" y="534"/>
                    </a:cubicBezTo>
                    <a:lnTo>
                      <a:pt x="267" y="300"/>
                    </a:lnTo>
                    <a:cubicBezTo>
                      <a:pt x="67" y="1001"/>
                      <a:pt x="0" y="1735"/>
                      <a:pt x="134" y="2469"/>
                    </a:cubicBezTo>
                    <a:cubicBezTo>
                      <a:pt x="134" y="2535"/>
                      <a:pt x="134" y="2569"/>
                      <a:pt x="167" y="2669"/>
                    </a:cubicBezTo>
                    <a:cubicBezTo>
                      <a:pt x="167" y="2680"/>
                      <a:pt x="197" y="2684"/>
                      <a:pt x="236" y="2684"/>
                    </a:cubicBezTo>
                    <a:cubicBezTo>
                      <a:pt x="315" y="2684"/>
                      <a:pt x="434" y="2669"/>
                      <a:pt x="434" y="2669"/>
                    </a:cubicBezTo>
                    <a:cubicBezTo>
                      <a:pt x="434" y="2735"/>
                      <a:pt x="434" y="2869"/>
                      <a:pt x="467" y="2969"/>
                    </a:cubicBezTo>
                    <a:lnTo>
                      <a:pt x="734" y="2969"/>
                    </a:lnTo>
                    <a:cubicBezTo>
                      <a:pt x="726" y="2912"/>
                      <a:pt x="720" y="2854"/>
                      <a:pt x="714" y="2797"/>
                    </a:cubicBezTo>
                    <a:lnTo>
                      <a:pt x="714" y="2797"/>
                    </a:lnTo>
                    <a:cubicBezTo>
                      <a:pt x="722" y="2832"/>
                      <a:pt x="728" y="2867"/>
                      <a:pt x="734" y="2902"/>
                    </a:cubicBezTo>
                    <a:lnTo>
                      <a:pt x="968" y="2902"/>
                    </a:lnTo>
                    <a:lnTo>
                      <a:pt x="968" y="2735"/>
                    </a:lnTo>
                    <a:lnTo>
                      <a:pt x="1135" y="2735"/>
                    </a:lnTo>
                    <a:cubicBezTo>
                      <a:pt x="1101" y="2669"/>
                      <a:pt x="1101" y="2602"/>
                      <a:pt x="1101" y="2502"/>
                    </a:cubicBezTo>
                    <a:lnTo>
                      <a:pt x="1135" y="2502"/>
                    </a:lnTo>
                    <a:cubicBezTo>
                      <a:pt x="1068" y="1935"/>
                      <a:pt x="1068" y="1301"/>
                      <a:pt x="1034" y="701"/>
                    </a:cubicBezTo>
                    <a:lnTo>
                      <a:pt x="1034" y="601"/>
                    </a:lnTo>
                    <a:cubicBezTo>
                      <a:pt x="1034" y="501"/>
                      <a:pt x="968" y="434"/>
                      <a:pt x="968" y="334"/>
                    </a:cubicBezTo>
                    <a:lnTo>
                      <a:pt x="834" y="834"/>
                    </a:lnTo>
                    <a:cubicBezTo>
                      <a:pt x="834" y="567"/>
                      <a:pt x="901" y="334"/>
                      <a:pt x="901" y="67"/>
                    </a:cubicBezTo>
                    <a:cubicBezTo>
                      <a:pt x="901" y="67"/>
                      <a:pt x="701" y="34"/>
                      <a:pt x="7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1" name="Google Shape;4031;p40"/>
              <p:cNvSpPr/>
              <p:nvPr/>
            </p:nvSpPr>
            <p:spPr>
              <a:xfrm>
                <a:off x="-3654942" y="4804819"/>
                <a:ext cx="67364" cy="181723"/>
              </a:xfrm>
              <a:custGeom>
                <a:avLst/>
                <a:gdLst/>
                <a:ahLst/>
                <a:cxnLst/>
                <a:rect l="l" t="t" r="r" b="b"/>
                <a:pathLst>
                  <a:path w="1002" h="2703" extrusionOk="0">
                    <a:moveTo>
                      <a:pt x="434" y="0"/>
                    </a:moveTo>
                    <a:lnTo>
                      <a:pt x="434" y="201"/>
                    </a:lnTo>
                    <a:lnTo>
                      <a:pt x="401" y="201"/>
                    </a:lnTo>
                    <a:lnTo>
                      <a:pt x="401" y="34"/>
                    </a:lnTo>
                    <a:cubicBezTo>
                      <a:pt x="401" y="100"/>
                      <a:pt x="201" y="100"/>
                      <a:pt x="201" y="134"/>
                    </a:cubicBezTo>
                    <a:lnTo>
                      <a:pt x="201" y="201"/>
                    </a:lnTo>
                    <a:cubicBezTo>
                      <a:pt x="167" y="267"/>
                      <a:pt x="101" y="301"/>
                      <a:pt x="101" y="334"/>
                    </a:cubicBezTo>
                    <a:lnTo>
                      <a:pt x="101" y="267"/>
                    </a:lnTo>
                    <a:cubicBezTo>
                      <a:pt x="101" y="334"/>
                      <a:pt x="67" y="434"/>
                      <a:pt x="67" y="501"/>
                    </a:cubicBezTo>
                    <a:cubicBezTo>
                      <a:pt x="34" y="1101"/>
                      <a:pt x="1" y="1668"/>
                      <a:pt x="1" y="2269"/>
                    </a:cubicBezTo>
                    <a:lnTo>
                      <a:pt x="34" y="2269"/>
                    </a:lnTo>
                    <a:lnTo>
                      <a:pt x="34" y="2435"/>
                    </a:lnTo>
                    <a:cubicBezTo>
                      <a:pt x="34" y="2435"/>
                      <a:pt x="153" y="2450"/>
                      <a:pt x="232" y="2450"/>
                    </a:cubicBezTo>
                    <a:cubicBezTo>
                      <a:pt x="271" y="2450"/>
                      <a:pt x="301" y="2447"/>
                      <a:pt x="301" y="2435"/>
                    </a:cubicBezTo>
                    <a:lnTo>
                      <a:pt x="334" y="2435"/>
                    </a:lnTo>
                    <a:lnTo>
                      <a:pt x="334" y="2702"/>
                    </a:lnTo>
                    <a:lnTo>
                      <a:pt x="568" y="2702"/>
                    </a:lnTo>
                    <a:lnTo>
                      <a:pt x="568" y="2669"/>
                    </a:lnTo>
                    <a:lnTo>
                      <a:pt x="834" y="2669"/>
                    </a:lnTo>
                    <a:lnTo>
                      <a:pt x="834" y="2502"/>
                    </a:lnTo>
                    <a:lnTo>
                      <a:pt x="1001" y="2502"/>
                    </a:lnTo>
                    <a:lnTo>
                      <a:pt x="1001" y="2302"/>
                    </a:lnTo>
                    <a:lnTo>
                      <a:pt x="834" y="2335"/>
                    </a:lnTo>
                    <a:cubicBezTo>
                      <a:pt x="801" y="1868"/>
                      <a:pt x="801" y="1435"/>
                      <a:pt x="734" y="968"/>
                    </a:cubicBezTo>
                    <a:lnTo>
                      <a:pt x="734" y="601"/>
                    </a:lnTo>
                    <a:cubicBezTo>
                      <a:pt x="734" y="501"/>
                      <a:pt x="701" y="434"/>
                      <a:pt x="701" y="334"/>
                    </a:cubicBezTo>
                    <a:lnTo>
                      <a:pt x="701" y="668"/>
                    </a:lnTo>
                    <a:lnTo>
                      <a:pt x="668" y="701"/>
                    </a:lnTo>
                    <a:lnTo>
                      <a:pt x="668" y="100"/>
                    </a:lnTo>
                    <a:cubicBezTo>
                      <a:pt x="668" y="34"/>
                      <a:pt x="434" y="34"/>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2" name="Google Shape;4032;p40"/>
              <p:cNvSpPr/>
              <p:nvPr/>
            </p:nvSpPr>
            <p:spPr>
              <a:xfrm>
                <a:off x="-3493456" y="5020089"/>
                <a:ext cx="74087" cy="130157"/>
              </a:xfrm>
              <a:custGeom>
                <a:avLst/>
                <a:gdLst/>
                <a:ahLst/>
                <a:cxnLst/>
                <a:rect l="l" t="t" r="r" b="b"/>
                <a:pathLst>
                  <a:path w="1102" h="1936" extrusionOk="0">
                    <a:moveTo>
                      <a:pt x="701" y="1"/>
                    </a:moveTo>
                    <a:cubicBezTo>
                      <a:pt x="701" y="101"/>
                      <a:pt x="701" y="134"/>
                      <a:pt x="667" y="201"/>
                    </a:cubicBezTo>
                    <a:lnTo>
                      <a:pt x="634" y="201"/>
                    </a:lnTo>
                    <a:lnTo>
                      <a:pt x="634" y="67"/>
                    </a:lnTo>
                    <a:cubicBezTo>
                      <a:pt x="634" y="101"/>
                      <a:pt x="434" y="101"/>
                      <a:pt x="434" y="134"/>
                    </a:cubicBezTo>
                    <a:cubicBezTo>
                      <a:pt x="434" y="167"/>
                      <a:pt x="434" y="201"/>
                      <a:pt x="367" y="268"/>
                    </a:cubicBezTo>
                    <a:lnTo>
                      <a:pt x="300" y="334"/>
                    </a:lnTo>
                    <a:cubicBezTo>
                      <a:pt x="300" y="401"/>
                      <a:pt x="267" y="434"/>
                      <a:pt x="267" y="434"/>
                    </a:cubicBezTo>
                    <a:lnTo>
                      <a:pt x="267" y="301"/>
                    </a:lnTo>
                    <a:cubicBezTo>
                      <a:pt x="34" y="668"/>
                      <a:pt x="0" y="1035"/>
                      <a:pt x="100" y="1435"/>
                    </a:cubicBezTo>
                    <a:lnTo>
                      <a:pt x="100" y="1635"/>
                    </a:lnTo>
                    <a:lnTo>
                      <a:pt x="334" y="1669"/>
                    </a:lnTo>
                    <a:lnTo>
                      <a:pt x="334" y="1635"/>
                    </a:lnTo>
                    <a:lnTo>
                      <a:pt x="367" y="1635"/>
                    </a:lnTo>
                    <a:lnTo>
                      <a:pt x="367" y="1935"/>
                    </a:lnTo>
                    <a:lnTo>
                      <a:pt x="634" y="1935"/>
                    </a:lnTo>
                    <a:lnTo>
                      <a:pt x="634" y="1869"/>
                    </a:lnTo>
                    <a:lnTo>
                      <a:pt x="901" y="1869"/>
                    </a:lnTo>
                    <a:lnTo>
                      <a:pt x="901" y="1669"/>
                    </a:lnTo>
                    <a:lnTo>
                      <a:pt x="1034" y="1669"/>
                    </a:lnTo>
                    <a:lnTo>
                      <a:pt x="1034" y="1468"/>
                    </a:lnTo>
                    <a:lnTo>
                      <a:pt x="1101" y="1502"/>
                    </a:lnTo>
                    <a:cubicBezTo>
                      <a:pt x="1101" y="1268"/>
                      <a:pt x="1034" y="1001"/>
                      <a:pt x="1034" y="735"/>
                    </a:cubicBezTo>
                    <a:lnTo>
                      <a:pt x="1034" y="601"/>
                    </a:lnTo>
                    <a:cubicBezTo>
                      <a:pt x="1034" y="501"/>
                      <a:pt x="1001" y="434"/>
                      <a:pt x="1001" y="334"/>
                    </a:cubicBezTo>
                    <a:lnTo>
                      <a:pt x="868" y="701"/>
                    </a:lnTo>
                    <a:cubicBezTo>
                      <a:pt x="868" y="501"/>
                      <a:pt x="868" y="301"/>
                      <a:pt x="934" y="101"/>
                    </a:cubicBezTo>
                    <a:cubicBezTo>
                      <a:pt x="934" y="101"/>
                      <a:pt x="701" y="34"/>
                      <a:pt x="7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3" name="Google Shape;4033;p40"/>
              <p:cNvSpPr/>
              <p:nvPr/>
            </p:nvSpPr>
            <p:spPr>
              <a:xfrm>
                <a:off x="-3358929" y="4840720"/>
                <a:ext cx="69583" cy="178227"/>
              </a:xfrm>
              <a:custGeom>
                <a:avLst/>
                <a:gdLst/>
                <a:ahLst/>
                <a:cxnLst/>
                <a:rect l="l" t="t" r="r" b="b"/>
                <a:pathLst>
                  <a:path w="1035" h="2651" extrusionOk="0">
                    <a:moveTo>
                      <a:pt x="634" y="0"/>
                    </a:moveTo>
                    <a:lnTo>
                      <a:pt x="634" y="200"/>
                    </a:lnTo>
                    <a:lnTo>
                      <a:pt x="601" y="200"/>
                    </a:lnTo>
                    <a:lnTo>
                      <a:pt x="601" y="33"/>
                    </a:lnTo>
                    <a:cubicBezTo>
                      <a:pt x="601" y="100"/>
                      <a:pt x="368" y="100"/>
                      <a:pt x="368" y="134"/>
                    </a:cubicBezTo>
                    <a:lnTo>
                      <a:pt x="368" y="200"/>
                    </a:lnTo>
                    <a:cubicBezTo>
                      <a:pt x="334" y="267"/>
                      <a:pt x="301" y="300"/>
                      <a:pt x="301" y="334"/>
                    </a:cubicBezTo>
                    <a:cubicBezTo>
                      <a:pt x="301" y="434"/>
                      <a:pt x="301" y="500"/>
                      <a:pt x="268" y="601"/>
                    </a:cubicBezTo>
                    <a:lnTo>
                      <a:pt x="268" y="534"/>
                    </a:lnTo>
                    <a:lnTo>
                      <a:pt x="268" y="300"/>
                    </a:lnTo>
                    <a:cubicBezTo>
                      <a:pt x="167" y="934"/>
                      <a:pt x="101" y="1501"/>
                      <a:pt x="1" y="2135"/>
                    </a:cubicBezTo>
                    <a:lnTo>
                      <a:pt x="34" y="2135"/>
                    </a:lnTo>
                    <a:lnTo>
                      <a:pt x="34" y="2302"/>
                    </a:lnTo>
                    <a:cubicBezTo>
                      <a:pt x="34" y="2335"/>
                      <a:pt x="301" y="2335"/>
                      <a:pt x="301" y="2335"/>
                    </a:cubicBezTo>
                    <a:lnTo>
                      <a:pt x="368" y="2335"/>
                    </a:lnTo>
                    <a:lnTo>
                      <a:pt x="368" y="2635"/>
                    </a:lnTo>
                    <a:cubicBezTo>
                      <a:pt x="368" y="2635"/>
                      <a:pt x="486" y="2650"/>
                      <a:pt x="565" y="2650"/>
                    </a:cubicBezTo>
                    <a:cubicBezTo>
                      <a:pt x="605" y="2650"/>
                      <a:pt x="634" y="2646"/>
                      <a:pt x="634" y="2635"/>
                    </a:cubicBezTo>
                    <a:lnTo>
                      <a:pt x="634" y="2602"/>
                    </a:lnTo>
                    <a:cubicBezTo>
                      <a:pt x="634" y="2602"/>
                      <a:pt x="738" y="2617"/>
                      <a:pt x="807" y="2617"/>
                    </a:cubicBezTo>
                    <a:cubicBezTo>
                      <a:pt x="842" y="2617"/>
                      <a:pt x="868" y="2613"/>
                      <a:pt x="868" y="2602"/>
                    </a:cubicBezTo>
                    <a:lnTo>
                      <a:pt x="868" y="2368"/>
                    </a:lnTo>
                    <a:lnTo>
                      <a:pt x="1001" y="2368"/>
                    </a:lnTo>
                    <a:lnTo>
                      <a:pt x="1001" y="2168"/>
                    </a:lnTo>
                    <a:lnTo>
                      <a:pt x="1035" y="2168"/>
                    </a:lnTo>
                    <a:cubicBezTo>
                      <a:pt x="968" y="1835"/>
                      <a:pt x="968" y="1468"/>
                      <a:pt x="968" y="1101"/>
                    </a:cubicBezTo>
                    <a:lnTo>
                      <a:pt x="968" y="567"/>
                    </a:lnTo>
                    <a:cubicBezTo>
                      <a:pt x="968" y="467"/>
                      <a:pt x="935" y="400"/>
                      <a:pt x="935" y="300"/>
                    </a:cubicBezTo>
                    <a:cubicBezTo>
                      <a:pt x="935" y="434"/>
                      <a:pt x="868" y="567"/>
                      <a:pt x="868" y="667"/>
                    </a:cubicBezTo>
                    <a:cubicBezTo>
                      <a:pt x="835" y="734"/>
                      <a:pt x="835" y="734"/>
                      <a:pt x="835" y="767"/>
                    </a:cubicBezTo>
                    <a:lnTo>
                      <a:pt x="835" y="834"/>
                    </a:lnTo>
                    <a:lnTo>
                      <a:pt x="801" y="834"/>
                    </a:lnTo>
                    <a:cubicBezTo>
                      <a:pt x="801" y="601"/>
                      <a:pt x="835" y="334"/>
                      <a:pt x="835" y="100"/>
                    </a:cubicBezTo>
                    <a:cubicBezTo>
                      <a:pt x="835" y="100"/>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4" name="Google Shape;4034;p40"/>
              <p:cNvSpPr/>
              <p:nvPr/>
            </p:nvSpPr>
            <p:spPr>
              <a:xfrm>
                <a:off x="-3201947" y="5002139"/>
                <a:ext cx="67364" cy="125115"/>
              </a:xfrm>
              <a:custGeom>
                <a:avLst/>
                <a:gdLst/>
                <a:ahLst/>
                <a:cxnLst/>
                <a:rect l="l" t="t" r="r" b="b"/>
                <a:pathLst>
                  <a:path w="1002" h="1861" extrusionOk="0">
                    <a:moveTo>
                      <a:pt x="501" y="1"/>
                    </a:moveTo>
                    <a:lnTo>
                      <a:pt x="501" y="201"/>
                    </a:lnTo>
                    <a:lnTo>
                      <a:pt x="468" y="201"/>
                    </a:lnTo>
                    <a:lnTo>
                      <a:pt x="468" y="34"/>
                    </a:lnTo>
                    <a:cubicBezTo>
                      <a:pt x="468" y="68"/>
                      <a:pt x="268" y="68"/>
                      <a:pt x="268" y="101"/>
                    </a:cubicBezTo>
                    <a:lnTo>
                      <a:pt x="268" y="201"/>
                    </a:lnTo>
                    <a:cubicBezTo>
                      <a:pt x="201" y="234"/>
                      <a:pt x="167" y="268"/>
                      <a:pt x="167" y="334"/>
                    </a:cubicBezTo>
                    <a:lnTo>
                      <a:pt x="167" y="568"/>
                    </a:lnTo>
                    <a:lnTo>
                      <a:pt x="134" y="268"/>
                    </a:lnTo>
                    <a:cubicBezTo>
                      <a:pt x="101" y="668"/>
                      <a:pt x="34" y="1002"/>
                      <a:pt x="1" y="1368"/>
                    </a:cubicBezTo>
                    <a:lnTo>
                      <a:pt x="34" y="1368"/>
                    </a:lnTo>
                    <a:lnTo>
                      <a:pt x="34" y="1535"/>
                    </a:lnTo>
                    <a:cubicBezTo>
                      <a:pt x="34" y="1552"/>
                      <a:pt x="92" y="1560"/>
                      <a:pt x="155" y="1560"/>
                    </a:cubicBezTo>
                    <a:cubicBezTo>
                      <a:pt x="218" y="1560"/>
                      <a:pt x="284" y="1552"/>
                      <a:pt x="301" y="1535"/>
                    </a:cubicBezTo>
                    <a:lnTo>
                      <a:pt x="334" y="1535"/>
                    </a:lnTo>
                    <a:lnTo>
                      <a:pt x="334" y="1835"/>
                    </a:lnTo>
                    <a:cubicBezTo>
                      <a:pt x="334" y="1852"/>
                      <a:pt x="401" y="1860"/>
                      <a:pt x="468" y="1860"/>
                    </a:cubicBezTo>
                    <a:cubicBezTo>
                      <a:pt x="534" y="1860"/>
                      <a:pt x="601" y="1852"/>
                      <a:pt x="601" y="1835"/>
                    </a:cubicBezTo>
                    <a:lnTo>
                      <a:pt x="601" y="1735"/>
                    </a:lnTo>
                    <a:cubicBezTo>
                      <a:pt x="601" y="1752"/>
                      <a:pt x="659" y="1760"/>
                      <a:pt x="718" y="1760"/>
                    </a:cubicBezTo>
                    <a:cubicBezTo>
                      <a:pt x="776" y="1760"/>
                      <a:pt x="835" y="1752"/>
                      <a:pt x="835" y="1735"/>
                    </a:cubicBezTo>
                    <a:lnTo>
                      <a:pt x="835" y="1569"/>
                    </a:lnTo>
                    <a:cubicBezTo>
                      <a:pt x="935" y="1569"/>
                      <a:pt x="1001" y="1569"/>
                      <a:pt x="1001" y="1535"/>
                    </a:cubicBezTo>
                    <a:lnTo>
                      <a:pt x="1001" y="1335"/>
                    </a:lnTo>
                    <a:cubicBezTo>
                      <a:pt x="962" y="1374"/>
                      <a:pt x="946" y="1390"/>
                      <a:pt x="939" y="1390"/>
                    </a:cubicBezTo>
                    <a:cubicBezTo>
                      <a:pt x="935" y="1390"/>
                      <a:pt x="935" y="1382"/>
                      <a:pt x="935" y="1368"/>
                    </a:cubicBezTo>
                    <a:cubicBezTo>
                      <a:pt x="868" y="1168"/>
                      <a:pt x="868" y="901"/>
                      <a:pt x="835" y="701"/>
                    </a:cubicBezTo>
                    <a:lnTo>
                      <a:pt x="835" y="568"/>
                    </a:lnTo>
                    <a:cubicBezTo>
                      <a:pt x="835" y="501"/>
                      <a:pt x="835" y="401"/>
                      <a:pt x="801" y="334"/>
                    </a:cubicBezTo>
                    <a:cubicBezTo>
                      <a:pt x="801" y="434"/>
                      <a:pt x="768" y="568"/>
                      <a:pt x="768"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5" name="Google Shape;4035;p40"/>
              <p:cNvSpPr/>
              <p:nvPr/>
            </p:nvSpPr>
            <p:spPr>
              <a:xfrm>
                <a:off x="-3024796" y="4840720"/>
                <a:ext cx="69583" cy="166999"/>
              </a:xfrm>
              <a:custGeom>
                <a:avLst/>
                <a:gdLst/>
                <a:ahLst/>
                <a:cxnLst/>
                <a:rect l="l" t="t" r="r" b="b"/>
                <a:pathLst>
                  <a:path w="1035" h="2484" extrusionOk="0">
                    <a:moveTo>
                      <a:pt x="435" y="0"/>
                    </a:moveTo>
                    <a:cubicBezTo>
                      <a:pt x="435" y="100"/>
                      <a:pt x="435" y="134"/>
                      <a:pt x="468" y="234"/>
                    </a:cubicBezTo>
                    <a:lnTo>
                      <a:pt x="435" y="234"/>
                    </a:lnTo>
                    <a:cubicBezTo>
                      <a:pt x="435" y="167"/>
                      <a:pt x="435" y="100"/>
                      <a:pt x="368" y="67"/>
                    </a:cubicBezTo>
                    <a:lnTo>
                      <a:pt x="168" y="134"/>
                    </a:lnTo>
                    <a:lnTo>
                      <a:pt x="168" y="234"/>
                    </a:lnTo>
                    <a:cubicBezTo>
                      <a:pt x="134" y="267"/>
                      <a:pt x="34" y="300"/>
                      <a:pt x="101" y="334"/>
                    </a:cubicBezTo>
                    <a:lnTo>
                      <a:pt x="101" y="467"/>
                    </a:lnTo>
                    <a:cubicBezTo>
                      <a:pt x="101" y="434"/>
                      <a:pt x="34" y="334"/>
                      <a:pt x="34" y="300"/>
                    </a:cubicBezTo>
                    <a:cubicBezTo>
                      <a:pt x="34" y="400"/>
                      <a:pt x="1" y="467"/>
                      <a:pt x="1" y="567"/>
                    </a:cubicBezTo>
                    <a:lnTo>
                      <a:pt x="1" y="2002"/>
                    </a:lnTo>
                    <a:lnTo>
                      <a:pt x="34" y="2002"/>
                    </a:lnTo>
                    <a:lnTo>
                      <a:pt x="34" y="2168"/>
                    </a:lnTo>
                    <a:lnTo>
                      <a:pt x="334" y="2168"/>
                    </a:lnTo>
                    <a:lnTo>
                      <a:pt x="334" y="2469"/>
                    </a:lnTo>
                    <a:cubicBezTo>
                      <a:pt x="334" y="2480"/>
                      <a:pt x="364" y="2483"/>
                      <a:pt x="404" y="2483"/>
                    </a:cubicBezTo>
                    <a:cubicBezTo>
                      <a:pt x="483" y="2483"/>
                      <a:pt x="601" y="2469"/>
                      <a:pt x="601" y="2469"/>
                    </a:cubicBezTo>
                    <a:cubicBezTo>
                      <a:pt x="601" y="2480"/>
                      <a:pt x="627" y="2483"/>
                      <a:pt x="662" y="2483"/>
                    </a:cubicBezTo>
                    <a:cubicBezTo>
                      <a:pt x="731" y="2483"/>
                      <a:pt x="835" y="2469"/>
                      <a:pt x="835" y="2469"/>
                    </a:cubicBezTo>
                    <a:lnTo>
                      <a:pt x="835" y="2302"/>
                    </a:lnTo>
                    <a:cubicBezTo>
                      <a:pt x="935" y="2302"/>
                      <a:pt x="1002" y="2302"/>
                      <a:pt x="1002" y="2268"/>
                    </a:cubicBezTo>
                    <a:lnTo>
                      <a:pt x="1002" y="2068"/>
                    </a:lnTo>
                    <a:lnTo>
                      <a:pt x="1035" y="2068"/>
                    </a:lnTo>
                    <a:cubicBezTo>
                      <a:pt x="1002" y="1401"/>
                      <a:pt x="935" y="834"/>
                      <a:pt x="701" y="300"/>
                    </a:cubicBezTo>
                    <a:lnTo>
                      <a:pt x="701" y="601"/>
                    </a:lnTo>
                    <a:cubicBezTo>
                      <a:pt x="701" y="434"/>
                      <a:pt x="668" y="234"/>
                      <a:pt x="635" y="67"/>
                    </a:cubicBezTo>
                    <a:cubicBezTo>
                      <a:pt x="635" y="0"/>
                      <a:pt x="435" y="0"/>
                      <a:pt x="43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6" name="Google Shape;4036;p40"/>
              <p:cNvSpPr/>
              <p:nvPr/>
            </p:nvSpPr>
            <p:spPr>
              <a:xfrm>
                <a:off x="-2856587" y="5002139"/>
                <a:ext cx="67364" cy="112207"/>
              </a:xfrm>
              <a:custGeom>
                <a:avLst/>
                <a:gdLst/>
                <a:ahLst/>
                <a:cxnLst/>
                <a:rect l="l" t="t" r="r" b="b"/>
                <a:pathLst>
                  <a:path w="1002" h="1669" extrusionOk="0">
                    <a:moveTo>
                      <a:pt x="501" y="1"/>
                    </a:moveTo>
                    <a:lnTo>
                      <a:pt x="501" y="201"/>
                    </a:lnTo>
                    <a:lnTo>
                      <a:pt x="468" y="201"/>
                    </a:lnTo>
                    <a:lnTo>
                      <a:pt x="468" y="34"/>
                    </a:lnTo>
                    <a:cubicBezTo>
                      <a:pt x="468" y="68"/>
                      <a:pt x="234" y="68"/>
                      <a:pt x="234" y="101"/>
                    </a:cubicBezTo>
                    <a:lnTo>
                      <a:pt x="234" y="201"/>
                    </a:lnTo>
                    <a:cubicBezTo>
                      <a:pt x="201" y="234"/>
                      <a:pt x="167" y="268"/>
                      <a:pt x="167" y="334"/>
                    </a:cubicBezTo>
                    <a:lnTo>
                      <a:pt x="167" y="535"/>
                    </a:lnTo>
                    <a:cubicBezTo>
                      <a:pt x="167" y="434"/>
                      <a:pt x="167" y="368"/>
                      <a:pt x="134" y="268"/>
                    </a:cubicBezTo>
                    <a:cubicBezTo>
                      <a:pt x="134" y="334"/>
                      <a:pt x="67" y="434"/>
                      <a:pt x="67" y="501"/>
                    </a:cubicBezTo>
                    <a:cubicBezTo>
                      <a:pt x="34" y="735"/>
                      <a:pt x="1" y="1002"/>
                      <a:pt x="1" y="1202"/>
                    </a:cubicBezTo>
                    <a:lnTo>
                      <a:pt x="34" y="1202"/>
                    </a:lnTo>
                    <a:lnTo>
                      <a:pt x="34" y="1368"/>
                    </a:lnTo>
                    <a:lnTo>
                      <a:pt x="334" y="1368"/>
                    </a:lnTo>
                    <a:lnTo>
                      <a:pt x="334" y="1669"/>
                    </a:lnTo>
                    <a:lnTo>
                      <a:pt x="601" y="1669"/>
                    </a:lnTo>
                    <a:lnTo>
                      <a:pt x="601" y="1602"/>
                    </a:lnTo>
                    <a:cubicBezTo>
                      <a:pt x="601" y="1624"/>
                      <a:pt x="627" y="1632"/>
                      <a:pt x="662" y="1632"/>
                    </a:cubicBezTo>
                    <a:cubicBezTo>
                      <a:pt x="731" y="1632"/>
                      <a:pt x="835" y="1602"/>
                      <a:pt x="835" y="1602"/>
                    </a:cubicBezTo>
                    <a:lnTo>
                      <a:pt x="835" y="1435"/>
                    </a:lnTo>
                    <a:lnTo>
                      <a:pt x="1001" y="1435"/>
                    </a:lnTo>
                    <a:lnTo>
                      <a:pt x="1001" y="1235"/>
                    </a:lnTo>
                    <a:cubicBezTo>
                      <a:pt x="868" y="1202"/>
                      <a:pt x="935" y="1202"/>
                      <a:pt x="935" y="1202"/>
                    </a:cubicBezTo>
                    <a:cubicBezTo>
                      <a:pt x="868" y="1002"/>
                      <a:pt x="868" y="768"/>
                      <a:pt x="835" y="601"/>
                    </a:cubicBezTo>
                    <a:lnTo>
                      <a:pt x="835" y="535"/>
                    </a:lnTo>
                    <a:cubicBezTo>
                      <a:pt x="835" y="434"/>
                      <a:pt x="801" y="368"/>
                      <a:pt x="801" y="268"/>
                    </a:cubicBezTo>
                    <a:cubicBezTo>
                      <a:pt x="801" y="401"/>
                      <a:pt x="735" y="535"/>
                      <a:pt x="735" y="668"/>
                    </a:cubicBezTo>
                    <a:cubicBezTo>
                      <a:pt x="735" y="668"/>
                      <a:pt x="735" y="701"/>
                      <a:pt x="701" y="701"/>
                    </a:cubicBez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7" name="Google Shape;4037;p40"/>
              <p:cNvSpPr/>
              <p:nvPr/>
            </p:nvSpPr>
            <p:spPr>
              <a:xfrm>
                <a:off x="-2665923" y="4807038"/>
                <a:ext cx="78525" cy="172512"/>
              </a:xfrm>
              <a:custGeom>
                <a:avLst/>
                <a:gdLst/>
                <a:ahLst/>
                <a:cxnLst/>
                <a:rect l="l" t="t" r="r" b="b"/>
                <a:pathLst>
                  <a:path w="1168" h="2566" extrusionOk="0">
                    <a:moveTo>
                      <a:pt x="600" y="1"/>
                    </a:moveTo>
                    <a:lnTo>
                      <a:pt x="600" y="234"/>
                    </a:lnTo>
                    <a:lnTo>
                      <a:pt x="534" y="234"/>
                    </a:lnTo>
                    <a:lnTo>
                      <a:pt x="534" y="67"/>
                    </a:lnTo>
                    <a:cubicBezTo>
                      <a:pt x="534" y="101"/>
                      <a:pt x="334" y="101"/>
                      <a:pt x="334" y="134"/>
                    </a:cubicBezTo>
                    <a:lnTo>
                      <a:pt x="334" y="234"/>
                    </a:lnTo>
                    <a:lnTo>
                      <a:pt x="267" y="301"/>
                    </a:lnTo>
                    <a:cubicBezTo>
                      <a:pt x="267" y="334"/>
                      <a:pt x="267" y="434"/>
                      <a:pt x="200" y="468"/>
                    </a:cubicBezTo>
                    <a:lnTo>
                      <a:pt x="200" y="268"/>
                    </a:lnTo>
                    <a:cubicBezTo>
                      <a:pt x="33" y="835"/>
                      <a:pt x="0" y="1435"/>
                      <a:pt x="133" y="2069"/>
                    </a:cubicBezTo>
                    <a:cubicBezTo>
                      <a:pt x="133" y="2136"/>
                      <a:pt x="133" y="2169"/>
                      <a:pt x="167" y="2269"/>
                    </a:cubicBezTo>
                    <a:cubicBezTo>
                      <a:pt x="167" y="2280"/>
                      <a:pt x="189" y="2284"/>
                      <a:pt x="221" y="2284"/>
                    </a:cubicBezTo>
                    <a:cubicBezTo>
                      <a:pt x="285" y="2284"/>
                      <a:pt x="389" y="2269"/>
                      <a:pt x="434" y="2269"/>
                    </a:cubicBezTo>
                    <a:lnTo>
                      <a:pt x="467" y="2269"/>
                    </a:lnTo>
                    <a:cubicBezTo>
                      <a:pt x="467" y="2336"/>
                      <a:pt x="467" y="2469"/>
                      <a:pt x="500" y="2536"/>
                    </a:cubicBezTo>
                    <a:cubicBezTo>
                      <a:pt x="500" y="2558"/>
                      <a:pt x="530" y="2566"/>
                      <a:pt x="570" y="2566"/>
                    </a:cubicBezTo>
                    <a:cubicBezTo>
                      <a:pt x="649" y="2566"/>
                      <a:pt x="767" y="2536"/>
                      <a:pt x="767" y="2536"/>
                    </a:cubicBezTo>
                    <a:lnTo>
                      <a:pt x="767" y="2503"/>
                    </a:lnTo>
                    <a:cubicBezTo>
                      <a:pt x="767" y="2525"/>
                      <a:pt x="793" y="2532"/>
                      <a:pt x="828" y="2532"/>
                    </a:cubicBezTo>
                    <a:cubicBezTo>
                      <a:pt x="897" y="2532"/>
                      <a:pt x="1001" y="2503"/>
                      <a:pt x="1001" y="2503"/>
                    </a:cubicBezTo>
                    <a:lnTo>
                      <a:pt x="1001" y="2336"/>
                    </a:lnTo>
                    <a:cubicBezTo>
                      <a:pt x="1101" y="2336"/>
                      <a:pt x="1168" y="2336"/>
                      <a:pt x="1168" y="2302"/>
                    </a:cubicBezTo>
                    <a:cubicBezTo>
                      <a:pt x="1034" y="2269"/>
                      <a:pt x="1034" y="2236"/>
                      <a:pt x="1001" y="2136"/>
                    </a:cubicBezTo>
                    <a:lnTo>
                      <a:pt x="1034" y="2136"/>
                    </a:lnTo>
                    <a:cubicBezTo>
                      <a:pt x="1001" y="1635"/>
                      <a:pt x="967" y="1168"/>
                      <a:pt x="934" y="668"/>
                    </a:cubicBezTo>
                    <a:lnTo>
                      <a:pt x="934" y="601"/>
                    </a:lnTo>
                    <a:cubicBezTo>
                      <a:pt x="934" y="501"/>
                      <a:pt x="867" y="434"/>
                      <a:pt x="867" y="334"/>
                    </a:cubicBezTo>
                    <a:cubicBezTo>
                      <a:pt x="834" y="468"/>
                      <a:pt x="834" y="635"/>
                      <a:pt x="801" y="768"/>
                    </a:cubicBezTo>
                    <a:lnTo>
                      <a:pt x="801" y="101"/>
                    </a:lnTo>
                    <a:cubicBezTo>
                      <a:pt x="801" y="101"/>
                      <a:pt x="600" y="34"/>
                      <a:pt x="60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8" name="Google Shape;4038;p40"/>
              <p:cNvSpPr/>
              <p:nvPr/>
            </p:nvSpPr>
            <p:spPr>
              <a:xfrm>
                <a:off x="-2482049" y="4912454"/>
                <a:ext cx="69583" cy="204178"/>
              </a:xfrm>
              <a:custGeom>
                <a:avLst/>
                <a:gdLst/>
                <a:ahLst/>
                <a:cxnLst/>
                <a:rect l="l" t="t" r="r" b="b"/>
                <a:pathLst>
                  <a:path w="1035" h="3037" extrusionOk="0">
                    <a:moveTo>
                      <a:pt x="467" y="1"/>
                    </a:moveTo>
                    <a:lnTo>
                      <a:pt x="467" y="201"/>
                    </a:lnTo>
                    <a:lnTo>
                      <a:pt x="434" y="201"/>
                    </a:lnTo>
                    <a:lnTo>
                      <a:pt x="434" y="34"/>
                    </a:lnTo>
                    <a:cubicBezTo>
                      <a:pt x="434" y="67"/>
                      <a:pt x="234" y="101"/>
                      <a:pt x="234" y="101"/>
                    </a:cubicBezTo>
                    <a:lnTo>
                      <a:pt x="234" y="201"/>
                    </a:lnTo>
                    <a:cubicBezTo>
                      <a:pt x="167" y="234"/>
                      <a:pt x="134" y="267"/>
                      <a:pt x="134" y="334"/>
                    </a:cubicBezTo>
                    <a:lnTo>
                      <a:pt x="134" y="501"/>
                    </a:lnTo>
                    <a:cubicBezTo>
                      <a:pt x="134" y="401"/>
                      <a:pt x="100" y="367"/>
                      <a:pt x="100" y="267"/>
                    </a:cubicBezTo>
                    <a:cubicBezTo>
                      <a:pt x="100" y="367"/>
                      <a:pt x="67" y="434"/>
                      <a:pt x="67" y="534"/>
                    </a:cubicBezTo>
                    <a:cubicBezTo>
                      <a:pt x="67" y="1201"/>
                      <a:pt x="0" y="1869"/>
                      <a:pt x="0" y="2569"/>
                    </a:cubicBezTo>
                    <a:lnTo>
                      <a:pt x="67" y="2569"/>
                    </a:lnTo>
                    <a:lnTo>
                      <a:pt x="67" y="2736"/>
                    </a:lnTo>
                    <a:cubicBezTo>
                      <a:pt x="67" y="2736"/>
                      <a:pt x="171" y="2751"/>
                      <a:pt x="240" y="2751"/>
                    </a:cubicBezTo>
                    <a:cubicBezTo>
                      <a:pt x="275" y="2751"/>
                      <a:pt x="301" y="2747"/>
                      <a:pt x="301" y="2736"/>
                    </a:cubicBezTo>
                    <a:lnTo>
                      <a:pt x="334" y="2736"/>
                    </a:lnTo>
                    <a:lnTo>
                      <a:pt x="334" y="3036"/>
                    </a:lnTo>
                    <a:lnTo>
                      <a:pt x="601" y="3036"/>
                    </a:lnTo>
                    <a:lnTo>
                      <a:pt x="601" y="3003"/>
                    </a:lnTo>
                    <a:lnTo>
                      <a:pt x="868" y="3003"/>
                    </a:lnTo>
                    <a:lnTo>
                      <a:pt x="868" y="2836"/>
                    </a:lnTo>
                    <a:cubicBezTo>
                      <a:pt x="934" y="2836"/>
                      <a:pt x="968" y="2836"/>
                      <a:pt x="968" y="2769"/>
                    </a:cubicBezTo>
                    <a:lnTo>
                      <a:pt x="968" y="2569"/>
                    </a:lnTo>
                    <a:lnTo>
                      <a:pt x="1034" y="2569"/>
                    </a:lnTo>
                    <a:cubicBezTo>
                      <a:pt x="1034" y="1768"/>
                      <a:pt x="934" y="1035"/>
                      <a:pt x="734" y="267"/>
                    </a:cubicBezTo>
                    <a:lnTo>
                      <a:pt x="734" y="601"/>
                    </a:lnTo>
                    <a:cubicBezTo>
                      <a:pt x="734" y="434"/>
                      <a:pt x="667" y="234"/>
                      <a:pt x="667" y="67"/>
                    </a:cubicBez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9" name="Google Shape;4039;p40"/>
              <p:cNvSpPr/>
              <p:nvPr/>
            </p:nvSpPr>
            <p:spPr>
              <a:xfrm>
                <a:off x="-2271283" y="4961801"/>
                <a:ext cx="67364" cy="154226"/>
              </a:xfrm>
              <a:custGeom>
                <a:avLst/>
                <a:gdLst/>
                <a:ahLst/>
                <a:cxnLst/>
                <a:rect l="l" t="t" r="r" b="b"/>
                <a:pathLst>
                  <a:path w="1002" h="2294" extrusionOk="0">
                    <a:moveTo>
                      <a:pt x="501" y="0"/>
                    </a:moveTo>
                    <a:lnTo>
                      <a:pt x="501" y="201"/>
                    </a:lnTo>
                    <a:lnTo>
                      <a:pt x="468" y="201"/>
                    </a:lnTo>
                    <a:lnTo>
                      <a:pt x="468" y="34"/>
                    </a:lnTo>
                    <a:cubicBezTo>
                      <a:pt x="468" y="100"/>
                      <a:pt x="268" y="100"/>
                      <a:pt x="268" y="134"/>
                    </a:cubicBezTo>
                    <a:lnTo>
                      <a:pt x="268" y="201"/>
                    </a:lnTo>
                    <a:cubicBezTo>
                      <a:pt x="201" y="267"/>
                      <a:pt x="168" y="301"/>
                      <a:pt x="168" y="334"/>
                    </a:cubicBezTo>
                    <a:lnTo>
                      <a:pt x="168" y="634"/>
                    </a:lnTo>
                    <a:cubicBezTo>
                      <a:pt x="168" y="501"/>
                      <a:pt x="168" y="434"/>
                      <a:pt x="134" y="301"/>
                    </a:cubicBezTo>
                    <a:cubicBezTo>
                      <a:pt x="134" y="367"/>
                      <a:pt x="101" y="467"/>
                      <a:pt x="101" y="534"/>
                    </a:cubicBezTo>
                    <a:cubicBezTo>
                      <a:pt x="34" y="968"/>
                      <a:pt x="1" y="1368"/>
                      <a:pt x="1" y="1802"/>
                    </a:cubicBezTo>
                    <a:lnTo>
                      <a:pt x="34" y="1802"/>
                    </a:lnTo>
                    <a:lnTo>
                      <a:pt x="34" y="1968"/>
                    </a:lnTo>
                    <a:cubicBezTo>
                      <a:pt x="34" y="1985"/>
                      <a:pt x="101" y="1993"/>
                      <a:pt x="168" y="1993"/>
                    </a:cubicBezTo>
                    <a:cubicBezTo>
                      <a:pt x="234" y="1993"/>
                      <a:pt x="301" y="1985"/>
                      <a:pt x="301" y="1968"/>
                    </a:cubicBezTo>
                    <a:lnTo>
                      <a:pt x="334" y="1968"/>
                    </a:lnTo>
                    <a:lnTo>
                      <a:pt x="334" y="2269"/>
                    </a:lnTo>
                    <a:cubicBezTo>
                      <a:pt x="334" y="2285"/>
                      <a:pt x="401" y="2294"/>
                      <a:pt x="468" y="2294"/>
                    </a:cubicBezTo>
                    <a:cubicBezTo>
                      <a:pt x="535" y="2294"/>
                      <a:pt x="601" y="2285"/>
                      <a:pt x="601" y="2269"/>
                    </a:cubicBezTo>
                    <a:lnTo>
                      <a:pt x="601" y="2202"/>
                    </a:lnTo>
                    <a:cubicBezTo>
                      <a:pt x="601" y="2235"/>
                      <a:pt x="660" y="2252"/>
                      <a:pt x="718" y="2252"/>
                    </a:cubicBezTo>
                    <a:cubicBezTo>
                      <a:pt x="776" y="2252"/>
                      <a:pt x="835" y="2235"/>
                      <a:pt x="835" y="2202"/>
                    </a:cubicBezTo>
                    <a:lnTo>
                      <a:pt x="835" y="2035"/>
                    </a:lnTo>
                    <a:lnTo>
                      <a:pt x="1002" y="2035"/>
                    </a:lnTo>
                    <a:lnTo>
                      <a:pt x="1002" y="1835"/>
                    </a:lnTo>
                    <a:cubicBezTo>
                      <a:pt x="965" y="1890"/>
                      <a:pt x="948" y="1915"/>
                      <a:pt x="941" y="1915"/>
                    </a:cubicBezTo>
                    <a:cubicBezTo>
                      <a:pt x="935" y="1915"/>
                      <a:pt x="935" y="1898"/>
                      <a:pt x="935" y="1868"/>
                    </a:cubicBezTo>
                    <a:cubicBezTo>
                      <a:pt x="868" y="1501"/>
                      <a:pt x="868" y="1168"/>
                      <a:pt x="835" y="801"/>
                    </a:cubicBezTo>
                    <a:lnTo>
                      <a:pt x="835" y="634"/>
                    </a:lnTo>
                    <a:lnTo>
                      <a:pt x="835" y="601"/>
                    </a:lnTo>
                    <a:cubicBezTo>
                      <a:pt x="835" y="501"/>
                      <a:pt x="801" y="434"/>
                      <a:pt x="801" y="334"/>
                    </a:cubicBezTo>
                    <a:cubicBezTo>
                      <a:pt x="801" y="467"/>
                      <a:pt x="801" y="601"/>
                      <a:pt x="768" y="668"/>
                    </a:cubicBezTo>
                    <a:lnTo>
                      <a:pt x="701" y="701"/>
                    </a:lnTo>
                    <a:lnTo>
                      <a:pt x="701" y="100"/>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0" name="Google Shape;4040;p40"/>
              <p:cNvSpPr/>
              <p:nvPr/>
            </p:nvSpPr>
            <p:spPr>
              <a:xfrm>
                <a:off x="-2145697" y="4809324"/>
                <a:ext cx="71869" cy="166999"/>
              </a:xfrm>
              <a:custGeom>
                <a:avLst/>
                <a:gdLst/>
                <a:ahLst/>
                <a:cxnLst/>
                <a:rect l="l" t="t" r="r" b="b"/>
                <a:pathLst>
                  <a:path w="1069" h="2484" extrusionOk="0">
                    <a:moveTo>
                      <a:pt x="635" y="0"/>
                    </a:moveTo>
                    <a:lnTo>
                      <a:pt x="635" y="234"/>
                    </a:lnTo>
                    <a:lnTo>
                      <a:pt x="601" y="234"/>
                    </a:lnTo>
                    <a:lnTo>
                      <a:pt x="601" y="67"/>
                    </a:lnTo>
                    <a:cubicBezTo>
                      <a:pt x="601" y="100"/>
                      <a:pt x="401" y="100"/>
                      <a:pt x="401" y="134"/>
                    </a:cubicBezTo>
                    <a:lnTo>
                      <a:pt x="401" y="234"/>
                    </a:lnTo>
                    <a:lnTo>
                      <a:pt x="301" y="300"/>
                    </a:lnTo>
                    <a:cubicBezTo>
                      <a:pt x="301" y="400"/>
                      <a:pt x="301" y="467"/>
                      <a:pt x="268" y="567"/>
                    </a:cubicBezTo>
                    <a:lnTo>
                      <a:pt x="268" y="500"/>
                    </a:lnTo>
                    <a:lnTo>
                      <a:pt x="268" y="234"/>
                    </a:lnTo>
                    <a:lnTo>
                      <a:pt x="1" y="1968"/>
                    </a:lnTo>
                    <a:lnTo>
                      <a:pt x="68" y="1968"/>
                    </a:lnTo>
                    <a:lnTo>
                      <a:pt x="68" y="2135"/>
                    </a:lnTo>
                    <a:cubicBezTo>
                      <a:pt x="68" y="2168"/>
                      <a:pt x="301" y="2168"/>
                      <a:pt x="301" y="2168"/>
                    </a:cubicBezTo>
                    <a:lnTo>
                      <a:pt x="401" y="2168"/>
                    </a:lnTo>
                    <a:lnTo>
                      <a:pt x="401" y="2469"/>
                    </a:lnTo>
                    <a:cubicBezTo>
                      <a:pt x="401" y="2469"/>
                      <a:pt x="505" y="2483"/>
                      <a:pt x="574" y="2483"/>
                    </a:cubicBezTo>
                    <a:cubicBezTo>
                      <a:pt x="609" y="2483"/>
                      <a:pt x="635" y="2480"/>
                      <a:pt x="635" y="2469"/>
                    </a:cubicBezTo>
                    <a:lnTo>
                      <a:pt x="635" y="2435"/>
                    </a:lnTo>
                    <a:cubicBezTo>
                      <a:pt x="635" y="2435"/>
                      <a:pt x="753" y="2450"/>
                      <a:pt x="832" y="2450"/>
                    </a:cubicBezTo>
                    <a:cubicBezTo>
                      <a:pt x="872" y="2450"/>
                      <a:pt x="902" y="2446"/>
                      <a:pt x="902" y="2435"/>
                    </a:cubicBezTo>
                    <a:lnTo>
                      <a:pt x="902" y="2235"/>
                    </a:lnTo>
                    <a:lnTo>
                      <a:pt x="1035" y="2235"/>
                    </a:lnTo>
                    <a:lnTo>
                      <a:pt x="1035" y="2002"/>
                    </a:lnTo>
                    <a:lnTo>
                      <a:pt x="1068" y="2002"/>
                    </a:lnTo>
                    <a:cubicBezTo>
                      <a:pt x="968" y="1768"/>
                      <a:pt x="968" y="1368"/>
                      <a:pt x="968" y="934"/>
                    </a:cubicBezTo>
                    <a:lnTo>
                      <a:pt x="968" y="601"/>
                    </a:lnTo>
                    <a:lnTo>
                      <a:pt x="968" y="567"/>
                    </a:lnTo>
                    <a:cubicBezTo>
                      <a:pt x="968" y="467"/>
                      <a:pt x="935" y="400"/>
                      <a:pt x="935" y="300"/>
                    </a:cubicBezTo>
                    <a:lnTo>
                      <a:pt x="902" y="667"/>
                    </a:lnTo>
                    <a:cubicBezTo>
                      <a:pt x="902" y="734"/>
                      <a:pt x="835" y="734"/>
                      <a:pt x="835" y="767"/>
                    </a:cubicBezTo>
                    <a:lnTo>
                      <a:pt x="835" y="834"/>
                    </a:lnTo>
                    <a:lnTo>
                      <a:pt x="801" y="834"/>
                    </a:lnTo>
                    <a:cubicBezTo>
                      <a:pt x="801" y="601"/>
                      <a:pt x="835" y="334"/>
                      <a:pt x="835" y="100"/>
                    </a:cubicBezTo>
                    <a:cubicBezTo>
                      <a:pt x="835" y="100"/>
                      <a:pt x="635" y="67"/>
                      <a:pt x="63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1" name="Google Shape;4041;p40"/>
              <p:cNvSpPr/>
              <p:nvPr/>
            </p:nvSpPr>
            <p:spPr>
              <a:xfrm>
                <a:off x="-1990934" y="4997701"/>
                <a:ext cx="76306" cy="127603"/>
              </a:xfrm>
              <a:custGeom>
                <a:avLst/>
                <a:gdLst/>
                <a:ahLst/>
                <a:cxnLst/>
                <a:rect l="l" t="t" r="r" b="b"/>
                <a:pathLst>
                  <a:path w="1135" h="1898" extrusionOk="0">
                    <a:moveTo>
                      <a:pt x="634" y="0"/>
                    </a:moveTo>
                    <a:cubicBezTo>
                      <a:pt x="634" y="100"/>
                      <a:pt x="634" y="134"/>
                      <a:pt x="601" y="234"/>
                    </a:cubicBezTo>
                    <a:lnTo>
                      <a:pt x="534" y="234"/>
                    </a:lnTo>
                    <a:lnTo>
                      <a:pt x="534" y="67"/>
                    </a:lnTo>
                    <a:cubicBezTo>
                      <a:pt x="534" y="100"/>
                      <a:pt x="334" y="100"/>
                      <a:pt x="334" y="134"/>
                    </a:cubicBezTo>
                    <a:lnTo>
                      <a:pt x="334" y="267"/>
                    </a:lnTo>
                    <a:lnTo>
                      <a:pt x="267" y="334"/>
                    </a:lnTo>
                    <a:cubicBezTo>
                      <a:pt x="267" y="400"/>
                      <a:pt x="267" y="400"/>
                      <a:pt x="201" y="434"/>
                    </a:cubicBezTo>
                    <a:lnTo>
                      <a:pt x="201" y="300"/>
                    </a:lnTo>
                    <a:cubicBezTo>
                      <a:pt x="34" y="601"/>
                      <a:pt x="1" y="934"/>
                      <a:pt x="101" y="1234"/>
                    </a:cubicBezTo>
                    <a:cubicBezTo>
                      <a:pt x="101" y="1334"/>
                      <a:pt x="134" y="1468"/>
                      <a:pt x="167" y="1601"/>
                    </a:cubicBezTo>
                    <a:cubicBezTo>
                      <a:pt x="167" y="1612"/>
                      <a:pt x="186" y="1616"/>
                      <a:pt x="212" y="1616"/>
                    </a:cubicBezTo>
                    <a:cubicBezTo>
                      <a:pt x="264" y="1616"/>
                      <a:pt x="345" y="1601"/>
                      <a:pt x="367" y="1601"/>
                    </a:cubicBezTo>
                    <a:cubicBezTo>
                      <a:pt x="367" y="1668"/>
                      <a:pt x="434" y="1768"/>
                      <a:pt x="468" y="1868"/>
                    </a:cubicBezTo>
                    <a:cubicBezTo>
                      <a:pt x="468" y="1890"/>
                      <a:pt x="494" y="1898"/>
                      <a:pt x="528" y="1898"/>
                    </a:cubicBezTo>
                    <a:cubicBezTo>
                      <a:pt x="597" y="1898"/>
                      <a:pt x="701" y="1868"/>
                      <a:pt x="701" y="1868"/>
                    </a:cubicBezTo>
                    <a:cubicBezTo>
                      <a:pt x="634" y="1668"/>
                      <a:pt x="634" y="1468"/>
                      <a:pt x="634" y="1268"/>
                    </a:cubicBezTo>
                    <a:lnTo>
                      <a:pt x="634" y="1268"/>
                    </a:lnTo>
                    <a:cubicBezTo>
                      <a:pt x="634" y="1468"/>
                      <a:pt x="668" y="1668"/>
                      <a:pt x="701" y="1868"/>
                    </a:cubicBezTo>
                    <a:cubicBezTo>
                      <a:pt x="701" y="1890"/>
                      <a:pt x="731" y="1898"/>
                      <a:pt x="770" y="1898"/>
                    </a:cubicBezTo>
                    <a:cubicBezTo>
                      <a:pt x="849" y="1898"/>
                      <a:pt x="968" y="1868"/>
                      <a:pt x="968" y="1868"/>
                    </a:cubicBezTo>
                    <a:cubicBezTo>
                      <a:pt x="968" y="1835"/>
                      <a:pt x="935" y="1768"/>
                      <a:pt x="935" y="1735"/>
                    </a:cubicBezTo>
                    <a:cubicBezTo>
                      <a:pt x="1001" y="1735"/>
                      <a:pt x="1135" y="1735"/>
                      <a:pt x="1101" y="1668"/>
                    </a:cubicBezTo>
                    <a:cubicBezTo>
                      <a:pt x="1068" y="1601"/>
                      <a:pt x="1068" y="1501"/>
                      <a:pt x="1068" y="1468"/>
                    </a:cubicBezTo>
                    <a:cubicBezTo>
                      <a:pt x="1101" y="1468"/>
                      <a:pt x="1135" y="1468"/>
                      <a:pt x="1135" y="1434"/>
                    </a:cubicBezTo>
                    <a:cubicBezTo>
                      <a:pt x="1068" y="1068"/>
                      <a:pt x="1001" y="734"/>
                      <a:pt x="935" y="334"/>
                    </a:cubicBezTo>
                    <a:cubicBezTo>
                      <a:pt x="868" y="434"/>
                      <a:pt x="834" y="500"/>
                      <a:pt x="834" y="601"/>
                    </a:cubicBezTo>
                    <a:lnTo>
                      <a:pt x="834" y="100"/>
                    </a:lnTo>
                    <a:cubicBezTo>
                      <a:pt x="834" y="100"/>
                      <a:pt x="634" y="67"/>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2" name="Google Shape;4042;p40"/>
              <p:cNvSpPr/>
              <p:nvPr/>
            </p:nvSpPr>
            <p:spPr>
              <a:xfrm>
                <a:off x="-1867567" y="4937127"/>
                <a:ext cx="71802" cy="127334"/>
              </a:xfrm>
              <a:custGeom>
                <a:avLst/>
                <a:gdLst/>
                <a:ahLst/>
                <a:cxnLst/>
                <a:rect l="l" t="t" r="r" b="b"/>
                <a:pathLst>
                  <a:path w="1068" h="1894" extrusionOk="0">
                    <a:moveTo>
                      <a:pt x="501" y="0"/>
                    </a:moveTo>
                    <a:cubicBezTo>
                      <a:pt x="501" y="67"/>
                      <a:pt x="567" y="134"/>
                      <a:pt x="567" y="201"/>
                    </a:cubicBezTo>
                    <a:lnTo>
                      <a:pt x="501" y="201"/>
                    </a:lnTo>
                    <a:cubicBezTo>
                      <a:pt x="501" y="167"/>
                      <a:pt x="467" y="67"/>
                      <a:pt x="467" y="34"/>
                    </a:cubicBezTo>
                    <a:lnTo>
                      <a:pt x="267" y="134"/>
                    </a:lnTo>
                    <a:lnTo>
                      <a:pt x="267" y="201"/>
                    </a:lnTo>
                    <a:cubicBezTo>
                      <a:pt x="234" y="234"/>
                      <a:pt x="134" y="301"/>
                      <a:pt x="134" y="334"/>
                    </a:cubicBezTo>
                    <a:lnTo>
                      <a:pt x="134" y="367"/>
                    </a:lnTo>
                    <a:cubicBezTo>
                      <a:pt x="134" y="334"/>
                      <a:pt x="100" y="301"/>
                      <a:pt x="100" y="301"/>
                    </a:cubicBezTo>
                    <a:cubicBezTo>
                      <a:pt x="100" y="334"/>
                      <a:pt x="34" y="467"/>
                      <a:pt x="34" y="534"/>
                    </a:cubicBezTo>
                    <a:cubicBezTo>
                      <a:pt x="34" y="834"/>
                      <a:pt x="34" y="1135"/>
                      <a:pt x="0" y="1401"/>
                    </a:cubicBezTo>
                    <a:lnTo>
                      <a:pt x="34" y="1401"/>
                    </a:lnTo>
                    <a:lnTo>
                      <a:pt x="34" y="1568"/>
                    </a:lnTo>
                    <a:cubicBezTo>
                      <a:pt x="34" y="1568"/>
                      <a:pt x="108" y="1598"/>
                      <a:pt x="177" y="1598"/>
                    </a:cubicBezTo>
                    <a:cubicBezTo>
                      <a:pt x="211" y="1598"/>
                      <a:pt x="245" y="1590"/>
                      <a:pt x="267" y="1568"/>
                    </a:cubicBezTo>
                    <a:lnTo>
                      <a:pt x="334" y="1568"/>
                    </a:lnTo>
                    <a:cubicBezTo>
                      <a:pt x="334" y="1668"/>
                      <a:pt x="334" y="1735"/>
                      <a:pt x="300" y="1868"/>
                    </a:cubicBezTo>
                    <a:cubicBezTo>
                      <a:pt x="300" y="1885"/>
                      <a:pt x="359" y="1893"/>
                      <a:pt x="417" y="1893"/>
                    </a:cubicBezTo>
                    <a:cubicBezTo>
                      <a:pt x="476" y="1893"/>
                      <a:pt x="534" y="1885"/>
                      <a:pt x="534" y="1868"/>
                    </a:cubicBezTo>
                    <a:lnTo>
                      <a:pt x="534" y="1835"/>
                    </a:lnTo>
                    <a:cubicBezTo>
                      <a:pt x="534" y="1846"/>
                      <a:pt x="564" y="1850"/>
                      <a:pt x="603" y="1850"/>
                    </a:cubicBezTo>
                    <a:cubicBezTo>
                      <a:pt x="682" y="1850"/>
                      <a:pt x="801" y="1835"/>
                      <a:pt x="801" y="1835"/>
                    </a:cubicBezTo>
                    <a:lnTo>
                      <a:pt x="801" y="1668"/>
                    </a:lnTo>
                    <a:cubicBezTo>
                      <a:pt x="867" y="1668"/>
                      <a:pt x="934" y="1668"/>
                      <a:pt x="934" y="1635"/>
                    </a:cubicBezTo>
                    <a:cubicBezTo>
                      <a:pt x="934" y="1535"/>
                      <a:pt x="934" y="1502"/>
                      <a:pt x="968" y="1401"/>
                    </a:cubicBezTo>
                    <a:cubicBezTo>
                      <a:pt x="1068" y="1001"/>
                      <a:pt x="1001" y="634"/>
                      <a:pt x="801" y="301"/>
                    </a:cubicBezTo>
                    <a:cubicBezTo>
                      <a:pt x="801" y="234"/>
                      <a:pt x="767" y="167"/>
                      <a:pt x="734" y="67"/>
                    </a:cubicBezTo>
                    <a:cubicBezTo>
                      <a:pt x="734"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3" name="Google Shape;4043;p40"/>
              <p:cNvSpPr/>
              <p:nvPr/>
            </p:nvSpPr>
            <p:spPr>
              <a:xfrm>
                <a:off x="-1611959" y="4782365"/>
                <a:ext cx="65146" cy="197455"/>
              </a:xfrm>
              <a:custGeom>
                <a:avLst/>
                <a:gdLst/>
                <a:ahLst/>
                <a:cxnLst/>
                <a:rect l="l" t="t" r="r" b="b"/>
                <a:pathLst>
                  <a:path w="969" h="2937" extrusionOk="0">
                    <a:moveTo>
                      <a:pt x="401" y="1"/>
                    </a:moveTo>
                    <a:lnTo>
                      <a:pt x="401" y="201"/>
                    </a:lnTo>
                    <a:lnTo>
                      <a:pt x="368" y="201"/>
                    </a:lnTo>
                    <a:lnTo>
                      <a:pt x="368" y="34"/>
                    </a:lnTo>
                    <a:cubicBezTo>
                      <a:pt x="368" y="101"/>
                      <a:pt x="168" y="134"/>
                      <a:pt x="168" y="134"/>
                    </a:cubicBezTo>
                    <a:lnTo>
                      <a:pt x="168" y="201"/>
                    </a:lnTo>
                    <a:cubicBezTo>
                      <a:pt x="134" y="268"/>
                      <a:pt x="68" y="301"/>
                      <a:pt x="68" y="334"/>
                    </a:cubicBezTo>
                    <a:lnTo>
                      <a:pt x="68" y="635"/>
                    </a:lnTo>
                    <a:cubicBezTo>
                      <a:pt x="68" y="501"/>
                      <a:pt x="34" y="434"/>
                      <a:pt x="34" y="301"/>
                    </a:cubicBezTo>
                    <a:cubicBezTo>
                      <a:pt x="34" y="368"/>
                      <a:pt x="34" y="434"/>
                      <a:pt x="1" y="501"/>
                    </a:cubicBezTo>
                    <a:lnTo>
                      <a:pt x="1" y="535"/>
                    </a:lnTo>
                    <a:lnTo>
                      <a:pt x="1" y="2469"/>
                    </a:lnTo>
                    <a:lnTo>
                      <a:pt x="34" y="2469"/>
                    </a:lnTo>
                    <a:lnTo>
                      <a:pt x="34" y="2636"/>
                    </a:lnTo>
                    <a:lnTo>
                      <a:pt x="301" y="2636"/>
                    </a:lnTo>
                    <a:lnTo>
                      <a:pt x="301" y="2936"/>
                    </a:lnTo>
                    <a:lnTo>
                      <a:pt x="735" y="2936"/>
                    </a:lnTo>
                    <a:lnTo>
                      <a:pt x="735" y="2769"/>
                    </a:lnTo>
                    <a:cubicBezTo>
                      <a:pt x="835" y="2769"/>
                      <a:pt x="902" y="2769"/>
                      <a:pt x="902" y="2703"/>
                    </a:cubicBezTo>
                    <a:lnTo>
                      <a:pt x="935" y="2436"/>
                    </a:lnTo>
                    <a:lnTo>
                      <a:pt x="968" y="2436"/>
                    </a:lnTo>
                    <a:cubicBezTo>
                      <a:pt x="935" y="1936"/>
                      <a:pt x="835" y="1435"/>
                      <a:pt x="801" y="935"/>
                    </a:cubicBezTo>
                    <a:cubicBezTo>
                      <a:pt x="801" y="801"/>
                      <a:pt x="801" y="668"/>
                      <a:pt x="768" y="501"/>
                    </a:cubicBezTo>
                    <a:cubicBezTo>
                      <a:pt x="768" y="434"/>
                      <a:pt x="701" y="334"/>
                      <a:pt x="701" y="301"/>
                    </a:cubicBezTo>
                    <a:lnTo>
                      <a:pt x="701" y="635"/>
                    </a:lnTo>
                    <a:lnTo>
                      <a:pt x="668" y="668"/>
                    </a:lnTo>
                    <a:cubicBezTo>
                      <a:pt x="668" y="468"/>
                      <a:pt x="635" y="301"/>
                      <a:pt x="635" y="101"/>
                    </a:cubicBezTo>
                    <a:cubicBezTo>
                      <a:pt x="635" y="34"/>
                      <a:pt x="401" y="34"/>
                      <a:pt x="4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4" name="Google Shape;4044;p40"/>
              <p:cNvSpPr/>
              <p:nvPr/>
            </p:nvSpPr>
            <p:spPr>
              <a:xfrm>
                <a:off x="-1497533" y="5008862"/>
                <a:ext cx="85248" cy="150797"/>
              </a:xfrm>
              <a:custGeom>
                <a:avLst/>
                <a:gdLst/>
                <a:ahLst/>
                <a:cxnLst/>
                <a:rect l="l" t="t" r="r" b="b"/>
                <a:pathLst>
                  <a:path w="1268" h="2243" extrusionOk="0">
                    <a:moveTo>
                      <a:pt x="601" y="1"/>
                    </a:moveTo>
                    <a:cubicBezTo>
                      <a:pt x="601" y="101"/>
                      <a:pt x="601" y="134"/>
                      <a:pt x="567" y="234"/>
                    </a:cubicBezTo>
                    <a:lnTo>
                      <a:pt x="500" y="234"/>
                    </a:lnTo>
                    <a:lnTo>
                      <a:pt x="500" y="68"/>
                    </a:lnTo>
                    <a:cubicBezTo>
                      <a:pt x="500" y="101"/>
                      <a:pt x="300" y="101"/>
                      <a:pt x="300" y="134"/>
                    </a:cubicBezTo>
                    <a:lnTo>
                      <a:pt x="300" y="268"/>
                    </a:lnTo>
                    <a:lnTo>
                      <a:pt x="200" y="334"/>
                    </a:lnTo>
                    <a:cubicBezTo>
                      <a:pt x="200" y="401"/>
                      <a:pt x="200" y="468"/>
                      <a:pt x="167" y="501"/>
                    </a:cubicBezTo>
                    <a:lnTo>
                      <a:pt x="167" y="301"/>
                    </a:lnTo>
                    <a:cubicBezTo>
                      <a:pt x="33" y="635"/>
                      <a:pt x="0" y="935"/>
                      <a:pt x="33" y="1235"/>
                    </a:cubicBezTo>
                    <a:cubicBezTo>
                      <a:pt x="100" y="1469"/>
                      <a:pt x="167" y="1669"/>
                      <a:pt x="300" y="1936"/>
                    </a:cubicBezTo>
                    <a:lnTo>
                      <a:pt x="434" y="1936"/>
                    </a:lnTo>
                    <a:cubicBezTo>
                      <a:pt x="467" y="2002"/>
                      <a:pt x="500" y="2136"/>
                      <a:pt x="601" y="2236"/>
                    </a:cubicBezTo>
                    <a:cubicBezTo>
                      <a:pt x="601" y="2241"/>
                      <a:pt x="605" y="2243"/>
                      <a:pt x="613" y="2243"/>
                    </a:cubicBezTo>
                    <a:cubicBezTo>
                      <a:pt x="663" y="2243"/>
                      <a:pt x="834" y="2169"/>
                      <a:pt x="834" y="2169"/>
                    </a:cubicBezTo>
                    <a:cubicBezTo>
                      <a:pt x="801" y="2102"/>
                      <a:pt x="701" y="2002"/>
                      <a:pt x="667" y="1902"/>
                    </a:cubicBezTo>
                    <a:lnTo>
                      <a:pt x="667" y="1902"/>
                    </a:lnTo>
                    <a:cubicBezTo>
                      <a:pt x="734" y="1969"/>
                      <a:pt x="767" y="2036"/>
                      <a:pt x="834" y="2169"/>
                    </a:cubicBezTo>
                    <a:cubicBezTo>
                      <a:pt x="834" y="2186"/>
                      <a:pt x="851" y="2192"/>
                      <a:pt x="876" y="2192"/>
                    </a:cubicBezTo>
                    <a:cubicBezTo>
                      <a:pt x="951" y="2192"/>
                      <a:pt x="1101" y="2136"/>
                      <a:pt x="1101" y="2136"/>
                    </a:cubicBezTo>
                    <a:cubicBezTo>
                      <a:pt x="1034" y="2102"/>
                      <a:pt x="1034" y="2036"/>
                      <a:pt x="1001" y="2002"/>
                    </a:cubicBezTo>
                    <a:cubicBezTo>
                      <a:pt x="1001" y="1969"/>
                      <a:pt x="1234" y="1902"/>
                      <a:pt x="1234" y="1902"/>
                    </a:cubicBezTo>
                    <a:cubicBezTo>
                      <a:pt x="1168" y="1836"/>
                      <a:pt x="1168" y="1769"/>
                      <a:pt x="1134" y="1735"/>
                    </a:cubicBezTo>
                    <a:cubicBezTo>
                      <a:pt x="1168" y="1735"/>
                      <a:pt x="1268" y="1669"/>
                      <a:pt x="1268" y="1669"/>
                    </a:cubicBezTo>
                    <a:cubicBezTo>
                      <a:pt x="1101" y="1335"/>
                      <a:pt x="967" y="1002"/>
                      <a:pt x="934" y="668"/>
                    </a:cubicBezTo>
                    <a:lnTo>
                      <a:pt x="934" y="601"/>
                    </a:lnTo>
                    <a:cubicBezTo>
                      <a:pt x="934" y="501"/>
                      <a:pt x="901" y="435"/>
                      <a:pt x="901" y="301"/>
                    </a:cubicBezTo>
                    <a:cubicBezTo>
                      <a:pt x="834" y="401"/>
                      <a:pt x="834" y="468"/>
                      <a:pt x="801" y="601"/>
                    </a:cubicBezTo>
                    <a:cubicBezTo>
                      <a:pt x="801" y="435"/>
                      <a:pt x="767" y="268"/>
                      <a:pt x="801" y="101"/>
                    </a:cubicBezTo>
                    <a:cubicBezTo>
                      <a:pt x="801" y="68"/>
                      <a:pt x="601" y="68"/>
                      <a:pt x="6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5" name="Google Shape;4045;p40"/>
              <p:cNvSpPr/>
              <p:nvPr/>
            </p:nvSpPr>
            <p:spPr>
              <a:xfrm>
                <a:off x="-1288986" y="5002139"/>
                <a:ext cx="67364" cy="129619"/>
              </a:xfrm>
              <a:custGeom>
                <a:avLst/>
                <a:gdLst/>
                <a:ahLst/>
                <a:cxnLst/>
                <a:rect l="l" t="t" r="r" b="b"/>
                <a:pathLst>
                  <a:path w="1002" h="1928" extrusionOk="0">
                    <a:moveTo>
                      <a:pt x="501" y="1"/>
                    </a:moveTo>
                    <a:lnTo>
                      <a:pt x="501" y="201"/>
                    </a:lnTo>
                    <a:lnTo>
                      <a:pt x="434" y="201"/>
                    </a:lnTo>
                    <a:lnTo>
                      <a:pt x="434" y="34"/>
                    </a:lnTo>
                    <a:cubicBezTo>
                      <a:pt x="434" y="68"/>
                      <a:pt x="234" y="101"/>
                      <a:pt x="234" y="101"/>
                    </a:cubicBezTo>
                    <a:lnTo>
                      <a:pt x="234" y="201"/>
                    </a:lnTo>
                    <a:cubicBezTo>
                      <a:pt x="200" y="234"/>
                      <a:pt x="167" y="268"/>
                      <a:pt x="167" y="334"/>
                    </a:cubicBezTo>
                    <a:lnTo>
                      <a:pt x="167" y="601"/>
                    </a:lnTo>
                    <a:cubicBezTo>
                      <a:pt x="167" y="468"/>
                      <a:pt x="167" y="401"/>
                      <a:pt x="100" y="268"/>
                    </a:cubicBezTo>
                    <a:cubicBezTo>
                      <a:pt x="100" y="368"/>
                      <a:pt x="67" y="434"/>
                      <a:pt x="67" y="468"/>
                    </a:cubicBezTo>
                    <a:cubicBezTo>
                      <a:pt x="34" y="835"/>
                      <a:pt x="0" y="1102"/>
                      <a:pt x="0" y="1435"/>
                    </a:cubicBezTo>
                    <a:lnTo>
                      <a:pt x="34" y="1435"/>
                    </a:lnTo>
                    <a:lnTo>
                      <a:pt x="34" y="1602"/>
                    </a:lnTo>
                    <a:cubicBezTo>
                      <a:pt x="34" y="1635"/>
                      <a:pt x="84" y="1652"/>
                      <a:pt x="138" y="1652"/>
                    </a:cubicBezTo>
                    <a:cubicBezTo>
                      <a:pt x="192" y="1652"/>
                      <a:pt x="251" y="1635"/>
                      <a:pt x="267" y="1602"/>
                    </a:cubicBezTo>
                    <a:lnTo>
                      <a:pt x="334" y="1602"/>
                    </a:lnTo>
                    <a:lnTo>
                      <a:pt x="334" y="1902"/>
                    </a:lnTo>
                    <a:cubicBezTo>
                      <a:pt x="334" y="1919"/>
                      <a:pt x="392" y="1927"/>
                      <a:pt x="451" y="1927"/>
                    </a:cubicBezTo>
                    <a:cubicBezTo>
                      <a:pt x="509" y="1927"/>
                      <a:pt x="567" y="1919"/>
                      <a:pt x="567" y="1902"/>
                    </a:cubicBezTo>
                    <a:lnTo>
                      <a:pt x="567" y="1802"/>
                    </a:lnTo>
                    <a:cubicBezTo>
                      <a:pt x="567" y="1835"/>
                      <a:pt x="634" y="1852"/>
                      <a:pt x="701" y="1852"/>
                    </a:cubicBezTo>
                    <a:cubicBezTo>
                      <a:pt x="768" y="1852"/>
                      <a:pt x="834" y="1835"/>
                      <a:pt x="834" y="1802"/>
                    </a:cubicBezTo>
                    <a:lnTo>
                      <a:pt x="834" y="1669"/>
                    </a:lnTo>
                    <a:cubicBezTo>
                      <a:pt x="901" y="1669"/>
                      <a:pt x="1001" y="1669"/>
                      <a:pt x="1001" y="1602"/>
                    </a:cubicBezTo>
                    <a:lnTo>
                      <a:pt x="1001" y="1402"/>
                    </a:lnTo>
                    <a:cubicBezTo>
                      <a:pt x="901" y="1502"/>
                      <a:pt x="968" y="1502"/>
                      <a:pt x="901" y="1502"/>
                    </a:cubicBezTo>
                    <a:cubicBezTo>
                      <a:pt x="868" y="1202"/>
                      <a:pt x="868" y="935"/>
                      <a:pt x="834" y="668"/>
                    </a:cubicBezTo>
                    <a:lnTo>
                      <a:pt x="834" y="535"/>
                    </a:lnTo>
                    <a:cubicBezTo>
                      <a:pt x="834" y="434"/>
                      <a:pt x="801" y="368"/>
                      <a:pt x="801" y="268"/>
                    </a:cubicBezTo>
                    <a:cubicBezTo>
                      <a:pt x="801" y="401"/>
                      <a:pt x="801" y="535"/>
                      <a:pt x="734" y="635"/>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6" name="Google Shape;4046;p40"/>
              <p:cNvSpPr/>
              <p:nvPr/>
            </p:nvSpPr>
            <p:spPr>
              <a:xfrm>
                <a:off x="-1181351" y="4800315"/>
                <a:ext cx="69583" cy="152007"/>
              </a:xfrm>
              <a:custGeom>
                <a:avLst/>
                <a:gdLst/>
                <a:ahLst/>
                <a:cxnLst/>
                <a:rect l="l" t="t" r="r" b="b"/>
                <a:pathLst>
                  <a:path w="1035" h="2261" extrusionOk="0">
                    <a:moveTo>
                      <a:pt x="501" y="1"/>
                    </a:moveTo>
                    <a:lnTo>
                      <a:pt x="501" y="201"/>
                    </a:lnTo>
                    <a:lnTo>
                      <a:pt x="467" y="201"/>
                    </a:lnTo>
                    <a:lnTo>
                      <a:pt x="467" y="34"/>
                    </a:lnTo>
                    <a:cubicBezTo>
                      <a:pt x="467" y="67"/>
                      <a:pt x="267" y="67"/>
                      <a:pt x="267" y="101"/>
                    </a:cubicBezTo>
                    <a:lnTo>
                      <a:pt x="267" y="201"/>
                    </a:lnTo>
                    <a:cubicBezTo>
                      <a:pt x="234" y="234"/>
                      <a:pt x="167" y="268"/>
                      <a:pt x="167" y="334"/>
                    </a:cubicBezTo>
                    <a:lnTo>
                      <a:pt x="167" y="601"/>
                    </a:lnTo>
                    <a:cubicBezTo>
                      <a:pt x="167" y="501"/>
                      <a:pt x="167" y="401"/>
                      <a:pt x="134" y="268"/>
                    </a:cubicBezTo>
                    <a:cubicBezTo>
                      <a:pt x="134" y="368"/>
                      <a:pt x="101" y="434"/>
                      <a:pt x="101" y="534"/>
                    </a:cubicBezTo>
                    <a:cubicBezTo>
                      <a:pt x="67" y="935"/>
                      <a:pt x="0" y="1368"/>
                      <a:pt x="0" y="1769"/>
                    </a:cubicBezTo>
                    <a:lnTo>
                      <a:pt x="67" y="1769"/>
                    </a:lnTo>
                    <a:lnTo>
                      <a:pt x="67" y="1935"/>
                    </a:lnTo>
                    <a:cubicBezTo>
                      <a:pt x="67" y="1969"/>
                      <a:pt x="126" y="1985"/>
                      <a:pt x="184" y="1985"/>
                    </a:cubicBezTo>
                    <a:cubicBezTo>
                      <a:pt x="242" y="1985"/>
                      <a:pt x="301" y="1969"/>
                      <a:pt x="301" y="1935"/>
                    </a:cubicBezTo>
                    <a:lnTo>
                      <a:pt x="367" y="1935"/>
                    </a:lnTo>
                    <a:lnTo>
                      <a:pt x="367" y="2236"/>
                    </a:lnTo>
                    <a:cubicBezTo>
                      <a:pt x="367" y="2252"/>
                      <a:pt x="426" y="2261"/>
                      <a:pt x="484" y="2261"/>
                    </a:cubicBezTo>
                    <a:cubicBezTo>
                      <a:pt x="543" y="2261"/>
                      <a:pt x="601" y="2252"/>
                      <a:pt x="601" y="2236"/>
                    </a:cubicBezTo>
                    <a:lnTo>
                      <a:pt x="601" y="2169"/>
                    </a:lnTo>
                    <a:cubicBezTo>
                      <a:pt x="601" y="2186"/>
                      <a:pt x="668" y="2194"/>
                      <a:pt x="734" y="2194"/>
                    </a:cubicBezTo>
                    <a:cubicBezTo>
                      <a:pt x="801" y="2194"/>
                      <a:pt x="868" y="2186"/>
                      <a:pt x="868" y="2169"/>
                    </a:cubicBezTo>
                    <a:lnTo>
                      <a:pt x="868" y="2002"/>
                    </a:lnTo>
                    <a:cubicBezTo>
                      <a:pt x="934" y="2002"/>
                      <a:pt x="1035" y="2002"/>
                      <a:pt x="1035" y="1935"/>
                    </a:cubicBezTo>
                    <a:lnTo>
                      <a:pt x="1035" y="1735"/>
                    </a:lnTo>
                    <a:lnTo>
                      <a:pt x="934" y="1835"/>
                    </a:lnTo>
                    <a:cubicBezTo>
                      <a:pt x="901" y="1502"/>
                      <a:pt x="901" y="1202"/>
                      <a:pt x="868" y="868"/>
                    </a:cubicBezTo>
                    <a:lnTo>
                      <a:pt x="868" y="568"/>
                    </a:lnTo>
                    <a:cubicBezTo>
                      <a:pt x="868" y="501"/>
                      <a:pt x="801" y="401"/>
                      <a:pt x="801" y="334"/>
                    </a:cubicBezTo>
                    <a:cubicBezTo>
                      <a:pt x="801" y="434"/>
                      <a:pt x="801" y="534"/>
                      <a:pt x="768" y="668"/>
                    </a:cubicBezTo>
                    <a:lnTo>
                      <a:pt x="734" y="701"/>
                    </a:lnTo>
                    <a:lnTo>
                      <a:pt x="734" y="67"/>
                    </a:lnTo>
                    <a:cubicBezTo>
                      <a:pt x="734"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7" name="Google Shape;4047;p40"/>
              <p:cNvSpPr/>
              <p:nvPr/>
            </p:nvSpPr>
            <p:spPr>
              <a:xfrm>
                <a:off x="-1015427" y="4968524"/>
                <a:ext cx="67364" cy="145822"/>
              </a:xfrm>
              <a:custGeom>
                <a:avLst/>
                <a:gdLst/>
                <a:ahLst/>
                <a:cxnLst/>
                <a:rect l="l" t="t" r="r" b="b"/>
                <a:pathLst>
                  <a:path w="1002" h="2169"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601"/>
                    </a:lnTo>
                    <a:cubicBezTo>
                      <a:pt x="168" y="501"/>
                      <a:pt x="168" y="401"/>
                      <a:pt x="134" y="267"/>
                    </a:cubicBezTo>
                    <a:cubicBezTo>
                      <a:pt x="134" y="367"/>
                      <a:pt x="101" y="434"/>
                      <a:pt x="101" y="534"/>
                    </a:cubicBezTo>
                    <a:cubicBezTo>
                      <a:pt x="34" y="901"/>
                      <a:pt x="1" y="1335"/>
                      <a:pt x="1" y="1702"/>
                    </a:cubicBezTo>
                    <a:lnTo>
                      <a:pt x="34" y="1702"/>
                    </a:lnTo>
                    <a:lnTo>
                      <a:pt x="34" y="1868"/>
                    </a:lnTo>
                    <a:cubicBezTo>
                      <a:pt x="34" y="1868"/>
                      <a:pt x="268" y="1902"/>
                      <a:pt x="301" y="1902"/>
                    </a:cubicBezTo>
                    <a:lnTo>
                      <a:pt x="301" y="1868"/>
                    </a:lnTo>
                    <a:lnTo>
                      <a:pt x="334" y="1868"/>
                    </a:lnTo>
                    <a:lnTo>
                      <a:pt x="334" y="2169"/>
                    </a:lnTo>
                    <a:lnTo>
                      <a:pt x="601" y="2169"/>
                    </a:lnTo>
                    <a:lnTo>
                      <a:pt x="601" y="2102"/>
                    </a:lnTo>
                    <a:lnTo>
                      <a:pt x="835" y="2102"/>
                    </a:lnTo>
                    <a:lnTo>
                      <a:pt x="835" y="1902"/>
                    </a:lnTo>
                    <a:lnTo>
                      <a:pt x="1002" y="1902"/>
                    </a:lnTo>
                    <a:lnTo>
                      <a:pt x="1002" y="1702"/>
                    </a:lnTo>
                    <a:lnTo>
                      <a:pt x="935" y="1835"/>
                    </a:lnTo>
                    <a:cubicBezTo>
                      <a:pt x="902" y="1502"/>
                      <a:pt x="902" y="1168"/>
                      <a:pt x="835" y="834"/>
                    </a:cubicBezTo>
                    <a:lnTo>
                      <a:pt x="835" y="601"/>
                    </a:lnTo>
                    <a:lnTo>
                      <a:pt x="835" y="568"/>
                    </a:lnTo>
                    <a:cubicBezTo>
                      <a:pt x="835" y="501"/>
                      <a:pt x="801" y="401"/>
                      <a:pt x="801" y="334"/>
                    </a:cubicBezTo>
                    <a:cubicBezTo>
                      <a:pt x="801" y="434"/>
                      <a:pt x="801" y="568"/>
                      <a:pt x="768" y="668"/>
                    </a:cubicBezTo>
                    <a:lnTo>
                      <a:pt x="701" y="701"/>
                    </a:ln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8" name="Google Shape;4048;p40"/>
              <p:cNvSpPr/>
              <p:nvPr/>
            </p:nvSpPr>
            <p:spPr>
              <a:xfrm>
                <a:off x="-842714" y="4829493"/>
                <a:ext cx="67364" cy="183941"/>
              </a:xfrm>
              <a:custGeom>
                <a:avLst/>
                <a:gdLst/>
                <a:ahLst/>
                <a:cxnLst/>
                <a:rect l="l" t="t" r="r" b="b"/>
                <a:pathLst>
                  <a:path w="1002" h="2736" extrusionOk="0">
                    <a:moveTo>
                      <a:pt x="434" y="0"/>
                    </a:moveTo>
                    <a:lnTo>
                      <a:pt x="434" y="234"/>
                    </a:lnTo>
                    <a:lnTo>
                      <a:pt x="401" y="234"/>
                    </a:lnTo>
                    <a:lnTo>
                      <a:pt x="401" y="67"/>
                    </a:lnTo>
                    <a:cubicBezTo>
                      <a:pt x="401" y="100"/>
                      <a:pt x="201" y="134"/>
                      <a:pt x="201" y="134"/>
                    </a:cubicBezTo>
                    <a:lnTo>
                      <a:pt x="201" y="234"/>
                    </a:lnTo>
                    <a:cubicBezTo>
                      <a:pt x="134" y="267"/>
                      <a:pt x="100" y="301"/>
                      <a:pt x="100" y="334"/>
                    </a:cubicBezTo>
                    <a:lnTo>
                      <a:pt x="100" y="267"/>
                    </a:lnTo>
                    <a:cubicBezTo>
                      <a:pt x="100" y="334"/>
                      <a:pt x="67" y="434"/>
                      <a:pt x="67" y="501"/>
                    </a:cubicBezTo>
                    <a:cubicBezTo>
                      <a:pt x="34" y="1101"/>
                      <a:pt x="0" y="1668"/>
                      <a:pt x="0" y="2269"/>
                    </a:cubicBezTo>
                    <a:lnTo>
                      <a:pt x="34" y="2269"/>
                    </a:lnTo>
                    <a:lnTo>
                      <a:pt x="34" y="2435"/>
                    </a:lnTo>
                    <a:cubicBezTo>
                      <a:pt x="34" y="2435"/>
                      <a:pt x="138" y="2450"/>
                      <a:pt x="207" y="2450"/>
                    </a:cubicBezTo>
                    <a:cubicBezTo>
                      <a:pt x="241" y="2450"/>
                      <a:pt x="267" y="2446"/>
                      <a:pt x="267" y="2435"/>
                    </a:cubicBezTo>
                    <a:lnTo>
                      <a:pt x="334" y="2435"/>
                    </a:lnTo>
                    <a:lnTo>
                      <a:pt x="334" y="2736"/>
                    </a:lnTo>
                    <a:lnTo>
                      <a:pt x="567" y="2736"/>
                    </a:lnTo>
                    <a:lnTo>
                      <a:pt x="567" y="2669"/>
                    </a:lnTo>
                    <a:lnTo>
                      <a:pt x="834" y="2669"/>
                    </a:lnTo>
                    <a:lnTo>
                      <a:pt x="834" y="2502"/>
                    </a:lnTo>
                    <a:lnTo>
                      <a:pt x="1001" y="2502"/>
                    </a:lnTo>
                    <a:lnTo>
                      <a:pt x="1001" y="2302"/>
                    </a:lnTo>
                    <a:lnTo>
                      <a:pt x="834" y="2335"/>
                    </a:lnTo>
                    <a:cubicBezTo>
                      <a:pt x="768" y="1902"/>
                      <a:pt x="768" y="1468"/>
                      <a:pt x="734" y="1001"/>
                    </a:cubicBezTo>
                    <a:lnTo>
                      <a:pt x="734" y="601"/>
                    </a:lnTo>
                    <a:cubicBezTo>
                      <a:pt x="734" y="501"/>
                      <a:pt x="701" y="434"/>
                      <a:pt x="701" y="334"/>
                    </a:cubicBezTo>
                    <a:lnTo>
                      <a:pt x="701" y="667"/>
                    </a:lnTo>
                    <a:lnTo>
                      <a:pt x="668" y="734"/>
                    </a:ln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9" name="Google Shape;4049;p40"/>
              <p:cNvSpPr/>
              <p:nvPr/>
            </p:nvSpPr>
            <p:spPr>
              <a:xfrm>
                <a:off x="-681227" y="4973028"/>
                <a:ext cx="69583" cy="148982"/>
              </a:xfrm>
              <a:custGeom>
                <a:avLst/>
                <a:gdLst/>
                <a:ahLst/>
                <a:cxnLst/>
                <a:rect l="l" t="t" r="r" b="b"/>
                <a:pathLst>
                  <a:path w="1035" h="2216" extrusionOk="0">
                    <a:moveTo>
                      <a:pt x="367" y="0"/>
                    </a:moveTo>
                    <a:cubicBezTo>
                      <a:pt x="367" y="2"/>
                      <a:pt x="368" y="3"/>
                      <a:pt x="369" y="5"/>
                    </a:cubicBezTo>
                    <a:lnTo>
                      <a:pt x="369" y="5"/>
                    </a:lnTo>
                    <a:lnTo>
                      <a:pt x="367" y="0"/>
                    </a:lnTo>
                    <a:close/>
                    <a:moveTo>
                      <a:pt x="369" y="5"/>
                    </a:moveTo>
                    <a:lnTo>
                      <a:pt x="434" y="200"/>
                    </a:lnTo>
                    <a:lnTo>
                      <a:pt x="367" y="200"/>
                    </a:lnTo>
                    <a:cubicBezTo>
                      <a:pt x="367" y="167"/>
                      <a:pt x="367" y="67"/>
                      <a:pt x="334" y="34"/>
                    </a:cubicBezTo>
                    <a:lnTo>
                      <a:pt x="134" y="134"/>
                    </a:lnTo>
                    <a:lnTo>
                      <a:pt x="134" y="200"/>
                    </a:lnTo>
                    <a:cubicBezTo>
                      <a:pt x="100" y="267"/>
                      <a:pt x="0" y="300"/>
                      <a:pt x="33" y="334"/>
                    </a:cubicBezTo>
                    <a:cubicBezTo>
                      <a:pt x="33" y="467"/>
                      <a:pt x="100" y="601"/>
                      <a:pt x="100" y="701"/>
                    </a:cubicBezTo>
                    <a:cubicBezTo>
                      <a:pt x="33" y="534"/>
                      <a:pt x="33" y="434"/>
                      <a:pt x="0" y="234"/>
                    </a:cubicBezTo>
                    <a:lnTo>
                      <a:pt x="0" y="467"/>
                    </a:lnTo>
                    <a:lnTo>
                      <a:pt x="0" y="501"/>
                    </a:lnTo>
                    <a:cubicBezTo>
                      <a:pt x="33" y="901"/>
                      <a:pt x="33" y="1334"/>
                      <a:pt x="100" y="1735"/>
                    </a:cubicBezTo>
                    <a:lnTo>
                      <a:pt x="100" y="1902"/>
                    </a:lnTo>
                    <a:lnTo>
                      <a:pt x="334" y="1902"/>
                    </a:lnTo>
                    <a:cubicBezTo>
                      <a:pt x="334" y="2002"/>
                      <a:pt x="367" y="2135"/>
                      <a:pt x="367" y="2202"/>
                    </a:cubicBezTo>
                    <a:cubicBezTo>
                      <a:pt x="367" y="2212"/>
                      <a:pt x="390" y="2216"/>
                      <a:pt x="422" y="2216"/>
                    </a:cubicBezTo>
                    <a:cubicBezTo>
                      <a:pt x="500" y="2216"/>
                      <a:pt x="634" y="2192"/>
                      <a:pt x="634" y="2168"/>
                    </a:cubicBezTo>
                    <a:cubicBezTo>
                      <a:pt x="634" y="2178"/>
                      <a:pt x="654" y="2182"/>
                      <a:pt x="682" y="2182"/>
                    </a:cubicBezTo>
                    <a:cubicBezTo>
                      <a:pt x="751" y="2182"/>
                      <a:pt x="867" y="2159"/>
                      <a:pt x="867" y="2135"/>
                    </a:cubicBezTo>
                    <a:lnTo>
                      <a:pt x="867" y="1968"/>
                    </a:lnTo>
                    <a:cubicBezTo>
                      <a:pt x="967" y="1968"/>
                      <a:pt x="1034" y="1902"/>
                      <a:pt x="1034" y="1902"/>
                    </a:cubicBezTo>
                    <a:lnTo>
                      <a:pt x="1034" y="1902"/>
                    </a:lnTo>
                    <a:cubicBezTo>
                      <a:pt x="999" y="1925"/>
                      <a:pt x="976" y="1936"/>
                      <a:pt x="958" y="1936"/>
                    </a:cubicBezTo>
                    <a:cubicBezTo>
                      <a:pt x="926" y="1936"/>
                      <a:pt x="911" y="1899"/>
                      <a:pt x="867" y="1835"/>
                    </a:cubicBezTo>
                    <a:cubicBezTo>
                      <a:pt x="934" y="1835"/>
                      <a:pt x="967" y="1835"/>
                      <a:pt x="967" y="1801"/>
                    </a:cubicBezTo>
                    <a:lnTo>
                      <a:pt x="667" y="334"/>
                    </a:lnTo>
                    <a:lnTo>
                      <a:pt x="667" y="634"/>
                    </a:lnTo>
                    <a:cubicBezTo>
                      <a:pt x="634" y="467"/>
                      <a:pt x="634" y="267"/>
                      <a:pt x="601" y="67"/>
                    </a:cubicBezTo>
                    <a:cubicBezTo>
                      <a:pt x="601" y="35"/>
                      <a:pt x="388" y="34"/>
                      <a:pt x="369" y="5"/>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0" name="Google Shape;4050;p40"/>
              <p:cNvSpPr/>
              <p:nvPr/>
            </p:nvSpPr>
            <p:spPr>
              <a:xfrm>
                <a:off x="-564651" y="4847443"/>
                <a:ext cx="80810" cy="163503"/>
              </a:xfrm>
              <a:custGeom>
                <a:avLst/>
                <a:gdLst/>
                <a:ahLst/>
                <a:cxnLst/>
                <a:rect l="l" t="t" r="r" b="b"/>
                <a:pathLst>
                  <a:path w="1202" h="2432" extrusionOk="0">
                    <a:moveTo>
                      <a:pt x="601" y="34"/>
                    </a:moveTo>
                    <a:cubicBezTo>
                      <a:pt x="598" y="37"/>
                      <a:pt x="595" y="40"/>
                      <a:pt x="593" y="45"/>
                    </a:cubicBezTo>
                    <a:lnTo>
                      <a:pt x="593" y="45"/>
                    </a:lnTo>
                    <a:cubicBezTo>
                      <a:pt x="598" y="41"/>
                      <a:pt x="601" y="38"/>
                      <a:pt x="601" y="34"/>
                    </a:cubicBezTo>
                    <a:close/>
                    <a:moveTo>
                      <a:pt x="634" y="1735"/>
                    </a:moveTo>
                    <a:lnTo>
                      <a:pt x="701" y="2051"/>
                    </a:lnTo>
                    <a:lnTo>
                      <a:pt x="701" y="2051"/>
                    </a:lnTo>
                    <a:cubicBezTo>
                      <a:pt x="674" y="1940"/>
                      <a:pt x="650" y="1830"/>
                      <a:pt x="634" y="1735"/>
                    </a:cubicBezTo>
                    <a:close/>
                    <a:moveTo>
                      <a:pt x="634" y="0"/>
                    </a:moveTo>
                    <a:cubicBezTo>
                      <a:pt x="634" y="67"/>
                      <a:pt x="634" y="134"/>
                      <a:pt x="601" y="200"/>
                    </a:cubicBezTo>
                    <a:lnTo>
                      <a:pt x="568" y="200"/>
                    </a:lnTo>
                    <a:cubicBezTo>
                      <a:pt x="568" y="170"/>
                      <a:pt x="568" y="85"/>
                      <a:pt x="593" y="45"/>
                    </a:cubicBezTo>
                    <a:lnTo>
                      <a:pt x="593" y="45"/>
                    </a:lnTo>
                    <a:cubicBezTo>
                      <a:pt x="554" y="68"/>
                      <a:pt x="401" y="75"/>
                      <a:pt x="401" y="134"/>
                    </a:cubicBezTo>
                    <a:lnTo>
                      <a:pt x="401" y="234"/>
                    </a:lnTo>
                    <a:cubicBezTo>
                      <a:pt x="334" y="300"/>
                      <a:pt x="301" y="300"/>
                      <a:pt x="301" y="334"/>
                    </a:cubicBezTo>
                    <a:cubicBezTo>
                      <a:pt x="301" y="367"/>
                      <a:pt x="268" y="467"/>
                      <a:pt x="268" y="501"/>
                    </a:cubicBezTo>
                    <a:lnTo>
                      <a:pt x="268" y="267"/>
                    </a:lnTo>
                    <a:cubicBezTo>
                      <a:pt x="67" y="701"/>
                      <a:pt x="1" y="1168"/>
                      <a:pt x="134" y="1568"/>
                    </a:cubicBezTo>
                    <a:cubicBezTo>
                      <a:pt x="167" y="1735"/>
                      <a:pt x="234" y="1902"/>
                      <a:pt x="268" y="2135"/>
                    </a:cubicBezTo>
                    <a:lnTo>
                      <a:pt x="468" y="2135"/>
                    </a:lnTo>
                    <a:cubicBezTo>
                      <a:pt x="501" y="2202"/>
                      <a:pt x="501" y="2335"/>
                      <a:pt x="568" y="2402"/>
                    </a:cubicBezTo>
                    <a:cubicBezTo>
                      <a:pt x="568" y="2424"/>
                      <a:pt x="594" y="2432"/>
                      <a:pt x="628" y="2432"/>
                    </a:cubicBezTo>
                    <a:cubicBezTo>
                      <a:pt x="697" y="2432"/>
                      <a:pt x="801" y="2402"/>
                      <a:pt x="801" y="2402"/>
                    </a:cubicBezTo>
                    <a:cubicBezTo>
                      <a:pt x="799" y="2395"/>
                      <a:pt x="797" y="2388"/>
                      <a:pt x="794" y="2381"/>
                    </a:cubicBezTo>
                    <a:lnTo>
                      <a:pt x="794" y="2381"/>
                    </a:lnTo>
                    <a:cubicBezTo>
                      <a:pt x="806" y="2383"/>
                      <a:pt x="821" y="2383"/>
                      <a:pt x="837" y="2383"/>
                    </a:cubicBezTo>
                    <a:cubicBezTo>
                      <a:pt x="916" y="2383"/>
                      <a:pt x="1035" y="2369"/>
                      <a:pt x="1035" y="2369"/>
                    </a:cubicBezTo>
                    <a:cubicBezTo>
                      <a:pt x="1035" y="2335"/>
                      <a:pt x="968" y="2235"/>
                      <a:pt x="968" y="2202"/>
                    </a:cubicBezTo>
                    <a:cubicBezTo>
                      <a:pt x="1035" y="2068"/>
                      <a:pt x="1135" y="2035"/>
                      <a:pt x="1135" y="2035"/>
                    </a:cubicBezTo>
                    <a:cubicBezTo>
                      <a:pt x="1101" y="1968"/>
                      <a:pt x="1101" y="1902"/>
                      <a:pt x="1101" y="1835"/>
                    </a:cubicBezTo>
                    <a:lnTo>
                      <a:pt x="1202" y="1835"/>
                    </a:lnTo>
                    <a:cubicBezTo>
                      <a:pt x="1068" y="1401"/>
                      <a:pt x="968" y="1001"/>
                      <a:pt x="968" y="567"/>
                    </a:cubicBezTo>
                    <a:lnTo>
                      <a:pt x="968" y="501"/>
                    </a:lnTo>
                    <a:cubicBezTo>
                      <a:pt x="968" y="400"/>
                      <a:pt x="935" y="334"/>
                      <a:pt x="935" y="234"/>
                    </a:cubicBezTo>
                    <a:cubicBezTo>
                      <a:pt x="901" y="367"/>
                      <a:pt x="868" y="501"/>
                      <a:pt x="801" y="667"/>
                    </a:cubicBezTo>
                    <a:cubicBezTo>
                      <a:pt x="801" y="467"/>
                      <a:pt x="801" y="234"/>
                      <a:pt x="868" y="34"/>
                    </a:cubicBezTo>
                    <a:lnTo>
                      <a:pt x="634"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1" name="Google Shape;4051;p40"/>
              <p:cNvSpPr/>
              <p:nvPr/>
            </p:nvSpPr>
            <p:spPr>
              <a:xfrm>
                <a:off x="-430056" y="4981970"/>
                <a:ext cx="76306" cy="115434"/>
              </a:xfrm>
              <a:custGeom>
                <a:avLst/>
                <a:gdLst/>
                <a:ahLst/>
                <a:cxnLst/>
                <a:rect l="l" t="t" r="r" b="b"/>
                <a:pathLst>
                  <a:path w="1135" h="1717" extrusionOk="0">
                    <a:moveTo>
                      <a:pt x="634" y="1"/>
                    </a:moveTo>
                    <a:cubicBezTo>
                      <a:pt x="634" y="67"/>
                      <a:pt x="601" y="134"/>
                      <a:pt x="601" y="201"/>
                    </a:cubicBezTo>
                    <a:lnTo>
                      <a:pt x="567" y="201"/>
                    </a:lnTo>
                    <a:lnTo>
                      <a:pt x="567" y="34"/>
                    </a:lnTo>
                    <a:cubicBezTo>
                      <a:pt x="567" y="67"/>
                      <a:pt x="334" y="67"/>
                      <a:pt x="334" y="134"/>
                    </a:cubicBezTo>
                    <a:lnTo>
                      <a:pt x="334" y="234"/>
                    </a:lnTo>
                    <a:cubicBezTo>
                      <a:pt x="300" y="301"/>
                      <a:pt x="267" y="301"/>
                      <a:pt x="267" y="334"/>
                    </a:cubicBezTo>
                    <a:cubicBezTo>
                      <a:pt x="267" y="368"/>
                      <a:pt x="267" y="368"/>
                      <a:pt x="234" y="401"/>
                    </a:cubicBezTo>
                    <a:lnTo>
                      <a:pt x="234" y="301"/>
                    </a:lnTo>
                    <a:cubicBezTo>
                      <a:pt x="67" y="534"/>
                      <a:pt x="0" y="768"/>
                      <a:pt x="100" y="1068"/>
                    </a:cubicBezTo>
                    <a:cubicBezTo>
                      <a:pt x="100" y="1201"/>
                      <a:pt x="134" y="1268"/>
                      <a:pt x="167" y="1402"/>
                    </a:cubicBezTo>
                    <a:cubicBezTo>
                      <a:pt x="167" y="1435"/>
                      <a:pt x="209" y="1452"/>
                      <a:pt x="259" y="1452"/>
                    </a:cubicBezTo>
                    <a:cubicBezTo>
                      <a:pt x="309" y="1452"/>
                      <a:pt x="367" y="1435"/>
                      <a:pt x="400" y="1402"/>
                    </a:cubicBezTo>
                    <a:cubicBezTo>
                      <a:pt x="400" y="1502"/>
                      <a:pt x="434" y="1568"/>
                      <a:pt x="434" y="1702"/>
                    </a:cubicBezTo>
                    <a:cubicBezTo>
                      <a:pt x="434" y="1713"/>
                      <a:pt x="460" y="1717"/>
                      <a:pt x="494" y="1717"/>
                    </a:cubicBezTo>
                    <a:cubicBezTo>
                      <a:pt x="564" y="1717"/>
                      <a:pt x="667" y="1702"/>
                      <a:pt x="667" y="1702"/>
                    </a:cubicBezTo>
                    <a:cubicBezTo>
                      <a:pt x="601" y="1503"/>
                      <a:pt x="601" y="1337"/>
                      <a:pt x="601" y="1138"/>
                    </a:cubicBezTo>
                    <a:lnTo>
                      <a:pt x="601" y="1138"/>
                    </a:lnTo>
                    <a:cubicBezTo>
                      <a:pt x="601" y="1272"/>
                      <a:pt x="601" y="1503"/>
                      <a:pt x="667" y="1668"/>
                    </a:cubicBezTo>
                    <a:cubicBezTo>
                      <a:pt x="667" y="1680"/>
                      <a:pt x="697" y="1683"/>
                      <a:pt x="736" y="1683"/>
                    </a:cubicBezTo>
                    <a:cubicBezTo>
                      <a:pt x="816" y="1683"/>
                      <a:pt x="934" y="1668"/>
                      <a:pt x="934" y="1668"/>
                    </a:cubicBezTo>
                    <a:cubicBezTo>
                      <a:pt x="934" y="1602"/>
                      <a:pt x="901" y="1535"/>
                      <a:pt x="901" y="1502"/>
                    </a:cubicBezTo>
                    <a:cubicBezTo>
                      <a:pt x="967" y="1502"/>
                      <a:pt x="1101" y="1502"/>
                      <a:pt x="1101" y="1468"/>
                    </a:cubicBezTo>
                    <a:cubicBezTo>
                      <a:pt x="1068" y="1368"/>
                      <a:pt x="1068" y="1302"/>
                      <a:pt x="1068" y="1235"/>
                    </a:cubicBezTo>
                    <a:cubicBezTo>
                      <a:pt x="1101" y="1235"/>
                      <a:pt x="1134" y="1235"/>
                      <a:pt x="1134" y="1201"/>
                    </a:cubicBezTo>
                    <a:cubicBezTo>
                      <a:pt x="1101" y="901"/>
                      <a:pt x="1001" y="634"/>
                      <a:pt x="934" y="301"/>
                    </a:cubicBezTo>
                    <a:cubicBezTo>
                      <a:pt x="901" y="368"/>
                      <a:pt x="901" y="401"/>
                      <a:pt x="867" y="501"/>
                    </a:cubicBezTo>
                    <a:lnTo>
                      <a:pt x="867" y="67"/>
                    </a:lnTo>
                    <a:cubicBezTo>
                      <a:pt x="867" y="67"/>
                      <a:pt x="634" y="34"/>
                      <a:pt x="6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2" name="Google Shape;4052;p40"/>
              <p:cNvSpPr/>
              <p:nvPr/>
            </p:nvSpPr>
            <p:spPr>
              <a:xfrm>
                <a:off x="-506362" y="4605214"/>
                <a:ext cx="67" cy="9009"/>
              </a:xfrm>
              <a:custGeom>
                <a:avLst/>
                <a:gdLst/>
                <a:ahLst/>
                <a:cxnLst/>
                <a:rect l="l" t="t" r="r" b="b"/>
                <a:pathLst>
                  <a:path w="1" h="134" extrusionOk="0">
                    <a:moveTo>
                      <a:pt x="1" y="134"/>
                    </a:moveTo>
                    <a:lnTo>
                      <a:pt x="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3" name="Google Shape;4053;p40"/>
              <p:cNvSpPr/>
              <p:nvPr/>
            </p:nvSpPr>
            <p:spPr>
              <a:xfrm>
                <a:off x="-524245" y="4589550"/>
                <a:ext cx="96475" cy="224884"/>
              </a:xfrm>
              <a:custGeom>
                <a:avLst/>
                <a:gdLst/>
                <a:ahLst/>
                <a:cxnLst/>
                <a:rect l="l" t="t" r="r" b="b"/>
                <a:pathLst>
                  <a:path w="1435" h="3345" extrusionOk="0">
                    <a:moveTo>
                      <a:pt x="634" y="0"/>
                    </a:moveTo>
                    <a:lnTo>
                      <a:pt x="634" y="200"/>
                    </a:lnTo>
                    <a:lnTo>
                      <a:pt x="534" y="200"/>
                    </a:lnTo>
                    <a:lnTo>
                      <a:pt x="534" y="33"/>
                    </a:lnTo>
                    <a:cubicBezTo>
                      <a:pt x="534" y="67"/>
                      <a:pt x="334" y="134"/>
                      <a:pt x="334" y="134"/>
                    </a:cubicBezTo>
                    <a:lnTo>
                      <a:pt x="334" y="200"/>
                    </a:lnTo>
                    <a:cubicBezTo>
                      <a:pt x="300" y="234"/>
                      <a:pt x="267" y="300"/>
                      <a:pt x="267" y="334"/>
                    </a:cubicBezTo>
                    <a:lnTo>
                      <a:pt x="267" y="634"/>
                    </a:lnTo>
                    <a:cubicBezTo>
                      <a:pt x="267" y="567"/>
                      <a:pt x="200" y="567"/>
                      <a:pt x="200" y="534"/>
                    </a:cubicBezTo>
                    <a:cubicBezTo>
                      <a:pt x="200" y="1068"/>
                      <a:pt x="0" y="1968"/>
                      <a:pt x="200" y="2535"/>
                    </a:cubicBezTo>
                    <a:cubicBezTo>
                      <a:pt x="200" y="2635"/>
                      <a:pt x="200" y="2702"/>
                      <a:pt x="267" y="2802"/>
                    </a:cubicBezTo>
                    <a:cubicBezTo>
                      <a:pt x="334" y="3002"/>
                      <a:pt x="200" y="2835"/>
                      <a:pt x="467" y="3036"/>
                    </a:cubicBezTo>
                    <a:lnTo>
                      <a:pt x="534" y="3036"/>
                    </a:lnTo>
                    <a:lnTo>
                      <a:pt x="534" y="3069"/>
                    </a:lnTo>
                    <a:cubicBezTo>
                      <a:pt x="634" y="3302"/>
                      <a:pt x="500" y="3136"/>
                      <a:pt x="767" y="3336"/>
                    </a:cubicBezTo>
                    <a:cubicBezTo>
                      <a:pt x="773" y="3342"/>
                      <a:pt x="784" y="3345"/>
                      <a:pt x="797" y="3345"/>
                    </a:cubicBezTo>
                    <a:cubicBezTo>
                      <a:pt x="856" y="3345"/>
                      <a:pt x="967" y="3290"/>
                      <a:pt x="967" y="3236"/>
                    </a:cubicBezTo>
                    <a:lnTo>
                      <a:pt x="1001" y="3236"/>
                    </a:lnTo>
                    <a:cubicBezTo>
                      <a:pt x="1009" y="3252"/>
                      <a:pt x="1028" y="3258"/>
                      <a:pt x="1053" y="3258"/>
                    </a:cubicBezTo>
                    <a:cubicBezTo>
                      <a:pt x="1129" y="3258"/>
                      <a:pt x="1252" y="3194"/>
                      <a:pt x="1201" y="3169"/>
                    </a:cubicBezTo>
                    <a:cubicBezTo>
                      <a:pt x="1168" y="3136"/>
                      <a:pt x="1134" y="3069"/>
                      <a:pt x="1101" y="3002"/>
                    </a:cubicBezTo>
                    <a:lnTo>
                      <a:pt x="1101" y="3002"/>
                    </a:lnTo>
                    <a:cubicBezTo>
                      <a:pt x="1101" y="3002"/>
                      <a:pt x="1134" y="3036"/>
                      <a:pt x="1168" y="3036"/>
                    </a:cubicBezTo>
                    <a:cubicBezTo>
                      <a:pt x="1174" y="3042"/>
                      <a:pt x="1188" y="3045"/>
                      <a:pt x="1205" y="3045"/>
                    </a:cubicBezTo>
                    <a:cubicBezTo>
                      <a:pt x="1279" y="3045"/>
                      <a:pt x="1422" y="2996"/>
                      <a:pt x="1368" y="2969"/>
                    </a:cubicBezTo>
                    <a:lnTo>
                      <a:pt x="1268" y="2835"/>
                    </a:lnTo>
                    <a:cubicBezTo>
                      <a:pt x="1301" y="2802"/>
                      <a:pt x="1434" y="2735"/>
                      <a:pt x="1368" y="2702"/>
                    </a:cubicBezTo>
                    <a:cubicBezTo>
                      <a:pt x="1301" y="2635"/>
                      <a:pt x="1201" y="2535"/>
                      <a:pt x="1168" y="2368"/>
                    </a:cubicBezTo>
                    <a:lnTo>
                      <a:pt x="1168" y="2335"/>
                    </a:lnTo>
                    <a:lnTo>
                      <a:pt x="1134" y="2268"/>
                    </a:lnTo>
                    <a:cubicBezTo>
                      <a:pt x="967" y="1768"/>
                      <a:pt x="967" y="1034"/>
                      <a:pt x="967" y="667"/>
                    </a:cubicBezTo>
                    <a:lnTo>
                      <a:pt x="967" y="500"/>
                    </a:lnTo>
                    <a:cubicBezTo>
                      <a:pt x="967" y="400"/>
                      <a:pt x="934" y="334"/>
                      <a:pt x="934" y="300"/>
                    </a:cubicBezTo>
                    <a:lnTo>
                      <a:pt x="934" y="634"/>
                    </a:lnTo>
                    <a:cubicBezTo>
                      <a:pt x="867" y="667"/>
                      <a:pt x="834" y="701"/>
                      <a:pt x="834" y="734"/>
                    </a:cubicBezTo>
                    <a:lnTo>
                      <a:pt x="834" y="834"/>
                    </a:lnTo>
                    <a:lnTo>
                      <a:pt x="801" y="834"/>
                    </a:lnTo>
                    <a:cubicBezTo>
                      <a:pt x="801" y="400"/>
                      <a:pt x="834" y="67"/>
                      <a:pt x="834" y="67"/>
                    </a:cubicBezTo>
                    <a:cubicBezTo>
                      <a:pt x="834" y="33"/>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4" name="Google Shape;4054;p40"/>
              <p:cNvSpPr/>
              <p:nvPr/>
            </p:nvSpPr>
            <p:spPr>
              <a:xfrm>
                <a:off x="-457016" y="4620946"/>
                <a:ext cx="67" cy="2286"/>
              </a:xfrm>
              <a:custGeom>
                <a:avLst/>
                <a:gdLst/>
                <a:ahLst/>
                <a:cxnLst/>
                <a:rect l="l" t="t" r="r" b="b"/>
                <a:pathLst>
                  <a:path w="1" h="34" extrusionOk="0">
                    <a:moveTo>
                      <a:pt x="1" y="33"/>
                    </a:moveTo>
                    <a:lnTo>
                      <a:pt x="1" y="33"/>
                    </a:lnTo>
                    <a:cubicBezTo>
                      <a:pt x="1" y="0"/>
                      <a:pt x="1" y="33"/>
                      <a:pt x="1" y="3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5" name="Google Shape;4055;p40"/>
              <p:cNvSpPr/>
              <p:nvPr/>
            </p:nvSpPr>
            <p:spPr>
              <a:xfrm>
                <a:off x="-645394" y="4374213"/>
                <a:ext cx="67364" cy="159335"/>
              </a:xfrm>
              <a:custGeom>
                <a:avLst/>
                <a:gdLst/>
                <a:ahLst/>
                <a:cxnLst/>
                <a:rect l="l" t="t" r="r" b="b"/>
                <a:pathLst>
                  <a:path w="1002" h="2370" extrusionOk="0">
                    <a:moveTo>
                      <a:pt x="501" y="1"/>
                    </a:moveTo>
                    <a:lnTo>
                      <a:pt x="501" y="201"/>
                    </a:lnTo>
                    <a:lnTo>
                      <a:pt x="468" y="201"/>
                    </a:lnTo>
                    <a:lnTo>
                      <a:pt x="468" y="34"/>
                    </a:lnTo>
                    <a:cubicBezTo>
                      <a:pt x="468" y="68"/>
                      <a:pt x="268" y="68"/>
                      <a:pt x="268" y="101"/>
                    </a:cubicBezTo>
                    <a:lnTo>
                      <a:pt x="268" y="201"/>
                    </a:lnTo>
                    <a:cubicBezTo>
                      <a:pt x="201" y="234"/>
                      <a:pt x="168" y="268"/>
                      <a:pt x="168" y="334"/>
                    </a:cubicBezTo>
                    <a:lnTo>
                      <a:pt x="168" y="601"/>
                    </a:lnTo>
                    <a:cubicBezTo>
                      <a:pt x="168" y="501"/>
                      <a:pt x="168" y="401"/>
                      <a:pt x="134" y="268"/>
                    </a:cubicBezTo>
                    <a:cubicBezTo>
                      <a:pt x="134" y="368"/>
                      <a:pt x="134" y="401"/>
                      <a:pt x="101" y="501"/>
                    </a:cubicBezTo>
                    <a:lnTo>
                      <a:pt x="101" y="535"/>
                    </a:lnTo>
                    <a:lnTo>
                      <a:pt x="1" y="1902"/>
                    </a:lnTo>
                    <a:lnTo>
                      <a:pt x="34" y="1902"/>
                    </a:lnTo>
                    <a:lnTo>
                      <a:pt x="34" y="2069"/>
                    </a:lnTo>
                    <a:cubicBezTo>
                      <a:pt x="34" y="2069"/>
                      <a:pt x="153" y="2084"/>
                      <a:pt x="232" y="2084"/>
                    </a:cubicBezTo>
                    <a:cubicBezTo>
                      <a:pt x="271" y="2084"/>
                      <a:pt x="301" y="2080"/>
                      <a:pt x="301" y="2069"/>
                    </a:cubicBezTo>
                    <a:lnTo>
                      <a:pt x="334" y="2069"/>
                    </a:lnTo>
                    <a:lnTo>
                      <a:pt x="334" y="2369"/>
                    </a:lnTo>
                    <a:lnTo>
                      <a:pt x="601" y="2369"/>
                    </a:lnTo>
                    <a:lnTo>
                      <a:pt x="601" y="2336"/>
                    </a:lnTo>
                    <a:lnTo>
                      <a:pt x="835" y="2336"/>
                    </a:lnTo>
                    <a:lnTo>
                      <a:pt x="835" y="2169"/>
                    </a:lnTo>
                    <a:lnTo>
                      <a:pt x="1002" y="2169"/>
                    </a:lnTo>
                    <a:lnTo>
                      <a:pt x="1002" y="1936"/>
                    </a:lnTo>
                    <a:lnTo>
                      <a:pt x="935" y="1902"/>
                    </a:lnTo>
                    <a:cubicBezTo>
                      <a:pt x="868" y="1569"/>
                      <a:pt x="868" y="1202"/>
                      <a:pt x="835" y="868"/>
                    </a:cubicBezTo>
                    <a:lnTo>
                      <a:pt x="835" y="568"/>
                    </a:lnTo>
                    <a:cubicBezTo>
                      <a:pt x="835" y="501"/>
                      <a:pt x="801" y="401"/>
                      <a:pt x="801" y="334"/>
                    </a:cubicBezTo>
                    <a:cubicBezTo>
                      <a:pt x="801" y="434"/>
                      <a:pt x="801" y="535"/>
                      <a:pt x="768"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6" name="Google Shape;4056;p40"/>
              <p:cNvSpPr/>
              <p:nvPr/>
            </p:nvSpPr>
            <p:spPr>
              <a:xfrm>
                <a:off x="-459234" y="4277806"/>
                <a:ext cx="67364" cy="192950"/>
              </a:xfrm>
              <a:custGeom>
                <a:avLst/>
                <a:gdLst/>
                <a:ahLst/>
                <a:cxnLst/>
                <a:rect l="l" t="t" r="r" b="b"/>
                <a:pathLst>
                  <a:path w="1002" h="2870" extrusionOk="0">
                    <a:moveTo>
                      <a:pt x="467" y="0"/>
                    </a:moveTo>
                    <a:lnTo>
                      <a:pt x="467" y="201"/>
                    </a:lnTo>
                    <a:lnTo>
                      <a:pt x="401" y="201"/>
                    </a:lnTo>
                    <a:lnTo>
                      <a:pt x="401" y="34"/>
                    </a:lnTo>
                    <a:cubicBezTo>
                      <a:pt x="401" y="100"/>
                      <a:pt x="201" y="100"/>
                      <a:pt x="201" y="134"/>
                    </a:cubicBezTo>
                    <a:lnTo>
                      <a:pt x="201" y="201"/>
                    </a:lnTo>
                    <a:cubicBezTo>
                      <a:pt x="167" y="267"/>
                      <a:pt x="134" y="301"/>
                      <a:pt x="134" y="334"/>
                    </a:cubicBezTo>
                    <a:lnTo>
                      <a:pt x="134" y="267"/>
                    </a:lnTo>
                    <a:cubicBezTo>
                      <a:pt x="134" y="334"/>
                      <a:pt x="67" y="401"/>
                      <a:pt x="67" y="501"/>
                    </a:cubicBezTo>
                    <a:cubicBezTo>
                      <a:pt x="34" y="1135"/>
                      <a:pt x="0" y="1802"/>
                      <a:pt x="0" y="2436"/>
                    </a:cubicBezTo>
                    <a:lnTo>
                      <a:pt x="34" y="2436"/>
                    </a:lnTo>
                    <a:lnTo>
                      <a:pt x="34" y="2602"/>
                    </a:lnTo>
                    <a:cubicBezTo>
                      <a:pt x="34" y="2602"/>
                      <a:pt x="152" y="2617"/>
                      <a:pt x="232" y="2617"/>
                    </a:cubicBezTo>
                    <a:cubicBezTo>
                      <a:pt x="271" y="2617"/>
                      <a:pt x="301" y="2613"/>
                      <a:pt x="301" y="2602"/>
                    </a:cubicBezTo>
                    <a:lnTo>
                      <a:pt x="334" y="2602"/>
                    </a:lnTo>
                    <a:lnTo>
                      <a:pt x="334" y="2869"/>
                    </a:lnTo>
                    <a:lnTo>
                      <a:pt x="568" y="2869"/>
                    </a:lnTo>
                    <a:lnTo>
                      <a:pt x="568" y="2836"/>
                    </a:lnTo>
                    <a:lnTo>
                      <a:pt x="834" y="2836"/>
                    </a:lnTo>
                    <a:lnTo>
                      <a:pt x="834" y="2669"/>
                    </a:lnTo>
                    <a:lnTo>
                      <a:pt x="1001" y="2669"/>
                    </a:lnTo>
                    <a:lnTo>
                      <a:pt x="1001" y="2469"/>
                    </a:lnTo>
                    <a:lnTo>
                      <a:pt x="834" y="2502"/>
                    </a:lnTo>
                    <a:cubicBezTo>
                      <a:pt x="801" y="1969"/>
                      <a:pt x="801" y="1435"/>
                      <a:pt x="734" y="868"/>
                    </a:cubicBezTo>
                    <a:lnTo>
                      <a:pt x="734" y="601"/>
                    </a:lnTo>
                    <a:lnTo>
                      <a:pt x="734" y="534"/>
                    </a:lnTo>
                    <a:cubicBezTo>
                      <a:pt x="734" y="467"/>
                      <a:pt x="701" y="367"/>
                      <a:pt x="701" y="301"/>
                    </a:cubicBezTo>
                    <a:lnTo>
                      <a:pt x="701" y="634"/>
                    </a:lnTo>
                    <a:cubicBezTo>
                      <a:pt x="701" y="668"/>
                      <a:pt x="668" y="668"/>
                      <a:pt x="668" y="701"/>
                    </a:cubicBezTo>
                    <a:lnTo>
                      <a:pt x="668" y="100"/>
                    </a:lnTo>
                    <a:cubicBezTo>
                      <a:pt x="668"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7" name="Google Shape;4057;p40"/>
              <p:cNvSpPr/>
              <p:nvPr/>
            </p:nvSpPr>
            <p:spPr>
              <a:xfrm>
                <a:off x="-560146" y="4053527"/>
                <a:ext cx="67364" cy="154226"/>
              </a:xfrm>
              <a:custGeom>
                <a:avLst/>
                <a:gdLst/>
                <a:ahLst/>
                <a:cxnLst/>
                <a:rect l="l" t="t" r="r" b="b"/>
                <a:pathLst>
                  <a:path w="1002" h="2294" extrusionOk="0">
                    <a:moveTo>
                      <a:pt x="501" y="1"/>
                    </a:moveTo>
                    <a:lnTo>
                      <a:pt x="501" y="201"/>
                    </a:lnTo>
                    <a:lnTo>
                      <a:pt x="434" y="201"/>
                    </a:lnTo>
                    <a:lnTo>
                      <a:pt x="434" y="34"/>
                    </a:lnTo>
                    <a:cubicBezTo>
                      <a:pt x="434" y="101"/>
                      <a:pt x="234" y="101"/>
                      <a:pt x="234" y="134"/>
                    </a:cubicBezTo>
                    <a:lnTo>
                      <a:pt x="234" y="201"/>
                    </a:lnTo>
                    <a:cubicBezTo>
                      <a:pt x="201" y="268"/>
                      <a:pt x="167" y="301"/>
                      <a:pt x="167" y="334"/>
                    </a:cubicBezTo>
                    <a:lnTo>
                      <a:pt x="167" y="634"/>
                    </a:lnTo>
                    <a:cubicBezTo>
                      <a:pt x="167" y="501"/>
                      <a:pt x="167" y="434"/>
                      <a:pt x="100" y="301"/>
                    </a:cubicBezTo>
                    <a:cubicBezTo>
                      <a:pt x="100" y="368"/>
                      <a:pt x="67" y="468"/>
                      <a:pt x="67" y="534"/>
                    </a:cubicBezTo>
                    <a:cubicBezTo>
                      <a:pt x="34" y="968"/>
                      <a:pt x="0" y="1368"/>
                      <a:pt x="0" y="1802"/>
                    </a:cubicBezTo>
                    <a:lnTo>
                      <a:pt x="34" y="1802"/>
                    </a:lnTo>
                    <a:lnTo>
                      <a:pt x="34" y="1969"/>
                    </a:lnTo>
                    <a:cubicBezTo>
                      <a:pt x="34" y="1985"/>
                      <a:pt x="92" y="1994"/>
                      <a:pt x="151" y="1994"/>
                    </a:cubicBezTo>
                    <a:cubicBezTo>
                      <a:pt x="209" y="1994"/>
                      <a:pt x="267" y="1985"/>
                      <a:pt x="267" y="1969"/>
                    </a:cubicBezTo>
                    <a:lnTo>
                      <a:pt x="334" y="1969"/>
                    </a:lnTo>
                    <a:lnTo>
                      <a:pt x="334" y="2269"/>
                    </a:lnTo>
                    <a:cubicBezTo>
                      <a:pt x="334" y="2286"/>
                      <a:pt x="392" y="2294"/>
                      <a:pt x="451" y="2294"/>
                    </a:cubicBezTo>
                    <a:cubicBezTo>
                      <a:pt x="509" y="2294"/>
                      <a:pt x="567" y="2286"/>
                      <a:pt x="567" y="2269"/>
                    </a:cubicBezTo>
                    <a:lnTo>
                      <a:pt x="567" y="2202"/>
                    </a:lnTo>
                    <a:cubicBezTo>
                      <a:pt x="567" y="2236"/>
                      <a:pt x="634" y="2252"/>
                      <a:pt x="701" y="2252"/>
                    </a:cubicBezTo>
                    <a:cubicBezTo>
                      <a:pt x="768" y="2252"/>
                      <a:pt x="834" y="2236"/>
                      <a:pt x="834" y="2202"/>
                    </a:cubicBezTo>
                    <a:lnTo>
                      <a:pt x="834" y="2035"/>
                    </a:lnTo>
                    <a:lnTo>
                      <a:pt x="1001" y="2035"/>
                    </a:lnTo>
                    <a:lnTo>
                      <a:pt x="1001" y="1835"/>
                    </a:lnTo>
                    <a:lnTo>
                      <a:pt x="901" y="1835"/>
                    </a:lnTo>
                    <a:cubicBezTo>
                      <a:pt x="868" y="1468"/>
                      <a:pt x="868" y="1101"/>
                      <a:pt x="834" y="701"/>
                    </a:cubicBezTo>
                    <a:lnTo>
                      <a:pt x="834" y="601"/>
                    </a:lnTo>
                    <a:cubicBezTo>
                      <a:pt x="834" y="501"/>
                      <a:pt x="801" y="434"/>
                      <a:pt x="801" y="334"/>
                    </a:cubicBezTo>
                    <a:cubicBezTo>
                      <a:pt x="801" y="468"/>
                      <a:pt x="801" y="601"/>
                      <a:pt x="734" y="668"/>
                    </a:cubicBezTo>
                    <a:lnTo>
                      <a:pt x="701" y="701"/>
                    </a:lnTo>
                    <a:lnTo>
                      <a:pt x="701" y="101"/>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8" name="Google Shape;4058;p40"/>
              <p:cNvSpPr/>
              <p:nvPr/>
            </p:nvSpPr>
            <p:spPr>
              <a:xfrm>
                <a:off x="-436779" y="3925724"/>
                <a:ext cx="71802" cy="154091"/>
              </a:xfrm>
              <a:custGeom>
                <a:avLst/>
                <a:gdLst/>
                <a:ahLst/>
                <a:cxnLst/>
                <a:rect l="l" t="t" r="r" b="b"/>
                <a:pathLst>
                  <a:path w="1068" h="2292" extrusionOk="0">
                    <a:moveTo>
                      <a:pt x="400" y="267"/>
                    </a:moveTo>
                    <a:cubicBezTo>
                      <a:pt x="387" y="307"/>
                      <a:pt x="379" y="336"/>
                      <a:pt x="374" y="363"/>
                    </a:cubicBezTo>
                    <a:lnTo>
                      <a:pt x="374" y="363"/>
                    </a:lnTo>
                    <a:cubicBezTo>
                      <a:pt x="383" y="331"/>
                      <a:pt x="392" y="299"/>
                      <a:pt x="400" y="267"/>
                    </a:cubicBezTo>
                    <a:close/>
                    <a:moveTo>
                      <a:pt x="1067" y="534"/>
                    </a:moveTo>
                    <a:cubicBezTo>
                      <a:pt x="1067" y="536"/>
                      <a:pt x="1067" y="537"/>
                      <a:pt x="1067" y="539"/>
                    </a:cubicBezTo>
                    <a:lnTo>
                      <a:pt x="1067" y="539"/>
                    </a:lnTo>
                    <a:cubicBezTo>
                      <a:pt x="1067" y="536"/>
                      <a:pt x="1067" y="534"/>
                      <a:pt x="1067" y="534"/>
                    </a:cubicBezTo>
                    <a:close/>
                    <a:moveTo>
                      <a:pt x="734" y="0"/>
                    </a:moveTo>
                    <a:cubicBezTo>
                      <a:pt x="734" y="67"/>
                      <a:pt x="701" y="100"/>
                      <a:pt x="701" y="200"/>
                    </a:cubicBezTo>
                    <a:lnTo>
                      <a:pt x="667" y="200"/>
                    </a:lnTo>
                    <a:cubicBezTo>
                      <a:pt x="667" y="167"/>
                      <a:pt x="701" y="67"/>
                      <a:pt x="701" y="34"/>
                    </a:cubicBezTo>
                    <a:lnTo>
                      <a:pt x="701" y="34"/>
                    </a:lnTo>
                    <a:cubicBezTo>
                      <a:pt x="700" y="67"/>
                      <a:pt x="500" y="67"/>
                      <a:pt x="500" y="100"/>
                    </a:cubicBezTo>
                    <a:cubicBezTo>
                      <a:pt x="500" y="167"/>
                      <a:pt x="500" y="200"/>
                      <a:pt x="434" y="234"/>
                    </a:cubicBezTo>
                    <a:cubicBezTo>
                      <a:pt x="400" y="267"/>
                      <a:pt x="400" y="267"/>
                      <a:pt x="400" y="334"/>
                    </a:cubicBezTo>
                    <a:cubicBezTo>
                      <a:pt x="400" y="401"/>
                      <a:pt x="367" y="434"/>
                      <a:pt x="367" y="534"/>
                    </a:cubicBezTo>
                    <a:lnTo>
                      <a:pt x="367" y="501"/>
                    </a:lnTo>
                    <a:cubicBezTo>
                      <a:pt x="367" y="440"/>
                      <a:pt x="367" y="404"/>
                      <a:pt x="374" y="363"/>
                    </a:cubicBezTo>
                    <a:lnTo>
                      <a:pt x="374" y="363"/>
                    </a:lnTo>
                    <a:cubicBezTo>
                      <a:pt x="246" y="827"/>
                      <a:pt x="94" y="1267"/>
                      <a:pt x="0" y="1735"/>
                    </a:cubicBezTo>
                    <a:cubicBezTo>
                      <a:pt x="0" y="1735"/>
                      <a:pt x="33" y="1735"/>
                      <a:pt x="67" y="1768"/>
                    </a:cubicBezTo>
                    <a:cubicBezTo>
                      <a:pt x="67" y="1835"/>
                      <a:pt x="33" y="1902"/>
                      <a:pt x="33" y="1935"/>
                    </a:cubicBezTo>
                    <a:cubicBezTo>
                      <a:pt x="33" y="1935"/>
                      <a:pt x="180" y="2009"/>
                      <a:pt x="243" y="2009"/>
                    </a:cubicBezTo>
                    <a:cubicBezTo>
                      <a:pt x="254" y="2009"/>
                      <a:pt x="262" y="2007"/>
                      <a:pt x="267" y="2002"/>
                    </a:cubicBezTo>
                    <a:lnTo>
                      <a:pt x="267" y="1935"/>
                    </a:lnTo>
                    <a:cubicBezTo>
                      <a:pt x="334" y="1935"/>
                      <a:pt x="367" y="1935"/>
                      <a:pt x="367" y="2002"/>
                    </a:cubicBezTo>
                    <a:cubicBezTo>
                      <a:pt x="367" y="2068"/>
                      <a:pt x="334" y="2169"/>
                      <a:pt x="334" y="2235"/>
                    </a:cubicBezTo>
                    <a:cubicBezTo>
                      <a:pt x="334" y="2235"/>
                      <a:pt x="446" y="2292"/>
                      <a:pt x="517" y="2292"/>
                    </a:cubicBezTo>
                    <a:cubicBezTo>
                      <a:pt x="540" y="2292"/>
                      <a:pt x="559" y="2285"/>
                      <a:pt x="567" y="2269"/>
                    </a:cubicBezTo>
                    <a:lnTo>
                      <a:pt x="567" y="2202"/>
                    </a:lnTo>
                    <a:cubicBezTo>
                      <a:pt x="600" y="2235"/>
                      <a:pt x="767" y="2235"/>
                      <a:pt x="767" y="2235"/>
                    </a:cubicBezTo>
                    <a:cubicBezTo>
                      <a:pt x="767" y="2169"/>
                      <a:pt x="834" y="2102"/>
                      <a:pt x="834" y="2035"/>
                    </a:cubicBezTo>
                    <a:lnTo>
                      <a:pt x="934" y="2035"/>
                    </a:lnTo>
                    <a:cubicBezTo>
                      <a:pt x="934" y="1935"/>
                      <a:pt x="1001" y="1868"/>
                      <a:pt x="1001" y="1835"/>
                    </a:cubicBezTo>
                    <a:lnTo>
                      <a:pt x="901" y="1702"/>
                    </a:lnTo>
                    <a:cubicBezTo>
                      <a:pt x="967" y="1336"/>
                      <a:pt x="1034" y="905"/>
                      <a:pt x="1067" y="539"/>
                    </a:cubicBezTo>
                    <a:lnTo>
                      <a:pt x="1067" y="539"/>
                    </a:lnTo>
                    <a:cubicBezTo>
                      <a:pt x="1066" y="548"/>
                      <a:pt x="1060" y="567"/>
                      <a:pt x="1034" y="567"/>
                    </a:cubicBezTo>
                    <a:lnTo>
                      <a:pt x="1034" y="534"/>
                    </a:lnTo>
                    <a:cubicBezTo>
                      <a:pt x="1034" y="434"/>
                      <a:pt x="1001" y="367"/>
                      <a:pt x="1001" y="267"/>
                    </a:cubicBezTo>
                    <a:cubicBezTo>
                      <a:pt x="934" y="434"/>
                      <a:pt x="901" y="601"/>
                      <a:pt x="867" y="834"/>
                    </a:cubicBezTo>
                    <a:lnTo>
                      <a:pt x="767" y="834"/>
                    </a:lnTo>
                    <a:lnTo>
                      <a:pt x="767" y="768"/>
                    </a:lnTo>
                    <a:cubicBezTo>
                      <a:pt x="834" y="534"/>
                      <a:pt x="867" y="267"/>
                      <a:pt x="934" y="67"/>
                    </a:cubicBezTo>
                    <a:cubicBezTo>
                      <a:pt x="934" y="67"/>
                      <a:pt x="734" y="34"/>
                      <a:pt x="7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9" name="Google Shape;4059;p40"/>
              <p:cNvSpPr/>
              <p:nvPr/>
            </p:nvSpPr>
            <p:spPr>
              <a:xfrm>
                <a:off x="-620720" y="3670049"/>
                <a:ext cx="74087" cy="178227"/>
              </a:xfrm>
              <a:custGeom>
                <a:avLst/>
                <a:gdLst/>
                <a:ahLst/>
                <a:cxnLst/>
                <a:rect l="l" t="t" r="r" b="b"/>
                <a:pathLst>
                  <a:path w="1102" h="2651" extrusionOk="0">
                    <a:moveTo>
                      <a:pt x="635" y="1"/>
                    </a:moveTo>
                    <a:lnTo>
                      <a:pt x="635" y="201"/>
                    </a:lnTo>
                    <a:lnTo>
                      <a:pt x="601" y="201"/>
                    </a:lnTo>
                    <a:lnTo>
                      <a:pt x="601" y="34"/>
                    </a:lnTo>
                    <a:cubicBezTo>
                      <a:pt x="601" y="67"/>
                      <a:pt x="401" y="67"/>
                      <a:pt x="401" y="134"/>
                    </a:cubicBezTo>
                    <a:lnTo>
                      <a:pt x="401" y="201"/>
                    </a:lnTo>
                    <a:cubicBezTo>
                      <a:pt x="334" y="234"/>
                      <a:pt x="301" y="301"/>
                      <a:pt x="301" y="334"/>
                    </a:cubicBezTo>
                    <a:lnTo>
                      <a:pt x="301" y="501"/>
                    </a:lnTo>
                    <a:cubicBezTo>
                      <a:pt x="301" y="401"/>
                      <a:pt x="301" y="368"/>
                      <a:pt x="268" y="301"/>
                    </a:cubicBezTo>
                    <a:cubicBezTo>
                      <a:pt x="268" y="368"/>
                      <a:pt x="268" y="468"/>
                      <a:pt x="234" y="501"/>
                    </a:cubicBezTo>
                    <a:cubicBezTo>
                      <a:pt x="134" y="1035"/>
                      <a:pt x="101" y="1635"/>
                      <a:pt x="1" y="2169"/>
                    </a:cubicBezTo>
                    <a:lnTo>
                      <a:pt x="67" y="2169"/>
                    </a:lnTo>
                    <a:lnTo>
                      <a:pt x="67" y="2336"/>
                    </a:lnTo>
                    <a:lnTo>
                      <a:pt x="301" y="2369"/>
                    </a:lnTo>
                    <a:lnTo>
                      <a:pt x="301" y="2336"/>
                    </a:lnTo>
                    <a:lnTo>
                      <a:pt x="401" y="2336"/>
                    </a:lnTo>
                    <a:cubicBezTo>
                      <a:pt x="401" y="2402"/>
                      <a:pt x="334" y="2536"/>
                      <a:pt x="334" y="2636"/>
                    </a:cubicBezTo>
                    <a:cubicBezTo>
                      <a:pt x="334" y="2636"/>
                      <a:pt x="453" y="2651"/>
                      <a:pt x="532" y="2651"/>
                    </a:cubicBezTo>
                    <a:cubicBezTo>
                      <a:pt x="572" y="2651"/>
                      <a:pt x="601" y="2647"/>
                      <a:pt x="601" y="2636"/>
                    </a:cubicBezTo>
                    <a:lnTo>
                      <a:pt x="601" y="2536"/>
                    </a:lnTo>
                    <a:cubicBezTo>
                      <a:pt x="623" y="2536"/>
                      <a:pt x="705" y="2551"/>
                      <a:pt x="757" y="2551"/>
                    </a:cubicBezTo>
                    <a:cubicBezTo>
                      <a:pt x="783" y="2551"/>
                      <a:pt x="801" y="2547"/>
                      <a:pt x="801" y="2536"/>
                    </a:cubicBezTo>
                    <a:cubicBezTo>
                      <a:pt x="801" y="2502"/>
                      <a:pt x="801" y="2402"/>
                      <a:pt x="868" y="2369"/>
                    </a:cubicBezTo>
                    <a:lnTo>
                      <a:pt x="968" y="2369"/>
                    </a:lnTo>
                    <a:cubicBezTo>
                      <a:pt x="968" y="2302"/>
                      <a:pt x="1035" y="2202"/>
                      <a:pt x="1035" y="2169"/>
                    </a:cubicBezTo>
                    <a:cubicBezTo>
                      <a:pt x="1102" y="1535"/>
                      <a:pt x="1102" y="901"/>
                      <a:pt x="901" y="301"/>
                    </a:cubicBezTo>
                    <a:cubicBezTo>
                      <a:pt x="901" y="401"/>
                      <a:pt x="868" y="534"/>
                      <a:pt x="868" y="634"/>
                    </a:cubicBezTo>
                    <a:lnTo>
                      <a:pt x="868" y="34"/>
                    </a:lnTo>
                    <a:cubicBezTo>
                      <a:pt x="868" y="1"/>
                      <a:pt x="635" y="1"/>
                      <a:pt x="63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0" name="Google Shape;4060;p40"/>
              <p:cNvSpPr/>
              <p:nvPr/>
            </p:nvSpPr>
            <p:spPr>
              <a:xfrm>
                <a:off x="-470462" y="3515286"/>
                <a:ext cx="69583" cy="217355"/>
              </a:xfrm>
              <a:custGeom>
                <a:avLst/>
                <a:gdLst/>
                <a:ahLst/>
                <a:cxnLst/>
                <a:rect l="l" t="t" r="r" b="b"/>
                <a:pathLst>
                  <a:path w="1035" h="3233" extrusionOk="0">
                    <a:moveTo>
                      <a:pt x="568" y="1"/>
                    </a:moveTo>
                    <a:lnTo>
                      <a:pt x="568" y="201"/>
                    </a:lnTo>
                    <a:lnTo>
                      <a:pt x="534" y="201"/>
                    </a:lnTo>
                    <a:lnTo>
                      <a:pt x="534" y="34"/>
                    </a:lnTo>
                    <a:cubicBezTo>
                      <a:pt x="534" y="101"/>
                      <a:pt x="334" y="134"/>
                      <a:pt x="334" y="134"/>
                    </a:cubicBezTo>
                    <a:lnTo>
                      <a:pt x="334" y="201"/>
                    </a:lnTo>
                    <a:cubicBezTo>
                      <a:pt x="268" y="268"/>
                      <a:pt x="234" y="301"/>
                      <a:pt x="234" y="335"/>
                    </a:cubicBezTo>
                    <a:lnTo>
                      <a:pt x="234" y="535"/>
                    </a:lnTo>
                    <a:cubicBezTo>
                      <a:pt x="234" y="468"/>
                      <a:pt x="234" y="368"/>
                      <a:pt x="201" y="301"/>
                    </a:cubicBezTo>
                    <a:cubicBezTo>
                      <a:pt x="201" y="368"/>
                      <a:pt x="167" y="468"/>
                      <a:pt x="167" y="535"/>
                    </a:cubicBezTo>
                    <a:cubicBezTo>
                      <a:pt x="101" y="1302"/>
                      <a:pt x="34" y="2002"/>
                      <a:pt x="1" y="2770"/>
                    </a:cubicBezTo>
                    <a:lnTo>
                      <a:pt x="34" y="2770"/>
                    </a:lnTo>
                    <a:lnTo>
                      <a:pt x="34" y="2936"/>
                    </a:lnTo>
                    <a:cubicBezTo>
                      <a:pt x="34" y="2936"/>
                      <a:pt x="153" y="2951"/>
                      <a:pt x="232" y="2951"/>
                    </a:cubicBezTo>
                    <a:cubicBezTo>
                      <a:pt x="271" y="2951"/>
                      <a:pt x="301" y="2948"/>
                      <a:pt x="301" y="2936"/>
                    </a:cubicBezTo>
                    <a:lnTo>
                      <a:pt x="368" y="2936"/>
                    </a:lnTo>
                    <a:cubicBezTo>
                      <a:pt x="368" y="3003"/>
                      <a:pt x="368" y="3103"/>
                      <a:pt x="334" y="3203"/>
                    </a:cubicBezTo>
                    <a:cubicBezTo>
                      <a:pt x="334" y="3203"/>
                      <a:pt x="438" y="3233"/>
                      <a:pt x="507" y="3233"/>
                    </a:cubicBezTo>
                    <a:cubicBezTo>
                      <a:pt x="542" y="3233"/>
                      <a:pt x="568" y="3226"/>
                      <a:pt x="568" y="3203"/>
                    </a:cubicBezTo>
                    <a:lnTo>
                      <a:pt x="568" y="3170"/>
                    </a:lnTo>
                    <a:cubicBezTo>
                      <a:pt x="568" y="3170"/>
                      <a:pt x="657" y="3185"/>
                      <a:pt x="736" y="3185"/>
                    </a:cubicBezTo>
                    <a:cubicBezTo>
                      <a:pt x="775" y="3185"/>
                      <a:pt x="812" y="3181"/>
                      <a:pt x="835" y="3170"/>
                    </a:cubicBezTo>
                    <a:cubicBezTo>
                      <a:pt x="835" y="3137"/>
                      <a:pt x="835" y="3036"/>
                      <a:pt x="868" y="3003"/>
                    </a:cubicBezTo>
                    <a:lnTo>
                      <a:pt x="1001" y="3003"/>
                    </a:lnTo>
                    <a:cubicBezTo>
                      <a:pt x="1001" y="2936"/>
                      <a:pt x="1001" y="2836"/>
                      <a:pt x="1035" y="2803"/>
                    </a:cubicBezTo>
                    <a:cubicBezTo>
                      <a:pt x="1035" y="2102"/>
                      <a:pt x="1035" y="1369"/>
                      <a:pt x="901" y="701"/>
                    </a:cubicBezTo>
                    <a:lnTo>
                      <a:pt x="901" y="535"/>
                    </a:lnTo>
                    <a:lnTo>
                      <a:pt x="901" y="501"/>
                    </a:lnTo>
                    <a:cubicBezTo>
                      <a:pt x="901" y="435"/>
                      <a:pt x="868" y="335"/>
                      <a:pt x="868" y="301"/>
                    </a:cubicBezTo>
                    <a:cubicBezTo>
                      <a:pt x="868" y="435"/>
                      <a:pt x="868" y="501"/>
                      <a:pt x="835" y="635"/>
                    </a:cubicBezTo>
                    <a:lnTo>
                      <a:pt x="835" y="668"/>
                    </a:lnTo>
                    <a:cubicBezTo>
                      <a:pt x="835" y="468"/>
                      <a:pt x="835" y="301"/>
                      <a:pt x="768" y="101"/>
                    </a:cubicBezTo>
                    <a:cubicBezTo>
                      <a:pt x="768" y="34"/>
                      <a:pt x="568" y="34"/>
                      <a:pt x="5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1" name="Google Shape;4061;p40"/>
              <p:cNvSpPr/>
              <p:nvPr/>
            </p:nvSpPr>
            <p:spPr>
              <a:xfrm>
                <a:off x="-598266" y="3297798"/>
                <a:ext cx="69583" cy="163234"/>
              </a:xfrm>
              <a:custGeom>
                <a:avLst/>
                <a:gdLst/>
                <a:ahLst/>
                <a:cxnLst/>
                <a:rect l="l" t="t" r="r" b="b"/>
                <a:pathLst>
                  <a:path w="1035" h="2428"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0" y="401"/>
                      <a:pt x="100" y="501"/>
                    </a:cubicBezTo>
                    <a:cubicBezTo>
                      <a:pt x="67" y="1001"/>
                      <a:pt x="0" y="1435"/>
                      <a:pt x="0" y="1935"/>
                    </a:cubicBezTo>
                    <a:lnTo>
                      <a:pt x="67" y="1935"/>
                    </a:lnTo>
                    <a:lnTo>
                      <a:pt x="67" y="2102"/>
                    </a:lnTo>
                    <a:cubicBezTo>
                      <a:pt x="67" y="2135"/>
                      <a:pt x="125" y="2152"/>
                      <a:pt x="184" y="2152"/>
                    </a:cubicBezTo>
                    <a:cubicBezTo>
                      <a:pt x="242" y="2152"/>
                      <a:pt x="301" y="2135"/>
                      <a:pt x="301" y="2102"/>
                    </a:cubicBezTo>
                    <a:lnTo>
                      <a:pt x="367" y="2102"/>
                    </a:lnTo>
                    <a:lnTo>
                      <a:pt x="367" y="2402"/>
                    </a:lnTo>
                    <a:cubicBezTo>
                      <a:pt x="367" y="2419"/>
                      <a:pt x="426" y="2427"/>
                      <a:pt x="484" y="2427"/>
                    </a:cubicBezTo>
                    <a:cubicBezTo>
                      <a:pt x="542" y="2427"/>
                      <a:pt x="601" y="2419"/>
                      <a:pt x="601" y="2402"/>
                    </a:cubicBezTo>
                    <a:lnTo>
                      <a:pt x="601" y="2369"/>
                    </a:lnTo>
                    <a:cubicBezTo>
                      <a:pt x="601" y="2385"/>
                      <a:pt x="667" y="2394"/>
                      <a:pt x="734" y="2394"/>
                    </a:cubicBezTo>
                    <a:cubicBezTo>
                      <a:pt x="801" y="2394"/>
                      <a:pt x="868" y="2385"/>
                      <a:pt x="868" y="2369"/>
                    </a:cubicBezTo>
                    <a:lnTo>
                      <a:pt x="868" y="2202"/>
                    </a:lnTo>
                    <a:lnTo>
                      <a:pt x="1034" y="2202"/>
                    </a:lnTo>
                    <a:lnTo>
                      <a:pt x="1034" y="2002"/>
                    </a:lnTo>
                    <a:lnTo>
                      <a:pt x="901" y="2002"/>
                    </a:lnTo>
                    <a:cubicBezTo>
                      <a:pt x="868" y="1601"/>
                      <a:pt x="868" y="1235"/>
                      <a:pt x="801" y="868"/>
                    </a:cubicBezTo>
                    <a:lnTo>
                      <a:pt x="801" y="534"/>
                    </a:lnTo>
                    <a:cubicBezTo>
                      <a:pt x="801" y="434"/>
                      <a:pt x="768" y="367"/>
                      <a:pt x="768" y="267"/>
                    </a:cubicBezTo>
                    <a:cubicBezTo>
                      <a:pt x="768" y="401"/>
                      <a:pt x="768" y="501"/>
                      <a:pt x="734" y="601"/>
                    </a:cubicBezTo>
                    <a:cubicBezTo>
                      <a:pt x="734" y="667"/>
                      <a:pt x="667" y="667"/>
                      <a:pt x="667" y="701"/>
                    </a:cubicBezTo>
                    <a:lnTo>
                      <a:pt x="667" y="67"/>
                    </a:ln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2" name="Google Shape;4062;p40"/>
              <p:cNvSpPr/>
              <p:nvPr/>
            </p:nvSpPr>
            <p:spPr>
              <a:xfrm>
                <a:off x="-448007" y="3169927"/>
                <a:ext cx="67297" cy="195236"/>
              </a:xfrm>
              <a:custGeom>
                <a:avLst/>
                <a:gdLst/>
                <a:ahLst/>
                <a:cxnLst/>
                <a:rect l="l" t="t" r="r" b="b"/>
                <a:pathLst>
                  <a:path w="1001" h="2904" extrusionOk="0">
                    <a:moveTo>
                      <a:pt x="434" y="1"/>
                    </a:moveTo>
                    <a:lnTo>
                      <a:pt x="434" y="234"/>
                    </a:lnTo>
                    <a:lnTo>
                      <a:pt x="401" y="234"/>
                    </a:lnTo>
                    <a:lnTo>
                      <a:pt x="401" y="68"/>
                    </a:lnTo>
                    <a:cubicBezTo>
                      <a:pt x="401" y="101"/>
                      <a:pt x="200" y="101"/>
                      <a:pt x="200" y="134"/>
                    </a:cubicBezTo>
                    <a:lnTo>
                      <a:pt x="200" y="234"/>
                    </a:lnTo>
                    <a:cubicBezTo>
                      <a:pt x="167" y="268"/>
                      <a:pt x="100" y="301"/>
                      <a:pt x="100" y="335"/>
                    </a:cubicBezTo>
                    <a:lnTo>
                      <a:pt x="100" y="268"/>
                    </a:lnTo>
                    <a:cubicBezTo>
                      <a:pt x="100" y="335"/>
                      <a:pt x="67" y="435"/>
                      <a:pt x="67" y="501"/>
                    </a:cubicBezTo>
                    <a:cubicBezTo>
                      <a:pt x="34" y="1135"/>
                      <a:pt x="0" y="1802"/>
                      <a:pt x="0" y="2436"/>
                    </a:cubicBezTo>
                    <a:lnTo>
                      <a:pt x="34" y="2436"/>
                    </a:lnTo>
                    <a:lnTo>
                      <a:pt x="34" y="2603"/>
                    </a:lnTo>
                    <a:cubicBezTo>
                      <a:pt x="34" y="2603"/>
                      <a:pt x="152" y="2618"/>
                      <a:pt x="231" y="2618"/>
                    </a:cubicBezTo>
                    <a:cubicBezTo>
                      <a:pt x="271" y="2618"/>
                      <a:pt x="300" y="2614"/>
                      <a:pt x="300" y="2603"/>
                    </a:cubicBezTo>
                    <a:lnTo>
                      <a:pt x="334" y="2603"/>
                    </a:lnTo>
                    <a:lnTo>
                      <a:pt x="334" y="2903"/>
                    </a:lnTo>
                    <a:lnTo>
                      <a:pt x="567" y="2903"/>
                    </a:lnTo>
                    <a:lnTo>
                      <a:pt x="567" y="2836"/>
                    </a:lnTo>
                    <a:lnTo>
                      <a:pt x="834" y="2836"/>
                    </a:lnTo>
                    <a:lnTo>
                      <a:pt x="834" y="2670"/>
                    </a:lnTo>
                    <a:lnTo>
                      <a:pt x="1001" y="2670"/>
                    </a:lnTo>
                    <a:cubicBezTo>
                      <a:pt x="834" y="2636"/>
                      <a:pt x="834" y="2569"/>
                      <a:pt x="834" y="2469"/>
                    </a:cubicBezTo>
                    <a:cubicBezTo>
                      <a:pt x="801" y="1969"/>
                      <a:pt x="801" y="1435"/>
                      <a:pt x="734" y="935"/>
                    </a:cubicBezTo>
                    <a:lnTo>
                      <a:pt x="734" y="568"/>
                    </a:lnTo>
                    <a:cubicBezTo>
                      <a:pt x="734" y="468"/>
                      <a:pt x="701" y="401"/>
                      <a:pt x="701" y="301"/>
                    </a:cubicBezTo>
                    <a:lnTo>
                      <a:pt x="701" y="635"/>
                    </a:lnTo>
                    <a:cubicBezTo>
                      <a:pt x="701" y="668"/>
                      <a:pt x="667" y="668"/>
                      <a:pt x="667" y="735"/>
                    </a:cubicBezTo>
                    <a:lnTo>
                      <a:pt x="667" y="101"/>
                    </a:lnTo>
                    <a:cubicBezTo>
                      <a:pt x="667" y="68"/>
                      <a:pt x="434" y="68"/>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3" name="Google Shape;4063;p40"/>
              <p:cNvSpPr/>
              <p:nvPr/>
            </p:nvSpPr>
            <p:spPr>
              <a:xfrm>
                <a:off x="-618435" y="2873915"/>
                <a:ext cx="67297" cy="167739"/>
              </a:xfrm>
              <a:custGeom>
                <a:avLst/>
                <a:gdLst/>
                <a:ahLst/>
                <a:cxnLst/>
                <a:rect l="l" t="t" r="r" b="b"/>
                <a:pathLst>
                  <a:path w="1001" h="2495" extrusionOk="0">
                    <a:moveTo>
                      <a:pt x="434" y="1"/>
                    </a:moveTo>
                    <a:lnTo>
                      <a:pt x="434" y="201"/>
                    </a:lnTo>
                    <a:lnTo>
                      <a:pt x="400" y="201"/>
                    </a:lnTo>
                    <a:lnTo>
                      <a:pt x="400" y="34"/>
                    </a:lnTo>
                    <a:cubicBezTo>
                      <a:pt x="400" y="68"/>
                      <a:pt x="200" y="68"/>
                      <a:pt x="200" y="134"/>
                    </a:cubicBezTo>
                    <a:lnTo>
                      <a:pt x="200" y="201"/>
                    </a:lnTo>
                    <a:cubicBezTo>
                      <a:pt x="134" y="234"/>
                      <a:pt x="100" y="301"/>
                      <a:pt x="100" y="334"/>
                    </a:cubicBezTo>
                    <a:lnTo>
                      <a:pt x="100" y="301"/>
                    </a:lnTo>
                    <a:cubicBezTo>
                      <a:pt x="100" y="368"/>
                      <a:pt x="67" y="468"/>
                      <a:pt x="67" y="535"/>
                    </a:cubicBezTo>
                    <a:cubicBezTo>
                      <a:pt x="33" y="1035"/>
                      <a:pt x="0" y="1502"/>
                      <a:pt x="0" y="2002"/>
                    </a:cubicBezTo>
                    <a:lnTo>
                      <a:pt x="33" y="2002"/>
                    </a:lnTo>
                    <a:lnTo>
                      <a:pt x="33" y="2169"/>
                    </a:lnTo>
                    <a:cubicBezTo>
                      <a:pt x="33" y="2186"/>
                      <a:pt x="92" y="2194"/>
                      <a:pt x="150" y="2194"/>
                    </a:cubicBezTo>
                    <a:cubicBezTo>
                      <a:pt x="209" y="2194"/>
                      <a:pt x="267" y="2186"/>
                      <a:pt x="267" y="2169"/>
                    </a:cubicBezTo>
                    <a:lnTo>
                      <a:pt x="334" y="2169"/>
                    </a:lnTo>
                    <a:lnTo>
                      <a:pt x="334" y="2469"/>
                    </a:lnTo>
                    <a:cubicBezTo>
                      <a:pt x="334" y="2486"/>
                      <a:pt x="392" y="2494"/>
                      <a:pt x="450" y="2494"/>
                    </a:cubicBezTo>
                    <a:cubicBezTo>
                      <a:pt x="509" y="2494"/>
                      <a:pt x="567" y="2486"/>
                      <a:pt x="567" y="2469"/>
                    </a:cubicBezTo>
                    <a:lnTo>
                      <a:pt x="567" y="2403"/>
                    </a:lnTo>
                    <a:cubicBezTo>
                      <a:pt x="567" y="2436"/>
                      <a:pt x="634" y="2453"/>
                      <a:pt x="701" y="2453"/>
                    </a:cubicBezTo>
                    <a:cubicBezTo>
                      <a:pt x="767" y="2453"/>
                      <a:pt x="834" y="2436"/>
                      <a:pt x="834" y="2403"/>
                    </a:cubicBezTo>
                    <a:lnTo>
                      <a:pt x="834" y="2236"/>
                    </a:lnTo>
                    <a:lnTo>
                      <a:pt x="1001" y="2236"/>
                    </a:lnTo>
                    <a:lnTo>
                      <a:pt x="1001" y="2036"/>
                    </a:lnTo>
                    <a:lnTo>
                      <a:pt x="834" y="2036"/>
                    </a:lnTo>
                    <a:cubicBezTo>
                      <a:pt x="767" y="1669"/>
                      <a:pt x="767" y="1302"/>
                      <a:pt x="734" y="868"/>
                    </a:cubicBezTo>
                    <a:lnTo>
                      <a:pt x="734" y="568"/>
                    </a:lnTo>
                    <a:cubicBezTo>
                      <a:pt x="734" y="501"/>
                      <a:pt x="701" y="401"/>
                      <a:pt x="701" y="334"/>
                    </a:cubicBezTo>
                    <a:lnTo>
                      <a:pt x="701" y="668"/>
                    </a:lnTo>
                    <a:lnTo>
                      <a:pt x="667" y="701"/>
                    </a:lnTo>
                    <a:lnTo>
                      <a:pt x="667" y="68"/>
                    </a:lnTo>
                    <a:cubicBezTo>
                      <a:pt x="667"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4" name="Google Shape;4064;p40"/>
              <p:cNvSpPr/>
              <p:nvPr/>
            </p:nvSpPr>
            <p:spPr>
              <a:xfrm>
                <a:off x="-499572" y="2820131"/>
                <a:ext cx="71802" cy="147503"/>
              </a:xfrm>
              <a:custGeom>
                <a:avLst/>
                <a:gdLst/>
                <a:ahLst/>
                <a:cxnLst/>
                <a:rect l="l" t="t" r="r" b="b"/>
                <a:pathLst>
                  <a:path w="1068" h="2194" extrusionOk="0">
                    <a:moveTo>
                      <a:pt x="667" y="34"/>
                    </a:moveTo>
                    <a:cubicBezTo>
                      <a:pt x="660" y="41"/>
                      <a:pt x="654" y="52"/>
                      <a:pt x="650" y="64"/>
                    </a:cubicBezTo>
                    <a:lnTo>
                      <a:pt x="650" y="64"/>
                    </a:lnTo>
                    <a:cubicBezTo>
                      <a:pt x="661" y="56"/>
                      <a:pt x="667" y="46"/>
                      <a:pt x="667" y="34"/>
                    </a:cubicBezTo>
                    <a:close/>
                    <a:moveTo>
                      <a:pt x="734" y="0"/>
                    </a:moveTo>
                    <a:cubicBezTo>
                      <a:pt x="734" y="67"/>
                      <a:pt x="667" y="134"/>
                      <a:pt x="667" y="200"/>
                    </a:cubicBezTo>
                    <a:lnTo>
                      <a:pt x="634" y="200"/>
                    </a:lnTo>
                    <a:cubicBezTo>
                      <a:pt x="634" y="174"/>
                      <a:pt x="634" y="108"/>
                      <a:pt x="650" y="64"/>
                    </a:cubicBezTo>
                    <a:lnTo>
                      <a:pt x="650" y="64"/>
                    </a:lnTo>
                    <a:cubicBezTo>
                      <a:pt x="601" y="101"/>
                      <a:pt x="467" y="106"/>
                      <a:pt x="467" y="134"/>
                    </a:cubicBezTo>
                    <a:cubicBezTo>
                      <a:pt x="467" y="167"/>
                      <a:pt x="467" y="200"/>
                      <a:pt x="434" y="267"/>
                    </a:cubicBezTo>
                    <a:lnTo>
                      <a:pt x="334" y="334"/>
                    </a:lnTo>
                    <a:cubicBezTo>
                      <a:pt x="334" y="367"/>
                      <a:pt x="300" y="401"/>
                      <a:pt x="300" y="467"/>
                    </a:cubicBezTo>
                    <a:lnTo>
                      <a:pt x="300" y="300"/>
                    </a:lnTo>
                    <a:cubicBezTo>
                      <a:pt x="100" y="767"/>
                      <a:pt x="0" y="1201"/>
                      <a:pt x="100" y="1668"/>
                    </a:cubicBezTo>
                    <a:lnTo>
                      <a:pt x="100" y="1835"/>
                    </a:lnTo>
                    <a:cubicBezTo>
                      <a:pt x="100" y="1868"/>
                      <a:pt x="334" y="1868"/>
                      <a:pt x="334" y="1868"/>
                    </a:cubicBezTo>
                    <a:lnTo>
                      <a:pt x="367" y="1868"/>
                    </a:lnTo>
                    <a:lnTo>
                      <a:pt x="367" y="2168"/>
                    </a:lnTo>
                    <a:cubicBezTo>
                      <a:pt x="367" y="2185"/>
                      <a:pt x="434" y="2193"/>
                      <a:pt x="500" y="2193"/>
                    </a:cubicBezTo>
                    <a:cubicBezTo>
                      <a:pt x="567" y="2193"/>
                      <a:pt x="634" y="2185"/>
                      <a:pt x="634" y="2168"/>
                    </a:cubicBezTo>
                    <a:lnTo>
                      <a:pt x="634" y="2135"/>
                    </a:lnTo>
                    <a:cubicBezTo>
                      <a:pt x="634" y="2152"/>
                      <a:pt x="701" y="2160"/>
                      <a:pt x="767" y="2160"/>
                    </a:cubicBezTo>
                    <a:cubicBezTo>
                      <a:pt x="834" y="2160"/>
                      <a:pt x="901" y="2152"/>
                      <a:pt x="901" y="2135"/>
                    </a:cubicBezTo>
                    <a:lnTo>
                      <a:pt x="901" y="1968"/>
                    </a:lnTo>
                    <a:lnTo>
                      <a:pt x="1067" y="1968"/>
                    </a:lnTo>
                    <a:cubicBezTo>
                      <a:pt x="1001" y="1835"/>
                      <a:pt x="1001" y="1802"/>
                      <a:pt x="1067" y="1701"/>
                    </a:cubicBezTo>
                    <a:lnTo>
                      <a:pt x="1067" y="667"/>
                    </a:lnTo>
                    <a:lnTo>
                      <a:pt x="1067" y="534"/>
                    </a:lnTo>
                    <a:cubicBezTo>
                      <a:pt x="1067" y="467"/>
                      <a:pt x="1001" y="367"/>
                      <a:pt x="1001" y="300"/>
                    </a:cubicBezTo>
                    <a:cubicBezTo>
                      <a:pt x="934" y="467"/>
                      <a:pt x="867" y="634"/>
                      <a:pt x="834" y="834"/>
                    </a:cubicBezTo>
                    <a:cubicBezTo>
                      <a:pt x="834" y="567"/>
                      <a:pt x="901" y="334"/>
                      <a:pt x="934" y="67"/>
                    </a:cubicBezTo>
                    <a:cubicBezTo>
                      <a:pt x="934" y="67"/>
                      <a:pt x="734" y="34"/>
                      <a:pt x="7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5" name="Google Shape;4065;p40"/>
              <p:cNvSpPr/>
              <p:nvPr/>
            </p:nvSpPr>
            <p:spPr>
              <a:xfrm>
                <a:off x="-580315" y="2510605"/>
                <a:ext cx="65079" cy="181723"/>
              </a:xfrm>
              <a:custGeom>
                <a:avLst/>
                <a:gdLst/>
                <a:ahLst/>
                <a:cxnLst/>
                <a:rect l="l" t="t" r="r" b="b"/>
                <a:pathLst>
                  <a:path w="968" h="2703" extrusionOk="0">
                    <a:moveTo>
                      <a:pt x="667" y="1"/>
                    </a:moveTo>
                    <a:lnTo>
                      <a:pt x="667" y="234"/>
                    </a:lnTo>
                    <a:lnTo>
                      <a:pt x="634" y="234"/>
                    </a:lnTo>
                    <a:lnTo>
                      <a:pt x="634" y="68"/>
                    </a:lnTo>
                    <a:cubicBezTo>
                      <a:pt x="634" y="101"/>
                      <a:pt x="400" y="101"/>
                      <a:pt x="400" y="134"/>
                    </a:cubicBezTo>
                    <a:lnTo>
                      <a:pt x="400" y="234"/>
                    </a:lnTo>
                    <a:cubicBezTo>
                      <a:pt x="367" y="268"/>
                      <a:pt x="334" y="301"/>
                      <a:pt x="334" y="368"/>
                    </a:cubicBezTo>
                    <a:cubicBezTo>
                      <a:pt x="334" y="435"/>
                      <a:pt x="300" y="501"/>
                      <a:pt x="300" y="601"/>
                    </a:cubicBezTo>
                    <a:lnTo>
                      <a:pt x="300" y="568"/>
                    </a:lnTo>
                    <a:lnTo>
                      <a:pt x="300" y="301"/>
                    </a:lnTo>
                    <a:cubicBezTo>
                      <a:pt x="200" y="935"/>
                      <a:pt x="67" y="1569"/>
                      <a:pt x="0" y="2169"/>
                    </a:cubicBezTo>
                    <a:lnTo>
                      <a:pt x="34" y="2169"/>
                    </a:lnTo>
                    <a:cubicBezTo>
                      <a:pt x="34" y="2236"/>
                      <a:pt x="34" y="2303"/>
                      <a:pt x="0" y="2336"/>
                    </a:cubicBezTo>
                    <a:cubicBezTo>
                      <a:pt x="0" y="2403"/>
                      <a:pt x="234" y="2403"/>
                      <a:pt x="234" y="2403"/>
                    </a:cubicBezTo>
                    <a:lnTo>
                      <a:pt x="334" y="2403"/>
                    </a:lnTo>
                    <a:cubicBezTo>
                      <a:pt x="334" y="2469"/>
                      <a:pt x="334" y="2569"/>
                      <a:pt x="300" y="2636"/>
                    </a:cubicBezTo>
                    <a:cubicBezTo>
                      <a:pt x="300" y="2703"/>
                      <a:pt x="534" y="2703"/>
                      <a:pt x="534" y="2703"/>
                    </a:cubicBezTo>
                    <a:lnTo>
                      <a:pt x="534" y="2603"/>
                    </a:lnTo>
                    <a:cubicBezTo>
                      <a:pt x="534" y="2619"/>
                      <a:pt x="584" y="2628"/>
                      <a:pt x="642" y="2628"/>
                    </a:cubicBezTo>
                    <a:cubicBezTo>
                      <a:pt x="701" y="2628"/>
                      <a:pt x="767" y="2619"/>
                      <a:pt x="801" y="2603"/>
                    </a:cubicBezTo>
                    <a:lnTo>
                      <a:pt x="801" y="2403"/>
                    </a:lnTo>
                    <a:lnTo>
                      <a:pt x="901" y="2403"/>
                    </a:lnTo>
                    <a:lnTo>
                      <a:pt x="901" y="2203"/>
                    </a:lnTo>
                    <a:lnTo>
                      <a:pt x="968" y="2203"/>
                    </a:lnTo>
                    <a:cubicBezTo>
                      <a:pt x="867" y="1869"/>
                      <a:pt x="867" y="1469"/>
                      <a:pt x="934" y="1102"/>
                    </a:cubicBezTo>
                    <a:cubicBezTo>
                      <a:pt x="934" y="935"/>
                      <a:pt x="934" y="768"/>
                      <a:pt x="968" y="601"/>
                    </a:cubicBezTo>
                    <a:cubicBezTo>
                      <a:pt x="968" y="535"/>
                      <a:pt x="934" y="435"/>
                      <a:pt x="934" y="368"/>
                    </a:cubicBezTo>
                    <a:cubicBezTo>
                      <a:pt x="934" y="468"/>
                      <a:pt x="867" y="601"/>
                      <a:pt x="867" y="735"/>
                    </a:cubicBezTo>
                    <a:lnTo>
                      <a:pt x="834" y="768"/>
                    </a:lnTo>
                    <a:lnTo>
                      <a:pt x="834" y="835"/>
                    </a:lnTo>
                    <a:lnTo>
                      <a:pt x="801" y="835"/>
                    </a:lnTo>
                    <a:cubicBezTo>
                      <a:pt x="834" y="601"/>
                      <a:pt x="834" y="368"/>
                      <a:pt x="867" y="101"/>
                    </a:cubicBezTo>
                    <a:cubicBezTo>
                      <a:pt x="867" y="101"/>
                      <a:pt x="667" y="68"/>
                      <a:pt x="6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6" name="Google Shape;4066;p40"/>
              <p:cNvSpPr/>
              <p:nvPr/>
            </p:nvSpPr>
            <p:spPr>
              <a:xfrm>
                <a:off x="-463739" y="2245989"/>
                <a:ext cx="69583" cy="249020"/>
              </a:xfrm>
              <a:custGeom>
                <a:avLst/>
                <a:gdLst/>
                <a:ahLst/>
                <a:cxnLst/>
                <a:rect l="l" t="t" r="r" b="b"/>
                <a:pathLst>
                  <a:path w="1035" h="3704" extrusionOk="0">
                    <a:moveTo>
                      <a:pt x="534" y="1"/>
                    </a:moveTo>
                    <a:lnTo>
                      <a:pt x="534" y="201"/>
                    </a:lnTo>
                    <a:lnTo>
                      <a:pt x="468" y="201"/>
                    </a:lnTo>
                    <a:lnTo>
                      <a:pt x="468" y="34"/>
                    </a:lnTo>
                    <a:cubicBezTo>
                      <a:pt x="468" y="68"/>
                      <a:pt x="268" y="68"/>
                      <a:pt x="268" y="134"/>
                    </a:cubicBezTo>
                    <a:lnTo>
                      <a:pt x="268" y="201"/>
                    </a:lnTo>
                    <a:cubicBezTo>
                      <a:pt x="234" y="234"/>
                      <a:pt x="201" y="301"/>
                      <a:pt x="201" y="334"/>
                    </a:cubicBezTo>
                    <a:lnTo>
                      <a:pt x="201" y="635"/>
                    </a:lnTo>
                    <a:cubicBezTo>
                      <a:pt x="201" y="635"/>
                      <a:pt x="201" y="568"/>
                      <a:pt x="134" y="568"/>
                    </a:cubicBezTo>
                    <a:lnTo>
                      <a:pt x="134" y="301"/>
                    </a:lnTo>
                    <a:cubicBezTo>
                      <a:pt x="134" y="368"/>
                      <a:pt x="101" y="468"/>
                      <a:pt x="101" y="535"/>
                    </a:cubicBezTo>
                    <a:cubicBezTo>
                      <a:pt x="67" y="1469"/>
                      <a:pt x="1" y="2336"/>
                      <a:pt x="1" y="3236"/>
                    </a:cubicBezTo>
                    <a:lnTo>
                      <a:pt x="67" y="3236"/>
                    </a:lnTo>
                    <a:lnTo>
                      <a:pt x="67" y="3403"/>
                    </a:lnTo>
                    <a:cubicBezTo>
                      <a:pt x="67" y="3403"/>
                      <a:pt x="171" y="3433"/>
                      <a:pt x="240" y="3433"/>
                    </a:cubicBezTo>
                    <a:cubicBezTo>
                      <a:pt x="275" y="3433"/>
                      <a:pt x="301" y="3425"/>
                      <a:pt x="301" y="3403"/>
                    </a:cubicBezTo>
                    <a:lnTo>
                      <a:pt x="368" y="3403"/>
                    </a:lnTo>
                    <a:lnTo>
                      <a:pt x="368" y="3703"/>
                    </a:lnTo>
                    <a:lnTo>
                      <a:pt x="601" y="3703"/>
                    </a:lnTo>
                    <a:lnTo>
                      <a:pt x="601" y="3670"/>
                    </a:lnTo>
                    <a:lnTo>
                      <a:pt x="868" y="3670"/>
                    </a:lnTo>
                    <a:lnTo>
                      <a:pt x="868" y="3503"/>
                    </a:lnTo>
                    <a:lnTo>
                      <a:pt x="1035" y="3503"/>
                    </a:lnTo>
                    <a:cubicBezTo>
                      <a:pt x="868" y="3370"/>
                      <a:pt x="868" y="3337"/>
                      <a:pt x="901" y="3236"/>
                    </a:cubicBezTo>
                    <a:cubicBezTo>
                      <a:pt x="868" y="2569"/>
                      <a:pt x="868" y="1869"/>
                      <a:pt x="801" y="1202"/>
                    </a:cubicBezTo>
                    <a:lnTo>
                      <a:pt x="801" y="535"/>
                    </a:lnTo>
                    <a:cubicBezTo>
                      <a:pt x="801" y="468"/>
                      <a:pt x="768" y="368"/>
                      <a:pt x="768" y="301"/>
                    </a:cubicBezTo>
                    <a:lnTo>
                      <a:pt x="768" y="635"/>
                    </a:lnTo>
                    <a:cubicBezTo>
                      <a:pt x="735" y="668"/>
                      <a:pt x="735" y="668"/>
                      <a:pt x="735" y="701"/>
                    </a:cubicBezTo>
                    <a:lnTo>
                      <a:pt x="735" y="68"/>
                    </a:lnTo>
                    <a:cubicBezTo>
                      <a:pt x="735" y="34"/>
                      <a:pt x="534" y="34"/>
                      <a:pt x="5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7" name="Google Shape;4067;p40"/>
              <p:cNvSpPr/>
              <p:nvPr/>
            </p:nvSpPr>
            <p:spPr>
              <a:xfrm>
                <a:off x="-625158" y="2198928"/>
                <a:ext cx="69583" cy="163772"/>
              </a:xfrm>
              <a:custGeom>
                <a:avLst/>
                <a:gdLst/>
                <a:ahLst/>
                <a:cxnLst/>
                <a:rect l="l" t="t" r="r" b="b"/>
                <a:pathLst>
                  <a:path w="1035" h="2436" extrusionOk="0">
                    <a:moveTo>
                      <a:pt x="667" y="34"/>
                    </a:moveTo>
                    <a:cubicBezTo>
                      <a:pt x="664" y="37"/>
                      <a:pt x="661" y="41"/>
                      <a:pt x="658" y="45"/>
                    </a:cubicBezTo>
                    <a:lnTo>
                      <a:pt x="658" y="45"/>
                    </a:lnTo>
                    <a:cubicBezTo>
                      <a:pt x="664" y="42"/>
                      <a:pt x="667" y="38"/>
                      <a:pt x="667" y="34"/>
                    </a:cubicBezTo>
                    <a:close/>
                    <a:moveTo>
                      <a:pt x="701" y="0"/>
                    </a:moveTo>
                    <a:cubicBezTo>
                      <a:pt x="701" y="67"/>
                      <a:pt x="701" y="100"/>
                      <a:pt x="667" y="200"/>
                    </a:cubicBezTo>
                    <a:lnTo>
                      <a:pt x="634" y="200"/>
                    </a:lnTo>
                    <a:cubicBezTo>
                      <a:pt x="634" y="141"/>
                      <a:pt x="634" y="81"/>
                      <a:pt x="658" y="45"/>
                    </a:cubicBezTo>
                    <a:lnTo>
                      <a:pt x="658" y="45"/>
                    </a:lnTo>
                    <a:cubicBezTo>
                      <a:pt x="618" y="68"/>
                      <a:pt x="467" y="71"/>
                      <a:pt x="467" y="100"/>
                    </a:cubicBezTo>
                    <a:lnTo>
                      <a:pt x="467" y="234"/>
                    </a:lnTo>
                    <a:cubicBezTo>
                      <a:pt x="434" y="267"/>
                      <a:pt x="367" y="267"/>
                      <a:pt x="367" y="334"/>
                    </a:cubicBezTo>
                    <a:cubicBezTo>
                      <a:pt x="367" y="401"/>
                      <a:pt x="334" y="467"/>
                      <a:pt x="334" y="567"/>
                    </a:cubicBezTo>
                    <a:lnTo>
                      <a:pt x="334" y="534"/>
                    </a:lnTo>
                    <a:lnTo>
                      <a:pt x="334" y="267"/>
                    </a:lnTo>
                    <a:cubicBezTo>
                      <a:pt x="200" y="834"/>
                      <a:pt x="133" y="1401"/>
                      <a:pt x="0" y="1935"/>
                    </a:cubicBezTo>
                    <a:cubicBezTo>
                      <a:pt x="0" y="1935"/>
                      <a:pt x="33" y="1935"/>
                      <a:pt x="33" y="2002"/>
                    </a:cubicBezTo>
                    <a:cubicBezTo>
                      <a:pt x="33" y="2035"/>
                      <a:pt x="33" y="2102"/>
                      <a:pt x="0" y="2135"/>
                    </a:cubicBezTo>
                    <a:cubicBezTo>
                      <a:pt x="0" y="2202"/>
                      <a:pt x="267" y="2202"/>
                      <a:pt x="267" y="2202"/>
                    </a:cubicBezTo>
                    <a:lnTo>
                      <a:pt x="267" y="2135"/>
                    </a:lnTo>
                    <a:lnTo>
                      <a:pt x="334" y="2135"/>
                    </a:lnTo>
                    <a:cubicBezTo>
                      <a:pt x="334" y="2235"/>
                      <a:pt x="300" y="2302"/>
                      <a:pt x="300" y="2402"/>
                    </a:cubicBezTo>
                    <a:cubicBezTo>
                      <a:pt x="300" y="2435"/>
                      <a:pt x="534" y="2435"/>
                      <a:pt x="534" y="2435"/>
                    </a:cubicBezTo>
                    <a:lnTo>
                      <a:pt x="534" y="2369"/>
                    </a:lnTo>
                    <a:cubicBezTo>
                      <a:pt x="534" y="2402"/>
                      <a:pt x="767" y="2402"/>
                      <a:pt x="767" y="2402"/>
                    </a:cubicBezTo>
                    <a:cubicBezTo>
                      <a:pt x="767" y="2335"/>
                      <a:pt x="767" y="2269"/>
                      <a:pt x="801" y="2202"/>
                    </a:cubicBezTo>
                    <a:lnTo>
                      <a:pt x="934" y="2202"/>
                    </a:lnTo>
                    <a:lnTo>
                      <a:pt x="934" y="2002"/>
                    </a:lnTo>
                    <a:cubicBezTo>
                      <a:pt x="967" y="1735"/>
                      <a:pt x="967" y="1435"/>
                      <a:pt x="1001" y="1101"/>
                    </a:cubicBezTo>
                    <a:cubicBezTo>
                      <a:pt x="1001" y="934"/>
                      <a:pt x="1034" y="734"/>
                      <a:pt x="1034" y="567"/>
                    </a:cubicBezTo>
                    <a:cubicBezTo>
                      <a:pt x="1034" y="501"/>
                      <a:pt x="1001" y="401"/>
                      <a:pt x="1001" y="334"/>
                    </a:cubicBezTo>
                    <a:cubicBezTo>
                      <a:pt x="967" y="434"/>
                      <a:pt x="967" y="601"/>
                      <a:pt x="934" y="734"/>
                    </a:cubicBezTo>
                    <a:lnTo>
                      <a:pt x="934" y="834"/>
                    </a:lnTo>
                    <a:lnTo>
                      <a:pt x="834" y="834"/>
                    </a:lnTo>
                    <a:cubicBezTo>
                      <a:pt x="867" y="567"/>
                      <a:pt x="934" y="334"/>
                      <a:pt x="934" y="67"/>
                    </a:cubicBezTo>
                    <a:cubicBezTo>
                      <a:pt x="934" y="67"/>
                      <a:pt x="701" y="34"/>
                      <a:pt x="7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8" name="Google Shape;4068;p40"/>
              <p:cNvSpPr/>
              <p:nvPr/>
            </p:nvSpPr>
            <p:spPr>
              <a:xfrm>
                <a:off x="-504077" y="1920799"/>
                <a:ext cx="67364" cy="169957"/>
              </a:xfrm>
              <a:custGeom>
                <a:avLst/>
                <a:gdLst/>
                <a:ahLst/>
                <a:cxnLst/>
                <a:rect l="l" t="t" r="r" b="b"/>
                <a:pathLst>
                  <a:path w="1002" h="2528" extrusionOk="0">
                    <a:moveTo>
                      <a:pt x="434" y="1"/>
                    </a:moveTo>
                    <a:lnTo>
                      <a:pt x="434" y="201"/>
                    </a:lnTo>
                    <a:lnTo>
                      <a:pt x="401" y="201"/>
                    </a:lnTo>
                    <a:lnTo>
                      <a:pt x="401" y="34"/>
                    </a:lnTo>
                    <a:cubicBezTo>
                      <a:pt x="401" y="68"/>
                      <a:pt x="200" y="68"/>
                      <a:pt x="200" y="101"/>
                    </a:cubicBezTo>
                    <a:lnTo>
                      <a:pt x="200" y="201"/>
                    </a:lnTo>
                    <a:cubicBezTo>
                      <a:pt x="167" y="234"/>
                      <a:pt x="100" y="268"/>
                      <a:pt x="100" y="335"/>
                    </a:cubicBezTo>
                    <a:lnTo>
                      <a:pt x="100" y="234"/>
                    </a:lnTo>
                    <a:cubicBezTo>
                      <a:pt x="100" y="335"/>
                      <a:pt x="67" y="401"/>
                      <a:pt x="67" y="501"/>
                    </a:cubicBezTo>
                    <a:cubicBezTo>
                      <a:pt x="34" y="1002"/>
                      <a:pt x="0" y="1535"/>
                      <a:pt x="0" y="2036"/>
                    </a:cubicBezTo>
                    <a:lnTo>
                      <a:pt x="34" y="2036"/>
                    </a:lnTo>
                    <a:lnTo>
                      <a:pt x="34" y="2203"/>
                    </a:lnTo>
                    <a:cubicBezTo>
                      <a:pt x="34" y="2219"/>
                      <a:pt x="100" y="2228"/>
                      <a:pt x="167" y="2228"/>
                    </a:cubicBezTo>
                    <a:cubicBezTo>
                      <a:pt x="234" y="2228"/>
                      <a:pt x="301" y="2219"/>
                      <a:pt x="301" y="2203"/>
                    </a:cubicBezTo>
                    <a:lnTo>
                      <a:pt x="334" y="2203"/>
                    </a:lnTo>
                    <a:lnTo>
                      <a:pt x="334" y="2503"/>
                    </a:lnTo>
                    <a:cubicBezTo>
                      <a:pt x="334" y="2519"/>
                      <a:pt x="392" y="2528"/>
                      <a:pt x="451" y="2528"/>
                    </a:cubicBezTo>
                    <a:cubicBezTo>
                      <a:pt x="509" y="2528"/>
                      <a:pt x="567" y="2519"/>
                      <a:pt x="567" y="2503"/>
                    </a:cubicBezTo>
                    <a:lnTo>
                      <a:pt x="567" y="2436"/>
                    </a:lnTo>
                    <a:cubicBezTo>
                      <a:pt x="567" y="2458"/>
                      <a:pt x="597" y="2466"/>
                      <a:pt x="637" y="2466"/>
                    </a:cubicBezTo>
                    <a:cubicBezTo>
                      <a:pt x="716" y="2466"/>
                      <a:pt x="834" y="2436"/>
                      <a:pt x="834" y="2436"/>
                    </a:cubicBezTo>
                    <a:lnTo>
                      <a:pt x="834" y="2269"/>
                    </a:lnTo>
                    <a:lnTo>
                      <a:pt x="1001" y="2269"/>
                    </a:lnTo>
                    <a:lnTo>
                      <a:pt x="1001" y="2069"/>
                    </a:lnTo>
                    <a:cubicBezTo>
                      <a:pt x="890" y="2158"/>
                      <a:pt x="853" y="2173"/>
                      <a:pt x="840" y="2173"/>
                    </a:cubicBezTo>
                    <a:cubicBezTo>
                      <a:pt x="834" y="2173"/>
                      <a:pt x="834" y="2169"/>
                      <a:pt x="834" y="2169"/>
                    </a:cubicBezTo>
                    <a:cubicBezTo>
                      <a:pt x="801" y="1736"/>
                      <a:pt x="801" y="1269"/>
                      <a:pt x="734" y="868"/>
                    </a:cubicBezTo>
                    <a:lnTo>
                      <a:pt x="734" y="601"/>
                    </a:lnTo>
                    <a:lnTo>
                      <a:pt x="734" y="568"/>
                    </a:lnTo>
                    <a:cubicBezTo>
                      <a:pt x="734" y="501"/>
                      <a:pt x="701" y="401"/>
                      <a:pt x="701" y="335"/>
                    </a:cubicBezTo>
                    <a:lnTo>
                      <a:pt x="701" y="668"/>
                    </a:lnTo>
                    <a:lnTo>
                      <a:pt x="667" y="701"/>
                    </a:lnTo>
                    <a:lnTo>
                      <a:pt x="667" y="68"/>
                    </a:lnTo>
                    <a:cubicBezTo>
                      <a:pt x="667"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9" name="Google Shape;4069;p40"/>
              <p:cNvSpPr/>
              <p:nvPr/>
            </p:nvSpPr>
            <p:spPr>
              <a:xfrm>
                <a:off x="-631948" y="1858006"/>
                <a:ext cx="69650" cy="113888"/>
              </a:xfrm>
              <a:custGeom>
                <a:avLst/>
                <a:gdLst/>
                <a:ahLst/>
                <a:cxnLst/>
                <a:rect l="l" t="t" r="r" b="b"/>
                <a:pathLst>
                  <a:path w="1036" h="1694" extrusionOk="0">
                    <a:moveTo>
                      <a:pt x="501" y="1"/>
                    </a:moveTo>
                    <a:lnTo>
                      <a:pt x="501" y="234"/>
                    </a:lnTo>
                    <a:lnTo>
                      <a:pt x="468" y="234"/>
                    </a:lnTo>
                    <a:lnTo>
                      <a:pt x="468" y="68"/>
                    </a:lnTo>
                    <a:cubicBezTo>
                      <a:pt x="468" y="101"/>
                      <a:pt x="268" y="101"/>
                      <a:pt x="268" y="134"/>
                    </a:cubicBezTo>
                    <a:lnTo>
                      <a:pt x="268" y="234"/>
                    </a:lnTo>
                    <a:cubicBezTo>
                      <a:pt x="234" y="268"/>
                      <a:pt x="168" y="301"/>
                      <a:pt x="168" y="335"/>
                    </a:cubicBezTo>
                    <a:lnTo>
                      <a:pt x="168" y="568"/>
                    </a:lnTo>
                    <a:cubicBezTo>
                      <a:pt x="168" y="468"/>
                      <a:pt x="168" y="401"/>
                      <a:pt x="134" y="301"/>
                    </a:cubicBezTo>
                    <a:cubicBezTo>
                      <a:pt x="101" y="601"/>
                      <a:pt x="68" y="868"/>
                      <a:pt x="1" y="1202"/>
                    </a:cubicBezTo>
                    <a:lnTo>
                      <a:pt x="68" y="1202"/>
                    </a:lnTo>
                    <a:lnTo>
                      <a:pt x="68" y="1369"/>
                    </a:lnTo>
                    <a:cubicBezTo>
                      <a:pt x="68" y="1402"/>
                      <a:pt x="118" y="1419"/>
                      <a:pt x="172" y="1419"/>
                    </a:cubicBezTo>
                    <a:cubicBezTo>
                      <a:pt x="226" y="1419"/>
                      <a:pt x="285" y="1402"/>
                      <a:pt x="301" y="1369"/>
                    </a:cubicBezTo>
                    <a:lnTo>
                      <a:pt x="335" y="1369"/>
                    </a:lnTo>
                    <a:lnTo>
                      <a:pt x="335" y="1669"/>
                    </a:lnTo>
                    <a:cubicBezTo>
                      <a:pt x="335" y="1686"/>
                      <a:pt x="401" y="1694"/>
                      <a:pt x="468" y="1694"/>
                    </a:cubicBezTo>
                    <a:cubicBezTo>
                      <a:pt x="535" y="1694"/>
                      <a:pt x="601" y="1686"/>
                      <a:pt x="601" y="1669"/>
                    </a:cubicBezTo>
                    <a:lnTo>
                      <a:pt x="601" y="1602"/>
                    </a:lnTo>
                    <a:cubicBezTo>
                      <a:pt x="601" y="1619"/>
                      <a:pt x="668" y="1627"/>
                      <a:pt x="735" y="1627"/>
                    </a:cubicBezTo>
                    <a:cubicBezTo>
                      <a:pt x="802" y="1627"/>
                      <a:pt x="868" y="1619"/>
                      <a:pt x="868" y="1602"/>
                    </a:cubicBezTo>
                    <a:lnTo>
                      <a:pt x="868" y="1435"/>
                    </a:lnTo>
                    <a:cubicBezTo>
                      <a:pt x="935" y="1435"/>
                      <a:pt x="1035" y="1435"/>
                      <a:pt x="1035" y="1369"/>
                    </a:cubicBezTo>
                    <a:lnTo>
                      <a:pt x="1035" y="1168"/>
                    </a:lnTo>
                    <a:cubicBezTo>
                      <a:pt x="991" y="1180"/>
                      <a:pt x="965" y="1183"/>
                      <a:pt x="950" y="1183"/>
                    </a:cubicBezTo>
                    <a:cubicBezTo>
                      <a:pt x="920" y="1183"/>
                      <a:pt x="935" y="1168"/>
                      <a:pt x="935" y="1168"/>
                    </a:cubicBezTo>
                    <a:cubicBezTo>
                      <a:pt x="902" y="1002"/>
                      <a:pt x="902" y="802"/>
                      <a:pt x="868" y="635"/>
                    </a:cubicBezTo>
                    <a:lnTo>
                      <a:pt x="868" y="568"/>
                    </a:lnTo>
                    <a:cubicBezTo>
                      <a:pt x="868" y="468"/>
                      <a:pt x="802" y="401"/>
                      <a:pt x="802" y="301"/>
                    </a:cubicBezTo>
                    <a:cubicBezTo>
                      <a:pt x="802" y="435"/>
                      <a:pt x="768" y="568"/>
                      <a:pt x="768" y="668"/>
                    </a:cubicBezTo>
                    <a:lnTo>
                      <a:pt x="735" y="735"/>
                    </a:lnTo>
                    <a:lnTo>
                      <a:pt x="735" y="101"/>
                    </a:lnTo>
                    <a:cubicBezTo>
                      <a:pt x="735"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0" name="Google Shape;4070;p40"/>
              <p:cNvSpPr/>
              <p:nvPr/>
            </p:nvSpPr>
            <p:spPr>
              <a:xfrm>
                <a:off x="-414392" y="1613626"/>
                <a:ext cx="67364" cy="217556"/>
              </a:xfrm>
              <a:custGeom>
                <a:avLst/>
                <a:gdLst/>
                <a:ahLst/>
                <a:cxnLst/>
                <a:rect l="l" t="t" r="r" b="b"/>
                <a:pathLst>
                  <a:path w="1002" h="3236" extrusionOk="0">
                    <a:moveTo>
                      <a:pt x="434" y="0"/>
                    </a:moveTo>
                    <a:lnTo>
                      <a:pt x="434" y="234"/>
                    </a:lnTo>
                    <a:lnTo>
                      <a:pt x="401" y="234"/>
                    </a:lnTo>
                    <a:lnTo>
                      <a:pt x="401" y="67"/>
                    </a:lnTo>
                    <a:cubicBezTo>
                      <a:pt x="401" y="100"/>
                      <a:pt x="201" y="100"/>
                      <a:pt x="201" y="133"/>
                    </a:cubicBezTo>
                    <a:lnTo>
                      <a:pt x="201" y="234"/>
                    </a:lnTo>
                    <a:cubicBezTo>
                      <a:pt x="167" y="267"/>
                      <a:pt x="101" y="300"/>
                      <a:pt x="101" y="334"/>
                    </a:cubicBezTo>
                    <a:lnTo>
                      <a:pt x="101" y="300"/>
                    </a:lnTo>
                    <a:cubicBezTo>
                      <a:pt x="101" y="400"/>
                      <a:pt x="67" y="467"/>
                      <a:pt x="67" y="567"/>
                    </a:cubicBezTo>
                    <a:cubicBezTo>
                      <a:pt x="34" y="1301"/>
                      <a:pt x="1" y="2001"/>
                      <a:pt x="1" y="2769"/>
                    </a:cubicBezTo>
                    <a:lnTo>
                      <a:pt x="34" y="2769"/>
                    </a:lnTo>
                    <a:lnTo>
                      <a:pt x="34" y="2935"/>
                    </a:lnTo>
                    <a:cubicBezTo>
                      <a:pt x="34" y="2935"/>
                      <a:pt x="153" y="2950"/>
                      <a:pt x="232" y="2950"/>
                    </a:cubicBezTo>
                    <a:cubicBezTo>
                      <a:pt x="271" y="2950"/>
                      <a:pt x="301" y="2947"/>
                      <a:pt x="301" y="2935"/>
                    </a:cubicBezTo>
                    <a:lnTo>
                      <a:pt x="334" y="2935"/>
                    </a:lnTo>
                    <a:lnTo>
                      <a:pt x="334" y="3236"/>
                    </a:lnTo>
                    <a:lnTo>
                      <a:pt x="568" y="3236"/>
                    </a:lnTo>
                    <a:lnTo>
                      <a:pt x="568" y="3169"/>
                    </a:lnTo>
                    <a:lnTo>
                      <a:pt x="835" y="3169"/>
                    </a:lnTo>
                    <a:lnTo>
                      <a:pt x="835" y="3002"/>
                    </a:lnTo>
                    <a:lnTo>
                      <a:pt x="1001" y="3002"/>
                    </a:lnTo>
                    <a:cubicBezTo>
                      <a:pt x="801" y="2935"/>
                      <a:pt x="801" y="2869"/>
                      <a:pt x="835" y="2769"/>
                    </a:cubicBezTo>
                    <a:cubicBezTo>
                      <a:pt x="768" y="2135"/>
                      <a:pt x="768" y="1468"/>
                      <a:pt x="734" y="834"/>
                    </a:cubicBezTo>
                    <a:lnTo>
                      <a:pt x="734" y="567"/>
                    </a:lnTo>
                    <a:cubicBezTo>
                      <a:pt x="734" y="467"/>
                      <a:pt x="701" y="400"/>
                      <a:pt x="701" y="300"/>
                    </a:cubicBezTo>
                    <a:lnTo>
                      <a:pt x="701" y="634"/>
                    </a:lnTo>
                    <a:cubicBezTo>
                      <a:pt x="668" y="667"/>
                      <a:pt x="668" y="667"/>
                      <a:pt x="668" y="734"/>
                    </a:cubicBez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1" name="Google Shape;4071;p40"/>
              <p:cNvSpPr/>
              <p:nvPr/>
            </p:nvSpPr>
            <p:spPr>
              <a:xfrm>
                <a:off x="-526531" y="1488041"/>
                <a:ext cx="53918" cy="168209"/>
              </a:xfrm>
              <a:custGeom>
                <a:avLst/>
                <a:gdLst/>
                <a:ahLst/>
                <a:cxnLst/>
                <a:rect l="l" t="t" r="r" b="b"/>
                <a:pathLst>
                  <a:path w="802" h="2502" extrusionOk="0">
                    <a:moveTo>
                      <a:pt x="401" y="0"/>
                    </a:moveTo>
                    <a:lnTo>
                      <a:pt x="401" y="200"/>
                    </a:lnTo>
                    <a:lnTo>
                      <a:pt x="368" y="200"/>
                    </a:lnTo>
                    <a:lnTo>
                      <a:pt x="368" y="33"/>
                    </a:lnTo>
                    <a:cubicBezTo>
                      <a:pt x="368" y="100"/>
                      <a:pt x="168" y="100"/>
                      <a:pt x="168" y="133"/>
                    </a:cubicBezTo>
                    <a:lnTo>
                      <a:pt x="168" y="200"/>
                    </a:lnTo>
                    <a:cubicBezTo>
                      <a:pt x="101" y="267"/>
                      <a:pt x="67" y="300"/>
                      <a:pt x="67" y="334"/>
                    </a:cubicBezTo>
                    <a:lnTo>
                      <a:pt x="67" y="634"/>
                    </a:lnTo>
                    <a:cubicBezTo>
                      <a:pt x="67" y="600"/>
                      <a:pt x="34" y="600"/>
                      <a:pt x="34" y="534"/>
                    </a:cubicBezTo>
                    <a:lnTo>
                      <a:pt x="34" y="267"/>
                    </a:lnTo>
                    <a:cubicBezTo>
                      <a:pt x="34" y="334"/>
                      <a:pt x="1" y="434"/>
                      <a:pt x="1" y="500"/>
                    </a:cubicBezTo>
                    <a:lnTo>
                      <a:pt x="1" y="2102"/>
                    </a:lnTo>
                    <a:cubicBezTo>
                      <a:pt x="1" y="2168"/>
                      <a:pt x="67" y="2268"/>
                      <a:pt x="67" y="2302"/>
                    </a:cubicBezTo>
                    <a:lnTo>
                      <a:pt x="67" y="1835"/>
                    </a:lnTo>
                    <a:lnTo>
                      <a:pt x="101" y="1835"/>
                    </a:lnTo>
                    <a:lnTo>
                      <a:pt x="101" y="2268"/>
                    </a:lnTo>
                    <a:cubicBezTo>
                      <a:pt x="101" y="2268"/>
                      <a:pt x="168" y="2202"/>
                      <a:pt x="201" y="2202"/>
                    </a:cubicBezTo>
                    <a:lnTo>
                      <a:pt x="201" y="2468"/>
                    </a:lnTo>
                    <a:lnTo>
                      <a:pt x="434" y="2502"/>
                    </a:lnTo>
                    <a:lnTo>
                      <a:pt x="434" y="2035"/>
                    </a:lnTo>
                    <a:lnTo>
                      <a:pt x="501" y="2035"/>
                    </a:lnTo>
                    <a:lnTo>
                      <a:pt x="501" y="2335"/>
                    </a:lnTo>
                    <a:cubicBezTo>
                      <a:pt x="501" y="2362"/>
                      <a:pt x="611" y="2433"/>
                      <a:pt x="635" y="2477"/>
                    </a:cubicBezTo>
                    <a:lnTo>
                      <a:pt x="635" y="2477"/>
                    </a:lnTo>
                    <a:lnTo>
                      <a:pt x="635" y="2168"/>
                    </a:lnTo>
                    <a:cubicBezTo>
                      <a:pt x="668" y="2202"/>
                      <a:pt x="768" y="2268"/>
                      <a:pt x="768" y="2302"/>
                    </a:cubicBezTo>
                    <a:lnTo>
                      <a:pt x="768" y="2084"/>
                    </a:lnTo>
                    <a:lnTo>
                      <a:pt x="768" y="2084"/>
                    </a:lnTo>
                    <a:cubicBezTo>
                      <a:pt x="776" y="2089"/>
                      <a:pt x="787" y="2095"/>
                      <a:pt x="801" y="2102"/>
                    </a:cubicBezTo>
                    <a:cubicBezTo>
                      <a:pt x="735" y="1668"/>
                      <a:pt x="735" y="1234"/>
                      <a:pt x="701" y="801"/>
                    </a:cubicBezTo>
                    <a:lnTo>
                      <a:pt x="701" y="534"/>
                    </a:lnTo>
                    <a:cubicBezTo>
                      <a:pt x="701" y="467"/>
                      <a:pt x="668" y="400"/>
                      <a:pt x="668" y="300"/>
                    </a:cubicBezTo>
                    <a:lnTo>
                      <a:pt x="668" y="634"/>
                    </a:lnTo>
                    <a:lnTo>
                      <a:pt x="635" y="667"/>
                    </a:lnTo>
                    <a:lnTo>
                      <a:pt x="635" y="33"/>
                    </a:lnTo>
                    <a:cubicBezTo>
                      <a:pt x="635" y="0"/>
                      <a:pt x="401" y="0"/>
                      <a:pt x="401" y="0"/>
                    </a:cubicBezTo>
                    <a:close/>
                    <a:moveTo>
                      <a:pt x="635" y="2477"/>
                    </a:moveTo>
                    <a:lnTo>
                      <a:pt x="635" y="2502"/>
                    </a:lnTo>
                    <a:cubicBezTo>
                      <a:pt x="641" y="2496"/>
                      <a:pt x="640" y="2487"/>
                      <a:pt x="635" y="2477"/>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2" name="Google Shape;4072;p40"/>
              <p:cNvSpPr/>
              <p:nvPr/>
            </p:nvSpPr>
            <p:spPr>
              <a:xfrm>
                <a:off x="-448007" y="1277209"/>
                <a:ext cx="69583" cy="141317"/>
              </a:xfrm>
              <a:custGeom>
                <a:avLst/>
                <a:gdLst/>
                <a:ahLst/>
                <a:cxnLst/>
                <a:rect l="l" t="t" r="r" b="b"/>
                <a:pathLst>
                  <a:path w="1035" h="2102" extrusionOk="0">
                    <a:moveTo>
                      <a:pt x="634" y="67"/>
                    </a:moveTo>
                    <a:lnTo>
                      <a:pt x="634" y="67"/>
                    </a:lnTo>
                    <a:cubicBezTo>
                      <a:pt x="624" y="72"/>
                      <a:pt x="616" y="78"/>
                      <a:pt x="609" y="84"/>
                    </a:cubicBezTo>
                    <a:lnTo>
                      <a:pt x="609" y="84"/>
                    </a:lnTo>
                    <a:cubicBezTo>
                      <a:pt x="624" y="79"/>
                      <a:pt x="634" y="74"/>
                      <a:pt x="634" y="67"/>
                    </a:cubicBezTo>
                    <a:close/>
                    <a:moveTo>
                      <a:pt x="667" y="0"/>
                    </a:moveTo>
                    <a:cubicBezTo>
                      <a:pt x="667" y="101"/>
                      <a:pt x="634" y="134"/>
                      <a:pt x="634" y="234"/>
                    </a:cubicBezTo>
                    <a:lnTo>
                      <a:pt x="567" y="234"/>
                    </a:lnTo>
                    <a:cubicBezTo>
                      <a:pt x="567" y="177"/>
                      <a:pt x="567" y="120"/>
                      <a:pt x="609" y="84"/>
                    </a:cubicBezTo>
                    <a:lnTo>
                      <a:pt x="609" y="84"/>
                    </a:lnTo>
                    <a:cubicBezTo>
                      <a:pt x="548" y="102"/>
                      <a:pt x="401" y="107"/>
                      <a:pt x="401" y="134"/>
                    </a:cubicBezTo>
                    <a:cubicBezTo>
                      <a:pt x="401" y="201"/>
                      <a:pt x="367" y="234"/>
                      <a:pt x="367" y="267"/>
                    </a:cubicBezTo>
                    <a:cubicBezTo>
                      <a:pt x="334" y="301"/>
                      <a:pt x="334" y="301"/>
                      <a:pt x="334" y="334"/>
                    </a:cubicBezTo>
                    <a:cubicBezTo>
                      <a:pt x="334" y="401"/>
                      <a:pt x="267" y="434"/>
                      <a:pt x="267" y="467"/>
                    </a:cubicBezTo>
                    <a:lnTo>
                      <a:pt x="267" y="301"/>
                    </a:lnTo>
                    <a:cubicBezTo>
                      <a:pt x="67" y="734"/>
                      <a:pt x="0" y="1135"/>
                      <a:pt x="34" y="1602"/>
                    </a:cubicBezTo>
                    <a:lnTo>
                      <a:pt x="34" y="1768"/>
                    </a:lnTo>
                    <a:cubicBezTo>
                      <a:pt x="34" y="1802"/>
                      <a:pt x="267" y="1802"/>
                      <a:pt x="267" y="1802"/>
                    </a:cubicBezTo>
                    <a:lnTo>
                      <a:pt x="334" y="1802"/>
                    </a:lnTo>
                    <a:lnTo>
                      <a:pt x="334" y="2069"/>
                    </a:lnTo>
                    <a:cubicBezTo>
                      <a:pt x="334" y="2102"/>
                      <a:pt x="567" y="2102"/>
                      <a:pt x="567" y="2102"/>
                    </a:cubicBezTo>
                    <a:lnTo>
                      <a:pt x="567" y="2069"/>
                    </a:lnTo>
                    <a:cubicBezTo>
                      <a:pt x="567" y="2085"/>
                      <a:pt x="634" y="2094"/>
                      <a:pt x="701" y="2094"/>
                    </a:cubicBezTo>
                    <a:cubicBezTo>
                      <a:pt x="767" y="2094"/>
                      <a:pt x="834" y="2085"/>
                      <a:pt x="834" y="2069"/>
                    </a:cubicBezTo>
                    <a:lnTo>
                      <a:pt x="834" y="1868"/>
                    </a:lnTo>
                    <a:lnTo>
                      <a:pt x="1001" y="1868"/>
                    </a:lnTo>
                    <a:lnTo>
                      <a:pt x="1001" y="1635"/>
                    </a:lnTo>
                    <a:lnTo>
                      <a:pt x="1034" y="1635"/>
                    </a:lnTo>
                    <a:cubicBezTo>
                      <a:pt x="968" y="1301"/>
                      <a:pt x="968" y="968"/>
                      <a:pt x="968" y="668"/>
                    </a:cubicBezTo>
                    <a:lnTo>
                      <a:pt x="968" y="568"/>
                    </a:lnTo>
                    <a:cubicBezTo>
                      <a:pt x="968" y="467"/>
                      <a:pt x="901" y="401"/>
                      <a:pt x="901" y="301"/>
                    </a:cubicBezTo>
                    <a:cubicBezTo>
                      <a:pt x="834" y="467"/>
                      <a:pt x="801" y="634"/>
                      <a:pt x="734" y="834"/>
                    </a:cubicBezTo>
                    <a:cubicBezTo>
                      <a:pt x="734" y="601"/>
                      <a:pt x="801" y="334"/>
                      <a:pt x="868" y="101"/>
                    </a:cubicBezTo>
                    <a:cubicBezTo>
                      <a:pt x="868" y="101"/>
                      <a:pt x="667" y="67"/>
                      <a:pt x="6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3" name="Google Shape;4073;p40"/>
              <p:cNvSpPr/>
              <p:nvPr/>
            </p:nvSpPr>
            <p:spPr>
              <a:xfrm>
                <a:off x="-3405990" y="853325"/>
                <a:ext cx="65079" cy="151335"/>
              </a:xfrm>
              <a:custGeom>
                <a:avLst/>
                <a:gdLst/>
                <a:ahLst/>
                <a:cxnLst/>
                <a:rect l="l" t="t" r="r" b="b"/>
                <a:pathLst>
                  <a:path w="968" h="2251" extrusionOk="0">
                    <a:moveTo>
                      <a:pt x="434" y="1"/>
                    </a:moveTo>
                    <a:lnTo>
                      <a:pt x="434" y="201"/>
                    </a:lnTo>
                    <a:lnTo>
                      <a:pt x="367" y="201"/>
                    </a:lnTo>
                    <a:lnTo>
                      <a:pt x="367" y="34"/>
                    </a:lnTo>
                    <a:cubicBezTo>
                      <a:pt x="367" y="68"/>
                      <a:pt x="167" y="101"/>
                      <a:pt x="167" y="101"/>
                    </a:cubicBezTo>
                    <a:lnTo>
                      <a:pt x="167" y="201"/>
                    </a:lnTo>
                    <a:cubicBezTo>
                      <a:pt x="134" y="234"/>
                      <a:pt x="67" y="268"/>
                      <a:pt x="67" y="335"/>
                    </a:cubicBezTo>
                    <a:lnTo>
                      <a:pt x="67" y="701"/>
                    </a:lnTo>
                    <a:cubicBezTo>
                      <a:pt x="67" y="568"/>
                      <a:pt x="34" y="401"/>
                      <a:pt x="34" y="268"/>
                    </a:cubicBezTo>
                    <a:cubicBezTo>
                      <a:pt x="34" y="368"/>
                      <a:pt x="0" y="435"/>
                      <a:pt x="0" y="535"/>
                    </a:cubicBezTo>
                    <a:lnTo>
                      <a:pt x="0" y="1769"/>
                    </a:lnTo>
                    <a:lnTo>
                      <a:pt x="34" y="1769"/>
                    </a:lnTo>
                    <a:lnTo>
                      <a:pt x="34" y="1936"/>
                    </a:lnTo>
                    <a:cubicBezTo>
                      <a:pt x="34" y="1958"/>
                      <a:pt x="52" y="1965"/>
                      <a:pt x="78" y="1965"/>
                    </a:cubicBezTo>
                    <a:cubicBezTo>
                      <a:pt x="130" y="1965"/>
                      <a:pt x="211" y="1936"/>
                      <a:pt x="234" y="1936"/>
                    </a:cubicBezTo>
                    <a:lnTo>
                      <a:pt x="300" y="1936"/>
                    </a:lnTo>
                    <a:lnTo>
                      <a:pt x="300" y="2236"/>
                    </a:lnTo>
                    <a:cubicBezTo>
                      <a:pt x="300" y="2247"/>
                      <a:pt x="326" y="2251"/>
                      <a:pt x="361" y="2251"/>
                    </a:cubicBezTo>
                    <a:cubicBezTo>
                      <a:pt x="430" y="2251"/>
                      <a:pt x="534" y="2236"/>
                      <a:pt x="534" y="2236"/>
                    </a:cubicBezTo>
                    <a:cubicBezTo>
                      <a:pt x="534" y="2247"/>
                      <a:pt x="564" y="2251"/>
                      <a:pt x="603" y="2251"/>
                    </a:cubicBezTo>
                    <a:cubicBezTo>
                      <a:pt x="682" y="2251"/>
                      <a:pt x="801" y="2236"/>
                      <a:pt x="801" y="2236"/>
                    </a:cubicBezTo>
                    <a:lnTo>
                      <a:pt x="801" y="2069"/>
                    </a:lnTo>
                    <a:cubicBezTo>
                      <a:pt x="867" y="2069"/>
                      <a:pt x="968" y="2069"/>
                      <a:pt x="968" y="2036"/>
                    </a:cubicBezTo>
                    <a:cubicBezTo>
                      <a:pt x="867" y="1969"/>
                      <a:pt x="867" y="1902"/>
                      <a:pt x="867" y="1836"/>
                    </a:cubicBezTo>
                    <a:cubicBezTo>
                      <a:pt x="934" y="1836"/>
                      <a:pt x="934" y="1836"/>
                      <a:pt x="934" y="1769"/>
                    </a:cubicBezTo>
                    <a:cubicBezTo>
                      <a:pt x="867" y="1402"/>
                      <a:pt x="801" y="1035"/>
                      <a:pt x="767" y="668"/>
                    </a:cubicBezTo>
                    <a:lnTo>
                      <a:pt x="767" y="535"/>
                    </a:lnTo>
                    <a:lnTo>
                      <a:pt x="701" y="268"/>
                    </a:lnTo>
                    <a:lnTo>
                      <a:pt x="701" y="601"/>
                    </a:lnTo>
                    <a:lnTo>
                      <a:pt x="667" y="668"/>
                    </a:lnTo>
                    <a:cubicBezTo>
                      <a:pt x="667" y="435"/>
                      <a:pt x="634" y="268"/>
                      <a:pt x="634" y="68"/>
                    </a:cubicBezTo>
                    <a:cubicBezTo>
                      <a:pt x="634"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4" name="Google Shape;4074;p40"/>
              <p:cNvSpPr/>
              <p:nvPr/>
            </p:nvSpPr>
            <p:spPr>
              <a:xfrm>
                <a:off x="-3251300" y="740251"/>
                <a:ext cx="67374" cy="115424"/>
              </a:xfrm>
              <a:custGeom>
                <a:avLst/>
                <a:gdLst/>
                <a:ahLst/>
                <a:cxnLst/>
                <a:rect l="l" t="t" r="r" b="b"/>
                <a:pathLst>
                  <a:path w="1002" h="24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267"/>
                    </a:lnTo>
                    <a:cubicBezTo>
                      <a:pt x="101" y="334"/>
                      <a:pt x="101" y="401"/>
                      <a:pt x="68" y="467"/>
                    </a:cubicBezTo>
                    <a:lnTo>
                      <a:pt x="68" y="501"/>
                    </a:lnTo>
                    <a:lnTo>
                      <a:pt x="1" y="1968"/>
                    </a:lnTo>
                    <a:lnTo>
                      <a:pt x="34" y="1968"/>
                    </a:lnTo>
                    <a:lnTo>
                      <a:pt x="34" y="2135"/>
                    </a:lnTo>
                    <a:lnTo>
                      <a:pt x="334" y="2135"/>
                    </a:lnTo>
                    <a:lnTo>
                      <a:pt x="334" y="2435"/>
                    </a:lnTo>
                    <a:lnTo>
                      <a:pt x="568" y="2435"/>
                    </a:lnTo>
                    <a:lnTo>
                      <a:pt x="568" y="2369"/>
                    </a:lnTo>
                    <a:lnTo>
                      <a:pt x="835" y="2369"/>
                    </a:lnTo>
                    <a:lnTo>
                      <a:pt x="835" y="2235"/>
                    </a:lnTo>
                    <a:lnTo>
                      <a:pt x="1002" y="2235"/>
                    </a:lnTo>
                    <a:lnTo>
                      <a:pt x="1002" y="2002"/>
                    </a:lnTo>
                    <a:cubicBezTo>
                      <a:pt x="873" y="2044"/>
                      <a:pt x="841" y="2060"/>
                      <a:pt x="834" y="2065"/>
                    </a:cubicBezTo>
                    <a:lnTo>
                      <a:pt x="834" y="2065"/>
                    </a:lnTo>
                    <a:cubicBezTo>
                      <a:pt x="768" y="1666"/>
                      <a:pt x="768" y="1267"/>
                      <a:pt x="735" y="901"/>
                    </a:cubicBezTo>
                    <a:lnTo>
                      <a:pt x="735" y="601"/>
                    </a:lnTo>
                    <a:cubicBezTo>
                      <a:pt x="735" y="501"/>
                      <a:pt x="701" y="434"/>
                      <a:pt x="701" y="334"/>
                    </a:cubicBezTo>
                    <a:lnTo>
                      <a:pt x="701" y="667"/>
                    </a:lnTo>
                    <a:lnTo>
                      <a:pt x="668" y="734"/>
                    </a:ln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5" name="Google Shape;4075;p40"/>
              <p:cNvSpPr/>
              <p:nvPr/>
            </p:nvSpPr>
            <p:spPr>
              <a:xfrm>
                <a:off x="-3143659" y="954304"/>
                <a:ext cx="69650" cy="157049"/>
              </a:xfrm>
              <a:custGeom>
                <a:avLst/>
                <a:gdLst/>
                <a:ahLst/>
                <a:cxnLst/>
                <a:rect l="l" t="t" r="r" b="b"/>
                <a:pathLst>
                  <a:path w="1036" h="2336" extrusionOk="0">
                    <a:moveTo>
                      <a:pt x="468" y="0"/>
                    </a:moveTo>
                    <a:lnTo>
                      <a:pt x="468" y="200"/>
                    </a:lnTo>
                    <a:lnTo>
                      <a:pt x="435" y="200"/>
                    </a:lnTo>
                    <a:lnTo>
                      <a:pt x="435" y="33"/>
                    </a:lnTo>
                    <a:cubicBezTo>
                      <a:pt x="435" y="67"/>
                      <a:pt x="234" y="67"/>
                      <a:pt x="234" y="100"/>
                    </a:cubicBezTo>
                    <a:lnTo>
                      <a:pt x="234" y="200"/>
                    </a:lnTo>
                    <a:cubicBezTo>
                      <a:pt x="168" y="234"/>
                      <a:pt x="134" y="267"/>
                      <a:pt x="134" y="334"/>
                    </a:cubicBezTo>
                    <a:lnTo>
                      <a:pt x="134" y="234"/>
                    </a:lnTo>
                    <a:cubicBezTo>
                      <a:pt x="134" y="334"/>
                      <a:pt x="134" y="367"/>
                      <a:pt x="101" y="434"/>
                    </a:cubicBezTo>
                    <a:lnTo>
                      <a:pt x="101" y="500"/>
                    </a:lnTo>
                    <a:cubicBezTo>
                      <a:pt x="68" y="901"/>
                      <a:pt x="68" y="1334"/>
                      <a:pt x="1" y="1735"/>
                    </a:cubicBezTo>
                    <a:lnTo>
                      <a:pt x="68" y="1768"/>
                    </a:lnTo>
                    <a:lnTo>
                      <a:pt x="68" y="1935"/>
                    </a:lnTo>
                    <a:cubicBezTo>
                      <a:pt x="68" y="2001"/>
                      <a:pt x="268" y="2001"/>
                      <a:pt x="268" y="2035"/>
                    </a:cubicBezTo>
                    <a:lnTo>
                      <a:pt x="268" y="2001"/>
                    </a:lnTo>
                    <a:lnTo>
                      <a:pt x="335" y="2001"/>
                    </a:lnTo>
                    <a:lnTo>
                      <a:pt x="335" y="2268"/>
                    </a:lnTo>
                    <a:lnTo>
                      <a:pt x="601" y="2335"/>
                    </a:lnTo>
                    <a:lnTo>
                      <a:pt x="601" y="2268"/>
                    </a:lnTo>
                    <a:lnTo>
                      <a:pt x="868" y="2268"/>
                    </a:lnTo>
                    <a:lnTo>
                      <a:pt x="868" y="2102"/>
                    </a:lnTo>
                    <a:lnTo>
                      <a:pt x="1035" y="2102"/>
                    </a:lnTo>
                    <a:cubicBezTo>
                      <a:pt x="902" y="2035"/>
                      <a:pt x="902" y="1935"/>
                      <a:pt x="868" y="1868"/>
                    </a:cubicBezTo>
                    <a:lnTo>
                      <a:pt x="902" y="1868"/>
                    </a:lnTo>
                    <a:lnTo>
                      <a:pt x="802" y="867"/>
                    </a:lnTo>
                    <a:lnTo>
                      <a:pt x="802" y="567"/>
                    </a:lnTo>
                    <a:cubicBezTo>
                      <a:pt x="802" y="500"/>
                      <a:pt x="768" y="400"/>
                      <a:pt x="768" y="334"/>
                    </a:cubicBezTo>
                    <a:cubicBezTo>
                      <a:pt x="768" y="434"/>
                      <a:pt x="768" y="534"/>
                      <a:pt x="735" y="667"/>
                    </a:cubicBezTo>
                    <a:lnTo>
                      <a:pt x="701" y="701"/>
                    </a:lnTo>
                    <a:lnTo>
                      <a:pt x="701" y="67"/>
                    </a:lnTo>
                    <a:cubicBezTo>
                      <a:pt x="701" y="33"/>
                      <a:pt x="468" y="33"/>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6" name="Google Shape;4076;p40"/>
              <p:cNvSpPr/>
              <p:nvPr/>
            </p:nvSpPr>
            <p:spPr>
              <a:xfrm>
                <a:off x="-3280404" y="1064158"/>
                <a:ext cx="67297" cy="100979"/>
              </a:xfrm>
              <a:custGeom>
                <a:avLst/>
                <a:gdLst/>
                <a:ahLst/>
                <a:cxnLst/>
                <a:rect l="l" t="t" r="r" b="b"/>
                <a:pathLst>
                  <a:path w="1001" h="1502" extrusionOk="0">
                    <a:moveTo>
                      <a:pt x="667" y="668"/>
                    </a:moveTo>
                    <a:lnTo>
                      <a:pt x="634" y="734"/>
                    </a:lnTo>
                    <a:lnTo>
                      <a:pt x="634" y="668"/>
                    </a:lnTo>
                    <a:close/>
                    <a:moveTo>
                      <a:pt x="100" y="901"/>
                    </a:moveTo>
                    <a:lnTo>
                      <a:pt x="100" y="901"/>
                    </a:lnTo>
                    <a:cubicBezTo>
                      <a:pt x="128" y="929"/>
                      <a:pt x="133" y="956"/>
                      <a:pt x="115" y="1002"/>
                    </a:cubicBezTo>
                    <a:lnTo>
                      <a:pt x="115" y="1002"/>
                    </a:lnTo>
                    <a:cubicBezTo>
                      <a:pt x="113" y="970"/>
                      <a:pt x="100" y="922"/>
                      <a:pt x="100" y="901"/>
                    </a:cubicBezTo>
                    <a:close/>
                    <a:moveTo>
                      <a:pt x="467" y="868"/>
                    </a:moveTo>
                    <a:lnTo>
                      <a:pt x="467" y="935"/>
                    </a:lnTo>
                    <a:lnTo>
                      <a:pt x="434" y="1035"/>
                    </a:lnTo>
                    <a:lnTo>
                      <a:pt x="434" y="935"/>
                    </a:lnTo>
                    <a:cubicBezTo>
                      <a:pt x="434" y="935"/>
                      <a:pt x="334" y="901"/>
                      <a:pt x="300" y="901"/>
                    </a:cubicBezTo>
                    <a:lnTo>
                      <a:pt x="300" y="868"/>
                    </a:lnTo>
                    <a:close/>
                    <a:moveTo>
                      <a:pt x="501" y="1"/>
                    </a:moveTo>
                    <a:lnTo>
                      <a:pt x="501" y="234"/>
                    </a:lnTo>
                    <a:lnTo>
                      <a:pt x="467" y="234"/>
                    </a:lnTo>
                    <a:lnTo>
                      <a:pt x="467" y="67"/>
                    </a:lnTo>
                    <a:cubicBezTo>
                      <a:pt x="467" y="101"/>
                      <a:pt x="267" y="101"/>
                      <a:pt x="267" y="134"/>
                    </a:cubicBezTo>
                    <a:lnTo>
                      <a:pt x="267" y="234"/>
                    </a:lnTo>
                    <a:cubicBezTo>
                      <a:pt x="200" y="267"/>
                      <a:pt x="167" y="301"/>
                      <a:pt x="167" y="334"/>
                    </a:cubicBezTo>
                    <a:lnTo>
                      <a:pt x="167" y="501"/>
                    </a:lnTo>
                    <a:cubicBezTo>
                      <a:pt x="167" y="434"/>
                      <a:pt x="167" y="401"/>
                      <a:pt x="134" y="301"/>
                    </a:cubicBezTo>
                    <a:lnTo>
                      <a:pt x="0" y="1068"/>
                    </a:lnTo>
                    <a:lnTo>
                      <a:pt x="34" y="1068"/>
                    </a:lnTo>
                    <a:lnTo>
                      <a:pt x="34" y="1235"/>
                    </a:lnTo>
                    <a:cubicBezTo>
                      <a:pt x="34" y="1235"/>
                      <a:pt x="300" y="1235"/>
                      <a:pt x="300" y="1268"/>
                    </a:cubicBezTo>
                    <a:lnTo>
                      <a:pt x="300" y="1235"/>
                    </a:lnTo>
                    <a:lnTo>
                      <a:pt x="334" y="1235"/>
                    </a:lnTo>
                    <a:lnTo>
                      <a:pt x="334" y="1502"/>
                    </a:lnTo>
                    <a:lnTo>
                      <a:pt x="601" y="1502"/>
                    </a:lnTo>
                    <a:lnTo>
                      <a:pt x="601" y="1468"/>
                    </a:lnTo>
                    <a:lnTo>
                      <a:pt x="834" y="1468"/>
                    </a:lnTo>
                    <a:lnTo>
                      <a:pt x="834" y="1268"/>
                    </a:lnTo>
                    <a:lnTo>
                      <a:pt x="1001" y="1268"/>
                    </a:lnTo>
                    <a:lnTo>
                      <a:pt x="1001" y="1068"/>
                    </a:lnTo>
                    <a:lnTo>
                      <a:pt x="834" y="1068"/>
                    </a:lnTo>
                    <a:lnTo>
                      <a:pt x="701" y="301"/>
                    </a:lnTo>
                    <a:lnTo>
                      <a:pt x="701" y="67"/>
                    </a:lnTo>
                    <a:lnTo>
                      <a:pt x="501"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7" name="Google Shape;4077;p40"/>
              <p:cNvSpPr/>
              <p:nvPr/>
            </p:nvSpPr>
            <p:spPr>
              <a:xfrm>
                <a:off x="-2970950" y="739575"/>
                <a:ext cx="58349" cy="172178"/>
              </a:xfrm>
              <a:custGeom>
                <a:avLst/>
                <a:gdLst/>
                <a:ahLst/>
                <a:cxnLst/>
                <a:rect l="l" t="t" r="r" b="b"/>
                <a:pathLst>
                  <a:path w="868" h="2970" extrusionOk="0">
                    <a:moveTo>
                      <a:pt x="867" y="2450"/>
                    </a:moveTo>
                    <a:lnTo>
                      <a:pt x="867" y="2450"/>
                    </a:lnTo>
                    <a:cubicBezTo>
                      <a:pt x="867" y="2457"/>
                      <a:pt x="867" y="2463"/>
                      <a:pt x="868" y="2469"/>
                    </a:cubicBezTo>
                    <a:cubicBezTo>
                      <a:pt x="868" y="2462"/>
                      <a:pt x="867" y="2456"/>
                      <a:pt x="867" y="2450"/>
                    </a:cubicBezTo>
                    <a:close/>
                    <a:moveTo>
                      <a:pt x="501" y="0"/>
                    </a:moveTo>
                    <a:lnTo>
                      <a:pt x="501" y="201"/>
                    </a:lnTo>
                    <a:lnTo>
                      <a:pt x="434" y="201"/>
                    </a:lnTo>
                    <a:lnTo>
                      <a:pt x="434" y="34"/>
                    </a:lnTo>
                    <a:cubicBezTo>
                      <a:pt x="434" y="101"/>
                      <a:pt x="234" y="101"/>
                      <a:pt x="234" y="134"/>
                    </a:cubicBezTo>
                    <a:lnTo>
                      <a:pt x="234" y="201"/>
                    </a:lnTo>
                    <a:cubicBezTo>
                      <a:pt x="201" y="267"/>
                      <a:pt x="167" y="301"/>
                      <a:pt x="167" y="334"/>
                    </a:cubicBezTo>
                    <a:lnTo>
                      <a:pt x="167" y="634"/>
                    </a:lnTo>
                    <a:cubicBezTo>
                      <a:pt x="167" y="634"/>
                      <a:pt x="167" y="568"/>
                      <a:pt x="101" y="568"/>
                    </a:cubicBezTo>
                    <a:lnTo>
                      <a:pt x="101" y="301"/>
                    </a:lnTo>
                    <a:cubicBezTo>
                      <a:pt x="101" y="367"/>
                      <a:pt x="101" y="401"/>
                      <a:pt x="67" y="501"/>
                    </a:cubicBezTo>
                    <a:lnTo>
                      <a:pt x="67" y="534"/>
                    </a:lnTo>
                    <a:cubicBezTo>
                      <a:pt x="34" y="1201"/>
                      <a:pt x="34" y="1835"/>
                      <a:pt x="0" y="2502"/>
                    </a:cubicBezTo>
                    <a:lnTo>
                      <a:pt x="34" y="2469"/>
                    </a:lnTo>
                    <a:lnTo>
                      <a:pt x="34" y="2702"/>
                    </a:lnTo>
                    <a:cubicBezTo>
                      <a:pt x="34" y="2636"/>
                      <a:pt x="167" y="2569"/>
                      <a:pt x="167" y="2502"/>
                    </a:cubicBezTo>
                    <a:lnTo>
                      <a:pt x="167" y="2235"/>
                    </a:lnTo>
                    <a:lnTo>
                      <a:pt x="201" y="2235"/>
                    </a:lnTo>
                    <a:lnTo>
                      <a:pt x="201" y="2669"/>
                    </a:lnTo>
                    <a:cubicBezTo>
                      <a:pt x="201" y="2636"/>
                      <a:pt x="267" y="2569"/>
                      <a:pt x="334" y="2536"/>
                    </a:cubicBezTo>
                    <a:lnTo>
                      <a:pt x="334" y="2736"/>
                    </a:lnTo>
                    <a:cubicBezTo>
                      <a:pt x="334" y="2836"/>
                      <a:pt x="401" y="2903"/>
                      <a:pt x="401" y="2969"/>
                    </a:cubicBezTo>
                    <a:cubicBezTo>
                      <a:pt x="401" y="2702"/>
                      <a:pt x="401" y="2402"/>
                      <a:pt x="467" y="2169"/>
                    </a:cubicBezTo>
                    <a:lnTo>
                      <a:pt x="501" y="2169"/>
                    </a:lnTo>
                    <a:lnTo>
                      <a:pt x="501" y="2369"/>
                    </a:lnTo>
                    <a:cubicBezTo>
                      <a:pt x="501" y="2369"/>
                      <a:pt x="534" y="2402"/>
                      <a:pt x="568" y="2402"/>
                    </a:cubicBezTo>
                    <a:lnTo>
                      <a:pt x="568" y="2669"/>
                    </a:lnTo>
                    <a:cubicBezTo>
                      <a:pt x="568" y="2769"/>
                      <a:pt x="634" y="2836"/>
                      <a:pt x="634" y="2936"/>
                    </a:cubicBezTo>
                    <a:lnTo>
                      <a:pt x="634" y="2469"/>
                    </a:lnTo>
                    <a:cubicBezTo>
                      <a:pt x="668" y="2469"/>
                      <a:pt x="668" y="2469"/>
                      <a:pt x="668" y="2502"/>
                    </a:cubicBezTo>
                    <a:cubicBezTo>
                      <a:pt x="668" y="2335"/>
                      <a:pt x="668" y="2202"/>
                      <a:pt x="634" y="2035"/>
                    </a:cubicBezTo>
                    <a:lnTo>
                      <a:pt x="668" y="2035"/>
                    </a:lnTo>
                    <a:lnTo>
                      <a:pt x="668" y="2536"/>
                    </a:lnTo>
                    <a:cubicBezTo>
                      <a:pt x="668" y="2636"/>
                      <a:pt x="801" y="2669"/>
                      <a:pt x="801" y="2769"/>
                    </a:cubicBezTo>
                    <a:lnTo>
                      <a:pt x="801" y="2402"/>
                    </a:lnTo>
                    <a:cubicBezTo>
                      <a:pt x="831" y="2402"/>
                      <a:pt x="861" y="2402"/>
                      <a:pt x="867" y="2450"/>
                    </a:cubicBezTo>
                    <a:lnTo>
                      <a:pt x="867" y="2450"/>
                    </a:lnTo>
                    <a:cubicBezTo>
                      <a:pt x="834" y="1857"/>
                      <a:pt x="834" y="1329"/>
                      <a:pt x="801" y="734"/>
                    </a:cubicBezTo>
                    <a:lnTo>
                      <a:pt x="801" y="534"/>
                    </a:lnTo>
                    <a:cubicBezTo>
                      <a:pt x="801" y="467"/>
                      <a:pt x="734" y="367"/>
                      <a:pt x="734" y="301"/>
                    </a:cubicBezTo>
                    <a:lnTo>
                      <a:pt x="734" y="634"/>
                    </a:lnTo>
                    <a:cubicBezTo>
                      <a:pt x="701" y="668"/>
                      <a:pt x="701" y="668"/>
                      <a:pt x="701" y="701"/>
                    </a:cubicBezTo>
                    <a:lnTo>
                      <a:pt x="701" y="67"/>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8" name="Google Shape;4078;p40"/>
              <p:cNvSpPr/>
              <p:nvPr/>
            </p:nvSpPr>
            <p:spPr>
              <a:xfrm>
                <a:off x="-2899210" y="1017097"/>
                <a:ext cx="65146" cy="157049"/>
              </a:xfrm>
              <a:custGeom>
                <a:avLst/>
                <a:gdLst/>
                <a:ahLst/>
                <a:cxnLst/>
                <a:rect l="l" t="t" r="r" b="b"/>
                <a:pathLst>
                  <a:path w="969" h="2336" extrusionOk="0">
                    <a:moveTo>
                      <a:pt x="501" y="0"/>
                    </a:moveTo>
                    <a:lnTo>
                      <a:pt x="501" y="200"/>
                    </a:lnTo>
                    <a:lnTo>
                      <a:pt x="468" y="200"/>
                    </a:lnTo>
                    <a:lnTo>
                      <a:pt x="468" y="33"/>
                    </a:lnTo>
                    <a:cubicBezTo>
                      <a:pt x="468" y="100"/>
                      <a:pt x="268" y="100"/>
                      <a:pt x="268" y="133"/>
                    </a:cubicBezTo>
                    <a:lnTo>
                      <a:pt x="268" y="200"/>
                    </a:lnTo>
                    <a:lnTo>
                      <a:pt x="168" y="300"/>
                    </a:lnTo>
                    <a:cubicBezTo>
                      <a:pt x="168" y="367"/>
                      <a:pt x="134" y="467"/>
                      <a:pt x="134" y="534"/>
                    </a:cubicBezTo>
                    <a:lnTo>
                      <a:pt x="134" y="300"/>
                    </a:lnTo>
                    <a:cubicBezTo>
                      <a:pt x="134" y="367"/>
                      <a:pt x="101" y="467"/>
                      <a:pt x="101" y="534"/>
                    </a:cubicBezTo>
                    <a:cubicBezTo>
                      <a:pt x="1" y="967"/>
                      <a:pt x="1" y="1434"/>
                      <a:pt x="101" y="1835"/>
                    </a:cubicBezTo>
                    <a:cubicBezTo>
                      <a:pt x="101" y="1835"/>
                      <a:pt x="101" y="1801"/>
                      <a:pt x="134" y="1801"/>
                    </a:cubicBezTo>
                    <a:lnTo>
                      <a:pt x="134" y="2035"/>
                    </a:lnTo>
                    <a:cubicBezTo>
                      <a:pt x="134" y="2001"/>
                      <a:pt x="268" y="1935"/>
                      <a:pt x="268" y="1835"/>
                    </a:cubicBezTo>
                    <a:lnTo>
                      <a:pt x="268" y="1935"/>
                    </a:lnTo>
                    <a:lnTo>
                      <a:pt x="401" y="1935"/>
                    </a:lnTo>
                    <a:cubicBezTo>
                      <a:pt x="401" y="2001"/>
                      <a:pt x="435" y="2035"/>
                      <a:pt x="435" y="2135"/>
                    </a:cubicBezTo>
                    <a:cubicBezTo>
                      <a:pt x="435" y="2202"/>
                      <a:pt x="501" y="2268"/>
                      <a:pt x="568" y="2335"/>
                    </a:cubicBezTo>
                    <a:cubicBezTo>
                      <a:pt x="501" y="2102"/>
                      <a:pt x="501" y="1835"/>
                      <a:pt x="501" y="1568"/>
                    </a:cubicBezTo>
                    <a:lnTo>
                      <a:pt x="501" y="1568"/>
                    </a:lnTo>
                    <a:cubicBezTo>
                      <a:pt x="501" y="1768"/>
                      <a:pt x="568" y="1968"/>
                      <a:pt x="601" y="2168"/>
                    </a:cubicBezTo>
                    <a:lnTo>
                      <a:pt x="835" y="2135"/>
                    </a:lnTo>
                    <a:cubicBezTo>
                      <a:pt x="835" y="2102"/>
                      <a:pt x="835" y="2001"/>
                      <a:pt x="801" y="1968"/>
                    </a:cubicBezTo>
                    <a:cubicBezTo>
                      <a:pt x="868" y="1968"/>
                      <a:pt x="968" y="1935"/>
                      <a:pt x="968" y="1935"/>
                    </a:cubicBezTo>
                    <a:cubicBezTo>
                      <a:pt x="868" y="1935"/>
                      <a:pt x="868" y="1901"/>
                      <a:pt x="868" y="1801"/>
                    </a:cubicBezTo>
                    <a:lnTo>
                      <a:pt x="968" y="1801"/>
                    </a:lnTo>
                    <a:cubicBezTo>
                      <a:pt x="935" y="1434"/>
                      <a:pt x="868" y="1101"/>
                      <a:pt x="801" y="734"/>
                    </a:cubicBezTo>
                    <a:lnTo>
                      <a:pt x="801" y="634"/>
                    </a:lnTo>
                    <a:cubicBezTo>
                      <a:pt x="801" y="567"/>
                      <a:pt x="768" y="467"/>
                      <a:pt x="768" y="367"/>
                    </a:cubicBezTo>
                    <a:lnTo>
                      <a:pt x="768" y="334"/>
                    </a:lnTo>
                    <a:cubicBezTo>
                      <a:pt x="701" y="467"/>
                      <a:pt x="668" y="634"/>
                      <a:pt x="668" y="767"/>
                    </a:cubicBezTo>
                    <a:cubicBezTo>
                      <a:pt x="668" y="534"/>
                      <a:pt x="668" y="300"/>
                      <a:pt x="735" y="100"/>
                    </a:cubicBezTo>
                    <a:cubicBezTo>
                      <a:pt x="735" y="100"/>
                      <a:pt x="501" y="33"/>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9" name="Google Shape;4079;p40"/>
              <p:cNvSpPr/>
              <p:nvPr/>
            </p:nvSpPr>
            <p:spPr>
              <a:xfrm>
                <a:off x="-2719774" y="889226"/>
                <a:ext cx="71802" cy="195169"/>
              </a:xfrm>
              <a:custGeom>
                <a:avLst/>
                <a:gdLst/>
                <a:ahLst/>
                <a:cxnLst/>
                <a:rect l="l" t="t" r="r" b="b"/>
                <a:pathLst>
                  <a:path w="1068" h="2903" extrusionOk="0">
                    <a:moveTo>
                      <a:pt x="467" y="1"/>
                    </a:moveTo>
                    <a:cubicBezTo>
                      <a:pt x="467" y="67"/>
                      <a:pt x="467" y="134"/>
                      <a:pt x="501" y="201"/>
                    </a:cubicBezTo>
                    <a:lnTo>
                      <a:pt x="467" y="201"/>
                    </a:lnTo>
                    <a:cubicBezTo>
                      <a:pt x="467" y="167"/>
                      <a:pt x="467" y="67"/>
                      <a:pt x="434" y="34"/>
                    </a:cubicBezTo>
                    <a:cubicBezTo>
                      <a:pt x="434" y="67"/>
                      <a:pt x="234" y="134"/>
                      <a:pt x="234" y="134"/>
                    </a:cubicBezTo>
                    <a:lnTo>
                      <a:pt x="234" y="201"/>
                    </a:lnTo>
                    <a:cubicBezTo>
                      <a:pt x="167" y="234"/>
                      <a:pt x="134" y="301"/>
                      <a:pt x="134" y="334"/>
                    </a:cubicBezTo>
                    <a:lnTo>
                      <a:pt x="134" y="501"/>
                    </a:lnTo>
                    <a:cubicBezTo>
                      <a:pt x="134" y="401"/>
                      <a:pt x="101" y="334"/>
                      <a:pt x="101" y="301"/>
                    </a:cubicBezTo>
                    <a:cubicBezTo>
                      <a:pt x="101" y="368"/>
                      <a:pt x="101" y="401"/>
                      <a:pt x="34" y="501"/>
                    </a:cubicBezTo>
                    <a:lnTo>
                      <a:pt x="34" y="534"/>
                    </a:lnTo>
                    <a:cubicBezTo>
                      <a:pt x="34" y="1168"/>
                      <a:pt x="34" y="1835"/>
                      <a:pt x="0" y="2469"/>
                    </a:cubicBezTo>
                    <a:lnTo>
                      <a:pt x="34" y="2469"/>
                    </a:lnTo>
                    <a:lnTo>
                      <a:pt x="34" y="2636"/>
                    </a:lnTo>
                    <a:lnTo>
                      <a:pt x="334" y="2636"/>
                    </a:lnTo>
                    <a:lnTo>
                      <a:pt x="334" y="2903"/>
                    </a:lnTo>
                    <a:lnTo>
                      <a:pt x="601" y="2903"/>
                    </a:lnTo>
                    <a:lnTo>
                      <a:pt x="601" y="2869"/>
                    </a:lnTo>
                    <a:lnTo>
                      <a:pt x="834" y="2869"/>
                    </a:lnTo>
                    <a:lnTo>
                      <a:pt x="834" y="2703"/>
                    </a:lnTo>
                    <a:cubicBezTo>
                      <a:pt x="934" y="2703"/>
                      <a:pt x="968" y="2703"/>
                      <a:pt x="968" y="2669"/>
                    </a:cubicBezTo>
                    <a:lnTo>
                      <a:pt x="968" y="2469"/>
                    </a:lnTo>
                    <a:lnTo>
                      <a:pt x="1001" y="2469"/>
                    </a:lnTo>
                    <a:cubicBezTo>
                      <a:pt x="1068" y="1702"/>
                      <a:pt x="968" y="1001"/>
                      <a:pt x="768" y="301"/>
                    </a:cubicBezTo>
                    <a:lnTo>
                      <a:pt x="768" y="568"/>
                    </a:lnTo>
                    <a:cubicBezTo>
                      <a:pt x="768" y="401"/>
                      <a:pt x="701" y="234"/>
                      <a:pt x="668" y="67"/>
                    </a:cubicBezTo>
                    <a:cubicBezTo>
                      <a:pt x="668" y="34"/>
                      <a:pt x="468"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0" name="Google Shape;4080;p40"/>
              <p:cNvSpPr/>
              <p:nvPr/>
            </p:nvSpPr>
            <p:spPr>
              <a:xfrm>
                <a:off x="-2522454" y="759136"/>
                <a:ext cx="71869" cy="166058"/>
              </a:xfrm>
              <a:custGeom>
                <a:avLst/>
                <a:gdLst/>
                <a:ahLst/>
                <a:cxnLst/>
                <a:rect l="l" t="t" r="r" b="b"/>
                <a:pathLst>
                  <a:path w="1069" h="2470" extrusionOk="0">
                    <a:moveTo>
                      <a:pt x="668" y="1"/>
                    </a:moveTo>
                    <a:lnTo>
                      <a:pt x="668" y="234"/>
                    </a:lnTo>
                    <a:lnTo>
                      <a:pt x="601" y="234"/>
                    </a:lnTo>
                    <a:lnTo>
                      <a:pt x="601" y="68"/>
                    </a:lnTo>
                    <a:cubicBezTo>
                      <a:pt x="601" y="101"/>
                      <a:pt x="401" y="101"/>
                      <a:pt x="401" y="134"/>
                    </a:cubicBezTo>
                    <a:lnTo>
                      <a:pt x="401" y="234"/>
                    </a:lnTo>
                    <a:cubicBezTo>
                      <a:pt x="368" y="268"/>
                      <a:pt x="334" y="301"/>
                      <a:pt x="334" y="335"/>
                    </a:cubicBezTo>
                    <a:lnTo>
                      <a:pt x="334" y="468"/>
                    </a:lnTo>
                    <a:cubicBezTo>
                      <a:pt x="334" y="435"/>
                      <a:pt x="334" y="335"/>
                      <a:pt x="268" y="301"/>
                    </a:cubicBezTo>
                    <a:cubicBezTo>
                      <a:pt x="201" y="835"/>
                      <a:pt x="101" y="1435"/>
                      <a:pt x="1" y="1969"/>
                    </a:cubicBezTo>
                    <a:cubicBezTo>
                      <a:pt x="1" y="1969"/>
                      <a:pt x="34" y="1969"/>
                      <a:pt x="68" y="2002"/>
                    </a:cubicBezTo>
                    <a:cubicBezTo>
                      <a:pt x="68" y="2069"/>
                      <a:pt x="68" y="2136"/>
                      <a:pt x="34" y="2169"/>
                    </a:cubicBezTo>
                    <a:cubicBezTo>
                      <a:pt x="34" y="2169"/>
                      <a:pt x="234" y="2236"/>
                      <a:pt x="268" y="2236"/>
                    </a:cubicBezTo>
                    <a:lnTo>
                      <a:pt x="268" y="2169"/>
                    </a:lnTo>
                    <a:lnTo>
                      <a:pt x="401" y="2169"/>
                    </a:lnTo>
                    <a:cubicBezTo>
                      <a:pt x="401" y="2269"/>
                      <a:pt x="368" y="2336"/>
                      <a:pt x="334" y="2436"/>
                    </a:cubicBezTo>
                    <a:cubicBezTo>
                      <a:pt x="334" y="2436"/>
                      <a:pt x="535" y="2469"/>
                      <a:pt x="568" y="2469"/>
                    </a:cubicBezTo>
                    <a:lnTo>
                      <a:pt x="568" y="2403"/>
                    </a:lnTo>
                    <a:cubicBezTo>
                      <a:pt x="612" y="2403"/>
                      <a:pt x="687" y="2418"/>
                      <a:pt x="731" y="2418"/>
                    </a:cubicBezTo>
                    <a:cubicBezTo>
                      <a:pt x="753" y="2418"/>
                      <a:pt x="768" y="2414"/>
                      <a:pt x="768" y="2403"/>
                    </a:cubicBezTo>
                    <a:cubicBezTo>
                      <a:pt x="768" y="2336"/>
                      <a:pt x="835" y="2269"/>
                      <a:pt x="835" y="2169"/>
                    </a:cubicBezTo>
                    <a:lnTo>
                      <a:pt x="902" y="2169"/>
                    </a:lnTo>
                    <a:cubicBezTo>
                      <a:pt x="968" y="2002"/>
                      <a:pt x="1002" y="1836"/>
                      <a:pt x="1035" y="1635"/>
                    </a:cubicBezTo>
                    <a:cubicBezTo>
                      <a:pt x="1068" y="1269"/>
                      <a:pt x="1068" y="802"/>
                      <a:pt x="968" y="335"/>
                    </a:cubicBezTo>
                    <a:cubicBezTo>
                      <a:pt x="968" y="435"/>
                      <a:pt x="902" y="568"/>
                      <a:pt x="902" y="668"/>
                    </a:cubicBezTo>
                    <a:cubicBezTo>
                      <a:pt x="902" y="668"/>
                      <a:pt x="902" y="735"/>
                      <a:pt x="868" y="735"/>
                    </a:cubicBezTo>
                    <a:lnTo>
                      <a:pt x="868" y="101"/>
                    </a:lnTo>
                    <a:cubicBezTo>
                      <a:pt x="868" y="68"/>
                      <a:pt x="668" y="68"/>
                      <a:pt x="6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1" name="Google Shape;4081;p40"/>
              <p:cNvSpPr/>
              <p:nvPr/>
            </p:nvSpPr>
            <p:spPr>
              <a:xfrm>
                <a:off x="-2421542" y="1066376"/>
                <a:ext cx="62860" cy="107165"/>
              </a:xfrm>
              <a:custGeom>
                <a:avLst/>
                <a:gdLst/>
                <a:ahLst/>
                <a:cxnLst/>
                <a:rect l="l" t="t" r="r" b="b"/>
                <a:pathLst>
                  <a:path w="935" h="1594" extrusionOk="0">
                    <a:moveTo>
                      <a:pt x="435" y="1035"/>
                    </a:moveTo>
                    <a:cubicBezTo>
                      <a:pt x="501" y="1102"/>
                      <a:pt x="435" y="1102"/>
                      <a:pt x="435" y="1102"/>
                    </a:cubicBezTo>
                    <a:lnTo>
                      <a:pt x="435" y="1035"/>
                    </a:lnTo>
                    <a:close/>
                    <a:moveTo>
                      <a:pt x="501" y="1"/>
                    </a:moveTo>
                    <a:lnTo>
                      <a:pt x="501" y="201"/>
                    </a:lnTo>
                    <a:lnTo>
                      <a:pt x="435" y="201"/>
                    </a:lnTo>
                    <a:lnTo>
                      <a:pt x="435" y="34"/>
                    </a:lnTo>
                    <a:cubicBezTo>
                      <a:pt x="435" y="68"/>
                      <a:pt x="234" y="68"/>
                      <a:pt x="234" y="101"/>
                    </a:cubicBezTo>
                    <a:lnTo>
                      <a:pt x="234" y="201"/>
                    </a:lnTo>
                    <a:cubicBezTo>
                      <a:pt x="201" y="234"/>
                      <a:pt x="168" y="268"/>
                      <a:pt x="168" y="334"/>
                    </a:cubicBezTo>
                    <a:lnTo>
                      <a:pt x="168" y="535"/>
                    </a:lnTo>
                    <a:cubicBezTo>
                      <a:pt x="168" y="435"/>
                      <a:pt x="168" y="368"/>
                      <a:pt x="101" y="268"/>
                    </a:cubicBezTo>
                    <a:lnTo>
                      <a:pt x="1" y="1168"/>
                    </a:lnTo>
                    <a:lnTo>
                      <a:pt x="34" y="1168"/>
                    </a:lnTo>
                    <a:lnTo>
                      <a:pt x="34" y="1335"/>
                    </a:lnTo>
                    <a:cubicBezTo>
                      <a:pt x="34" y="1352"/>
                      <a:pt x="84" y="1360"/>
                      <a:pt x="134" y="1360"/>
                    </a:cubicBezTo>
                    <a:cubicBezTo>
                      <a:pt x="184" y="1360"/>
                      <a:pt x="234" y="1352"/>
                      <a:pt x="234" y="1335"/>
                    </a:cubicBezTo>
                    <a:lnTo>
                      <a:pt x="268" y="1335"/>
                    </a:lnTo>
                    <a:lnTo>
                      <a:pt x="268" y="1569"/>
                    </a:lnTo>
                    <a:cubicBezTo>
                      <a:pt x="268" y="1585"/>
                      <a:pt x="335" y="1594"/>
                      <a:pt x="401" y="1594"/>
                    </a:cubicBezTo>
                    <a:cubicBezTo>
                      <a:pt x="468" y="1594"/>
                      <a:pt x="535" y="1585"/>
                      <a:pt x="535" y="1569"/>
                    </a:cubicBezTo>
                    <a:lnTo>
                      <a:pt x="535" y="1502"/>
                    </a:lnTo>
                    <a:cubicBezTo>
                      <a:pt x="535" y="1519"/>
                      <a:pt x="601" y="1527"/>
                      <a:pt x="668" y="1527"/>
                    </a:cubicBezTo>
                    <a:cubicBezTo>
                      <a:pt x="735" y="1527"/>
                      <a:pt x="802" y="1519"/>
                      <a:pt x="802" y="1502"/>
                    </a:cubicBezTo>
                    <a:lnTo>
                      <a:pt x="802" y="1335"/>
                    </a:lnTo>
                    <a:cubicBezTo>
                      <a:pt x="868" y="1335"/>
                      <a:pt x="935" y="1335"/>
                      <a:pt x="935" y="1268"/>
                    </a:cubicBezTo>
                    <a:lnTo>
                      <a:pt x="935" y="1068"/>
                    </a:lnTo>
                    <a:cubicBezTo>
                      <a:pt x="911" y="1115"/>
                      <a:pt x="900" y="1146"/>
                      <a:pt x="896" y="1166"/>
                    </a:cubicBezTo>
                    <a:lnTo>
                      <a:pt x="896" y="1166"/>
                    </a:lnTo>
                    <a:cubicBezTo>
                      <a:pt x="868" y="981"/>
                      <a:pt x="866" y="821"/>
                      <a:pt x="835" y="601"/>
                    </a:cubicBezTo>
                    <a:lnTo>
                      <a:pt x="835" y="535"/>
                    </a:lnTo>
                    <a:cubicBezTo>
                      <a:pt x="835" y="435"/>
                      <a:pt x="802" y="368"/>
                      <a:pt x="802" y="268"/>
                    </a:cubicBezTo>
                    <a:cubicBezTo>
                      <a:pt x="802" y="401"/>
                      <a:pt x="735" y="535"/>
                      <a:pt x="735"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2" name="Google Shape;4082;p40"/>
              <p:cNvSpPr/>
              <p:nvPr/>
            </p:nvSpPr>
            <p:spPr>
              <a:xfrm>
                <a:off x="-2152420" y="765927"/>
                <a:ext cx="69583" cy="172176"/>
              </a:xfrm>
              <a:custGeom>
                <a:avLst/>
                <a:gdLst/>
                <a:ahLst/>
                <a:cxnLst/>
                <a:rect l="l" t="t" r="r" b="b"/>
                <a:pathLst>
                  <a:path w="1035" h="2561" extrusionOk="0">
                    <a:moveTo>
                      <a:pt x="601" y="0"/>
                    </a:moveTo>
                    <a:lnTo>
                      <a:pt x="601" y="200"/>
                    </a:lnTo>
                    <a:lnTo>
                      <a:pt x="568" y="200"/>
                    </a:lnTo>
                    <a:lnTo>
                      <a:pt x="568" y="33"/>
                    </a:lnTo>
                    <a:cubicBezTo>
                      <a:pt x="568" y="67"/>
                      <a:pt x="368" y="67"/>
                      <a:pt x="368" y="100"/>
                    </a:cubicBezTo>
                    <a:lnTo>
                      <a:pt x="368" y="200"/>
                    </a:lnTo>
                    <a:cubicBezTo>
                      <a:pt x="334" y="234"/>
                      <a:pt x="268" y="267"/>
                      <a:pt x="268" y="334"/>
                    </a:cubicBezTo>
                    <a:cubicBezTo>
                      <a:pt x="268" y="400"/>
                      <a:pt x="268" y="500"/>
                      <a:pt x="234" y="567"/>
                    </a:cubicBezTo>
                    <a:lnTo>
                      <a:pt x="234" y="534"/>
                    </a:lnTo>
                    <a:lnTo>
                      <a:pt x="234" y="300"/>
                    </a:lnTo>
                    <a:cubicBezTo>
                      <a:pt x="168" y="867"/>
                      <a:pt x="68" y="1501"/>
                      <a:pt x="1" y="2068"/>
                    </a:cubicBezTo>
                    <a:lnTo>
                      <a:pt x="34" y="2068"/>
                    </a:lnTo>
                    <a:lnTo>
                      <a:pt x="34" y="2235"/>
                    </a:lnTo>
                    <a:cubicBezTo>
                      <a:pt x="34" y="2302"/>
                      <a:pt x="268" y="2302"/>
                      <a:pt x="268" y="2302"/>
                    </a:cubicBezTo>
                    <a:lnTo>
                      <a:pt x="368" y="2302"/>
                    </a:lnTo>
                    <a:lnTo>
                      <a:pt x="368" y="2535"/>
                    </a:lnTo>
                    <a:cubicBezTo>
                      <a:pt x="368" y="2552"/>
                      <a:pt x="426" y="2560"/>
                      <a:pt x="485" y="2560"/>
                    </a:cubicBezTo>
                    <a:cubicBezTo>
                      <a:pt x="543" y="2560"/>
                      <a:pt x="601" y="2552"/>
                      <a:pt x="601" y="2535"/>
                    </a:cubicBezTo>
                    <a:lnTo>
                      <a:pt x="601" y="2502"/>
                    </a:lnTo>
                    <a:cubicBezTo>
                      <a:pt x="601" y="2518"/>
                      <a:pt x="668" y="2527"/>
                      <a:pt x="735" y="2527"/>
                    </a:cubicBezTo>
                    <a:cubicBezTo>
                      <a:pt x="801" y="2527"/>
                      <a:pt x="868" y="2518"/>
                      <a:pt x="868" y="2502"/>
                    </a:cubicBezTo>
                    <a:lnTo>
                      <a:pt x="868" y="2335"/>
                    </a:lnTo>
                    <a:lnTo>
                      <a:pt x="1002" y="2335"/>
                    </a:lnTo>
                    <a:lnTo>
                      <a:pt x="1002" y="2135"/>
                    </a:lnTo>
                    <a:lnTo>
                      <a:pt x="1035" y="2135"/>
                    </a:lnTo>
                    <a:cubicBezTo>
                      <a:pt x="968" y="1835"/>
                      <a:pt x="968" y="1401"/>
                      <a:pt x="968" y="1034"/>
                    </a:cubicBezTo>
                    <a:lnTo>
                      <a:pt x="968" y="534"/>
                    </a:lnTo>
                    <a:cubicBezTo>
                      <a:pt x="968" y="467"/>
                      <a:pt x="901" y="367"/>
                      <a:pt x="901" y="300"/>
                    </a:cubicBezTo>
                    <a:cubicBezTo>
                      <a:pt x="901" y="400"/>
                      <a:pt x="868" y="534"/>
                      <a:pt x="868" y="667"/>
                    </a:cubicBezTo>
                    <a:cubicBezTo>
                      <a:pt x="868" y="701"/>
                      <a:pt x="835" y="701"/>
                      <a:pt x="835" y="734"/>
                    </a:cubicBezTo>
                    <a:lnTo>
                      <a:pt x="835" y="834"/>
                    </a:lnTo>
                    <a:lnTo>
                      <a:pt x="768" y="834"/>
                    </a:lnTo>
                    <a:cubicBezTo>
                      <a:pt x="768" y="567"/>
                      <a:pt x="835" y="334"/>
                      <a:pt x="835" y="67"/>
                    </a:cubicBezTo>
                    <a:cubicBezTo>
                      <a:pt x="835" y="67"/>
                      <a:pt x="601" y="33"/>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3" name="Google Shape;4083;p40"/>
              <p:cNvSpPr/>
              <p:nvPr/>
            </p:nvSpPr>
            <p:spPr>
              <a:xfrm>
                <a:off x="-1990934" y="961027"/>
                <a:ext cx="71802" cy="169218"/>
              </a:xfrm>
              <a:custGeom>
                <a:avLst/>
                <a:gdLst/>
                <a:ahLst/>
                <a:cxnLst/>
                <a:rect l="l" t="t" r="r" b="b"/>
                <a:pathLst>
                  <a:path w="1068" h="2517" extrusionOk="0">
                    <a:moveTo>
                      <a:pt x="634" y="0"/>
                    </a:moveTo>
                    <a:lnTo>
                      <a:pt x="634" y="200"/>
                    </a:lnTo>
                    <a:lnTo>
                      <a:pt x="601" y="200"/>
                    </a:lnTo>
                    <a:lnTo>
                      <a:pt x="601" y="33"/>
                    </a:lnTo>
                    <a:cubicBezTo>
                      <a:pt x="601" y="100"/>
                      <a:pt x="367" y="100"/>
                      <a:pt x="367" y="134"/>
                    </a:cubicBezTo>
                    <a:lnTo>
                      <a:pt x="367" y="200"/>
                    </a:lnTo>
                    <a:cubicBezTo>
                      <a:pt x="334" y="267"/>
                      <a:pt x="301" y="300"/>
                      <a:pt x="301" y="334"/>
                    </a:cubicBezTo>
                    <a:cubicBezTo>
                      <a:pt x="301" y="434"/>
                      <a:pt x="301" y="500"/>
                      <a:pt x="267" y="601"/>
                    </a:cubicBezTo>
                    <a:lnTo>
                      <a:pt x="267" y="534"/>
                    </a:lnTo>
                    <a:lnTo>
                      <a:pt x="267" y="267"/>
                    </a:lnTo>
                    <a:lnTo>
                      <a:pt x="1" y="2002"/>
                    </a:lnTo>
                    <a:lnTo>
                      <a:pt x="34" y="2002"/>
                    </a:lnTo>
                    <a:lnTo>
                      <a:pt x="34" y="2168"/>
                    </a:lnTo>
                    <a:cubicBezTo>
                      <a:pt x="34" y="2202"/>
                      <a:pt x="301" y="2202"/>
                      <a:pt x="301" y="2202"/>
                    </a:cubicBezTo>
                    <a:lnTo>
                      <a:pt x="367" y="2202"/>
                    </a:lnTo>
                    <a:lnTo>
                      <a:pt x="367" y="2502"/>
                    </a:lnTo>
                    <a:cubicBezTo>
                      <a:pt x="367" y="2502"/>
                      <a:pt x="486" y="2517"/>
                      <a:pt x="565" y="2517"/>
                    </a:cubicBezTo>
                    <a:cubicBezTo>
                      <a:pt x="605" y="2517"/>
                      <a:pt x="634" y="2513"/>
                      <a:pt x="634" y="2502"/>
                    </a:cubicBezTo>
                    <a:lnTo>
                      <a:pt x="634" y="2469"/>
                    </a:lnTo>
                    <a:cubicBezTo>
                      <a:pt x="634" y="2469"/>
                      <a:pt x="738" y="2483"/>
                      <a:pt x="807" y="2483"/>
                    </a:cubicBezTo>
                    <a:cubicBezTo>
                      <a:pt x="842" y="2483"/>
                      <a:pt x="868" y="2480"/>
                      <a:pt x="868" y="2469"/>
                    </a:cubicBezTo>
                    <a:lnTo>
                      <a:pt x="868" y="2268"/>
                    </a:lnTo>
                    <a:lnTo>
                      <a:pt x="1001" y="2268"/>
                    </a:lnTo>
                    <a:lnTo>
                      <a:pt x="1001" y="2035"/>
                    </a:lnTo>
                    <a:lnTo>
                      <a:pt x="1068" y="2035"/>
                    </a:lnTo>
                    <a:cubicBezTo>
                      <a:pt x="935" y="1768"/>
                      <a:pt x="935" y="1401"/>
                      <a:pt x="968" y="967"/>
                    </a:cubicBezTo>
                    <a:lnTo>
                      <a:pt x="968" y="567"/>
                    </a:lnTo>
                    <a:cubicBezTo>
                      <a:pt x="968" y="467"/>
                      <a:pt x="935" y="400"/>
                      <a:pt x="935" y="300"/>
                    </a:cubicBezTo>
                    <a:cubicBezTo>
                      <a:pt x="935" y="434"/>
                      <a:pt x="868" y="567"/>
                      <a:pt x="868" y="667"/>
                    </a:cubicBezTo>
                    <a:cubicBezTo>
                      <a:pt x="868" y="734"/>
                      <a:pt x="834" y="734"/>
                      <a:pt x="834" y="767"/>
                    </a:cubicBezTo>
                    <a:lnTo>
                      <a:pt x="834" y="834"/>
                    </a:lnTo>
                    <a:lnTo>
                      <a:pt x="801" y="834"/>
                    </a:lnTo>
                    <a:cubicBezTo>
                      <a:pt x="801" y="601"/>
                      <a:pt x="834" y="334"/>
                      <a:pt x="834" y="100"/>
                    </a:cubicBezTo>
                    <a:cubicBezTo>
                      <a:pt x="834" y="100"/>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4" name="Google Shape;4084;p40"/>
              <p:cNvSpPr/>
              <p:nvPr/>
            </p:nvSpPr>
            <p:spPr>
              <a:xfrm>
                <a:off x="-1755427" y="797323"/>
                <a:ext cx="67297" cy="169352"/>
              </a:xfrm>
              <a:custGeom>
                <a:avLst/>
                <a:gdLst/>
                <a:ahLst/>
                <a:cxnLst/>
                <a:rect l="l" t="t" r="r" b="b"/>
                <a:pathLst>
                  <a:path w="1001" h="2519" extrusionOk="0">
                    <a:moveTo>
                      <a:pt x="467" y="0"/>
                    </a:moveTo>
                    <a:lnTo>
                      <a:pt x="467" y="200"/>
                    </a:lnTo>
                    <a:lnTo>
                      <a:pt x="434" y="200"/>
                    </a:lnTo>
                    <a:lnTo>
                      <a:pt x="434" y="33"/>
                    </a:lnTo>
                    <a:cubicBezTo>
                      <a:pt x="434" y="67"/>
                      <a:pt x="234" y="67"/>
                      <a:pt x="234" y="100"/>
                    </a:cubicBezTo>
                    <a:lnTo>
                      <a:pt x="234" y="200"/>
                    </a:lnTo>
                    <a:cubicBezTo>
                      <a:pt x="167" y="234"/>
                      <a:pt x="133" y="267"/>
                      <a:pt x="133" y="334"/>
                    </a:cubicBezTo>
                    <a:lnTo>
                      <a:pt x="133" y="234"/>
                    </a:lnTo>
                    <a:cubicBezTo>
                      <a:pt x="133" y="300"/>
                      <a:pt x="100" y="400"/>
                      <a:pt x="100" y="500"/>
                    </a:cubicBezTo>
                    <a:cubicBezTo>
                      <a:pt x="33" y="1001"/>
                      <a:pt x="0" y="1534"/>
                      <a:pt x="0" y="2035"/>
                    </a:cubicBezTo>
                    <a:lnTo>
                      <a:pt x="67" y="2035"/>
                    </a:lnTo>
                    <a:lnTo>
                      <a:pt x="67" y="2202"/>
                    </a:lnTo>
                    <a:cubicBezTo>
                      <a:pt x="67" y="2218"/>
                      <a:pt x="125" y="2227"/>
                      <a:pt x="184" y="2227"/>
                    </a:cubicBezTo>
                    <a:cubicBezTo>
                      <a:pt x="242" y="2227"/>
                      <a:pt x="300" y="2218"/>
                      <a:pt x="300" y="2202"/>
                    </a:cubicBezTo>
                    <a:lnTo>
                      <a:pt x="334" y="2202"/>
                    </a:lnTo>
                    <a:lnTo>
                      <a:pt x="334" y="2468"/>
                    </a:lnTo>
                    <a:cubicBezTo>
                      <a:pt x="334" y="2502"/>
                      <a:pt x="400" y="2519"/>
                      <a:pt x="467" y="2519"/>
                    </a:cubicBezTo>
                    <a:cubicBezTo>
                      <a:pt x="534" y="2519"/>
                      <a:pt x="600" y="2502"/>
                      <a:pt x="600" y="2468"/>
                    </a:cubicBezTo>
                    <a:lnTo>
                      <a:pt x="600" y="2435"/>
                    </a:lnTo>
                    <a:cubicBezTo>
                      <a:pt x="600" y="2452"/>
                      <a:pt x="659" y="2460"/>
                      <a:pt x="717" y="2460"/>
                    </a:cubicBezTo>
                    <a:cubicBezTo>
                      <a:pt x="776" y="2460"/>
                      <a:pt x="834" y="2452"/>
                      <a:pt x="834" y="2435"/>
                    </a:cubicBezTo>
                    <a:lnTo>
                      <a:pt x="834" y="2268"/>
                    </a:lnTo>
                    <a:lnTo>
                      <a:pt x="1001" y="2268"/>
                    </a:lnTo>
                    <a:lnTo>
                      <a:pt x="1001" y="2068"/>
                    </a:lnTo>
                    <a:lnTo>
                      <a:pt x="834" y="2102"/>
                    </a:lnTo>
                    <a:cubicBezTo>
                      <a:pt x="801" y="1701"/>
                      <a:pt x="801" y="1268"/>
                      <a:pt x="767" y="867"/>
                    </a:cubicBezTo>
                    <a:lnTo>
                      <a:pt x="767" y="567"/>
                    </a:lnTo>
                    <a:cubicBezTo>
                      <a:pt x="767" y="500"/>
                      <a:pt x="734" y="400"/>
                      <a:pt x="734" y="300"/>
                    </a:cubicBezTo>
                    <a:lnTo>
                      <a:pt x="734" y="667"/>
                    </a:lnTo>
                    <a:lnTo>
                      <a:pt x="667" y="701"/>
                    </a:lnTo>
                    <a:lnTo>
                      <a:pt x="667" y="67"/>
                    </a:lnTo>
                    <a:cubicBezTo>
                      <a:pt x="667" y="33"/>
                      <a:pt x="467" y="33"/>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5" name="Google Shape;4085;p40"/>
              <p:cNvSpPr/>
              <p:nvPr/>
            </p:nvSpPr>
            <p:spPr>
              <a:xfrm>
                <a:off x="-1531216" y="801760"/>
                <a:ext cx="67364" cy="175000"/>
              </a:xfrm>
              <a:custGeom>
                <a:avLst/>
                <a:gdLst/>
                <a:ahLst/>
                <a:cxnLst/>
                <a:rect l="l" t="t" r="r" b="b"/>
                <a:pathLst>
                  <a:path w="1002" h="2603" extrusionOk="0">
                    <a:moveTo>
                      <a:pt x="468" y="1"/>
                    </a:moveTo>
                    <a:lnTo>
                      <a:pt x="468" y="201"/>
                    </a:lnTo>
                    <a:lnTo>
                      <a:pt x="434" y="201"/>
                    </a:lnTo>
                    <a:lnTo>
                      <a:pt x="434" y="34"/>
                    </a:lnTo>
                    <a:cubicBezTo>
                      <a:pt x="434" y="101"/>
                      <a:pt x="234" y="101"/>
                      <a:pt x="234" y="134"/>
                    </a:cubicBezTo>
                    <a:lnTo>
                      <a:pt x="234" y="201"/>
                    </a:lnTo>
                    <a:cubicBezTo>
                      <a:pt x="168" y="268"/>
                      <a:pt x="134" y="301"/>
                      <a:pt x="134" y="334"/>
                    </a:cubicBezTo>
                    <a:lnTo>
                      <a:pt x="134" y="268"/>
                    </a:lnTo>
                    <a:cubicBezTo>
                      <a:pt x="134" y="334"/>
                      <a:pt x="101" y="434"/>
                      <a:pt x="101" y="501"/>
                    </a:cubicBezTo>
                    <a:cubicBezTo>
                      <a:pt x="34" y="1035"/>
                      <a:pt x="1" y="1602"/>
                      <a:pt x="1" y="2136"/>
                    </a:cubicBezTo>
                    <a:lnTo>
                      <a:pt x="67" y="2136"/>
                    </a:lnTo>
                    <a:lnTo>
                      <a:pt x="67" y="2302"/>
                    </a:lnTo>
                    <a:cubicBezTo>
                      <a:pt x="67" y="2319"/>
                      <a:pt x="126" y="2327"/>
                      <a:pt x="184" y="2327"/>
                    </a:cubicBezTo>
                    <a:cubicBezTo>
                      <a:pt x="243" y="2327"/>
                      <a:pt x="301" y="2319"/>
                      <a:pt x="301" y="2302"/>
                    </a:cubicBezTo>
                    <a:lnTo>
                      <a:pt x="334" y="2302"/>
                    </a:lnTo>
                    <a:lnTo>
                      <a:pt x="334" y="2603"/>
                    </a:lnTo>
                    <a:lnTo>
                      <a:pt x="601" y="2603"/>
                    </a:lnTo>
                    <a:lnTo>
                      <a:pt x="601" y="2536"/>
                    </a:lnTo>
                    <a:lnTo>
                      <a:pt x="835" y="2536"/>
                    </a:lnTo>
                    <a:lnTo>
                      <a:pt x="835" y="2369"/>
                    </a:lnTo>
                    <a:lnTo>
                      <a:pt x="1001" y="2369"/>
                    </a:lnTo>
                    <a:lnTo>
                      <a:pt x="1001" y="2169"/>
                    </a:lnTo>
                    <a:cubicBezTo>
                      <a:pt x="876" y="2190"/>
                      <a:pt x="842" y="2198"/>
                      <a:pt x="835" y="2201"/>
                    </a:cubicBezTo>
                    <a:lnTo>
                      <a:pt x="835" y="2201"/>
                    </a:lnTo>
                    <a:cubicBezTo>
                      <a:pt x="801" y="1768"/>
                      <a:pt x="801" y="1334"/>
                      <a:pt x="768" y="868"/>
                    </a:cubicBezTo>
                    <a:lnTo>
                      <a:pt x="768" y="601"/>
                    </a:lnTo>
                    <a:cubicBezTo>
                      <a:pt x="768" y="501"/>
                      <a:pt x="735" y="434"/>
                      <a:pt x="735" y="334"/>
                    </a:cubicBezTo>
                    <a:lnTo>
                      <a:pt x="735" y="668"/>
                    </a:lnTo>
                    <a:lnTo>
                      <a:pt x="668" y="701"/>
                    </a:lnTo>
                    <a:lnTo>
                      <a:pt x="668" y="101"/>
                    </a:lnTo>
                    <a:cubicBezTo>
                      <a:pt x="668" y="34"/>
                      <a:pt x="468" y="34"/>
                      <a:pt x="4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6" name="Google Shape;4086;p40"/>
              <p:cNvSpPr/>
              <p:nvPr/>
            </p:nvSpPr>
            <p:spPr>
              <a:xfrm>
                <a:off x="-1643355" y="1088831"/>
                <a:ext cx="65146" cy="118392"/>
              </a:xfrm>
              <a:custGeom>
                <a:avLst/>
                <a:gdLst/>
                <a:ahLst/>
                <a:cxnLst/>
                <a:rect l="l" t="t" r="r" b="b"/>
                <a:pathLst>
                  <a:path w="969" h="1761"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534"/>
                    </a:lnTo>
                    <a:cubicBezTo>
                      <a:pt x="168" y="434"/>
                      <a:pt x="168" y="367"/>
                      <a:pt x="134" y="267"/>
                    </a:cubicBezTo>
                    <a:lnTo>
                      <a:pt x="134" y="401"/>
                    </a:lnTo>
                    <a:lnTo>
                      <a:pt x="1" y="1268"/>
                    </a:lnTo>
                    <a:lnTo>
                      <a:pt x="34" y="1335"/>
                    </a:lnTo>
                    <a:lnTo>
                      <a:pt x="34" y="1502"/>
                    </a:lnTo>
                    <a:cubicBezTo>
                      <a:pt x="34" y="1518"/>
                      <a:pt x="93" y="1527"/>
                      <a:pt x="151" y="1527"/>
                    </a:cubicBezTo>
                    <a:cubicBezTo>
                      <a:pt x="209" y="1527"/>
                      <a:pt x="268" y="1518"/>
                      <a:pt x="268" y="1502"/>
                    </a:cubicBezTo>
                    <a:lnTo>
                      <a:pt x="301" y="1502"/>
                    </a:lnTo>
                    <a:lnTo>
                      <a:pt x="301" y="1735"/>
                    </a:lnTo>
                    <a:cubicBezTo>
                      <a:pt x="301" y="1752"/>
                      <a:pt x="368" y="1760"/>
                      <a:pt x="435" y="1760"/>
                    </a:cubicBezTo>
                    <a:cubicBezTo>
                      <a:pt x="501" y="1760"/>
                      <a:pt x="568" y="1752"/>
                      <a:pt x="568" y="1735"/>
                    </a:cubicBezTo>
                    <a:lnTo>
                      <a:pt x="568" y="1668"/>
                    </a:lnTo>
                    <a:cubicBezTo>
                      <a:pt x="568" y="1685"/>
                      <a:pt x="626" y="1693"/>
                      <a:pt x="685" y="1693"/>
                    </a:cubicBezTo>
                    <a:cubicBezTo>
                      <a:pt x="743" y="1693"/>
                      <a:pt x="801" y="1685"/>
                      <a:pt x="801" y="1668"/>
                    </a:cubicBezTo>
                    <a:lnTo>
                      <a:pt x="801" y="1502"/>
                    </a:lnTo>
                    <a:cubicBezTo>
                      <a:pt x="902" y="1502"/>
                      <a:pt x="968" y="1502"/>
                      <a:pt x="968" y="1435"/>
                    </a:cubicBezTo>
                    <a:lnTo>
                      <a:pt x="968" y="1235"/>
                    </a:lnTo>
                    <a:cubicBezTo>
                      <a:pt x="946" y="1246"/>
                      <a:pt x="931" y="1250"/>
                      <a:pt x="921" y="1250"/>
                    </a:cubicBezTo>
                    <a:cubicBezTo>
                      <a:pt x="902" y="1250"/>
                      <a:pt x="902" y="1235"/>
                      <a:pt x="902" y="1235"/>
                    </a:cubicBezTo>
                    <a:cubicBezTo>
                      <a:pt x="835" y="1035"/>
                      <a:pt x="835" y="834"/>
                      <a:pt x="801" y="601"/>
                    </a:cubicBezTo>
                    <a:lnTo>
                      <a:pt x="801" y="534"/>
                    </a:lnTo>
                    <a:lnTo>
                      <a:pt x="801" y="401"/>
                    </a:lnTo>
                    <a:lnTo>
                      <a:pt x="801" y="267"/>
                    </a:lnTo>
                    <a:cubicBezTo>
                      <a:pt x="801" y="401"/>
                      <a:pt x="768" y="534"/>
                      <a:pt x="768" y="634"/>
                    </a:cubicBezTo>
                    <a:cubicBezTo>
                      <a:pt x="768" y="634"/>
                      <a:pt x="768" y="701"/>
                      <a:pt x="701" y="701"/>
                    </a:cubicBez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7" name="Google Shape;4087;p40"/>
              <p:cNvSpPr/>
              <p:nvPr/>
            </p:nvSpPr>
            <p:spPr>
              <a:xfrm>
                <a:off x="-1239639" y="978910"/>
                <a:ext cx="67297" cy="174462"/>
              </a:xfrm>
              <a:custGeom>
                <a:avLst/>
                <a:gdLst/>
                <a:ahLst/>
                <a:cxnLst/>
                <a:rect l="l" t="t" r="r" b="b"/>
                <a:pathLst>
                  <a:path w="1001" h="2595" extrusionOk="0">
                    <a:moveTo>
                      <a:pt x="467" y="1"/>
                    </a:moveTo>
                    <a:lnTo>
                      <a:pt x="467" y="201"/>
                    </a:lnTo>
                    <a:lnTo>
                      <a:pt x="434" y="201"/>
                    </a:lnTo>
                    <a:lnTo>
                      <a:pt x="434" y="34"/>
                    </a:lnTo>
                    <a:cubicBezTo>
                      <a:pt x="434" y="68"/>
                      <a:pt x="200" y="68"/>
                      <a:pt x="200" y="101"/>
                    </a:cubicBezTo>
                    <a:lnTo>
                      <a:pt x="200" y="201"/>
                    </a:lnTo>
                    <a:cubicBezTo>
                      <a:pt x="167" y="234"/>
                      <a:pt x="134" y="268"/>
                      <a:pt x="134" y="335"/>
                    </a:cubicBezTo>
                    <a:lnTo>
                      <a:pt x="134" y="234"/>
                    </a:lnTo>
                    <a:cubicBezTo>
                      <a:pt x="134" y="335"/>
                      <a:pt x="134" y="368"/>
                      <a:pt x="100" y="435"/>
                    </a:cubicBezTo>
                    <a:lnTo>
                      <a:pt x="100" y="501"/>
                    </a:lnTo>
                    <a:cubicBezTo>
                      <a:pt x="34" y="1035"/>
                      <a:pt x="0" y="1569"/>
                      <a:pt x="0" y="2102"/>
                    </a:cubicBezTo>
                    <a:lnTo>
                      <a:pt x="67" y="2102"/>
                    </a:lnTo>
                    <a:lnTo>
                      <a:pt x="67" y="2269"/>
                    </a:lnTo>
                    <a:cubicBezTo>
                      <a:pt x="67" y="2303"/>
                      <a:pt x="125" y="2319"/>
                      <a:pt x="184" y="2319"/>
                    </a:cubicBezTo>
                    <a:cubicBezTo>
                      <a:pt x="242" y="2319"/>
                      <a:pt x="300" y="2303"/>
                      <a:pt x="300" y="2269"/>
                    </a:cubicBezTo>
                    <a:lnTo>
                      <a:pt x="334" y="2269"/>
                    </a:lnTo>
                    <a:lnTo>
                      <a:pt x="334" y="2569"/>
                    </a:lnTo>
                    <a:cubicBezTo>
                      <a:pt x="334" y="2586"/>
                      <a:pt x="400" y="2594"/>
                      <a:pt x="467" y="2594"/>
                    </a:cubicBezTo>
                    <a:cubicBezTo>
                      <a:pt x="534" y="2594"/>
                      <a:pt x="601" y="2586"/>
                      <a:pt x="601" y="2569"/>
                    </a:cubicBezTo>
                    <a:lnTo>
                      <a:pt x="601" y="2536"/>
                    </a:lnTo>
                    <a:cubicBezTo>
                      <a:pt x="601" y="2547"/>
                      <a:pt x="627" y="2551"/>
                      <a:pt x="661" y="2551"/>
                    </a:cubicBezTo>
                    <a:cubicBezTo>
                      <a:pt x="730" y="2551"/>
                      <a:pt x="834" y="2536"/>
                      <a:pt x="834" y="2536"/>
                    </a:cubicBezTo>
                    <a:lnTo>
                      <a:pt x="834" y="2369"/>
                    </a:lnTo>
                    <a:lnTo>
                      <a:pt x="1001" y="2369"/>
                    </a:lnTo>
                    <a:lnTo>
                      <a:pt x="1001" y="2169"/>
                    </a:lnTo>
                    <a:lnTo>
                      <a:pt x="834" y="2236"/>
                    </a:lnTo>
                    <a:cubicBezTo>
                      <a:pt x="801" y="1769"/>
                      <a:pt x="801" y="1335"/>
                      <a:pt x="767" y="868"/>
                    </a:cubicBezTo>
                    <a:lnTo>
                      <a:pt x="767" y="601"/>
                    </a:lnTo>
                    <a:lnTo>
                      <a:pt x="767" y="568"/>
                    </a:lnTo>
                    <a:cubicBezTo>
                      <a:pt x="767" y="501"/>
                      <a:pt x="734" y="401"/>
                      <a:pt x="734" y="335"/>
                    </a:cubicBezTo>
                    <a:lnTo>
                      <a:pt x="734" y="668"/>
                    </a:lnTo>
                    <a:lnTo>
                      <a:pt x="667" y="701"/>
                    </a:lnTo>
                    <a:lnTo>
                      <a:pt x="667" y="68"/>
                    </a:ln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8" name="Google Shape;4088;p40"/>
              <p:cNvSpPr/>
              <p:nvPr/>
            </p:nvSpPr>
            <p:spPr>
              <a:xfrm>
                <a:off x="-1176847" y="779373"/>
                <a:ext cx="69583" cy="183941"/>
              </a:xfrm>
              <a:custGeom>
                <a:avLst/>
                <a:gdLst/>
                <a:ahLst/>
                <a:cxnLst/>
                <a:rect l="l" t="t" r="r" b="b"/>
                <a:pathLst>
                  <a:path w="1035" h="2736" extrusionOk="0">
                    <a:moveTo>
                      <a:pt x="467" y="0"/>
                    </a:moveTo>
                    <a:cubicBezTo>
                      <a:pt x="467" y="100"/>
                      <a:pt x="467" y="134"/>
                      <a:pt x="501" y="200"/>
                    </a:cubicBezTo>
                    <a:lnTo>
                      <a:pt x="467" y="200"/>
                    </a:lnTo>
                    <a:cubicBezTo>
                      <a:pt x="467" y="167"/>
                      <a:pt x="467" y="100"/>
                      <a:pt x="400" y="34"/>
                    </a:cubicBezTo>
                    <a:cubicBezTo>
                      <a:pt x="400" y="100"/>
                      <a:pt x="200" y="134"/>
                      <a:pt x="200" y="134"/>
                    </a:cubicBezTo>
                    <a:lnTo>
                      <a:pt x="200" y="200"/>
                    </a:lnTo>
                    <a:cubicBezTo>
                      <a:pt x="167" y="267"/>
                      <a:pt x="67" y="300"/>
                      <a:pt x="134" y="334"/>
                    </a:cubicBezTo>
                    <a:lnTo>
                      <a:pt x="134" y="501"/>
                    </a:lnTo>
                    <a:cubicBezTo>
                      <a:pt x="134" y="434"/>
                      <a:pt x="67" y="367"/>
                      <a:pt x="67" y="300"/>
                    </a:cubicBezTo>
                    <a:cubicBezTo>
                      <a:pt x="67" y="334"/>
                      <a:pt x="67" y="434"/>
                      <a:pt x="34" y="501"/>
                    </a:cubicBezTo>
                    <a:lnTo>
                      <a:pt x="34" y="534"/>
                    </a:lnTo>
                    <a:cubicBezTo>
                      <a:pt x="34" y="1134"/>
                      <a:pt x="34" y="1701"/>
                      <a:pt x="0" y="2302"/>
                    </a:cubicBezTo>
                    <a:lnTo>
                      <a:pt x="34" y="2302"/>
                    </a:lnTo>
                    <a:lnTo>
                      <a:pt x="34" y="2469"/>
                    </a:lnTo>
                    <a:lnTo>
                      <a:pt x="367" y="2469"/>
                    </a:lnTo>
                    <a:lnTo>
                      <a:pt x="367" y="2735"/>
                    </a:lnTo>
                    <a:lnTo>
                      <a:pt x="634" y="2735"/>
                    </a:lnTo>
                    <a:lnTo>
                      <a:pt x="634" y="2702"/>
                    </a:lnTo>
                    <a:lnTo>
                      <a:pt x="867" y="2702"/>
                    </a:lnTo>
                    <a:lnTo>
                      <a:pt x="867" y="2535"/>
                    </a:lnTo>
                    <a:cubicBezTo>
                      <a:pt x="968" y="2535"/>
                      <a:pt x="1001" y="2535"/>
                      <a:pt x="1001" y="2502"/>
                    </a:cubicBezTo>
                    <a:lnTo>
                      <a:pt x="1001" y="2302"/>
                    </a:lnTo>
                    <a:lnTo>
                      <a:pt x="1034" y="2302"/>
                    </a:lnTo>
                    <a:cubicBezTo>
                      <a:pt x="1034" y="1601"/>
                      <a:pt x="1001" y="934"/>
                      <a:pt x="734" y="300"/>
                    </a:cubicBezTo>
                    <a:lnTo>
                      <a:pt x="734" y="534"/>
                    </a:lnTo>
                    <a:cubicBezTo>
                      <a:pt x="734" y="367"/>
                      <a:pt x="701" y="200"/>
                      <a:pt x="667" y="100"/>
                    </a:cubicBez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9" name="Google Shape;4089;p40"/>
              <p:cNvSpPr/>
              <p:nvPr/>
            </p:nvSpPr>
            <p:spPr>
              <a:xfrm>
                <a:off x="-975022" y="936354"/>
                <a:ext cx="67364" cy="154226"/>
              </a:xfrm>
              <a:custGeom>
                <a:avLst/>
                <a:gdLst/>
                <a:ahLst/>
                <a:cxnLst/>
                <a:rect l="l" t="t" r="r" b="b"/>
                <a:pathLst>
                  <a:path w="1002" h="2294" extrusionOk="0">
                    <a:moveTo>
                      <a:pt x="501" y="0"/>
                    </a:moveTo>
                    <a:lnTo>
                      <a:pt x="501" y="200"/>
                    </a:lnTo>
                    <a:lnTo>
                      <a:pt x="434" y="200"/>
                    </a:lnTo>
                    <a:lnTo>
                      <a:pt x="434" y="34"/>
                    </a:lnTo>
                    <a:cubicBezTo>
                      <a:pt x="434" y="100"/>
                      <a:pt x="234" y="100"/>
                      <a:pt x="234" y="134"/>
                    </a:cubicBezTo>
                    <a:lnTo>
                      <a:pt x="234" y="200"/>
                    </a:lnTo>
                    <a:cubicBezTo>
                      <a:pt x="200" y="267"/>
                      <a:pt x="167" y="300"/>
                      <a:pt x="167" y="334"/>
                    </a:cubicBezTo>
                    <a:lnTo>
                      <a:pt x="167" y="634"/>
                    </a:lnTo>
                    <a:cubicBezTo>
                      <a:pt x="167" y="501"/>
                      <a:pt x="167" y="434"/>
                      <a:pt x="100" y="300"/>
                    </a:cubicBezTo>
                    <a:cubicBezTo>
                      <a:pt x="100" y="367"/>
                      <a:pt x="67" y="467"/>
                      <a:pt x="67" y="534"/>
                    </a:cubicBezTo>
                    <a:cubicBezTo>
                      <a:pt x="34" y="968"/>
                      <a:pt x="0" y="1368"/>
                      <a:pt x="0" y="1801"/>
                    </a:cubicBezTo>
                    <a:lnTo>
                      <a:pt x="34" y="1801"/>
                    </a:lnTo>
                    <a:lnTo>
                      <a:pt x="34" y="1968"/>
                    </a:lnTo>
                    <a:cubicBezTo>
                      <a:pt x="34" y="1985"/>
                      <a:pt x="100" y="1993"/>
                      <a:pt x="167" y="1993"/>
                    </a:cubicBezTo>
                    <a:cubicBezTo>
                      <a:pt x="234" y="1993"/>
                      <a:pt x="301" y="1985"/>
                      <a:pt x="301" y="1968"/>
                    </a:cubicBezTo>
                    <a:lnTo>
                      <a:pt x="334" y="1968"/>
                    </a:lnTo>
                    <a:lnTo>
                      <a:pt x="334" y="2268"/>
                    </a:lnTo>
                    <a:cubicBezTo>
                      <a:pt x="334" y="2285"/>
                      <a:pt x="392" y="2293"/>
                      <a:pt x="451" y="2293"/>
                    </a:cubicBezTo>
                    <a:cubicBezTo>
                      <a:pt x="509" y="2293"/>
                      <a:pt x="567" y="2285"/>
                      <a:pt x="567" y="2268"/>
                    </a:cubicBezTo>
                    <a:lnTo>
                      <a:pt x="567" y="2168"/>
                    </a:lnTo>
                    <a:cubicBezTo>
                      <a:pt x="567" y="2185"/>
                      <a:pt x="634" y="2193"/>
                      <a:pt x="701" y="2193"/>
                    </a:cubicBezTo>
                    <a:cubicBezTo>
                      <a:pt x="768" y="2193"/>
                      <a:pt x="834" y="2185"/>
                      <a:pt x="834" y="2168"/>
                    </a:cubicBezTo>
                    <a:lnTo>
                      <a:pt x="834" y="2002"/>
                    </a:lnTo>
                    <a:cubicBezTo>
                      <a:pt x="901" y="2002"/>
                      <a:pt x="1001" y="2002"/>
                      <a:pt x="1001" y="1968"/>
                    </a:cubicBezTo>
                    <a:lnTo>
                      <a:pt x="1001" y="1768"/>
                    </a:lnTo>
                    <a:lnTo>
                      <a:pt x="901" y="1835"/>
                    </a:lnTo>
                    <a:cubicBezTo>
                      <a:pt x="868" y="1501"/>
                      <a:pt x="868" y="1201"/>
                      <a:pt x="834" y="867"/>
                    </a:cubicBezTo>
                    <a:lnTo>
                      <a:pt x="834" y="601"/>
                    </a:lnTo>
                    <a:cubicBezTo>
                      <a:pt x="834" y="501"/>
                      <a:pt x="801" y="434"/>
                      <a:pt x="801" y="334"/>
                    </a:cubicBezTo>
                    <a:cubicBezTo>
                      <a:pt x="801" y="467"/>
                      <a:pt x="801" y="534"/>
                      <a:pt x="734" y="667"/>
                    </a:cubicBezTo>
                    <a:lnTo>
                      <a:pt x="701" y="701"/>
                    </a:lnTo>
                    <a:lnTo>
                      <a:pt x="701" y="100"/>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0" name="Google Shape;4090;p40"/>
              <p:cNvSpPr/>
              <p:nvPr/>
            </p:nvSpPr>
            <p:spPr>
              <a:xfrm>
                <a:off x="-818040" y="759136"/>
                <a:ext cx="71802" cy="168277"/>
              </a:xfrm>
              <a:custGeom>
                <a:avLst/>
                <a:gdLst/>
                <a:ahLst/>
                <a:cxnLst/>
                <a:rect l="l" t="t" r="r" b="b"/>
                <a:pathLst>
                  <a:path w="1068" h="2503" extrusionOk="0">
                    <a:moveTo>
                      <a:pt x="667" y="1"/>
                    </a:moveTo>
                    <a:lnTo>
                      <a:pt x="667" y="234"/>
                    </a:lnTo>
                    <a:lnTo>
                      <a:pt x="601" y="234"/>
                    </a:lnTo>
                    <a:lnTo>
                      <a:pt x="601" y="68"/>
                    </a:lnTo>
                    <a:cubicBezTo>
                      <a:pt x="601" y="101"/>
                      <a:pt x="401" y="134"/>
                      <a:pt x="401" y="134"/>
                    </a:cubicBezTo>
                    <a:lnTo>
                      <a:pt x="401" y="234"/>
                    </a:lnTo>
                    <a:cubicBezTo>
                      <a:pt x="367" y="268"/>
                      <a:pt x="334" y="301"/>
                      <a:pt x="334" y="335"/>
                    </a:cubicBezTo>
                    <a:lnTo>
                      <a:pt x="334" y="468"/>
                    </a:lnTo>
                    <a:cubicBezTo>
                      <a:pt x="334" y="435"/>
                      <a:pt x="267" y="335"/>
                      <a:pt x="267" y="301"/>
                    </a:cubicBezTo>
                    <a:cubicBezTo>
                      <a:pt x="267" y="401"/>
                      <a:pt x="234" y="468"/>
                      <a:pt x="234" y="501"/>
                    </a:cubicBezTo>
                    <a:cubicBezTo>
                      <a:pt x="200" y="1068"/>
                      <a:pt x="100" y="1569"/>
                      <a:pt x="0" y="2069"/>
                    </a:cubicBezTo>
                    <a:lnTo>
                      <a:pt x="67" y="2069"/>
                    </a:lnTo>
                    <a:cubicBezTo>
                      <a:pt x="67" y="2102"/>
                      <a:pt x="34" y="2169"/>
                      <a:pt x="34" y="2236"/>
                    </a:cubicBezTo>
                    <a:cubicBezTo>
                      <a:pt x="34" y="2236"/>
                      <a:pt x="234" y="2269"/>
                      <a:pt x="267" y="2269"/>
                    </a:cubicBezTo>
                    <a:lnTo>
                      <a:pt x="267" y="2236"/>
                    </a:lnTo>
                    <a:lnTo>
                      <a:pt x="401" y="2236"/>
                    </a:lnTo>
                    <a:cubicBezTo>
                      <a:pt x="367" y="2303"/>
                      <a:pt x="367" y="2403"/>
                      <a:pt x="334" y="2469"/>
                    </a:cubicBezTo>
                    <a:cubicBezTo>
                      <a:pt x="334" y="2469"/>
                      <a:pt x="534" y="2503"/>
                      <a:pt x="567" y="2503"/>
                    </a:cubicBezTo>
                    <a:lnTo>
                      <a:pt x="567" y="2469"/>
                    </a:lnTo>
                    <a:cubicBezTo>
                      <a:pt x="590" y="2469"/>
                      <a:pt x="671" y="2484"/>
                      <a:pt x="723" y="2484"/>
                    </a:cubicBezTo>
                    <a:cubicBezTo>
                      <a:pt x="749" y="2484"/>
                      <a:pt x="768" y="2481"/>
                      <a:pt x="768" y="2469"/>
                    </a:cubicBezTo>
                    <a:cubicBezTo>
                      <a:pt x="834" y="2403"/>
                      <a:pt x="834" y="2336"/>
                      <a:pt x="834" y="2269"/>
                    </a:cubicBezTo>
                    <a:lnTo>
                      <a:pt x="901" y="2269"/>
                    </a:lnTo>
                    <a:cubicBezTo>
                      <a:pt x="1001" y="2069"/>
                      <a:pt x="1034" y="1902"/>
                      <a:pt x="1034" y="1669"/>
                    </a:cubicBezTo>
                    <a:cubicBezTo>
                      <a:pt x="1068" y="1302"/>
                      <a:pt x="1068" y="802"/>
                      <a:pt x="901" y="301"/>
                    </a:cubicBezTo>
                    <a:lnTo>
                      <a:pt x="901" y="635"/>
                    </a:lnTo>
                    <a:lnTo>
                      <a:pt x="901" y="668"/>
                    </a:lnTo>
                    <a:cubicBezTo>
                      <a:pt x="901" y="468"/>
                      <a:pt x="901" y="301"/>
                      <a:pt x="868" y="101"/>
                    </a:cubicBezTo>
                    <a:cubicBezTo>
                      <a:pt x="868" y="68"/>
                      <a:pt x="667" y="68"/>
                      <a:pt x="6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1" name="Google Shape;4091;p40"/>
              <p:cNvSpPr/>
              <p:nvPr/>
            </p:nvSpPr>
            <p:spPr>
              <a:xfrm>
                <a:off x="-611700" y="738299"/>
                <a:ext cx="67275" cy="154223"/>
              </a:xfrm>
              <a:custGeom>
                <a:avLst/>
                <a:gdLst/>
                <a:ahLst/>
                <a:cxnLst/>
                <a:rect l="l" t="t" r="r" b="b"/>
                <a:pathLst>
                  <a:path w="1001" h="3218" extrusionOk="0">
                    <a:moveTo>
                      <a:pt x="534" y="1"/>
                    </a:moveTo>
                    <a:lnTo>
                      <a:pt x="534" y="201"/>
                    </a:lnTo>
                    <a:lnTo>
                      <a:pt x="501" y="201"/>
                    </a:lnTo>
                    <a:lnTo>
                      <a:pt x="501" y="34"/>
                    </a:lnTo>
                    <a:cubicBezTo>
                      <a:pt x="501" y="67"/>
                      <a:pt x="300" y="67"/>
                      <a:pt x="300" y="134"/>
                    </a:cubicBezTo>
                    <a:lnTo>
                      <a:pt x="300" y="201"/>
                    </a:lnTo>
                    <a:cubicBezTo>
                      <a:pt x="267" y="234"/>
                      <a:pt x="200" y="301"/>
                      <a:pt x="200" y="334"/>
                    </a:cubicBezTo>
                    <a:lnTo>
                      <a:pt x="200" y="534"/>
                    </a:lnTo>
                    <a:cubicBezTo>
                      <a:pt x="200" y="468"/>
                      <a:pt x="167" y="368"/>
                      <a:pt x="167" y="301"/>
                    </a:cubicBezTo>
                    <a:cubicBezTo>
                      <a:pt x="167" y="368"/>
                      <a:pt x="167" y="401"/>
                      <a:pt x="134" y="501"/>
                    </a:cubicBezTo>
                    <a:lnTo>
                      <a:pt x="134" y="534"/>
                    </a:lnTo>
                    <a:cubicBezTo>
                      <a:pt x="34" y="1302"/>
                      <a:pt x="0" y="2002"/>
                      <a:pt x="0" y="2736"/>
                    </a:cubicBezTo>
                    <a:lnTo>
                      <a:pt x="34" y="2736"/>
                    </a:lnTo>
                    <a:lnTo>
                      <a:pt x="34" y="2903"/>
                    </a:lnTo>
                    <a:cubicBezTo>
                      <a:pt x="34" y="2903"/>
                      <a:pt x="152" y="2932"/>
                      <a:pt x="231" y="2932"/>
                    </a:cubicBezTo>
                    <a:cubicBezTo>
                      <a:pt x="271" y="2932"/>
                      <a:pt x="300" y="2925"/>
                      <a:pt x="300" y="2903"/>
                    </a:cubicBezTo>
                    <a:lnTo>
                      <a:pt x="367" y="2903"/>
                    </a:lnTo>
                    <a:lnTo>
                      <a:pt x="367" y="3203"/>
                    </a:lnTo>
                    <a:cubicBezTo>
                      <a:pt x="367" y="3203"/>
                      <a:pt x="486" y="3218"/>
                      <a:pt x="565" y="3218"/>
                    </a:cubicBezTo>
                    <a:cubicBezTo>
                      <a:pt x="604" y="3218"/>
                      <a:pt x="634" y="3214"/>
                      <a:pt x="634" y="3203"/>
                    </a:cubicBezTo>
                    <a:lnTo>
                      <a:pt x="634" y="3170"/>
                    </a:lnTo>
                    <a:cubicBezTo>
                      <a:pt x="634" y="3170"/>
                      <a:pt x="738" y="3185"/>
                      <a:pt x="807" y="3185"/>
                    </a:cubicBezTo>
                    <a:cubicBezTo>
                      <a:pt x="842" y="3185"/>
                      <a:pt x="867" y="3181"/>
                      <a:pt x="867" y="3170"/>
                    </a:cubicBezTo>
                    <a:lnTo>
                      <a:pt x="867" y="3003"/>
                    </a:lnTo>
                    <a:lnTo>
                      <a:pt x="1001" y="3003"/>
                    </a:lnTo>
                    <a:lnTo>
                      <a:pt x="1001" y="2803"/>
                    </a:lnTo>
                    <a:cubicBezTo>
                      <a:pt x="968" y="2069"/>
                      <a:pt x="934" y="1402"/>
                      <a:pt x="834" y="701"/>
                    </a:cubicBezTo>
                    <a:lnTo>
                      <a:pt x="834" y="534"/>
                    </a:lnTo>
                    <a:lnTo>
                      <a:pt x="834" y="501"/>
                    </a:lnTo>
                    <a:cubicBezTo>
                      <a:pt x="834" y="401"/>
                      <a:pt x="801" y="334"/>
                      <a:pt x="801" y="301"/>
                    </a:cubicBezTo>
                    <a:lnTo>
                      <a:pt x="801" y="635"/>
                    </a:lnTo>
                    <a:lnTo>
                      <a:pt x="767" y="668"/>
                    </a:lnTo>
                    <a:lnTo>
                      <a:pt x="767" y="67"/>
                    </a:lnTo>
                    <a:cubicBezTo>
                      <a:pt x="767" y="34"/>
                      <a:pt x="534" y="34"/>
                      <a:pt x="5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2" name="Google Shape;4092;p40"/>
              <p:cNvSpPr/>
              <p:nvPr/>
            </p:nvSpPr>
            <p:spPr>
              <a:xfrm>
                <a:off x="-658840" y="1034980"/>
                <a:ext cx="67364" cy="146830"/>
              </a:xfrm>
              <a:custGeom>
                <a:avLst/>
                <a:gdLst/>
                <a:ahLst/>
                <a:cxnLst/>
                <a:rect l="l" t="t" r="r" b="b"/>
                <a:pathLst>
                  <a:path w="1002" h="2184" extrusionOk="0">
                    <a:moveTo>
                      <a:pt x="434" y="1"/>
                    </a:moveTo>
                    <a:lnTo>
                      <a:pt x="434" y="201"/>
                    </a:lnTo>
                    <a:lnTo>
                      <a:pt x="368" y="201"/>
                    </a:lnTo>
                    <a:lnTo>
                      <a:pt x="368" y="34"/>
                    </a:lnTo>
                    <a:cubicBezTo>
                      <a:pt x="368" y="68"/>
                      <a:pt x="167" y="101"/>
                      <a:pt x="167" y="101"/>
                    </a:cubicBezTo>
                    <a:lnTo>
                      <a:pt x="167" y="201"/>
                    </a:lnTo>
                    <a:cubicBezTo>
                      <a:pt x="134" y="234"/>
                      <a:pt x="101" y="268"/>
                      <a:pt x="101" y="334"/>
                    </a:cubicBezTo>
                    <a:lnTo>
                      <a:pt x="101" y="668"/>
                    </a:lnTo>
                    <a:cubicBezTo>
                      <a:pt x="101" y="535"/>
                      <a:pt x="34" y="401"/>
                      <a:pt x="34" y="301"/>
                    </a:cubicBezTo>
                    <a:cubicBezTo>
                      <a:pt x="34" y="368"/>
                      <a:pt x="1" y="468"/>
                      <a:pt x="1" y="535"/>
                    </a:cubicBezTo>
                    <a:lnTo>
                      <a:pt x="1" y="1702"/>
                    </a:lnTo>
                    <a:lnTo>
                      <a:pt x="34" y="1702"/>
                    </a:lnTo>
                    <a:lnTo>
                      <a:pt x="34" y="1869"/>
                    </a:lnTo>
                    <a:cubicBezTo>
                      <a:pt x="34" y="1880"/>
                      <a:pt x="53" y="1884"/>
                      <a:pt x="79" y="1884"/>
                    </a:cubicBezTo>
                    <a:cubicBezTo>
                      <a:pt x="130" y="1884"/>
                      <a:pt x="212" y="1869"/>
                      <a:pt x="234" y="1869"/>
                    </a:cubicBezTo>
                    <a:lnTo>
                      <a:pt x="301" y="1869"/>
                    </a:lnTo>
                    <a:cubicBezTo>
                      <a:pt x="301" y="1969"/>
                      <a:pt x="301" y="2069"/>
                      <a:pt x="334" y="2169"/>
                    </a:cubicBezTo>
                    <a:cubicBezTo>
                      <a:pt x="334" y="2180"/>
                      <a:pt x="364" y="2184"/>
                      <a:pt x="403" y="2184"/>
                    </a:cubicBezTo>
                    <a:cubicBezTo>
                      <a:pt x="483" y="2184"/>
                      <a:pt x="601" y="2169"/>
                      <a:pt x="601" y="2169"/>
                    </a:cubicBezTo>
                    <a:cubicBezTo>
                      <a:pt x="601" y="2180"/>
                      <a:pt x="627" y="2184"/>
                      <a:pt x="662" y="2184"/>
                    </a:cubicBezTo>
                    <a:cubicBezTo>
                      <a:pt x="731" y="2184"/>
                      <a:pt x="835" y="2169"/>
                      <a:pt x="835" y="2169"/>
                    </a:cubicBezTo>
                    <a:lnTo>
                      <a:pt x="835" y="2002"/>
                    </a:lnTo>
                    <a:cubicBezTo>
                      <a:pt x="935" y="2002"/>
                      <a:pt x="1001" y="2002"/>
                      <a:pt x="1001" y="1969"/>
                    </a:cubicBezTo>
                    <a:cubicBezTo>
                      <a:pt x="868" y="1836"/>
                      <a:pt x="868" y="1735"/>
                      <a:pt x="835" y="1702"/>
                    </a:cubicBezTo>
                    <a:cubicBezTo>
                      <a:pt x="868" y="1702"/>
                      <a:pt x="868" y="1702"/>
                      <a:pt x="868" y="1669"/>
                    </a:cubicBezTo>
                    <a:cubicBezTo>
                      <a:pt x="835" y="1302"/>
                      <a:pt x="768" y="902"/>
                      <a:pt x="701" y="568"/>
                    </a:cubicBezTo>
                    <a:lnTo>
                      <a:pt x="701" y="535"/>
                    </a:lnTo>
                    <a:cubicBezTo>
                      <a:pt x="701" y="435"/>
                      <a:pt x="668" y="368"/>
                      <a:pt x="668" y="268"/>
                    </a:cubicBezTo>
                    <a:lnTo>
                      <a:pt x="668" y="601"/>
                    </a:lnTo>
                    <a:lnTo>
                      <a:pt x="668" y="668"/>
                    </a:lnTo>
                    <a:cubicBezTo>
                      <a:pt x="668" y="435"/>
                      <a:pt x="634" y="268"/>
                      <a:pt x="634" y="68"/>
                    </a:cubicBezTo>
                    <a:cubicBezTo>
                      <a:pt x="634"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3" name="Google Shape;4093;p40"/>
              <p:cNvSpPr/>
              <p:nvPr/>
            </p:nvSpPr>
            <p:spPr>
              <a:xfrm>
                <a:off x="-465957" y="943077"/>
                <a:ext cx="76306" cy="193891"/>
              </a:xfrm>
              <a:custGeom>
                <a:avLst/>
                <a:gdLst/>
                <a:ahLst/>
                <a:cxnLst/>
                <a:rect l="l" t="t" r="r" b="b"/>
                <a:pathLst>
                  <a:path w="1135" h="2884" extrusionOk="0">
                    <a:moveTo>
                      <a:pt x="601" y="0"/>
                    </a:moveTo>
                    <a:lnTo>
                      <a:pt x="601" y="200"/>
                    </a:lnTo>
                    <a:lnTo>
                      <a:pt x="567" y="200"/>
                    </a:lnTo>
                    <a:lnTo>
                      <a:pt x="567" y="34"/>
                    </a:lnTo>
                    <a:cubicBezTo>
                      <a:pt x="567" y="67"/>
                      <a:pt x="334" y="67"/>
                      <a:pt x="334" y="100"/>
                    </a:cubicBezTo>
                    <a:lnTo>
                      <a:pt x="334" y="200"/>
                    </a:lnTo>
                    <a:cubicBezTo>
                      <a:pt x="301" y="234"/>
                      <a:pt x="267" y="267"/>
                      <a:pt x="267" y="334"/>
                    </a:cubicBezTo>
                    <a:cubicBezTo>
                      <a:pt x="267" y="401"/>
                      <a:pt x="267" y="434"/>
                      <a:pt x="234" y="534"/>
                    </a:cubicBezTo>
                    <a:lnTo>
                      <a:pt x="234" y="267"/>
                    </a:lnTo>
                    <a:cubicBezTo>
                      <a:pt x="67" y="934"/>
                      <a:pt x="0" y="1668"/>
                      <a:pt x="134" y="2369"/>
                    </a:cubicBezTo>
                    <a:lnTo>
                      <a:pt x="134" y="2569"/>
                    </a:lnTo>
                    <a:cubicBezTo>
                      <a:pt x="134" y="2580"/>
                      <a:pt x="164" y="2584"/>
                      <a:pt x="203" y="2584"/>
                    </a:cubicBezTo>
                    <a:cubicBezTo>
                      <a:pt x="282" y="2584"/>
                      <a:pt x="401" y="2569"/>
                      <a:pt x="401" y="2569"/>
                    </a:cubicBezTo>
                    <a:lnTo>
                      <a:pt x="434" y="2569"/>
                    </a:lnTo>
                    <a:cubicBezTo>
                      <a:pt x="434" y="2669"/>
                      <a:pt x="434" y="2769"/>
                      <a:pt x="467" y="2869"/>
                    </a:cubicBezTo>
                    <a:cubicBezTo>
                      <a:pt x="467" y="2880"/>
                      <a:pt x="497" y="2884"/>
                      <a:pt x="537" y="2884"/>
                    </a:cubicBezTo>
                    <a:cubicBezTo>
                      <a:pt x="616" y="2884"/>
                      <a:pt x="734" y="2869"/>
                      <a:pt x="734" y="2869"/>
                    </a:cubicBezTo>
                    <a:lnTo>
                      <a:pt x="734" y="2836"/>
                    </a:lnTo>
                    <a:cubicBezTo>
                      <a:pt x="734" y="2847"/>
                      <a:pt x="760" y="2850"/>
                      <a:pt x="795" y="2850"/>
                    </a:cubicBezTo>
                    <a:cubicBezTo>
                      <a:pt x="864" y="2850"/>
                      <a:pt x="968" y="2836"/>
                      <a:pt x="968" y="2836"/>
                    </a:cubicBezTo>
                    <a:lnTo>
                      <a:pt x="968" y="2669"/>
                    </a:lnTo>
                    <a:cubicBezTo>
                      <a:pt x="1068" y="2669"/>
                      <a:pt x="1135" y="2669"/>
                      <a:pt x="1135" y="2602"/>
                    </a:cubicBezTo>
                    <a:cubicBezTo>
                      <a:pt x="1068" y="2435"/>
                      <a:pt x="1001" y="2402"/>
                      <a:pt x="1001" y="2302"/>
                    </a:cubicBezTo>
                    <a:lnTo>
                      <a:pt x="1068" y="2302"/>
                    </a:lnTo>
                    <a:lnTo>
                      <a:pt x="934" y="701"/>
                    </a:lnTo>
                    <a:lnTo>
                      <a:pt x="934" y="501"/>
                    </a:lnTo>
                    <a:cubicBezTo>
                      <a:pt x="934" y="401"/>
                      <a:pt x="901" y="334"/>
                      <a:pt x="901" y="267"/>
                    </a:cubicBezTo>
                    <a:cubicBezTo>
                      <a:pt x="834" y="401"/>
                      <a:pt x="834" y="534"/>
                      <a:pt x="801" y="701"/>
                    </a:cubicBezTo>
                    <a:lnTo>
                      <a:pt x="801" y="67"/>
                    </a:lnTo>
                    <a:cubicBezTo>
                      <a:pt x="801" y="34"/>
                      <a:pt x="601" y="34"/>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4" name="Google Shape;4094;p40"/>
              <p:cNvSpPr/>
              <p:nvPr/>
            </p:nvSpPr>
            <p:spPr>
              <a:xfrm>
                <a:off x="-4502553" y="1195926"/>
                <a:ext cx="3955726" cy="3769467"/>
              </a:xfrm>
              <a:custGeom>
                <a:avLst/>
                <a:gdLst/>
                <a:ahLst/>
                <a:cxnLst/>
                <a:rect l="l" t="t" r="r" b="b"/>
                <a:pathLst>
                  <a:path w="55507" h="56183" extrusionOk="0">
                    <a:moveTo>
                      <a:pt x="54740" y="1009"/>
                    </a:moveTo>
                    <a:cubicBezTo>
                      <a:pt x="54733" y="1066"/>
                      <a:pt x="54731" y="1120"/>
                      <a:pt x="54734" y="1174"/>
                    </a:cubicBezTo>
                    <a:lnTo>
                      <a:pt x="54734" y="1174"/>
                    </a:lnTo>
                    <a:lnTo>
                      <a:pt x="54740" y="1009"/>
                    </a:lnTo>
                    <a:close/>
                    <a:moveTo>
                      <a:pt x="1969" y="2210"/>
                    </a:moveTo>
                    <a:cubicBezTo>
                      <a:pt x="2002" y="2277"/>
                      <a:pt x="2035" y="2277"/>
                      <a:pt x="2102" y="2277"/>
                    </a:cubicBezTo>
                    <a:lnTo>
                      <a:pt x="1969" y="2277"/>
                    </a:lnTo>
                    <a:lnTo>
                      <a:pt x="1969" y="2210"/>
                    </a:lnTo>
                    <a:close/>
                    <a:moveTo>
                      <a:pt x="5538" y="55348"/>
                    </a:moveTo>
                    <a:cubicBezTo>
                      <a:pt x="4904" y="55381"/>
                      <a:pt x="4337" y="55482"/>
                      <a:pt x="3736" y="55548"/>
                    </a:cubicBezTo>
                    <a:lnTo>
                      <a:pt x="3736" y="55448"/>
                    </a:lnTo>
                    <a:cubicBezTo>
                      <a:pt x="4337" y="55381"/>
                      <a:pt x="4904" y="55381"/>
                      <a:pt x="5538" y="55348"/>
                    </a:cubicBezTo>
                    <a:close/>
                    <a:moveTo>
                      <a:pt x="7452" y="0"/>
                    </a:moveTo>
                    <a:cubicBezTo>
                      <a:pt x="5673" y="0"/>
                      <a:pt x="3900" y="40"/>
                      <a:pt x="2102" y="142"/>
                    </a:cubicBezTo>
                    <a:cubicBezTo>
                      <a:pt x="2202" y="142"/>
                      <a:pt x="2269" y="175"/>
                      <a:pt x="2369" y="175"/>
                    </a:cubicBezTo>
                    <a:lnTo>
                      <a:pt x="1969" y="175"/>
                    </a:lnTo>
                    <a:cubicBezTo>
                      <a:pt x="1735" y="175"/>
                      <a:pt x="1502" y="475"/>
                      <a:pt x="1301" y="475"/>
                    </a:cubicBezTo>
                    <a:cubicBezTo>
                      <a:pt x="1668" y="509"/>
                      <a:pt x="2035" y="509"/>
                      <a:pt x="2402" y="542"/>
                    </a:cubicBezTo>
                    <a:lnTo>
                      <a:pt x="1401" y="542"/>
                    </a:lnTo>
                    <a:cubicBezTo>
                      <a:pt x="1335" y="542"/>
                      <a:pt x="1201" y="809"/>
                      <a:pt x="1135" y="976"/>
                    </a:cubicBezTo>
                    <a:lnTo>
                      <a:pt x="868" y="976"/>
                    </a:lnTo>
                    <a:cubicBezTo>
                      <a:pt x="834" y="976"/>
                      <a:pt x="801" y="1676"/>
                      <a:pt x="801" y="1676"/>
                    </a:cubicBezTo>
                    <a:lnTo>
                      <a:pt x="868" y="1676"/>
                    </a:lnTo>
                    <a:cubicBezTo>
                      <a:pt x="901" y="1876"/>
                      <a:pt x="1001" y="2210"/>
                      <a:pt x="1035" y="2210"/>
                    </a:cubicBezTo>
                    <a:lnTo>
                      <a:pt x="1235" y="2210"/>
                    </a:lnTo>
                    <a:lnTo>
                      <a:pt x="1235" y="2310"/>
                    </a:lnTo>
                    <a:cubicBezTo>
                      <a:pt x="1135" y="2444"/>
                      <a:pt x="1001" y="2510"/>
                      <a:pt x="1001" y="2644"/>
                    </a:cubicBezTo>
                    <a:cubicBezTo>
                      <a:pt x="1001" y="2944"/>
                      <a:pt x="968" y="3177"/>
                      <a:pt x="968" y="3478"/>
                    </a:cubicBezTo>
                    <a:cubicBezTo>
                      <a:pt x="968" y="3444"/>
                      <a:pt x="901" y="3444"/>
                      <a:pt x="901" y="3378"/>
                    </a:cubicBezTo>
                    <a:cubicBezTo>
                      <a:pt x="901" y="3111"/>
                      <a:pt x="901" y="2810"/>
                      <a:pt x="868" y="2510"/>
                    </a:cubicBezTo>
                    <a:cubicBezTo>
                      <a:pt x="868" y="2710"/>
                      <a:pt x="801" y="2977"/>
                      <a:pt x="801" y="3177"/>
                    </a:cubicBezTo>
                    <a:cubicBezTo>
                      <a:pt x="634" y="4979"/>
                      <a:pt x="401" y="6713"/>
                      <a:pt x="234" y="8515"/>
                    </a:cubicBezTo>
                    <a:cubicBezTo>
                      <a:pt x="201" y="10449"/>
                      <a:pt x="134" y="12351"/>
                      <a:pt x="67" y="14285"/>
                    </a:cubicBezTo>
                    <a:cubicBezTo>
                      <a:pt x="0" y="19055"/>
                      <a:pt x="0" y="23859"/>
                      <a:pt x="67" y="28662"/>
                    </a:cubicBezTo>
                    <a:cubicBezTo>
                      <a:pt x="234" y="37168"/>
                      <a:pt x="734" y="45641"/>
                      <a:pt x="1401" y="54081"/>
                    </a:cubicBezTo>
                    <a:lnTo>
                      <a:pt x="1335" y="54081"/>
                    </a:lnTo>
                    <a:cubicBezTo>
                      <a:pt x="1301" y="54081"/>
                      <a:pt x="1301" y="54481"/>
                      <a:pt x="1235" y="54681"/>
                    </a:cubicBezTo>
                    <a:cubicBezTo>
                      <a:pt x="1235" y="54748"/>
                      <a:pt x="1235" y="54814"/>
                      <a:pt x="1201" y="54814"/>
                    </a:cubicBezTo>
                    <a:lnTo>
                      <a:pt x="1301" y="54814"/>
                    </a:lnTo>
                    <a:cubicBezTo>
                      <a:pt x="1333" y="55006"/>
                      <a:pt x="1396" y="55350"/>
                      <a:pt x="1460" y="55350"/>
                    </a:cubicBezTo>
                    <a:cubicBezTo>
                      <a:pt x="1462" y="55350"/>
                      <a:pt x="1465" y="55350"/>
                      <a:pt x="1468" y="55348"/>
                    </a:cubicBezTo>
                    <a:cubicBezTo>
                      <a:pt x="1735" y="55348"/>
                      <a:pt x="2002" y="55315"/>
                      <a:pt x="2302" y="55315"/>
                    </a:cubicBezTo>
                    <a:cubicBezTo>
                      <a:pt x="2302" y="55415"/>
                      <a:pt x="2335" y="55582"/>
                      <a:pt x="2335" y="55715"/>
                    </a:cubicBezTo>
                    <a:cubicBezTo>
                      <a:pt x="2169" y="55715"/>
                      <a:pt x="2035" y="55748"/>
                      <a:pt x="1868" y="55748"/>
                    </a:cubicBezTo>
                    <a:cubicBezTo>
                      <a:pt x="2035" y="55748"/>
                      <a:pt x="2169" y="55848"/>
                      <a:pt x="2335" y="55882"/>
                    </a:cubicBezTo>
                    <a:lnTo>
                      <a:pt x="2335" y="55982"/>
                    </a:lnTo>
                    <a:cubicBezTo>
                      <a:pt x="2352" y="56115"/>
                      <a:pt x="2527" y="56182"/>
                      <a:pt x="2698" y="56182"/>
                    </a:cubicBezTo>
                    <a:cubicBezTo>
                      <a:pt x="2869" y="56182"/>
                      <a:pt x="3036" y="56115"/>
                      <a:pt x="3036" y="55982"/>
                    </a:cubicBezTo>
                    <a:lnTo>
                      <a:pt x="3169" y="55982"/>
                    </a:lnTo>
                    <a:cubicBezTo>
                      <a:pt x="3236" y="56015"/>
                      <a:pt x="3311" y="56032"/>
                      <a:pt x="3382" y="56032"/>
                    </a:cubicBezTo>
                    <a:cubicBezTo>
                      <a:pt x="3453" y="56032"/>
                      <a:pt x="3520" y="56015"/>
                      <a:pt x="3570" y="55982"/>
                    </a:cubicBezTo>
                    <a:cubicBezTo>
                      <a:pt x="5838" y="55982"/>
                      <a:pt x="8140" y="55915"/>
                      <a:pt x="10375" y="55815"/>
                    </a:cubicBezTo>
                    <a:lnTo>
                      <a:pt x="18647" y="55448"/>
                    </a:lnTo>
                    <a:cubicBezTo>
                      <a:pt x="24184" y="55215"/>
                      <a:pt x="29722" y="55115"/>
                      <a:pt x="35226" y="55015"/>
                    </a:cubicBezTo>
                    <a:cubicBezTo>
                      <a:pt x="38081" y="54992"/>
                      <a:pt x="40966" y="54923"/>
                      <a:pt x="43841" y="54923"/>
                    </a:cubicBezTo>
                    <a:cubicBezTo>
                      <a:pt x="45199" y="54923"/>
                      <a:pt x="46553" y="54938"/>
                      <a:pt x="47901" y="54981"/>
                    </a:cubicBezTo>
                    <a:cubicBezTo>
                      <a:pt x="48435" y="55015"/>
                      <a:pt x="48935" y="55015"/>
                      <a:pt x="49502" y="55048"/>
                    </a:cubicBezTo>
                    <a:cubicBezTo>
                      <a:pt x="50537" y="55148"/>
                      <a:pt x="51604" y="55315"/>
                      <a:pt x="52605" y="55615"/>
                    </a:cubicBezTo>
                    <a:cubicBezTo>
                      <a:pt x="52619" y="55618"/>
                      <a:pt x="52633" y="55620"/>
                      <a:pt x="52646" y="55620"/>
                    </a:cubicBezTo>
                    <a:cubicBezTo>
                      <a:pt x="52759" y="55620"/>
                      <a:pt x="52842" y="55501"/>
                      <a:pt x="52872" y="55381"/>
                    </a:cubicBezTo>
                    <a:cubicBezTo>
                      <a:pt x="52938" y="55381"/>
                      <a:pt x="53005" y="55448"/>
                      <a:pt x="53072" y="55448"/>
                    </a:cubicBezTo>
                    <a:cubicBezTo>
                      <a:pt x="53134" y="55458"/>
                      <a:pt x="53189" y="55466"/>
                      <a:pt x="53239" y="55466"/>
                    </a:cubicBezTo>
                    <a:cubicBezTo>
                      <a:pt x="53351" y="55466"/>
                      <a:pt x="53436" y="55430"/>
                      <a:pt x="53505" y="55315"/>
                    </a:cubicBezTo>
                    <a:lnTo>
                      <a:pt x="53505" y="55615"/>
                    </a:lnTo>
                    <a:cubicBezTo>
                      <a:pt x="53505" y="55715"/>
                      <a:pt x="53680" y="55765"/>
                      <a:pt x="53856" y="55765"/>
                    </a:cubicBezTo>
                    <a:cubicBezTo>
                      <a:pt x="54031" y="55765"/>
                      <a:pt x="54206" y="55715"/>
                      <a:pt x="54206" y="55615"/>
                    </a:cubicBezTo>
                    <a:lnTo>
                      <a:pt x="54206" y="55448"/>
                    </a:lnTo>
                    <a:cubicBezTo>
                      <a:pt x="54221" y="55553"/>
                      <a:pt x="54364" y="55604"/>
                      <a:pt x="54518" y="55604"/>
                    </a:cubicBezTo>
                    <a:cubicBezTo>
                      <a:pt x="54705" y="55604"/>
                      <a:pt x="54906" y="55528"/>
                      <a:pt x="54906" y="55381"/>
                    </a:cubicBezTo>
                    <a:lnTo>
                      <a:pt x="54906" y="54981"/>
                    </a:lnTo>
                    <a:cubicBezTo>
                      <a:pt x="55106" y="54981"/>
                      <a:pt x="55373" y="54914"/>
                      <a:pt x="55373" y="54781"/>
                    </a:cubicBezTo>
                    <a:lnTo>
                      <a:pt x="55373" y="54281"/>
                    </a:lnTo>
                    <a:cubicBezTo>
                      <a:pt x="55440" y="54214"/>
                      <a:pt x="55507" y="54181"/>
                      <a:pt x="55507" y="54114"/>
                    </a:cubicBezTo>
                    <a:cubicBezTo>
                      <a:pt x="55407" y="45207"/>
                      <a:pt x="55373" y="36368"/>
                      <a:pt x="55340" y="27495"/>
                    </a:cubicBezTo>
                    <a:cubicBezTo>
                      <a:pt x="55273" y="23625"/>
                      <a:pt x="55273" y="19789"/>
                      <a:pt x="55240" y="15920"/>
                    </a:cubicBezTo>
                    <a:cubicBezTo>
                      <a:pt x="55240" y="13985"/>
                      <a:pt x="55207" y="12017"/>
                      <a:pt x="55207" y="10116"/>
                    </a:cubicBezTo>
                    <a:cubicBezTo>
                      <a:pt x="55240" y="7547"/>
                      <a:pt x="55106" y="5045"/>
                      <a:pt x="54906" y="2510"/>
                    </a:cubicBezTo>
                    <a:cubicBezTo>
                      <a:pt x="54906" y="2277"/>
                      <a:pt x="54906" y="2010"/>
                      <a:pt x="54873" y="1776"/>
                    </a:cubicBezTo>
                    <a:cubicBezTo>
                      <a:pt x="54873" y="1810"/>
                      <a:pt x="54873" y="1810"/>
                      <a:pt x="54806" y="1843"/>
                    </a:cubicBezTo>
                    <a:lnTo>
                      <a:pt x="54806" y="1710"/>
                    </a:lnTo>
                    <a:cubicBezTo>
                      <a:pt x="54806" y="1552"/>
                      <a:pt x="54744" y="1373"/>
                      <a:pt x="54734" y="1174"/>
                    </a:cubicBezTo>
                    <a:lnTo>
                      <a:pt x="54734" y="1174"/>
                    </a:lnTo>
                    <a:lnTo>
                      <a:pt x="54706" y="2010"/>
                    </a:lnTo>
                    <a:lnTo>
                      <a:pt x="54539" y="2177"/>
                    </a:lnTo>
                    <a:lnTo>
                      <a:pt x="54539" y="1676"/>
                    </a:lnTo>
                    <a:cubicBezTo>
                      <a:pt x="54573" y="1543"/>
                      <a:pt x="54573" y="1443"/>
                      <a:pt x="54539" y="1343"/>
                    </a:cubicBezTo>
                    <a:lnTo>
                      <a:pt x="54539" y="375"/>
                    </a:lnTo>
                    <a:cubicBezTo>
                      <a:pt x="54539" y="342"/>
                      <a:pt x="54206" y="309"/>
                      <a:pt x="53972" y="275"/>
                    </a:cubicBezTo>
                    <a:cubicBezTo>
                      <a:pt x="53939" y="175"/>
                      <a:pt x="53872" y="109"/>
                      <a:pt x="53772" y="109"/>
                    </a:cubicBezTo>
                    <a:cubicBezTo>
                      <a:pt x="46204" y="195"/>
                      <a:pt x="38660" y="282"/>
                      <a:pt x="31076" y="282"/>
                    </a:cubicBezTo>
                    <a:cubicBezTo>
                      <a:pt x="29903" y="282"/>
                      <a:pt x="28729" y="280"/>
                      <a:pt x="27553" y="275"/>
                    </a:cubicBezTo>
                    <a:cubicBezTo>
                      <a:pt x="23851" y="275"/>
                      <a:pt x="20081" y="209"/>
                      <a:pt x="16379" y="142"/>
                    </a:cubicBezTo>
                    <a:cubicBezTo>
                      <a:pt x="14544" y="109"/>
                      <a:pt x="12676" y="109"/>
                      <a:pt x="10842" y="42"/>
                    </a:cubicBezTo>
                    <a:cubicBezTo>
                      <a:pt x="9704" y="16"/>
                      <a:pt x="8577" y="0"/>
                      <a:pt x="745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095" name="Google Shape;4095;p40"/>
          <p:cNvGrpSpPr/>
          <p:nvPr/>
        </p:nvGrpSpPr>
        <p:grpSpPr>
          <a:xfrm>
            <a:off x="1904386" y="3069802"/>
            <a:ext cx="3316580" cy="1211079"/>
            <a:chOff x="-4172949" y="2918635"/>
            <a:chExt cx="3334810" cy="1053112"/>
          </a:xfrm>
        </p:grpSpPr>
        <p:sp>
          <p:nvSpPr>
            <p:cNvPr id="4096" name="Google Shape;4096;p40"/>
            <p:cNvSpPr/>
            <p:nvPr/>
          </p:nvSpPr>
          <p:spPr>
            <a:xfrm>
              <a:off x="-4172949" y="2918635"/>
              <a:ext cx="3334810" cy="56473"/>
            </a:xfrm>
            <a:custGeom>
              <a:avLst/>
              <a:gdLst/>
              <a:ahLst/>
              <a:cxnLst/>
              <a:rect l="l" t="t" r="r" b="b"/>
              <a:pathLst>
                <a:path w="49603" h="840" extrusionOk="0">
                  <a:moveTo>
                    <a:pt x="39030" y="1"/>
                  </a:moveTo>
                  <a:cubicBezTo>
                    <a:pt x="34255" y="1"/>
                    <a:pt x="29486" y="36"/>
                    <a:pt x="24718" y="95"/>
                  </a:cubicBezTo>
                  <a:cubicBezTo>
                    <a:pt x="20615" y="128"/>
                    <a:pt x="16579" y="161"/>
                    <a:pt x="12509" y="261"/>
                  </a:cubicBezTo>
                  <a:cubicBezTo>
                    <a:pt x="8373" y="328"/>
                    <a:pt x="4203" y="295"/>
                    <a:pt x="67" y="662"/>
                  </a:cubicBezTo>
                  <a:cubicBezTo>
                    <a:pt x="0" y="662"/>
                    <a:pt x="0" y="795"/>
                    <a:pt x="67" y="795"/>
                  </a:cubicBezTo>
                  <a:cubicBezTo>
                    <a:pt x="1044" y="827"/>
                    <a:pt x="2023" y="839"/>
                    <a:pt x="3004" y="839"/>
                  </a:cubicBezTo>
                  <a:cubicBezTo>
                    <a:pt x="6172" y="839"/>
                    <a:pt x="9350" y="705"/>
                    <a:pt x="12509" y="628"/>
                  </a:cubicBezTo>
                  <a:cubicBezTo>
                    <a:pt x="16579" y="562"/>
                    <a:pt x="20615" y="495"/>
                    <a:pt x="24718" y="461"/>
                  </a:cubicBezTo>
                  <a:cubicBezTo>
                    <a:pt x="29525" y="422"/>
                    <a:pt x="34331" y="406"/>
                    <a:pt x="39145" y="406"/>
                  </a:cubicBezTo>
                  <a:cubicBezTo>
                    <a:pt x="42549" y="406"/>
                    <a:pt x="45956" y="414"/>
                    <a:pt x="49369" y="428"/>
                  </a:cubicBezTo>
                  <a:cubicBezTo>
                    <a:pt x="49602" y="428"/>
                    <a:pt x="49602" y="61"/>
                    <a:pt x="49369" y="61"/>
                  </a:cubicBezTo>
                  <a:cubicBezTo>
                    <a:pt x="45918" y="19"/>
                    <a:pt x="42472" y="1"/>
                    <a:pt x="390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7" name="Google Shape;4097;p40"/>
            <p:cNvSpPr/>
            <p:nvPr/>
          </p:nvSpPr>
          <p:spPr>
            <a:xfrm>
              <a:off x="-4172949" y="3168030"/>
              <a:ext cx="3334810" cy="56675"/>
            </a:xfrm>
            <a:custGeom>
              <a:avLst/>
              <a:gdLst/>
              <a:ahLst/>
              <a:cxnLst/>
              <a:rect l="l" t="t" r="r" b="b"/>
              <a:pathLst>
                <a:path w="49603" h="843" extrusionOk="0">
                  <a:moveTo>
                    <a:pt x="40624" y="0"/>
                  </a:moveTo>
                  <a:cubicBezTo>
                    <a:pt x="35316" y="0"/>
                    <a:pt x="30017" y="37"/>
                    <a:pt x="24718" y="102"/>
                  </a:cubicBezTo>
                  <a:cubicBezTo>
                    <a:pt x="20615" y="135"/>
                    <a:pt x="16579" y="169"/>
                    <a:pt x="12509" y="269"/>
                  </a:cubicBezTo>
                  <a:cubicBezTo>
                    <a:pt x="8373" y="335"/>
                    <a:pt x="4203" y="302"/>
                    <a:pt x="67" y="669"/>
                  </a:cubicBezTo>
                  <a:cubicBezTo>
                    <a:pt x="59" y="665"/>
                    <a:pt x="53" y="664"/>
                    <a:pt x="47" y="664"/>
                  </a:cubicBezTo>
                  <a:cubicBezTo>
                    <a:pt x="1" y="664"/>
                    <a:pt x="7" y="773"/>
                    <a:pt x="67" y="802"/>
                  </a:cubicBezTo>
                  <a:cubicBezTo>
                    <a:pt x="959" y="831"/>
                    <a:pt x="1852" y="843"/>
                    <a:pt x="2747" y="843"/>
                  </a:cubicBezTo>
                  <a:cubicBezTo>
                    <a:pt x="6000" y="843"/>
                    <a:pt x="9265" y="688"/>
                    <a:pt x="12509" y="636"/>
                  </a:cubicBezTo>
                  <a:cubicBezTo>
                    <a:pt x="16579" y="536"/>
                    <a:pt x="20615" y="502"/>
                    <a:pt x="24718" y="469"/>
                  </a:cubicBezTo>
                  <a:cubicBezTo>
                    <a:pt x="29235" y="414"/>
                    <a:pt x="33753" y="389"/>
                    <a:pt x="38275" y="389"/>
                  </a:cubicBezTo>
                  <a:cubicBezTo>
                    <a:pt x="41968" y="389"/>
                    <a:pt x="45665" y="405"/>
                    <a:pt x="49369" y="435"/>
                  </a:cubicBezTo>
                  <a:cubicBezTo>
                    <a:pt x="49602" y="435"/>
                    <a:pt x="49602" y="35"/>
                    <a:pt x="49369" y="35"/>
                  </a:cubicBezTo>
                  <a:cubicBezTo>
                    <a:pt x="46450" y="12"/>
                    <a:pt x="43535" y="0"/>
                    <a:pt x="4062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8" name="Google Shape;4098;p40"/>
            <p:cNvSpPr/>
            <p:nvPr/>
          </p:nvSpPr>
          <p:spPr>
            <a:xfrm>
              <a:off x="-4172949" y="3417627"/>
              <a:ext cx="3334810" cy="56473"/>
            </a:xfrm>
            <a:custGeom>
              <a:avLst/>
              <a:gdLst/>
              <a:ahLst/>
              <a:cxnLst/>
              <a:rect l="l" t="t" r="r" b="b"/>
              <a:pathLst>
                <a:path w="49603" h="840" extrusionOk="0">
                  <a:moveTo>
                    <a:pt x="39030" y="1"/>
                  </a:moveTo>
                  <a:cubicBezTo>
                    <a:pt x="34255" y="1"/>
                    <a:pt x="29486" y="37"/>
                    <a:pt x="24718" y="95"/>
                  </a:cubicBezTo>
                  <a:cubicBezTo>
                    <a:pt x="20615" y="128"/>
                    <a:pt x="16579" y="161"/>
                    <a:pt x="12509" y="262"/>
                  </a:cubicBezTo>
                  <a:cubicBezTo>
                    <a:pt x="8373" y="328"/>
                    <a:pt x="4203" y="295"/>
                    <a:pt x="67" y="662"/>
                  </a:cubicBezTo>
                  <a:cubicBezTo>
                    <a:pt x="0" y="662"/>
                    <a:pt x="0" y="795"/>
                    <a:pt x="67" y="795"/>
                  </a:cubicBezTo>
                  <a:cubicBezTo>
                    <a:pt x="1044" y="827"/>
                    <a:pt x="2023" y="840"/>
                    <a:pt x="3004" y="840"/>
                  </a:cubicBezTo>
                  <a:cubicBezTo>
                    <a:pt x="6172" y="840"/>
                    <a:pt x="9350" y="705"/>
                    <a:pt x="12509" y="628"/>
                  </a:cubicBezTo>
                  <a:cubicBezTo>
                    <a:pt x="16579" y="562"/>
                    <a:pt x="20615" y="495"/>
                    <a:pt x="24718" y="462"/>
                  </a:cubicBezTo>
                  <a:cubicBezTo>
                    <a:pt x="29525" y="423"/>
                    <a:pt x="34331" y="406"/>
                    <a:pt x="39145" y="406"/>
                  </a:cubicBezTo>
                  <a:cubicBezTo>
                    <a:pt x="42549" y="406"/>
                    <a:pt x="45956" y="415"/>
                    <a:pt x="49369" y="428"/>
                  </a:cubicBezTo>
                  <a:cubicBezTo>
                    <a:pt x="49602" y="428"/>
                    <a:pt x="49602" y="61"/>
                    <a:pt x="49369" y="61"/>
                  </a:cubicBezTo>
                  <a:cubicBezTo>
                    <a:pt x="45918" y="19"/>
                    <a:pt x="42472" y="1"/>
                    <a:pt x="390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9" name="Google Shape;4099;p40"/>
            <p:cNvSpPr/>
            <p:nvPr/>
          </p:nvSpPr>
          <p:spPr>
            <a:xfrm>
              <a:off x="-4172949" y="3667022"/>
              <a:ext cx="3334810" cy="55868"/>
            </a:xfrm>
            <a:custGeom>
              <a:avLst/>
              <a:gdLst/>
              <a:ahLst/>
              <a:cxnLst/>
              <a:rect l="l" t="t" r="r" b="b"/>
              <a:pathLst>
                <a:path w="49603" h="831" extrusionOk="0">
                  <a:moveTo>
                    <a:pt x="40296" y="1"/>
                  </a:moveTo>
                  <a:cubicBezTo>
                    <a:pt x="35097" y="1"/>
                    <a:pt x="29908" y="43"/>
                    <a:pt x="24718" y="85"/>
                  </a:cubicBezTo>
                  <a:cubicBezTo>
                    <a:pt x="20615" y="119"/>
                    <a:pt x="16579" y="185"/>
                    <a:pt x="12509" y="252"/>
                  </a:cubicBezTo>
                  <a:cubicBezTo>
                    <a:pt x="8373" y="352"/>
                    <a:pt x="4203" y="285"/>
                    <a:pt x="67" y="686"/>
                  </a:cubicBezTo>
                  <a:cubicBezTo>
                    <a:pt x="0" y="686"/>
                    <a:pt x="0" y="786"/>
                    <a:pt x="67" y="786"/>
                  </a:cubicBezTo>
                  <a:cubicBezTo>
                    <a:pt x="1044" y="817"/>
                    <a:pt x="2023" y="830"/>
                    <a:pt x="3004" y="830"/>
                  </a:cubicBezTo>
                  <a:cubicBezTo>
                    <a:pt x="6172" y="830"/>
                    <a:pt x="9350" y="695"/>
                    <a:pt x="12509" y="619"/>
                  </a:cubicBezTo>
                  <a:cubicBezTo>
                    <a:pt x="16579" y="552"/>
                    <a:pt x="20615" y="519"/>
                    <a:pt x="24718" y="452"/>
                  </a:cubicBezTo>
                  <a:cubicBezTo>
                    <a:pt x="29525" y="413"/>
                    <a:pt x="34331" y="397"/>
                    <a:pt x="39145" y="397"/>
                  </a:cubicBezTo>
                  <a:cubicBezTo>
                    <a:pt x="42549" y="397"/>
                    <a:pt x="45956" y="405"/>
                    <a:pt x="49369" y="419"/>
                  </a:cubicBezTo>
                  <a:cubicBezTo>
                    <a:pt x="49602" y="419"/>
                    <a:pt x="49602" y="52"/>
                    <a:pt x="49369" y="52"/>
                  </a:cubicBezTo>
                  <a:cubicBezTo>
                    <a:pt x="46340" y="15"/>
                    <a:pt x="43317" y="1"/>
                    <a:pt x="4029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0" name="Google Shape;4100;p40"/>
            <p:cNvSpPr/>
            <p:nvPr/>
          </p:nvSpPr>
          <p:spPr>
            <a:xfrm>
              <a:off x="-4172949" y="3915812"/>
              <a:ext cx="3334810" cy="55935"/>
            </a:xfrm>
            <a:custGeom>
              <a:avLst/>
              <a:gdLst/>
              <a:ahLst/>
              <a:cxnLst/>
              <a:rect l="l" t="t" r="r" b="b"/>
              <a:pathLst>
                <a:path w="49603" h="832" extrusionOk="0">
                  <a:moveTo>
                    <a:pt x="39940" y="0"/>
                  </a:moveTo>
                  <a:cubicBezTo>
                    <a:pt x="34861" y="0"/>
                    <a:pt x="29789" y="29"/>
                    <a:pt x="24718" y="70"/>
                  </a:cubicBezTo>
                  <a:cubicBezTo>
                    <a:pt x="20615" y="137"/>
                    <a:pt x="16579" y="170"/>
                    <a:pt x="12509" y="237"/>
                  </a:cubicBezTo>
                  <a:cubicBezTo>
                    <a:pt x="8373" y="337"/>
                    <a:pt x="4203" y="304"/>
                    <a:pt x="67" y="671"/>
                  </a:cubicBezTo>
                  <a:cubicBezTo>
                    <a:pt x="0" y="671"/>
                    <a:pt x="0" y="804"/>
                    <a:pt x="67" y="804"/>
                  </a:cubicBezTo>
                  <a:cubicBezTo>
                    <a:pt x="868" y="823"/>
                    <a:pt x="1671" y="832"/>
                    <a:pt x="2475" y="832"/>
                  </a:cubicBezTo>
                  <a:cubicBezTo>
                    <a:pt x="5818" y="832"/>
                    <a:pt x="9174" y="691"/>
                    <a:pt x="12509" y="637"/>
                  </a:cubicBezTo>
                  <a:cubicBezTo>
                    <a:pt x="16579" y="537"/>
                    <a:pt x="20615" y="504"/>
                    <a:pt x="24718" y="471"/>
                  </a:cubicBezTo>
                  <a:cubicBezTo>
                    <a:pt x="29920" y="407"/>
                    <a:pt x="35122" y="384"/>
                    <a:pt x="40333" y="384"/>
                  </a:cubicBezTo>
                  <a:cubicBezTo>
                    <a:pt x="43342" y="384"/>
                    <a:pt x="46353" y="392"/>
                    <a:pt x="49369" y="404"/>
                  </a:cubicBezTo>
                  <a:cubicBezTo>
                    <a:pt x="49602" y="404"/>
                    <a:pt x="49602" y="37"/>
                    <a:pt x="49369" y="37"/>
                  </a:cubicBezTo>
                  <a:cubicBezTo>
                    <a:pt x="46222" y="11"/>
                    <a:pt x="43079" y="0"/>
                    <a:pt x="399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01" name="Google Shape;4101;p40"/>
          <p:cNvGrpSpPr/>
          <p:nvPr/>
        </p:nvGrpSpPr>
        <p:grpSpPr>
          <a:xfrm>
            <a:off x="6286930" y="966288"/>
            <a:ext cx="4683792" cy="4437095"/>
            <a:chOff x="4658925" y="1516262"/>
            <a:chExt cx="3512844" cy="3511100"/>
          </a:xfrm>
        </p:grpSpPr>
        <p:sp>
          <p:nvSpPr>
            <p:cNvPr id="4102" name="Google Shape;4102;p40"/>
            <p:cNvSpPr/>
            <p:nvPr/>
          </p:nvSpPr>
          <p:spPr>
            <a:xfrm>
              <a:off x="4658925" y="1575902"/>
              <a:ext cx="3453249" cy="3451460"/>
            </a:xfrm>
            <a:custGeom>
              <a:avLst/>
              <a:gdLst/>
              <a:ahLst/>
              <a:cxnLst/>
              <a:rect l="l" t="t" r="r" b="b"/>
              <a:pathLst>
                <a:path w="65648" h="65614" extrusionOk="0">
                  <a:moveTo>
                    <a:pt x="0" y="0"/>
                  </a:moveTo>
                  <a:lnTo>
                    <a:pt x="0" y="65614"/>
                  </a:lnTo>
                  <a:lnTo>
                    <a:pt x="65647" y="65614"/>
                  </a:lnTo>
                  <a:lnTo>
                    <a:pt x="65647" y="0"/>
                  </a:ln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103" name="Google Shape;4103;p40"/>
            <p:cNvGrpSpPr/>
            <p:nvPr/>
          </p:nvGrpSpPr>
          <p:grpSpPr>
            <a:xfrm>
              <a:off x="4718684" y="1516262"/>
              <a:ext cx="3453085" cy="3475576"/>
              <a:chOff x="4718684" y="1516262"/>
              <a:chExt cx="3453085" cy="3475576"/>
            </a:xfrm>
          </p:grpSpPr>
          <p:sp>
            <p:nvSpPr>
              <p:cNvPr id="4104" name="Google Shape;4104;p40"/>
              <p:cNvSpPr/>
              <p:nvPr/>
            </p:nvSpPr>
            <p:spPr>
              <a:xfrm flipH="1">
                <a:off x="6822457" y="1629088"/>
                <a:ext cx="121085" cy="184310"/>
              </a:xfrm>
              <a:custGeom>
                <a:avLst/>
                <a:gdLst/>
                <a:ahLst/>
                <a:cxnLst/>
                <a:rect l="l" t="t" r="r" b="b"/>
                <a:pathLst>
                  <a:path w="2302" h="3504" extrusionOk="0">
                    <a:moveTo>
                      <a:pt x="1134" y="368"/>
                    </a:moveTo>
                    <a:cubicBezTo>
                      <a:pt x="1334" y="368"/>
                      <a:pt x="1501" y="434"/>
                      <a:pt x="1601" y="534"/>
                    </a:cubicBezTo>
                    <a:cubicBezTo>
                      <a:pt x="1701" y="601"/>
                      <a:pt x="1768" y="768"/>
                      <a:pt x="1768" y="935"/>
                    </a:cubicBezTo>
                    <a:cubicBezTo>
                      <a:pt x="1768" y="1101"/>
                      <a:pt x="1701" y="1235"/>
                      <a:pt x="1601" y="1335"/>
                    </a:cubicBezTo>
                    <a:cubicBezTo>
                      <a:pt x="1501" y="1435"/>
                      <a:pt x="1334" y="1468"/>
                      <a:pt x="1134" y="1468"/>
                    </a:cubicBezTo>
                    <a:cubicBezTo>
                      <a:pt x="968" y="1468"/>
                      <a:pt x="801" y="1435"/>
                      <a:pt x="701" y="1335"/>
                    </a:cubicBezTo>
                    <a:cubicBezTo>
                      <a:pt x="567" y="1235"/>
                      <a:pt x="534" y="1101"/>
                      <a:pt x="534" y="935"/>
                    </a:cubicBezTo>
                    <a:cubicBezTo>
                      <a:pt x="534" y="768"/>
                      <a:pt x="567" y="601"/>
                      <a:pt x="701" y="534"/>
                    </a:cubicBezTo>
                    <a:cubicBezTo>
                      <a:pt x="801" y="434"/>
                      <a:pt x="968" y="368"/>
                      <a:pt x="1134" y="368"/>
                    </a:cubicBezTo>
                    <a:close/>
                    <a:moveTo>
                      <a:pt x="1134" y="1835"/>
                    </a:moveTo>
                    <a:cubicBezTo>
                      <a:pt x="1368" y="1835"/>
                      <a:pt x="1535" y="1902"/>
                      <a:pt x="1668" y="2002"/>
                    </a:cubicBezTo>
                    <a:cubicBezTo>
                      <a:pt x="1768" y="2135"/>
                      <a:pt x="1835" y="2269"/>
                      <a:pt x="1835" y="2469"/>
                    </a:cubicBezTo>
                    <a:cubicBezTo>
                      <a:pt x="1835" y="2669"/>
                      <a:pt x="1768" y="2836"/>
                      <a:pt x="1668" y="2969"/>
                    </a:cubicBezTo>
                    <a:cubicBezTo>
                      <a:pt x="1535" y="3069"/>
                      <a:pt x="1368" y="3136"/>
                      <a:pt x="1134" y="3136"/>
                    </a:cubicBezTo>
                    <a:cubicBezTo>
                      <a:pt x="934" y="3136"/>
                      <a:pt x="767" y="3069"/>
                      <a:pt x="634" y="2969"/>
                    </a:cubicBezTo>
                    <a:cubicBezTo>
                      <a:pt x="534" y="2836"/>
                      <a:pt x="467" y="2703"/>
                      <a:pt x="467" y="2469"/>
                    </a:cubicBezTo>
                    <a:cubicBezTo>
                      <a:pt x="467" y="2269"/>
                      <a:pt x="534" y="2135"/>
                      <a:pt x="634" y="2002"/>
                    </a:cubicBezTo>
                    <a:cubicBezTo>
                      <a:pt x="767" y="1902"/>
                      <a:pt x="934" y="1835"/>
                      <a:pt x="1134" y="1835"/>
                    </a:cubicBezTo>
                    <a:close/>
                    <a:moveTo>
                      <a:pt x="1134" y="1"/>
                    </a:moveTo>
                    <a:cubicBezTo>
                      <a:pt x="834" y="1"/>
                      <a:pt x="567" y="101"/>
                      <a:pt x="367" y="234"/>
                    </a:cubicBezTo>
                    <a:cubicBezTo>
                      <a:pt x="167" y="401"/>
                      <a:pt x="67" y="601"/>
                      <a:pt x="67" y="868"/>
                    </a:cubicBezTo>
                    <a:cubicBezTo>
                      <a:pt x="67" y="1068"/>
                      <a:pt x="134" y="1235"/>
                      <a:pt x="234" y="1368"/>
                    </a:cubicBezTo>
                    <a:cubicBezTo>
                      <a:pt x="334" y="1502"/>
                      <a:pt x="501" y="1602"/>
                      <a:pt x="701" y="1635"/>
                    </a:cubicBezTo>
                    <a:cubicBezTo>
                      <a:pt x="467" y="1702"/>
                      <a:pt x="300" y="1802"/>
                      <a:pt x="200" y="1935"/>
                    </a:cubicBezTo>
                    <a:cubicBezTo>
                      <a:pt x="67" y="2102"/>
                      <a:pt x="0" y="2269"/>
                      <a:pt x="0" y="2469"/>
                    </a:cubicBezTo>
                    <a:cubicBezTo>
                      <a:pt x="0" y="2803"/>
                      <a:pt x="100" y="3069"/>
                      <a:pt x="300" y="3236"/>
                    </a:cubicBezTo>
                    <a:cubicBezTo>
                      <a:pt x="501" y="3403"/>
                      <a:pt x="767" y="3503"/>
                      <a:pt x="1134" y="3503"/>
                    </a:cubicBezTo>
                    <a:cubicBezTo>
                      <a:pt x="1535" y="3503"/>
                      <a:pt x="1801" y="3403"/>
                      <a:pt x="2002" y="3236"/>
                    </a:cubicBezTo>
                    <a:cubicBezTo>
                      <a:pt x="2202" y="3069"/>
                      <a:pt x="2302" y="2803"/>
                      <a:pt x="2302" y="2469"/>
                    </a:cubicBezTo>
                    <a:cubicBezTo>
                      <a:pt x="2302" y="2269"/>
                      <a:pt x="2235" y="2102"/>
                      <a:pt x="2102" y="1935"/>
                    </a:cubicBezTo>
                    <a:cubicBezTo>
                      <a:pt x="2002" y="1802"/>
                      <a:pt x="1835" y="1702"/>
                      <a:pt x="1601" y="1635"/>
                    </a:cubicBezTo>
                    <a:cubicBezTo>
                      <a:pt x="1801" y="1602"/>
                      <a:pt x="1935" y="1502"/>
                      <a:pt x="2068" y="1368"/>
                    </a:cubicBezTo>
                    <a:cubicBezTo>
                      <a:pt x="2168" y="1235"/>
                      <a:pt x="2235" y="1068"/>
                      <a:pt x="2235" y="868"/>
                    </a:cubicBezTo>
                    <a:cubicBezTo>
                      <a:pt x="2235" y="601"/>
                      <a:pt x="2135" y="401"/>
                      <a:pt x="1935" y="234"/>
                    </a:cubicBezTo>
                    <a:cubicBezTo>
                      <a:pt x="1735" y="101"/>
                      <a:pt x="1468" y="1"/>
                      <a:pt x="11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5" name="Google Shape;4105;p40"/>
              <p:cNvSpPr/>
              <p:nvPr/>
            </p:nvSpPr>
            <p:spPr>
              <a:xfrm flipH="1">
                <a:off x="6755758" y="1779999"/>
                <a:ext cx="24617" cy="29877"/>
              </a:xfrm>
              <a:custGeom>
                <a:avLst/>
                <a:gdLst/>
                <a:ahLst/>
                <a:cxnLst/>
                <a:rect l="l" t="t" r="r" b="b"/>
                <a:pathLst>
                  <a:path w="468" h="568" extrusionOk="0">
                    <a:moveTo>
                      <a:pt x="0" y="0"/>
                    </a:moveTo>
                    <a:lnTo>
                      <a:pt x="0" y="567"/>
                    </a:lnTo>
                    <a:lnTo>
                      <a:pt x="467" y="567"/>
                    </a:lnTo>
                    <a:lnTo>
                      <a:pt x="467"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6" name="Google Shape;4106;p40"/>
              <p:cNvSpPr/>
              <p:nvPr/>
            </p:nvSpPr>
            <p:spPr>
              <a:xfrm flipH="1">
                <a:off x="7887462" y="1599263"/>
                <a:ext cx="7101" cy="53"/>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7" name="Google Shape;4107;p40"/>
              <p:cNvSpPr/>
              <p:nvPr/>
            </p:nvSpPr>
            <p:spPr>
              <a:xfrm flipH="1">
                <a:off x="7887462" y="1841383"/>
                <a:ext cx="7101" cy="53"/>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8" name="Google Shape;4108;p40"/>
              <p:cNvSpPr/>
              <p:nvPr/>
            </p:nvSpPr>
            <p:spPr>
              <a:xfrm flipH="1">
                <a:off x="7887462" y="2080032"/>
                <a:ext cx="7101" cy="53"/>
              </a:xfrm>
              <a:custGeom>
                <a:avLst/>
                <a:gdLst/>
                <a:ahLst/>
                <a:cxnLst/>
                <a:rect l="l" t="t" r="r" b="b"/>
                <a:pathLst>
                  <a:path w="135" h="1" fill="none" extrusionOk="0">
                    <a:moveTo>
                      <a:pt x="1" y="0"/>
                    </a:moveTo>
                    <a:lnTo>
                      <a:pt x="134" y="0"/>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9" name="Google Shape;4109;p40"/>
              <p:cNvSpPr/>
              <p:nvPr/>
            </p:nvSpPr>
            <p:spPr>
              <a:xfrm flipH="1">
                <a:off x="7887462" y="2316892"/>
                <a:ext cx="7101" cy="53"/>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0" name="Google Shape;4110;p40"/>
              <p:cNvSpPr/>
              <p:nvPr/>
            </p:nvSpPr>
            <p:spPr>
              <a:xfrm flipH="1">
                <a:off x="7794517" y="2888923"/>
                <a:ext cx="38608" cy="29877"/>
              </a:xfrm>
              <a:custGeom>
                <a:avLst/>
                <a:gdLst/>
                <a:ahLst/>
                <a:cxnLst/>
                <a:rect l="l" t="t" r="r" b="b"/>
                <a:pathLst>
                  <a:path w="734" h="568" extrusionOk="0">
                    <a:moveTo>
                      <a:pt x="367" y="0"/>
                    </a:moveTo>
                    <a:cubicBezTo>
                      <a:pt x="0" y="0"/>
                      <a:pt x="0" y="567"/>
                      <a:pt x="367" y="567"/>
                    </a:cubicBezTo>
                    <a:cubicBezTo>
                      <a:pt x="734" y="567"/>
                      <a:pt x="734" y="0"/>
                      <a:pt x="36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1" name="Google Shape;4111;p40"/>
              <p:cNvSpPr/>
              <p:nvPr/>
            </p:nvSpPr>
            <p:spPr>
              <a:xfrm flipH="1">
                <a:off x="7826077" y="2794137"/>
                <a:ext cx="36873" cy="30771"/>
              </a:xfrm>
              <a:custGeom>
                <a:avLst/>
                <a:gdLst/>
                <a:ahLst/>
                <a:cxnLst/>
                <a:rect l="l" t="t" r="r" b="b"/>
                <a:pathLst>
                  <a:path w="701" h="585" extrusionOk="0">
                    <a:moveTo>
                      <a:pt x="334" y="1"/>
                    </a:moveTo>
                    <a:cubicBezTo>
                      <a:pt x="100" y="1"/>
                      <a:pt x="0" y="201"/>
                      <a:pt x="100" y="434"/>
                    </a:cubicBezTo>
                    <a:cubicBezTo>
                      <a:pt x="167" y="535"/>
                      <a:pt x="250" y="585"/>
                      <a:pt x="334" y="585"/>
                    </a:cubicBezTo>
                    <a:cubicBezTo>
                      <a:pt x="417" y="585"/>
                      <a:pt x="500" y="535"/>
                      <a:pt x="567" y="434"/>
                    </a:cubicBezTo>
                    <a:cubicBezTo>
                      <a:pt x="701" y="268"/>
                      <a:pt x="534" y="1"/>
                      <a:pt x="33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2" name="Google Shape;4112;p40"/>
              <p:cNvSpPr/>
              <p:nvPr/>
            </p:nvSpPr>
            <p:spPr>
              <a:xfrm flipH="1">
                <a:off x="7917339" y="2900285"/>
                <a:ext cx="24617" cy="27247"/>
              </a:xfrm>
              <a:custGeom>
                <a:avLst/>
                <a:gdLst/>
                <a:ahLst/>
                <a:cxnLst/>
                <a:rect l="l" t="t" r="r" b="b"/>
                <a:pathLst>
                  <a:path w="468" h="518" extrusionOk="0">
                    <a:moveTo>
                      <a:pt x="243" y="1"/>
                    </a:moveTo>
                    <a:cubicBezTo>
                      <a:pt x="126" y="1"/>
                      <a:pt x="1" y="84"/>
                      <a:pt x="1" y="251"/>
                    </a:cubicBezTo>
                    <a:lnTo>
                      <a:pt x="1" y="318"/>
                    </a:lnTo>
                    <a:cubicBezTo>
                      <a:pt x="1" y="418"/>
                      <a:pt x="68" y="518"/>
                      <a:pt x="168" y="518"/>
                    </a:cubicBezTo>
                    <a:lnTo>
                      <a:pt x="268" y="518"/>
                    </a:lnTo>
                    <a:cubicBezTo>
                      <a:pt x="368" y="485"/>
                      <a:pt x="435" y="418"/>
                      <a:pt x="435" y="318"/>
                    </a:cubicBezTo>
                    <a:lnTo>
                      <a:pt x="435" y="251"/>
                    </a:lnTo>
                    <a:cubicBezTo>
                      <a:pt x="468" y="84"/>
                      <a:pt x="360" y="1"/>
                      <a:pt x="24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3" name="Google Shape;4113;p40"/>
              <p:cNvSpPr/>
              <p:nvPr/>
            </p:nvSpPr>
            <p:spPr>
              <a:xfrm flipH="1">
                <a:off x="8041898" y="2603565"/>
                <a:ext cx="59806" cy="309288"/>
              </a:xfrm>
              <a:custGeom>
                <a:avLst/>
                <a:gdLst/>
                <a:ahLst/>
                <a:cxnLst/>
                <a:rect l="l" t="t" r="r" b="b"/>
                <a:pathLst>
                  <a:path w="1137" h="5880" extrusionOk="0">
                    <a:moveTo>
                      <a:pt x="169" y="0"/>
                    </a:moveTo>
                    <a:cubicBezTo>
                      <a:pt x="75" y="0"/>
                      <a:pt x="1" y="50"/>
                      <a:pt x="36" y="155"/>
                    </a:cubicBezTo>
                    <a:cubicBezTo>
                      <a:pt x="236" y="1989"/>
                      <a:pt x="403" y="3924"/>
                      <a:pt x="803" y="5759"/>
                    </a:cubicBezTo>
                    <a:cubicBezTo>
                      <a:pt x="831" y="5842"/>
                      <a:pt x="894" y="5880"/>
                      <a:pt x="958" y="5880"/>
                    </a:cubicBezTo>
                    <a:cubicBezTo>
                      <a:pt x="1046" y="5880"/>
                      <a:pt x="1137" y="5808"/>
                      <a:pt x="1137" y="5692"/>
                    </a:cubicBezTo>
                    <a:cubicBezTo>
                      <a:pt x="1137" y="3891"/>
                      <a:pt x="770" y="1923"/>
                      <a:pt x="403" y="121"/>
                    </a:cubicBezTo>
                    <a:cubicBezTo>
                      <a:pt x="355" y="42"/>
                      <a:pt x="254" y="0"/>
                      <a:pt x="169"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4" name="Google Shape;4114;p40"/>
              <p:cNvSpPr/>
              <p:nvPr/>
            </p:nvSpPr>
            <p:spPr>
              <a:xfrm flipH="1">
                <a:off x="8002028" y="2666949"/>
                <a:ext cx="151646" cy="213819"/>
              </a:xfrm>
              <a:custGeom>
                <a:avLst/>
                <a:gdLst/>
                <a:ahLst/>
                <a:cxnLst/>
                <a:rect l="l" t="t" r="r" b="b"/>
                <a:pathLst>
                  <a:path w="2883" h="4065" extrusionOk="0">
                    <a:moveTo>
                      <a:pt x="2714" y="1"/>
                    </a:moveTo>
                    <a:cubicBezTo>
                      <a:pt x="2683" y="1"/>
                      <a:pt x="2652" y="15"/>
                      <a:pt x="2625" y="50"/>
                    </a:cubicBezTo>
                    <a:cubicBezTo>
                      <a:pt x="1724" y="1218"/>
                      <a:pt x="857" y="2519"/>
                      <a:pt x="90" y="3753"/>
                    </a:cubicBezTo>
                    <a:cubicBezTo>
                      <a:pt x="1" y="3931"/>
                      <a:pt x="119" y="4064"/>
                      <a:pt x="258" y="4064"/>
                    </a:cubicBezTo>
                    <a:cubicBezTo>
                      <a:pt x="327" y="4064"/>
                      <a:pt x="401" y="4031"/>
                      <a:pt x="457" y="3953"/>
                    </a:cubicBezTo>
                    <a:cubicBezTo>
                      <a:pt x="1357" y="2786"/>
                      <a:pt x="2191" y="1451"/>
                      <a:pt x="2858" y="184"/>
                    </a:cubicBezTo>
                    <a:cubicBezTo>
                      <a:pt x="2883" y="110"/>
                      <a:pt x="2799" y="1"/>
                      <a:pt x="271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5" name="Google Shape;4115;p40"/>
              <p:cNvSpPr/>
              <p:nvPr/>
            </p:nvSpPr>
            <p:spPr>
              <a:xfrm flipH="1">
                <a:off x="4718684" y="1518574"/>
                <a:ext cx="3453085" cy="3451296"/>
              </a:xfrm>
              <a:custGeom>
                <a:avLst/>
                <a:gdLst/>
                <a:ahLst/>
                <a:cxnLst/>
                <a:rect l="l" t="t" r="r" b="b"/>
                <a:pathLst>
                  <a:path w="65648" h="65614" extrusionOk="0">
                    <a:moveTo>
                      <a:pt x="0" y="0"/>
                    </a:moveTo>
                    <a:lnTo>
                      <a:pt x="0" y="65614"/>
                    </a:lnTo>
                    <a:lnTo>
                      <a:pt x="65647" y="65614"/>
                    </a:lnTo>
                    <a:lnTo>
                      <a:pt x="65647"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6" name="Google Shape;4116;p40"/>
              <p:cNvSpPr/>
              <p:nvPr/>
            </p:nvSpPr>
            <p:spPr>
              <a:xfrm flipH="1">
                <a:off x="8036638" y="1572963"/>
                <a:ext cx="52705" cy="234964"/>
              </a:xfrm>
              <a:custGeom>
                <a:avLst/>
                <a:gdLst/>
                <a:ahLst/>
                <a:cxnLst/>
                <a:rect l="l" t="t" r="r" b="b"/>
                <a:pathLst>
                  <a:path w="1002" h="4467" extrusionOk="0">
                    <a:moveTo>
                      <a:pt x="668" y="0"/>
                    </a:moveTo>
                    <a:lnTo>
                      <a:pt x="668" y="200"/>
                    </a:lnTo>
                    <a:lnTo>
                      <a:pt x="635" y="200"/>
                    </a:lnTo>
                    <a:lnTo>
                      <a:pt x="635" y="34"/>
                    </a:lnTo>
                    <a:cubicBezTo>
                      <a:pt x="635" y="67"/>
                      <a:pt x="401" y="67"/>
                      <a:pt x="401" y="100"/>
                    </a:cubicBezTo>
                    <a:lnTo>
                      <a:pt x="401" y="200"/>
                    </a:lnTo>
                    <a:cubicBezTo>
                      <a:pt x="368" y="234"/>
                      <a:pt x="335" y="267"/>
                      <a:pt x="335" y="334"/>
                    </a:cubicBezTo>
                    <a:lnTo>
                      <a:pt x="335" y="601"/>
                    </a:lnTo>
                    <a:cubicBezTo>
                      <a:pt x="335" y="601"/>
                      <a:pt x="335" y="567"/>
                      <a:pt x="301" y="567"/>
                    </a:cubicBezTo>
                    <a:lnTo>
                      <a:pt x="301" y="267"/>
                    </a:lnTo>
                    <a:cubicBezTo>
                      <a:pt x="301" y="367"/>
                      <a:pt x="234" y="434"/>
                      <a:pt x="234" y="534"/>
                    </a:cubicBezTo>
                    <a:cubicBezTo>
                      <a:pt x="168" y="1701"/>
                      <a:pt x="68" y="2836"/>
                      <a:pt x="1" y="4003"/>
                    </a:cubicBezTo>
                    <a:lnTo>
                      <a:pt x="34" y="4003"/>
                    </a:lnTo>
                    <a:lnTo>
                      <a:pt x="34" y="4170"/>
                    </a:lnTo>
                    <a:lnTo>
                      <a:pt x="301" y="4203"/>
                    </a:lnTo>
                    <a:lnTo>
                      <a:pt x="301" y="4170"/>
                    </a:lnTo>
                    <a:lnTo>
                      <a:pt x="335" y="4170"/>
                    </a:lnTo>
                    <a:lnTo>
                      <a:pt x="335" y="4437"/>
                    </a:lnTo>
                    <a:cubicBezTo>
                      <a:pt x="335" y="4437"/>
                      <a:pt x="438" y="4466"/>
                      <a:pt x="508" y="4466"/>
                    </a:cubicBezTo>
                    <a:cubicBezTo>
                      <a:pt x="542" y="4466"/>
                      <a:pt x="568" y="4459"/>
                      <a:pt x="568" y="4437"/>
                    </a:cubicBezTo>
                    <a:lnTo>
                      <a:pt x="568" y="4403"/>
                    </a:lnTo>
                    <a:lnTo>
                      <a:pt x="835" y="4403"/>
                    </a:lnTo>
                    <a:lnTo>
                      <a:pt x="835" y="4203"/>
                    </a:lnTo>
                    <a:lnTo>
                      <a:pt x="968" y="4203"/>
                    </a:lnTo>
                    <a:lnTo>
                      <a:pt x="968" y="4003"/>
                    </a:lnTo>
                    <a:lnTo>
                      <a:pt x="1002" y="4003"/>
                    </a:lnTo>
                    <a:cubicBezTo>
                      <a:pt x="968" y="3136"/>
                      <a:pt x="968" y="2202"/>
                      <a:pt x="968" y="1334"/>
                    </a:cubicBezTo>
                    <a:lnTo>
                      <a:pt x="968" y="567"/>
                    </a:lnTo>
                    <a:cubicBezTo>
                      <a:pt x="968" y="501"/>
                      <a:pt x="902" y="400"/>
                      <a:pt x="902" y="334"/>
                    </a:cubicBezTo>
                    <a:cubicBezTo>
                      <a:pt x="902" y="467"/>
                      <a:pt x="902" y="534"/>
                      <a:pt x="868" y="667"/>
                    </a:cubicBezTo>
                    <a:cubicBezTo>
                      <a:pt x="839" y="696"/>
                      <a:pt x="835" y="725"/>
                      <a:pt x="835" y="732"/>
                    </a:cubicBezTo>
                    <a:lnTo>
                      <a:pt x="835" y="732"/>
                    </a:lnTo>
                    <a:cubicBezTo>
                      <a:pt x="835" y="507"/>
                      <a:pt x="839" y="299"/>
                      <a:pt x="868" y="67"/>
                    </a:cubicBezTo>
                    <a:cubicBezTo>
                      <a:pt x="868" y="67"/>
                      <a:pt x="668" y="34"/>
                      <a:pt x="6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7" name="Google Shape;4117;p40"/>
              <p:cNvSpPr/>
              <p:nvPr/>
            </p:nvSpPr>
            <p:spPr>
              <a:xfrm flipH="1">
                <a:off x="7910291" y="1651916"/>
                <a:ext cx="54441" cy="202615"/>
              </a:xfrm>
              <a:custGeom>
                <a:avLst/>
                <a:gdLst/>
                <a:ahLst/>
                <a:cxnLst/>
                <a:rect l="l" t="t" r="r" b="b"/>
                <a:pathLst>
                  <a:path w="1035" h="3852" extrusionOk="0">
                    <a:moveTo>
                      <a:pt x="667" y="0"/>
                    </a:moveTo>
                    <a:lnTo>
                      <a:pt x="667" y="200"/>
                    </a:lnTo>
                    <a:lnTo>
                      <a:pt x="634" y="200"/>
                    </a:lnTo>
                    <a:lnTo>
                      <a:pt x="634" y="34"/>
                    </a:lnTo>
                    <a:cubicBezTo>
                      <a:pt x="634" y="67"/>
                      <a:pt x="434" y="67"/>
                      <a:pt x="434" y="100"/>
                    </a:cubicBezTo>
                    <a:lnTo>
                      <a:pt x="434" y="200"/>
                    </a:lnTo>
                    <a:cubicBezTo>
                      <a:pt x="367" y="234"/>
                      <a:pt x="334" y="267"/>
                      <a:pt x="334" y="334"/>
                    </a:cubicBezTo>
                    <a:lnTo>
                      <a:pt x="334" y="601"/>
                    </a:lnTo>
                    <a:cubicBezTo>
                      <a:pt x="334" y="601"/>
                      <a:pt x="334" y="567"/>
                      <a:pt x="301" y="567"/>
                    </a:cubicBezTo>
                    <a:lnTo>
                      <a:pt x="301" y="334"/>
                    </a:lnTo>
                    <a:cubicBezTo>
                      <a:pt x="301" y="401"/>
                      <a:pt x="301" y="434"/>
                      <a:pt x="267" y="534"/>
                    </a:cubicBezTo>
                    <a:lnTo>
                      <a:pt x="267" y="567"/>
                    </a:lnTo>
                    <a:cubicBezTo>
                      <a:pt x="167" y="1501"/>
                      <a:pt x="100" y="2435"/>
                      <a:pt x="0" y="3369"/>
                    </a:cubicBezTo>
                    <a:lnTo>
                      <a:pt x="34" y="3369"/>
                    </a:lnTo>
                    <a:lnTo>
                      <a:pt x="34" y="3536"/>
                    </a:lnTo>
                    <a:lnTo>
                      <a:pt x="301" y="3569"/>
                    </a:lnTo>
                    <a:lnTo>
                      <a:pt x="301" y="3536"/>
                    </a:lnTo>
                    <a:lnTo>
                      <a:pt x="367" y="3536"/>
                    </a:lnTo>
                    <a:lnTo>
                      <a:pt x="367" y="3836"/>
                    </a:lnTo>
                    <a:cubicBezTo>
                      <a:pt x="367" y="3836"/>
                      <a:pt x="486" y="3851"/>
                      <a:pt x="565" y="3851"/>
                    </a:cubicBezTo>
                    <a:cubicBezTo>
                      <a:pt x="604" y="3851"/>
                      <a:pt x="634" y="3847"/>
                      <a:pt x="634" y="3836"/>
                    </a:cubicBezTo>
                    <a:lnTo>
                      <a:pt x="634" y="3770"/>
                    </a:lnTo>
                    <a:lnTo>
                      <a:pt x="868" y="3770"/>
                    </a:lnTo>
                    <a:lnTo>
                      <a:pt x="868" y="3569"/>
                    </a:lnTo>
                    <a:lnTo>
                      <a:pt x="1001" y="3569"/>
                    </a:lnTo>
                    <a:lnTo>
                      <a:pt x="1001" y="3369"/>
                    </a:lnTo>
                    <a:lnTo>
                      <a:pt x="1034" y="3369"/>
                    </a:lnTo>
                    <a:cubicBezTo>
                      <a:pt x="968" y="2669"/>
                      <a:pt x="968" y="1935"/>
                      <a:pt x="968" y="1234"/>
                    </a:cubicBezTo>
                    <a:lnTo>
                      <a:pt x="968" y="567"/>
                    </a:lnTo>
                    <a:cubicBezTo>
                      <a:pt x="968" y="501"/>
                      <a:pt x="934" y="401"/>
                      <a:pt x="934" y="334"/>
                    </a:cubicBezTo>
                    <a:cubicBezTo>
                      <a:pt x="934" y="434"/>
                      <a:pt x="934" y="567"/>
                      <a:pt x="868" y="667"/>
                    </a:cubicBezTo>
                    <a:cubicBezTo>
                      <a:pt x="848" y="687"/>
                      <a:pt x="840" y="695"/>
                      <a:pt x="837" y="705"/>
                    </a:cubicBezTo>
                    <a:lnTo>
                      <a:pt x="837" y="705"/>
                    </a:lnTo>
                    <a:cubicBezTo>
                      <a:pt x="844" y="490"/>
                      <a:pt x="868" y="290"/>
                      <a:pt x="868" y="67"/>
                    </a:cubicBezTo>
                    <a:cubicBezTo>
                      <a:pt x="868" y="67"/>
                      <a:pt x="667" y="34"/>
                      <a:pt x="6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8" name="Google Shape;4118;p40"/>
              <p:cNvSpPr/>
              <p:nvPr/>
            </p:nvSpPr>
            <p:spPr>
              <a:xfrm flipH="1">
                <a:off x="7778684" y="1571174"/>
                <a:ext cx="56229" cy="169267"/>
              </a:xfrm>
              <a:custGeom>
                <a:avLst/>
                <a:gdLst/>
                <a:ahLst/>
                <a:cxnLst/>
                <a:rect l="l" t="t" r="r" b="b"/>
                <a:pathLst>
                  <a:path w="1069" h="3218" extrusionOk="0">
                    <a:moveTo>
                      <a:pt x="601" y="1"/>
                    </a:moveTo>
                    <a:lnTo>
                      <a:pt x="601" y="201"/>
                    </a:lnTo>
                    <a:lnTo>
                      <a:pt x="568" y="201"/>
                    </a:lnTo>
                    <a:lnTo>
                      <a:pt x="568" y="34"/>
                    </a:lnTo>
                    <a:cubicBezTo>
                      <a:pt x="568" y="68"/>
                      <a:pt x="368" y="68"/>
                      <a:pt x="368" y="101"/>
                    </a:cubicBezTo>
                    <a:lnTo>
                      <a:pt x="368" y="201"/>
                    </a:lnTo>
                    <a:cubicBezTo>
                      <a:pt x="334" y="234"/>
                      <a:pt x="268" y="268"/>
                      <a:pt x="268" y="334"/>
                    </a:cubicBezTo>
                    <a:lnTo>
                      <a:pt x="268" y="535"/>
                    </a:lnTo>
                    <a:cubicBezTo>
                      <a:pt x="268" y="434"/>
                      <a:pt x="268" y="368"/>
                      <a:pt x="234" y="268"/>
                    </a:cubicBezTo>
                    <a:cubicBezTo>
                      <a:pt x="234" y="368"/>
                      <a:pt x="201" y="434"/>
                      <a:pt x="201" y="535"/>
                    </a:cubicBezTo>
                    <a:cubicBezTo>
                      <a:pt x="101" y="1268"/>
                      <a:pt x="67" y="2002"/>
                      <a:pt x="1" y="2736"/>
                    </a:cubicBezTo>
                    <a:lnTo>
                      <a:pt x="34" y="2736"/>
                    </a:lnTo>
                    <a:lnTo>
                      <a:pt x="34" y="2903"/>
                    </a:lnTo>
                    <a:cubicBezTo>
                      <a:pt x="34" y="2903"/>
                      <a:pt x="138" y="2918"/>
                      <a:pt x="207" y="2918"/>
                    </a:cubicBezTo>
                    <a:cubicBezTo>
                      <a:pt x="242" y="2918"/>
                      <a:pt x="268" y="2914"/>
                      <a:pt x="268" y="2903"/>
                    </a:cubicBezTo>
                    <a:lnTo>
                      <a:pt x="368" y="2903"/>
                    </a:lnTo>
                    <a:cubicBezTo>
                      <a:pt x="368" y="3003"/>
                      <a:pt x="368" y="3070"/>
                      <a:pt x="334" y="3203"/>
                    </a:cubicBezTo>
                    <a:cubicBezTo>
                      <a:pt x="334" y="3203"/>
                      <a:pt x="438" y="3218"/>
                      <a:pt x="507" y="3218"/>
                    </a:cubicBezTo>
                    <a:cubicBezTo>
                      <a:pt x="542" y="3218"/>
                      <a:pt x="568" y="3214"/>
                      <a:pt x="568" y="3203"/>
                    </a:cubicBezTo>
                    <a:lnTo>
                      <a:pt x="568" y="3170"/>
                    </a:lnTo>
                    <a:cubicBezTo>
                      <a:pt x="568" y="3170"/>
                      <a:pt x="657" y="3185"/>
                      <a:pt x="736" y="3185"/>
                    </a:cubicBezTo>
                    <a:cubicBezTo>
                      <a:pt x="775" y="3185"/>
                      <a:pt x="812" y="3181"/>
                      <a:pt x="835" y="3170"/>
                    </a:cubicBezTo>
                    <a:lnTo>
                      <a:pt x="835" y="3003"/>
                    </a:lnTo>
                    <a:lnTo>
                      <a:pt x="935" y="3003"/>
                    </a:lnTo>
                    <a:cubicBezTo>
                      <a:pt x="935" y="2903"/>
                      <a:pt x="935" y="2836"/>
                      <a:pt x="1001" y="2769"/>
                    </a:cubicBezTo>
                    <a:cubicBezTo>
                      <a:pt x="1068" y="2102"/>
                      <a:pt x="1068" y="1435"/>
                      <a:pt x="968" y="735"/>
                    </a:cubicBezTo>
                    <a:lnTo>
                      <a:pt x="968" y="568"/>
                    </a:lnTo>
                    <a:lnTo>
                      <a:pt x="968" y="535"/>
                    </a:lnTo>
                    <a:cubicBezTo>
                      <a:pt x="968" y="434"/>
                      <a:pt x="901" y="368"/>
                      <a:pt x="901" y="268"/>
                    </a:cubicBezTo>
                    <a:cubicBezTo>
                      <a:pt x="901" y="401"/>
                      <a:pt x="901" y="535"/>
                      <a:pt x="868" y="601"/>
                    </a:cubicBezTo>
                    <a:lnTo>
                      <a:pt x="835" y="668"/>
                    </a:lnTo>
                    <a:lnTo>
                      <a:pt x="835" y="68"/>
                    </a:lnTo>
                    <a:cubicBezTo>
                      <a:pt x="835" y="34"/>
                      <a:pt x="601" y="34"/>
                      <a:pt x="6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9" name="Google Shape;4119;p40"/>
              <p:cNvSpPr/>
              <p:nvPr/>
            </p:nvSpPr>
            <p:spPr>
              <a:xfrm flipH="1">
                <a:off x="7650601" y="1692261"/>
                <a:ext cx="52705" cy="170266"/>
              </a:xfrm>
              <a:custGeom>
                <a:avLst/>
                <a:gdLst/>
                <a:ahLst/>
                <a:cxnLst/>
                <a:rect l="l" t="t" r="r" b="b"/>
                <a:pathLst>
                  <a:path w="1002" h="3237" extrusionOk="0">
                    <a:moveTo>
                      <a:pt x="434" y="0"/>
                    </a:moveTo>
                    <a:lnTo>
                      <a:pt x="434" y="234"/>
                    </a:lnTo>
                    <a:lnTo>
                      <a:pt x="401" y="234"/>
                    </a:lnTo>
                    <a:lnTo>
                      <a:pt x="401" y="67"/>
                    </a:lnTo>
                    <a:cubicBezTo>
                      <a:pt x="401" y="101"/>
                      <a:pt x="201" y="134"/>
                      <a:pt x="201" y="134"/>
                    </a:cubicBezTo>
                    <a:lnTo>
                      <a:pt x="201" y="234"/>
                    </a:lnTo>
                    <a:cubicBezTo>
                      <a:pt x="167" y="267"/>
                      <a:pt x="101" y="301"/>
                      <a:pt x="101" y="334"/>
                    </a:cubicBezTo>
                    <a:lnTo>
                      <a:pt x="101" y="301"/>
                    </a:lnTo>
                    <a:cubicBezTo>
                      <a:pt x="101" y="401"/>
                      <a:pt x="67" y="467"/>
                      <a:pt x="67" y="568"/>
                    </a:cubicBezTo>
                    <a:cubicBezTo>
                      <a:pt x="34" y="1301"/>
                      <a:pt x="1" y="2069"/>
                      <a:pt x="1" y="2769"/>
                    </a:cubicBezTo>
                    <a:lnTo>
                      <a:pt x="34" y="2769"/>
                    </a:lnTo>
                    <a:lnTo>
                      <a:pt x="34" y="2936"/>
                    </a:lnTo>
                    <a:lnTo>
                      <a:pt x="301" y="2936"/>
                    </a:lnTo>
                    <a:lnTo>
                      <a:pt x="301" y="2903"/>
                    </a:lnTo>
                    <a:lnTo>
                      <a:pt x="334" y="2903"/>
                    </a:lnTo>
                    <a:lnTo>
                      <a:pt x="334" y="3169"/>
                    </a:lnTo>
                    <a:lnTo>
                      <a:pt x="568" y="3236"/>
                    </a:lnTo>
                    <a:lnTo>
                      <a:pt x="568" y="3136"/>
                    </a:lnTo>
                    <a:lnTo>
                      <a:pt x="834" y="3136"/>
                    </a:lnTo>
                    <a:lnTo>
                      <a:pt x="834" y="2969"/>
                    </a:lnTo>
                    <a:lnTo>
                      <a:pt x="1001" y="2969"/>
                    </a:lnTo>
                    <a:cubicBezTo>
                      <a:pt x="768" y="2936"/>
                      <a:pt x="768" y="2836"/>
                      <a:pt x="834" y="2769"/>
                    </a:cubicBezTo>
                    <a:cubicBezTo>
                      <a:pt x="768" y="2202"/>
                      <a:pt x="768" y="1602"/>
                      <a:pt x="734" y="1035"/>
                    </a:cubicBezTo>
                    <a:lnTo>
                      <a:pt x="734" y="568"/>
                    </a:lnTo>
                    <a:cubicBezTo>
                      <a:pt x="734" y="467"/>
                      <a:pt x="701" y="401"/>
                      <a:pt x="701" y="301"/>
                    </a:cubicBezTo>
                    <a:lnTo>
                      <a:pt x="701" y="634"/>
                    </a:lnTo>
                    <a:cubicBezTo>
                      <a:pt x="701" y="701"/>
                      <a:pt x="668" y="701"/>
                      <a:pt x="668" y="734"/>
                    </a:cubicBezTo>
                    <a:lnTo>
                      <a:pt x="668" y="101"/>
                    </a:lnTo>
                    <a:cubicBezTo>
                      <a:pt x="668" y="67"/>
                      <a:pt x="434" y="67"/>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0" name="Google Shape;4120;p40"/>
              <p:cNvSpPr/>
              <p:nvPr/>
            </p:nvSpPr>
            <p:spPr>
              <a:xfrm flipH="1">
                <a:off x="7541823" y="1590479"/>
                <a:ext cx="52705" cy="142178"/>
              </a:xfrm>
              <a:custGeom>
                <a:avLst/>
                <a:gdLst/>
                <a:ahLst/>
                <a:cxnLst/>
                <a:rect l="l" t="t" r="r" b="b"/>
                <a:pathLst>
                  <a:path w="1002" h="2703" extrusionOk="0">
                    <a:moveTo>
                      <a:pt x="468" y="1"/>
                    </a:moveTo>
                    <a:lnTo>
                      <a:pt x="468" y="201"/>
                    </a:lnTo>
                    <a:lnTo>
                      <a:pt x="434" y="201"/>
                    </a:lnTo>
                    <a:lnTo>
                      <a:pt x="434" y="34"/>
                    </a:lnTo>
                    <a:cubicBezTo>
                      <a:pt x="434" y="67"/>
                      <a:pt x="201" y="67"/>
                      <a:pt x="201" y="134"/>
                    </a:cubicBezTo>
                    <a:lnTo>
                      <a:pt x="201" y="201"/>
                    </a:lnTo>
                    <a:cubicBezTo>
                      <a:pt x="167" y="234"/>
                      <a:pt x="134" y="301"/>
                      <a:pt x="134" y="334"/>
                    </a:cubicBezTo>
                    <a:lnTo>
                      <a:pt x="134" y="234"/>
                    </a:lnTo>
                    <a:cubicBezTo>
                      <a:pt x="134" y="334"/>
                      <a:pt x="101" y="401"/>
                      <a:pt x="101" y="501"/>
                    </a:cubicBezTo>
                    <a:cubicBezTo>
                      <a:pt x="34" y="1068"/>
                      <a:pt x="1" y="1669"/>
                      <a:pt x="1" y="2236"/>
                    </a:cubicBezTo>
                    <a:lnTo>
                      <a:pt x="34" y="2236"/>
                    </a:lnTo>
                    <a:lnTo>
                      <a:pt x="34" y="2402"/>
                    </a:lnTo>
                    <a:cubicBezTo>
                      <a:pt x="34" y="2402"/>
                      <a:pt x="153" y="2432"/>
                      <a:pt x="232" y="2432"/>
                    </a:cubicBezTo>
                    <a:cubicBezTo>
                      <a:pt x="271" y="2432"/>
                      <a:pt x="301" y="2425"/>
                      <a:pt x="301" y="2402"/>
                    </a:cubicBezTo>
                    <a:lnTo>
                      <a:pt x="334" y="2402"/>
                    </a:lnTo>
                    <a:lnTo>
                      <a:pt x="334" y="2703"/>
                    </a:lnTo>
                    <a:lnTo>
                      <a:pt x="601" y="2703"/>
                    </a:lnTo>
                    <a:lnTo>
                      <a:pt x="601" y="2669"/>
                    </a:lnTo>
                    <a:lnTo>
                      <a:pt x="835" y="2669"/>
                    </a:lnTo>
                    <a:lnTo>
                      <a:pt x="835" y="2503"/>
                    </a:lnTo>
                    <a:lnTo>
                      <a:pt x="1001" y="2503"/>
                    </a:lnTo>
                    <a:lnTo>
                      <a:pt x="1001" y="2269"/>
                    </a:lnTo>
                    <a:lnTo>
                      <a:pt x="835" y="2336"/>
                    </a:lnTo>
                    <a:cubicBezTo>
                      <a:pt x="801" y="1869"/>
                      <a:pt x="801" y="1402"/>
                      <a:pt x="768" y="968"/>
                    </a:cubicBezTo>
                    <a:lnTo>
                      <a:pt x="768" y="568"/>
                    </a:lnTo>
                    <a:cubicBezTo>
                      <a:pt x="768" y="501"/>
                      <a:pt x="735" y="401"/>
                      <a:pt x="735" y="334"/>
                    </a:cubicBezTo>
                    <a:lnTo>
                      <a:pt x="735" y="668"/>
                    </a:lnTo>
                    <a:lnTo>
                      <a:pt x="668" y="701"/>
                    </a:lnTo>
                    <a:lnTo>
                      <a:pt x="668" y="67"/>
                    </a:lnTo>
                    <a:cubicBezTo>
                      <a:pt x="668" y="34"/>
                      <a:pt x="468" y="34"/>
                      <a:pt x="4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1" name="Google Shape;4121;p40"/>
              <p:cNvSpPr/>
              <p:nvPr/>
            </p:nvSpPr>
            <p:spPr>
              <a:xfrm flipH="1">
                <a:off x="7454085" y="1753646"/>
                <a:ext cx="50969" cy="110618"/>
              </a:xfrm>
              <a:custGeom>
                <a:avLst/>
                <a:gdLst/>
                <a:ahLst/>
                <a:cxnLst/>
                <a:rect l="l" t="t" r="r" b="b"/>
                <a:pathLst>
                  <a:path w="969" h="2103" extrusionOk="0">
                    <a:moveTo>
                      <a:pt x="635" y="1"/>
                    </a:moveTo>
                    <a:lnTo>
                      <a:pt x="635" y="234"/>
                    </a:lnTo>
                    <a:lnTo>
                      <a:pt x="601" y="234"/>
                    </a:lnTo>
                    <a:lnTo>
                      <a:pt x="601" y="68"/>
                    </a:lnTo>
                    <a:cubicBezTo>
                      <a:pt x="601" y="101"/>
                      <a:pt x="401" y="101"/>
                      <a:pt x="401" y="134"/>
                    </a:cubicBezTo>
                    <a:lnTo>
                      <a:pt x="401" y="234"/>
                    </a:lnTo>
                    <a:lnTo>
                      <a:pt x="301" y="301"/>
                    </a:lnTo>
                    <a:cubicBezTo>
                      <a:pt x="301" y="401"/>
                      <a:pt x="268" y="468"/>
                      <a:pt x="268" y="568"/>
                    </a:cubicBezTo>
                    <a:lnTo>
                      <a:pt x="268" y="268"/>
                    </a:lnTo>
                    <a:cubicBezTo>
                      <a:pt x="168" y="701"/>
                      <a:pt x="101" y="1135"/>
                      <a:pt x="1" y="1569"/>
                    </a:cubicBezTo>
                    <a:cubicBezTo>
                      <a:pt x="1" y="1569"/>
                      <a:pt x="68" y="1569"/>
                      <a:pt x="68" y="1602"/>
                    </a:cubicBezTo>
                    <a:cubicBezTo>
                      <a:pt x="68" y="1635"/>
                      <a:pt x="68" y="1736"/>
                      <a:pt x="1" y="1769"/>
                    </a:cubicBezTo>
                    <a:cubicBezTo>
                      <a:pt x="1" y="1802"/>
                      <a:pt x="268" y="1802"/>
                      <a:pt x="268" y="1802"/>
                    </a:cubicBezTo>
                    <a:lnTo>
                      <a:pt x="334" y="1802"/>
                    </a:lnTo>
                    <a:cubicBezTo>
                      <a:pt x="334" y="1902"/>
                      <a:pt x="334" y="1969"/>
                      <a:pt x="301" y="2069"/>
                    </a:cubicBezTo>
                    <a:cubicBezTo>
                      <a:pt x="301" y="2102"/>
                      <a:pt x="568" y="2102"/>
                      <a:pt x="568" y="2102"/>
                    </a:cubicBezTo>
                    <a:lnTo>
                      <a:pt x="568" y="2036"/>
                    </a:lnTo>
                    <a:cubicBezTo>
                      <a:pt x="568" y="2052"/>
                      <a:pt x="618" y="2061"/>
                      <a:pt x="672" y="2061"/>
                    </a:cubicBezTo>
                    <a:cubicBezTo>
                      <a:pt x="726" y="2061"/>
                      <a:pt x="785" y="2052"/>
                      <a:pt x="801" y="2036"/>
                    </a:cubicBezTo>
                    <a:lnTo>
                      <a:pt x="801" y="1802"/>
                    </a:lnTo>
                    <a:lnTo>
                      <a:pt x="935" y="1802"/>
                    </a:lnTo>
                    <a:lnTo>
                      <a:pt x="935" y="1602"/>
                    </a:lnTo>
                    <a:lnTo>
                      <a:pt x="968" y="1602"/>
                    </a:lnTo>
                    <a:cubicBezTo>
                      <a:pt x="935" y="1302"/>
                      <a:pt x="935" y="1068"/>
                      <a:pt x="935" y="802"/>
                    </a:cubicBezTo>
                    <a:lnTo>
                      <a:pt x="935" y="568"/>
                    </a:lnTo>
                    <a:cubicBezTo>
                      <a:pt x="935" y="468"/>
                      <a:pt x="902" y="401"/>
                      <a:pt x="902" y="301"/>
                    </a:cubicBezTo>
                    <a:cubicBezTo>
                      <a:pt x="835" y="435"/>
                      <a:pt x="835" y="601"/>
                      <a:pt x="801" y="735"/>
                    </a:cubicBezTo>
                    <a:lnTo>
                      <a:pt x="801" y="768"/>
                    </a:lnTo>
                    <a:lnTo>
                      <a:pt x="801" y="835"/>
                    </a:lnTo>
                    <a:lnTo>
                      <a:pt x="768" y="835"/>
                    </a:lnTo>
                    <a:lnTo>
                      <a:pt x="835" y="101"/>
                    </a:lnTo>
                    <a:cubicBezTo>
                      <a:pt x="835" y="101"/>
                      <a:pt x="635" y="68"/>
                      <a:pt x="63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2" name="Google Shape;4122;p40"/>
              <p:cNvSpPr/>
              <p:nvPr/>
            </p:nvSpPr>
            <p:spPr>
              <a:xfrm flipH="1">
                <a:off x="7322478" y="1572963"/>
                <a:ext cx="54494" cy="127660"/>
              </a:xfrm>
              <a:custGeom>
                <a:avLst/>
                <a:gdLst/>
                <a:ahLst/>
                <a:cxnLst/>
                <a:rect l="l" t="t" r="r" b="b"/>
                <a:pathLst>
                  <a:path w="1036" h="2427" extrusionOk="0">
                    <a:moveTo>
                      <a:pt x="668" y="0"/>
                    </a:moveTo>
                    <a:cubicBezTo>
                      <a:pt x="668" y="67"/>
                      <a:pt x="668" y="100"/>
                      <a:pt x="635" y="200"/>
                    </a:cubicBezTo>
                    <a:lnTo>
                      <a:pt x="568" y="200"/>
                    </a:lnTo>
                    <a:lnTo>
                      <a:pt x="568" y="34"/>
                    </a:lnTo>
                    <a:cubicBezTo>
                      <a:pt x="568" y="67"/>
                      <a:pt x="368" y="67"/>
                      <a:pt x="368" y="100"/>
                    </a:cubicBezTo>
                    <a:lnTo>
                      <a:pt x="368" y="234"/>
                    </a:lnTo>
                    <a:lnTo>
                      <a:pt x="301" y="334"/>
                    </a:lnTo>
                    <a:cubicBezTo>
                      <a:pt x="301" y="367"/>
                      <a:pt x="234" y="467"/>
                      <a:pt x="234" y="501"/>
                    </a:cubicBezTo>
                    <a:lnTo>
                      <a:pt x="234" y="267"/>
                    </a:lnTo>
                    <a:cubicBezTo>
                      <a:pt x="34" y="834"/>
                      <a:pt x="1" y="1401"/>
                      <a:pt x="68" y="1935"/>
                    </a:cubicBezTo>
                    <a:lnTo>
                      <a:pt x="68" y="2102"/>
                    </a:lnTo>
                    <a:cubicBezTo>
                      <a:pt x="68" y="2135"/>
                      <a:pt x="134" y="2152"/>
                      <a:pt x="201" y="2152"/>
                    </a:cubicBezTo>
                    <a:cubicBezTo>
                      <a:pt x="268" y="2152"/>
                      <a:pt x="335" y="2135"/>
                      <a:pt x="335" y="2102"/>
                    </a:cubicBezTo>
                    <a:lnTo>
                      <a:pt x="368" y="2102"/>
                    </a:lnTo>
                    <a:lnTo>
                      <a:pt x="368" y="2402"/>
                    </a:lnTo>
                    <a:cubicBezTo>
                      <a:pt x="368" y="2419"/>
                      <a:pt x="435" y="2427"/>
                      <a:pt x="501" y="2427"/>
                    </a:cubicBezTo>
                    <a:cubicBezTo>
                      <a:pt x="568" y="2427"/>
                      <a:pt x="635" y="2419"/>
                      <a:pt x="635" y="2402"/>
                    </a:cubicBezTo>
                    <a:lnTo>
                      <a:pt x="635" y="2369"/>
                    </a:lnTo>
                    <a:cubicBezTo>
                      <a:pt x="635" y="2385"/>
                      <a:pt x="693" y="2394"/>
                      <a:pt x="752" y="2394"/>
                    </a:cubicBezTo>
                    <a:cubicBezTo>
                      <a:pt x="810" y="2394"/>
                      <a:pt x="868" y="2385"/>
                      <a:pt x="868" y="2369"/>
                    </a:cubicBezTo>
                    <a:lnTo>
                      <a:pt x="868" y="2202"/>
                    </a:lnTo>
                    <a:lnTo>
                      <a:pt x="1035" y="2202"/>
                    </a:lnTo>
                    <a:lnTo>
                      <a:pt x="1035" y="2002"/>
                    </a:lnTo>
                    <a:lnTo>
                      <a:pt x="1002" y="2002"/>
                    </a:lnTo>
                    <a:cubicBezTo>
                      <a:pt x="1002" y="1568"/>
                      <a:pt x="968" y="1168"/>
                      <a:pt x="968" y="734"/>
                    </a:cubicBezTo>
                    <a:lnTo>
                      <a:pt x="968" y="534"/>
                    </a:lnTo>
                    <a:cubicBezTo>
                      <a:pt x="968" y="467"/>
                      <a:pt x="902" y="367"/>
                      <a:pt x="902" y="267"/>
                    </a:cubicBezTo>
                    <a:cubicBezTo>
                      <a:pt x="868" y="434"/>
                      <a:pt x="835" y="601"/>
                      <a:pt x="802" y="834"/>
                    </a:cubicBezTo>
                    <a:cubicBezTo>
                      <a:pt x="802" y="567"/>
                      <a:pt x="835" y="334"/>
                      <a:pt x="868" y="67"/>
                    </a:cubicBezTo>
                    <a:cubicBezTo>
                      <a:pt x="868" y="67"/>
                      <a:pt x="668" y="34"/>
                      <a:pt x="6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3" name="Google Shape;4123;p40"/>
              <p:cNvSpPr/>
              <p:nvPr/>
            </p:nvSpPr>
            <p:spPr>
              <a:xfrm flipH="1">
                <a:off x="7187400" y="1730870"/>
                <a:ext cx="54441" cy="145649"/>
              </a:xfrm>
              <a:custGeom>
                <a:avLst/>
                <a:gdLst/>
                <a:ahLst/>
                <a:cxnLst/>
                <a:rect l="l" t="t" r="r" b="b"/>
                <a:pathLst>
                  <a:path w="1035" h="2769"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1" y="401"/>
                      <a:pt x="101" y="501"/>
                    </a:cubicBezTo>
                    <a:cubicBezTo>
                      <a:pt x="67" y="1101"/>
                      <a:pt x="0" y="1702"/>
                      <a:pt x="0" y="2335"/>
                    </a:cubicBezTo>
                    <a:lnTo>
                      <a:pt x="67" y="2335"/>
                    </a:lnTo>
                    <a:lnTo>
                      <a:pt x="67" y="2502"/>
                    </a:lnTo>
                    <a:cubicBezTo>
                      <a:pt x="67" y="2502"/>
                      <a:pt x="171" y="2517"/>
                      <a:pt x="240" y="2517"/>
                    </a:cubicBezTo>
                    <a:cubicBezTo>
                      <a:pt x="275" y="2517"/>
                      <a:pt x="301" y="2513"/>
                      <a:pt x="301" y="2502"/>
                    </a:cubicBezTo>
                    <a:lnTo>
                      <a:pt x="367" y="2502"/>
                    </a:lnTo>
                    <a:lnTo>
                      <a:pt x="367" y="2769"/>
                    </a:lnTo>
                    <a:lnTo>
                      <a:pt x="601" y="2769"/>
                    </a:lnTo>
                    <a:lnTo>
                      <a:pt x="601" y="2736"/>
                    </a:lnTo>
                    <a:lnTo>
                      <a:pt x="868" y="2736"/>
                    </a:lnTo>
                    <a:lnTo>
                      <a:pt x="868" y="2569"/>
                    </a:lnTo>
                    <a:lnTo>
                      <a:pt x="1035" y="2569"/>
                    </a:lnTo>
                    <a:lnTo>
                      <a:pt x="1035" y="2369"/>
                    </a:lnTo>
                    <a:lnTo>
                      <a:pt x="868" y="2335"/>
                    </a:lnTo>
                    <a:cubicBezTo>
                      <a:pt x="801" y="1868"/>
                      <a:pt x="801" y="1401"/>
                      <a:pt x="768" y="934"/>
                    </a:cubicBezTo>
                    <a:lnTo>
                      <a:pt x="768" y="534"/>
                    </a:lnTo>
                    <a:cubicBezTo>
                      <a:pt x="768" y="434"/>
                      <a:pt x="734" y="367"/>
                      <a:pt x="734" y="267"/>
                    </a:cubicBezTo>
                    <a:lnTo>
                      <a:pt x="734" y="601"/>
                    </a:lnTo>
                    <a:cubicBezTo>
                      <a:pt x="734" y="667"/>
                      <a:pt x="701" y="667"/>
                      <a:pt x="701" y="701"/>
                    </a:cubicBezTo>
                    <a:lnTo>
                      <a:pt x="701" y="67"/>
                    </a:lnTo>
                    <a:cubicBezTo>
                      <a:pt x="701" y="34"/>
                      <a:pt x="467" y="34"/>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4" name="Google Shape;4124;p40"/>
              <p:cNvSpPr/>
              <p:nvPr/>
            </p:nvSpPr>
            <p:spPr>
              <a:xfrm flipH="1">
                <a:off x="8064727" y="1929121"/>
                <a:ext cx="52653" cy="138654"/>
              </a:xfrm>
              <a:custGeom>
                <a:avLst/>
                <a:gdLst/>
                <a:ahLst/>
                <a:cxnLst/>
                <a:rect l="l" t="t" r="r" b="b"/>
                <a:pathLst>
                  <a:path w="1001" h="2636" extrusionOk="0">
                    <a:moveTo>
                      <a:pt x="434" y="1"/>
                    </a:moveTo>
                    <a:lnTo>
                      <a:pt x="434" y="234"/>
                    </a:lnTo>
                    <a:lnTo>
                      <a:pt x="401" y="234"/>
                    </a:lnTo>
                    <a:lnTo>
                      <a:pt x="401" y="67"/>
                    </a:lnTo>
                    <a:cubicBezTo>
                      <a:pt x="401" y="101"/>
                      <a:pt x="200" y="101"/>
                      <a:pt x="200" y="134"/>
                    </a:cubicBezTo>
                    <a:lnTo>
                      <a:pt x="200" y="234"/>
                    </a:lnTo>
                    <a:cubicBezTo>
                      <a:pt x="167" y="268"/>
                      <a:pt x="100" y="301"/>
                      <a:pt x="100" y="368"/>
                    </a:cubicBezTo>
                    <a:lnTo>
                      <a:pt x="100" y="268"/>
                    </a:lnTo>
                    <a:cubicBezTo>
                      <a:pt x="100" y="334"/>
                      <a:pt x="67" y="434"/>
                      <a:pt x="67" y="501"/>
                    </a:cubicBezTo>
                    <a:cubicBezTo>
                      <a:pt x="34" y="1068"/>
                      <a:pt x="0" y="1602"/>
                      <a:pt x="0" y="2169"/>
                    </a:cubicBezTo>
                    <a:lnTo>
                      <a:pt x="34" y="2169"/>
                    </a:lnTo>
                    <a:lnTo>
                      <a:pt x="34" y="2336"/>
                    </a:lnTo>
                    <a:lnTo>
                      <a:pt x="334" y="2336"/>
                    </a:lnTo>
                    <a:lnTo>
                      <a:pt x="334" y="2636"/>
                    </a:lnTo>
                    <a:lnTo>
                      <a:pt x="567" y="2636"/>
                    </a:lnTo>
                    <a:lnTo>
                      <a:pt x="567" y="2603"/>
                    </a:lnTo>
                    <a:lnTo>
                      <a:pt x="834" y="2603"/>
                    </a:lnTo>
                    <a:lnTo>
                      <a:pt x="834" y="2436"/>
                    </a:lnTo>
                    <a:lnTo>
                      <a:pt x="1001" y="2436"/>
                    </a:lnTo>
                    <a:lnTo>
                      <a:pt x="1001" y="2236"/>
                    </a:lnTo>
                    <a:cubicBezTo>
                      <a:pt x="945" y="2247"/>
                      <a:pt x="908" y="2250"/>
                      <a:pt x="884" y="2250"/>
                    </a:cubicBezTo>
                    <a:cubicBezTo>
                      <a:pt x="834" y="2250"/>
                      <a:pt x="834" y="2236"/>
                      <a:pt x="834" y="2236"/>
                    </a:cubicBezTo>
                    <a:cubicBezTo>
                      <a:pt x="767" y="1802"/>
                      <a:pt x="767" y="1335"/>
                      <a:pt x="734" y="935"/>
                    </a:cubicBezTo>
                    <a:lnTo>
                      <a:pt x="734" y="601"/>
                    </a:lnTo>
                    <a:cubicBezTo>
                      <a:pt x="734" y="501"/>
                      <a:pt x="701" y="434"/>
                      <a:pt x="701" y="334"/>
                    </a:cubicBezTo>
                    <a:lnTo>
                      <a:pt x="701" y="668"/>
                    </a:lnTo>
                    <a:lnTo>
                      <a:pt x="667" y="735"/>
                    </a:lnTo>
                    <a:lnTo>
                      <a:pt x="667" y="101"/>
                    </a:lnTo>
                    <a:cubicBezTo>
                      <a:pt x="667" y="67"/>
                      <a:pt x="434" y="67"/>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5" name="Google Shape;4125;p40"/>
              <p:cNvSpPr/>
              <p:nvPr/>
            </p:nvSpPr>
            <p:spPr>
              <a:xfrm flipH="1">
                <a:off x="7922600" y="1981774"/>
                <a:ext cx="52653" cy="164954"/>
              </a:xfrm>
              <a:custGeom>
                <a:avLst/>
                <a:gdLst/>
                <a:ahLst/>
                <a:cxnLst/>
                <a:rect l="l" t="t" r="r" b="b"/>
                <a:pathLst>
                  <a:path w="1001" h="3136" extrusionOk="0">
                    <a:moveTo>
                      <a:pt x="501" y="0"/>
                    </a:moveTo>
                    <a:lnTo>
                      <a:pt x="501" y="234"/>
                    </a:lnTo>
                    <a:lnTo>
                      <a:pt x="467" y="234"/>
                    </a:lnTo>
                    <a:lnTo>
                      <a:pt x="467" y="67"/>
                    </a:lnTo>
                    <a:cubicBezTo>
                      <a:pt x="467" y="100"/>
                      <a:pt x="234" y="100"/>
                      <a:pt x="234" y="134"/>
                    </a:cubicBezTo>
                    <a:lnTo>
                      <a:pt x="234" y="234"/>
                    </a:lnTo>
                    <a:cubicBezTo>
                      <a:pt x="200" y="267"/>
                      <a:pt x="167" y="301"/>
                      <a:pt x="167" y="334"/>
                    </a:cubicBezTo>
                    <a:lnTo>
                      <a:pt x="167" y="634"/>
                    </a:lnTo>
                    <a:cubicBezTo>
                      <a:pt x="167" y="634"/>
                      <a:pt x="167" y="601"/>
                      <a:pt x="134" y="601"/>
                    </a:cubicBezTo>
                    <a:lnTo>
                      <a:pt x="134" y="301"/>
                    </a:lnTo>
                    <a:cubicBezTo>
                      <a:pt x="134" y="401"/>
                      <a:pt x="67" y="467"/>
                      <a:pt x="67" y="567"/>
                    </a:cubicBezTo>
                    <a:cubicBezTo>
                      <a:pt x="34" y="1268"/>
                      <a:pt x="0" y="1968"/>
                      <a:pt x="0" y="2702"/>
                    </a:cubicBezTo>
                    <a:lnTo>
                      <a:pt x="34" y="2702"/>
                    </a:lnTo>
                    <a:lnTo>
                      <a:pt x="34" y="2836"/>
                    </a:lnTo>
                    <a:lnTo>
                      <a:pt x="334" y="2836"/>
                    </a:lnTo>
                    <a:lnTo>
                      <a:pt x="334" y="3136"/>
                    </a:lnTo>
                    <a:lnTo>
                      <a:pt x="567" y="3136"/>
                    </a:lnTo>
                    <a:lnTo>
                      <a:pt x="567" y="3103"/>
                    </a:lnTo>
                    <a:lnTo>
                      <a:pt x="834" y="3103"/>
                    </a:lnTo>
                    <a:lnTo>
                      <a:pt x="834" y="2936"/>
                    </a:lnTo>
                    <a:lnTo>
                      <a:pt x="1001" y="2936"/>
                    </a:lnTo>
                    <a:cubicBezTo>
                      <a:pt x="834" y="2802"/>
                      <a:pt x="834" y="2769"/>
                      <a:pt x="867" y="2702"/>
                    </a:cubicBezTo>
                    <a:cubicBezTo>
                      <a:pt x="834" y="2102"/>
                      <a:pt x="834" y="1568"/>
                      <a:pt x="801" y="968"/>
                    </a:cubicBezTo>
                    <a:lnTo>
                      <a:pt x="801" y="567"/>
                    </a:lnTo>
                    <a:cubicBezTo>
                      <a:pt x="801" y="467"/>
                      <a:pt x="734" y="401"/>
                      <a:pt x="734" y="301"/>
                    </a:cubicBezTo>
                    <a:lnTo>
                      <a:pt x="734" y="634"/>
                    </a:lnTo>
                    <a:cubicBezTo>
                      <a:pt x="734" y="668"/>
                      <a:pt x="701" y="668"/>
                      <a:pt x="701" y="734"/>
                    </a:cubicBezTo>
                    <a:lnTo>
                      <a:pt x="701" y="100"/>
                    </a:lnTo>
                    <a:cubicBezTo>
                      <a:pt x="701" y="67"/>
                      <a:pt x="501" y="67"/>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6" name="Google Shape;4126;p40"/>
              <p:cNvSpPr/>
              <p:nvPr/>
            </p:nvSpPr>
            <p:spPr>
              <a:xfrm flipH="1">
                <a:off x="8036638" y="2234415"/>
                <a:ext cx="52705" cy="155801"/>
              </a:xfrm>
              <a:custGeom>
                <a:avLst/>
                <a:gdLst/>
                <a:ahLst/>
                <a:cxnLst/>
                <a:rect l="l" t="t" r="r" b="b"/>
                <a:pathLst>
                  <a:path w="1002" h="2962" extrusionOk="0">
                    <a:moveTo>
                      <a:pt x="860" y="2703"/>
                    </a:moveTo>
                    <a:cubicBezTo>
                      <a:pt x="869" y="2716"/>
                      <a:pt x="885" y="2725"/>
                      <a:pt x="911" y="2725"/>
                    </a:cubicBezTo>
                    <a:cubicBezTo>
                      <a:pt x="933" y="2725"/>
                      <a:pt x="963" y="2718"/>
                      <a:pt x="1002" y="2703"/>
                    </a:cubicBezTo>
                    <a:close/>
                    <a:moveTo>
                      <a:pt x="501" y="1"/>
                    </a:moveTo>
                    <a:lnTo>
                      <a:pt x="501" y="201"/>
                    </a:lnTo>
                    <a:lnTo>
                      <a:pt x="468" y="201"/>
                    </a:lnTo>
                    <a:lnTo>
                      <a:pt x="468" y="34"/>
                    </a:lnTo>
                    <a:cubicBezTo>
                      <a:pt x="468" y="101"/>
                      <a:pt x="234" y="101"/>
                      <a:pt x="234" y="134"/>
                    </a:cubicBezTo>
                    <a:lnTo>
                      <a:pt x="234" y="201"/>
                    </a:lnTo>
                    <a:cubicBezTo>
                      <a:pt x="201" y="268"/>
                      <a:pt x="168" y="301"/>
                      <a:pt x="168" y="334"/>
                    </a:cubicBezTo>
                    <a:lnTo>
                      <a:pt x="168" y="301"/>
                    </a:lnTo>
                    <a:cubicBezTo>
                      <a:pt x="168" y="368"/>
                      <a:pt x="168" y="434"/>
                      <a:pt x="134" y="501"/>
                    </a:cubicBezTo>
                    <a:lnTo>
                      <a:pt x="134" y="535"/>
                    </a:lnTo>
                    <a:cubicBezTo>
                      <a:pt x="68" y="1168"/>
                      <a:pt x="34" y="1835"/>
                      <a:pt x="1" y="2469"/>
                    </a:cubicBezTo>
                    <a:lnTo>
                      <a:pt x="34" y="2469"/>
                    </a:lnTo>
                    <a:lnTo>
                      <a:pt x="34" y="2636"/>
                    </a:lnTo>
                    <a:cubicBezTo>
                      <a:pt x="34" y="2653"/>
                      <a:pt x="101" y="2661"/>
                      <a:pt x="168" y="2661"/>
                    </a:cubicBezTo>
                    <a:cubicBezTo>
                      <a:pt x="234" y="2661"/>
                      <a:pt x="301" y="2653"/>
                      <a:pt x="301" y="2636"/>
                    </a:cubicBezTo>
                    <a:lnTo>
                      <a:pt x="335" y="2636"/>
                    </a:lnTo>
                    <a:lnTo>
                      <a:pt x="335" y="2936"/>
                    </a:lnTo>
                    <a:cubicBezTo>
                      <a:pt x="335" y="2953"/>
                      <a:pt x="393" y="2961"/>
                      <a:pt x="451" y="2961"/>
                    </a:cubicBezTo>
                    <a:cubicBezTo>
                      <a:pt x="510" y="2961"/>
                      <a:pt x="568" y="2953"/>
                      <a:pt x="568" y="2936"/>
                    </a:cubicBezTo>
                    <a:lnTo>
                      <a:pt x="568" y="2870"/>
                    </a:lnTo>
                    <a:cubicBezTo>
                      <a:pt x="568" y="2870"/>
                      <a:pt x="687" y="2899"/>
                      <a:pt x="766" y="2899"/>
                    </a:cubicBezTo>
                    <a:cubicBezTo>
                      <a:pt x="805" y="2899"/>
                      <a:pt x="835" y="2892"/>
                      <a:pt x="835" y="2870"/>
                    </a:cubicBezTo>
                    <a:lnTo>
                      <a:pt x="835" y="2703"/>
                    </a:lnTo>
                    <a:lnTo>
                      <a:pt x="860" y="2703"/>
                    </a:lnTo>
                    <a:cubicBezTo>
                      <a:pt x="843" y="2678"/>
                      <a:pt x="852" y="2636"/>
                      <a:pt x="868" y="2603"/>
                    </a:cubicBezTo>
                    <a:cubicBezTo>
                      <a:pt x="868" y="2069"/>
                      <a:pt x="835" y="1502"/>
                      <a:pt x="835" y="968"/>
                    </a:cubicBezTo>
                    <a:lnTo>
                      <a:pt x="835" y="635"/>
                    </a:lnTo>
                    <a:lnTo>
                      <a:pt x="835" y="601"/>
                    </a:lnTo>
                    <a:cubicBezTo>
                      <a:pt x="835" y="501"/>
                      <a:pt x="802" y="434"/>
                      <a:pt x="802" y="334"/>
                    </a:cubicBezTo>
                    <a:cubicBezTo>
                      <a:pt x="802" y="468"/>
                      <a:pt x="802" y="535"/>
                      <a:pt x="735" y="668"/>
                    </a:cubicBezTo>
                    <a:cubicBezTo>
                      <a:pt x="701" y="735"/>
                      <a:pt x="701" y="735"/>
                      <a:pt x="701" y="768"/>
                    </a:cubicBezTo>
                    <a:lnTo>
                      <a:pt x="701" y="101"/>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7" name="Google Shape;4127;p40"/>
              <p:cNvSpPr/>
              <p:nvPr/>
            </p:nvSpPr>
            <p:spPr>
              <a:xfrm flipH="1">
                <a:off x="7924336" y="2380066"/>
                <a:ext cx="57965" cy="139443"/>
              </a:xfrm>
              <a:custGeom>
                <a:avLst/>
                <a:gdLst/>
                <a:ahLst/>
                <a:cxnLst/>
                <a:rect l="l" t="t" r="r" b="b"/>
                <a:pathLst>
                  <a:path w="1102" h="2651" extrusionOk="0">
                    <a:moveTo>
                      <a:pt x="601" y="0"/>
                    </a:moveTo>
                    <a:lnTo>
                      <a:pt x="601" y="201"/>
                    </a:lnTo>
                    <a:lnTo>
                      <a:pt x="534" y="201"/>
                    </a:lnTo>
                    <a:lnTo>
                      <a:pt x="534" y="34"/>
                    </a:lnTo>
                    <a:cubicBezTo>
                      <a:pt x="534" y="67"/>
                      <a:pt x="334" y="134"/>
                      <a:pt x="334" y="134"/>
                    </a:cubicBezTo>
                    <a:lnTo>
                      <a:pt x="334" y="201"/>
                    </a:lnTo>
                    <a:cubicBezTo>
                      <a:pt x="301" y="234"/>
                      <a:pt x="268" y="301"/>
                      <a:pt x="268" y="334"/>
                    </a:cubicBezTo>
                    <a:lnTo>
                      <a:pt x="268" y="501"/>
                    </a:lnTo>
                    <a:cubicBezTo>
                      <a:pt x="268" y="401"/>
                      <a:pt x="268" y="367"/>
                      <a:pt x="201" y="301"/>
                    </a:cubicBezTo>
                    <a:cubicBezTo>
                      <a:pt x="201" y="334"/>
                      <a:pt x="201" y="401"/>
                      <a:pt x="168" y="501"/>
                    </a:cubicBezTo>
                    <a:cubicBezTo>
                      <a:pt x="101" y="1035"/>
                      <a:pt x="34" y="1635"/>
                      <a:pt x="1" y="2169"/>
                    </a:cubicBezTo>
                    <a:lnTo>
                      <a:pt x="34" y="2169"/>
                    </a:lnTo>
                    <a:lnTo>
                      <a:pt x="34" y="2335"/>
                    </a:lnTo>
                    <a:cubicBezTo>
                      <a:pt x="34" y="2335"/>
                      <a:pt x="153" y="2350"/>
                      <a:pt x="232" y="2350"/>
                    </a:cubicBezTo>
                    <a:cubicBezTo>
                      <a:pt x="271" y="2350"/>
                      <a:pt x="301" y="2347"/>
                      <a:pt x="301" y="2335"/>
                    </a:cubicBezTo>
                    <a:lnTo>
                      <a:pt x="368" y="2335"/>
                    </a:lnTo>
                    <a:cubicBezTo>
                      <a:pt x="368" y="2402"/>
                      <a:pt x="334" y="2502"/>
                      <a:pt x="334" y="2636"/>
                    </a:cubicBezTo>
                    <a:cubicBezTo>
                      <a:pt x="334" y="2636"/>
                      <a:pt x="453" y="2651"/>
                      <a:pt x="532" y="2651"/>
                    </a:cubicBezTo>
                    <a:cubicBezTo>
                      <a:pt x="572" y="2651"/>
                      <a:pt x="601" y="2647"/>
                      <a:pt x="601" y="2636"/>
                    </a:cubicBezTo>
                    <a:lnTo>
                      <a:pt x="601" y="2569"/>
                    </a:lnTo>
                    <a:cubicBezTo>
                      <a:pt x="601" y="2569"/>
                      <a:pt x="690" y="2599"/>
                      <a:pt x="749" y="2599"/>
                    </a:cubicBezTo>
                    <a:cubicBezTo>
                      <a:pt x="779" y="2599"/>
                      <a:pt x="801" y="2591"/>
                      <a:pt x="801" y="2569"/>
                    </a:cubicBezTo>
                    <a:cubicBezTo>
                      <a:pt x="801" y="2536"/>
                      <a:pt x="801" y="2436"/>
                      <a:pt x="835" y="2402"/>
                    </a:cubicBezTo>
                    <a:lnTo>
                      <a:pt x="968" y="2402"/>
                    </a:lnTo>
                    <a:cubicBezTo>
                      <a:pt x="968" y="2335"/>
                      <a:pt x="1001" y="2235"/>
                      <a:pt x="1001" y="2202"/>
                    </a:cubicBezTo>
                    <a:cubicBezTo>
                      <a:pt x="1102" y="1568"/>
                      <a:pt x="1035" y="968"/>
                      <a:pt x="868" y="334"/>
                    </a:cubicBezTo>
                    <a:cubicBezTo>
                      <a:pt x="868" y="467"/>
                      <a:pt x="835" y="568"/>
                      <a:pt x="835" y="668"/>
                    </a:cubicBezTo>
                    <a:cubicBezTo>
                      <a:pt x="835" y="467"/>
                      <a:pt x="835" y="301"/>
                      <a:pt x="801" y="67"/>
                    </a:cubicBezTo>
                    <a:cubicBezTo>
                      <a:pt x="801" y="34"/>
                      <a:pt x="601" y="34"/>
                      <a:pt x="6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8" name="Google Shape;4128;p40"/>
              <p:cNvSpPr/>
              <p:nvPr/>
            </p:nvSpPr>
            <p:spPr>
              <a:xfrm flipH="1">
                <a:off x="8089291" y="2588890"/>
                <a:ext cx="52653" cy="221867"/>
              </a:xfrm>
              <a:custGeom>
                <a:avLst/>
                <a:gdLst/>
                <a:ahLst/>
                <a:cxnLst/>
                <a:rect l="l" t="t" r="r" b="b"/>
                <a:pathLst>
                  <a:path w="1001" h="4218" extrusionOk="0">
                    <a:moveTo>
                      <a:pt x="634" y="0"/>
                    </a:moveTo>
                    <a:lnTo>
                      <a:pt x="634" y="200"/>
                    </a:lnTo>
                    <a:lnTo>
                      <a:pt x="567" y="200"/>
                    </a:lnTo>
                    <a:lnTo>
                      <a:pt x="567" y="33"/>
                    </a:lnTo>
                    <a:cubicBezTo>
                      <a:pt x="567" y="67"/>
                      <a:pt x="367" y="67"/>
                      <a:pt x="367" y="100"/>
                    </a:cubicBezTo>
                    <a:lnTo>
                      <a:pt x="367" y="200"/>
                    </a:lnTo>
                    <a:cubicBezTo>
                      <a:pt x="334" y="234"/>
                      <a:pt x="300" y="267"/>
                      <a:pt x="300" y="334"/>
                    </a:cubicBezTo>
                    <a:lnTo>
                      <a:pt x="300" y="600"/>
                    </a:lnTo>
                    <a:cubicBezTo>
                      <a:pt x="300" y="600"/>
                      <a:pt x="300" y="567"/>
                      <a:pt x="234" y="567"/>
                    </a:cubicBezTo>
                    <a:lnTo>
                      <a:pt x="234" y="267"/>
                    </a:lnTo>
                    <a:cubicBezTo>
                      <a:pt x="234" y="367"/>
                      <a:pt x="200" y="434"/>
                      <a:pt x="200" y="534"/>
                    </a:cubicBezTo>
                    <a:cubicBezTo>
                      <a:pt x="134" y="1568"/>
                      <a:pt x="67" y="2669"/>
                      <a:pt x="0" y="3703"/>
                    </a:cubicBezTo>
                    <a:lnTo>
                      <a:pt x="34" y="3703"/>
                    </a:lnTo>
                    <a:lnTo>
                      <a:pt x="34" y="3869"/>
                    </a:lnTo>
                    <a:lnTo>
                      <a:pt x="300" y="3903"/>
                    </a:lnTo>
                    <a:lnTo>
                      <a:pt x="334" y="3903"/>
                    </a:lnTo>
                    <a:lnTo>
                      <a:pt x="334" y="4203"/>
                    </a:lnTo>
                    <a:cubicBezTo>
                      <a:pt x="334" y="4203"/>
                      <a:pt x="438" y="4218"/>
                      <a:pt x="507" y="4218"/>
                    </a:cubicBezTo>
                    <a:cubicBezTo>
                      <a:pt x="541" y="4218"/>
                      <a:pt x="567" y="4214"/>
                      <a:pt x="567" y="4203"/>
                    </a:cubicBezTo>
                    <a:lnTo>
                      <a:pt x="567" y="4170"/>
                    </a:lnTo>
                    <a:lnTo>
                      <a:pt x="834" y="4170"/>
                    </a:lnTo>
                    <a:lnTo>
                      <a:pt x="834" y="3936"/>
                    </a:lnTo>
                    <a:lnTo>
                      <a:pt x="968" y="3936"/>
                    </a:lnTo>
                    <a:lnTo>
                      <a:pt x="968" y="3736"/>
                    </a:lnTo>
                    <a:lnTo>
                      <a:pt x="1001" y="3736"/>
                    </a:lnTo>
                    <a:cubicBezTo>
                      <a:pt x="868" y="2935"/>
                      <a:pt x="901" y="2168"/>
                      <a:pt x="901" y="1368"/>
                    </a:cubicBezTo>
                    <a:lnTo>
                      <a:pt x="901" y="567"/>
                    </a:lnTo>
                    <a:cubicBezTo>
                      <a:pt x="901" y="500"/>
                      <a:pt x="868" y="400"/>
                      <a:pt x="868" y="334"/>
                    </a:cubicBezTo>
                    <a:cubicBezTo>
                      <a:pt x="868" y="434"/>
                      <a:pt x="868" y="534"/>
                      <a:pt x="834" y="667"/>
                    </a:cubicBezTo>
                    <a:cubicBezTo>
                      <a:pt x="805" y="696"/>
                      <a:pt x="801" y="725"/>
                      <a:pt x="801" y="732"/>
                    </a:cubicBezTo>
                    <a:lnTo>
                      <a:pt x="801" y="732"/>
                    </a:lnTo>
                    <a:cubicBezTo>
                      <a:pt x="801" y="506"/>
                      <a:pt x="805" y="299"/>
                      <a:pt x="834" y="67"/>
                    </a:cubicBezTo>
                    <a:cubicBezTo>
                      <a:pt x="834" y="67"/>
                      <a:pt x="634" y="33"/>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9" name="Google Shape;4129;p40"/>
              <p:cNvSpPr/>
              <p:nvPr/>
            </p:nvSpPr>
            <p:spPr>
              <a:xfrm flipH="1">
                <a:off x="7973465" y="2718708"/>
                <a:ext cx="52705" cy="200827"/>
              </a:xfrm>
              <a:custGeom>
                <a:avLst/>
                <a:gdLst/>
                <a:ahLst/>
                <a:cxnLst/>
                <a:rect l="l" t="t" r="r" b="b"/>
                <a:pathLst>
                  <a:path w="1002" h="3818" extrusionOk="0">
                    <a:moveTo>
                      <a:pt x="635" y="0"/>
                    </a:moveTo>
                    <a:lnTo>
                      <a:pt x="635" y="234"/>
                    </a:lnTo>
                    <a:lnTo>
                      <a:pt x="601" y="234"/>
                    </a:lnTo>
                    <a:lnTo>
                      <a:pt x="601" y="67"/>
                    </a:lnTo>
                    <a:cubicBezTo>
                      <a:pt x="601" y="101"/>
                      <a:pt x="368" y="101"/>
                      <a:pt x="368" y="134"/>
                    </a:cubicBezTo>
                    <a:lnTo>
                      <a:pt x="368" y="234"/>
                    </a:lnTo>
                    <a:cubicBezTo>
                      <a:pt x="334" y="267"/>
                      <a:pt x="301" y="301"/>
                      <a:pt x="301" y="334"/>
                    </a:cubicBezTo>
                    <a:lnTo>
                      <a:pt x="301" y="634"/>
                    </a:lnTo>
                    <a:cubicBezTo>
                      <a:pt x="301" y="634"/>
                      <a:pt x="301" y="601"/>
                      <a:pt x="268" y="601"/>
                    </a:cubicBezTo>
                    <a:lnTo>
                      <a:pt x="268" y="301"/>
                    </a:lnTo>
                    <a:cubicBezTo>
                      <a:pt x="268" y="401"/>
                      <a:pt x="201" y="467"/>
                      <a:pt x="201" y="568"/>
                    </a:cubicBezTo>
                    <a:cubicBezTo>
                      <a:pt x="134" y="1468"/>
                      <a:pt x="34" y="2436"/>
                      <a:pt x="1" y="3336"/>
                    </a:cubicBezTo>
                    <a:lnTo>
                      <a:pt x="34" y="3336"/>
                    </a:lnTo>
                    <a:lnTo>
                      <a:pt x="34" y="3503"/>
                    </a:lnTo>
                    <a:lnTo>
                      <a:pt x="301" y="3570"/>
                    </a:lnTo>
                    <a:lnTo>
                      <a:pt x="301" y="3503"/>
                    </a:lnTo>
                    <a:lnTo>
                      <a:pt x="334" y="3503"/>
                    </a:lnTo>
                    <a:lnTo>
                      <a:pt x="334" y="3803"/>
                    </a:lnTo>
                    <a:cubicBezTo>
                      <a:pt x="334" y="3803"/>
                      <a:pt x="453" y="3818"/>
                      <a:pt x="532" y="3818"/>
                    </a:cubicBezTo>
                    <a:cubicBezTo>
                      <a:pt x="572" y="3818"/>
                      <a:pt x="601" y="3814"/>
                      <a:pt x="601" y="3803"/>
                    </a:cubicBezTo>
                    <a:lnTo>
                      <a:pt x="601" y="3770"/>
                    </a:lnTo>
                    <a:lnTo>
                      <a:pt x="835" y="3770"/>
                    </a:lnTo>
                    <a:lnTo>
                      <a:pt x="835" y="3570"/>
                    </a:lnTo>
                    <a:lnTo>
                      <a:pt x="968" y="3570"/>
                    </a:lnTo>
                    <a:lnTo>
                      <a:pt x="968" y="3336"/>
                    </a:lnTo>
                    <a:lnTo>
                      <a:pt x="1002" y="3336"/>
                    </a:lnTo>
                    <a:cubicBezTo>
                      <a:pt x="868" y="2636"/>
                      <a:pt x="868" y="1902"/>
                      <a:pt x="935" y="1135"/>
                    </a:cubicBezTo>
                    <a:lnTo>
                      <a:pt x="935" y="601"/>
                    </a:lnTo>
                    <a:lnTo>
                      <a:pt x="935" y="568"/>
                    </a:lnTo>
                    <a:cubicBezTo>
                      <a:pt x="935" y="467"/>
                      <a:pt x="868" y="401"/>
                      <a:pt x="868" y="301"/>
                    </a:cubicBezTo>
                    <a:cubicBezTo>
                      <a:pt x="868" y="434"/>
                      <a:pt x="868" y="568"/>
                      <a:pt x="835" y="634"/>
                    </a:cubicBezTo>
                    <a:cubicBezTo>
                      <a:pt x="805" y="694"/>
                      <a:pt x="802" y="700"/>
                      <a:pt x="801" y="725"/>
                    </a:cubicBezTo>
                    <a:lnTo>
                      <a:pt x="801" y="725"/>
                    </a:lnTo>
                    <a:cubicBezTo>
                      <a:pt x="802" y="510"/>
                      <a:pt x="805" y="276"/>
                      <a:pt x="835" y="67"/>
                    </a:cubicBezTo>
                    <a:lnTo>
                      <a:pt x="635"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0" name="Google Shape;4130;p40"/>
              <p:cNvSpPr/>
              <p:nvPr/>
            </p:nvSpPr>
            <p:spPr>
              <a:xfrm flipH="1">
                <a:off x="8071723" y="3009957"/>
                <a:ext cx="57965" cy="126398"/>
              </a:xfrm>
              <a:custGeom>
                <a:avLst/>
                <a:gdLst/>
                <a:ahLst/>
                <a:cxnLst/>
                <a:rect l="l" t="t" r="r" b="b"/>
                <a:pathLst>
                  <a:path w="1102" h="2403" extrusionOk="0">
                    <a:moveTo>
                      <a:pt x="668" y="1"/>
                    </a:moveTo>
                    <a:lnTo>
                      <a:pt x="668" y="201"/>
                    </a:lnTo>
                    <a:lnTo>
                      <a:pt x="635" y="201"/>
                    </a:lnTo>
                    <a:lnTo>
                      <a:pt x="635" y="34"/>
                    </a:lnTo>
                    <a:cubicBezTo>
                      <a:pt x="635" y="67"/>
                      <a:pt x="434" y="67"/>
                      <a:pt x="434" y="101"/>
                    </a:cubicBezTo>
                    <a:lnTo>
                      <a:pt x="434" y="201"/>
                    </a:lnTo>
                    <a:lnTo>
                      <a:pt x="334" y="268"/>
                    </a:lnTo>
                    <a:lnTo>
                      <a:pt x="334" y="234"/>
                    </a:lnTo>
                    <a:cubicBezTo>
                      <a:pt x="234" y="768"/>
                      <a:pt x="101" y="1368"/>
                      <a:pt x="1" y="1902"/>
                    </a:cubicBezTo>
                    <a:cubicBezTo>
                      <a:pt x="1" y="1902"/>
                      <a:pt x="67" y="1902"/>
                      <a:pt x="101" y="1935"/>
                    </a:cubicBezTo>
                    <a:cubicBezTo>
                      <a:pt x="101" y="2002"/>
                      <a:pt x="67" y="2069"/>
                      <a:pt x="67" y="2102"/>
                    </a:cubicBezTo>
                    <a:cubicBezTo>
                      <a:pt x="67" y="2102"/>
                      <a:pt x="215" y="2176"/>
                      <a:pt x="278" y="2176"/>
                    </a:cubicBezTo>
                    <a:cubicBezTo>
                      <a:pt x="288" y="2176"/>
                      <a:pt x="296" y="2174"/>
                      <a:pt x="301" y="2169"/>
                    </a:cubicBezTo>
                    <a:lnTo>
                      <a:pt x="301" y="2102"/>
                    </a:lnTo>
                    <a:lnTo>
                      <a:pt x="434" y="2102"/>
                    </a:lnTo>
                    <a:cubicBezTo>
                      <a:pt x="434" y="2202"/>
                      <a:pt x="401" y="2269"/>
                      <a:pt x="401" y="2369"/>
                    </a:cubicBezTo>
                    <a:cubicBezTo>
                      <a:pt x="401" y="2369"/>
                      <a:pt x="601" y="2402"/>
                      <a:pt x="635" y="2402"/>
                    </a:cubicBezTo>
                    <a:lnTo>
                      <a:pt x="635" y="2336"/>
                    </a:lnTo>
                    <a:cubicBezTo>
                      <a:pt x="668" y="2336"/>
                      <a:pt x="835" y="2369"/>
                      <a:pt x="835" y="2369"/>
                    </a:cubicBezTo>
                    <a:cubicBezTo>
                      <a:pt x="835" y="2269"/>
                      <a:pt x="901" y="2236"/>
                      <a:pt x="901" y="2169"/>
                    </a:cubicBezTo>
                    <a:lnTo>
                      <a:pt x="968" y="2169"/>
                    </a:lnTo>
                    <a:lnTo>
                      <a:pt x="1102" y="1669"/>
                    </a:lnTo>
                    <a:cubicBezTo>
                      <a:pt x="1001" y="1368"/>
                      <a:pt x="1001" y="1035"/>
                      <a:pt x="968" y="701"/>
                    </a:cubicBezTo>
                    <a:lnTo>
                      <a:pt x="968" y="534"/>
                    </a:lnTo>
                    <a:cubicBezTo>
                      <a:pt x="968" y="434"/>
                      <a:pt x="935" y="368"/>
                      <a:pt x="935" y="268"/>
                    </a:cubicBezTo>
                    <a:cubicBezTo>
                      <a:pt x="913" y="355"/>
                      <a:pt x="905" y="456"/>
                      <a:pt x="884" y="553"/>
                    </a:cubicBezTo>
                    <a:lnTo>
                      <a:pt x="884" y="553"/>
                    </a:lnTo>
                    <a:cubicBezTo>
                      <a:pt x="901" y="393"/>
                      <a:pt x="901" y="237"/>
                      <a:pt x="901" y="67"/>
                    </a:cubicBezTo>
                    <a:cubicBezTo>
                      <a:pt x="901" y="67"/>
                      <a:pt x="668" y="34"/>
                      <a:pt x="6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1" name="Google Shape;4131;p40"/>
              <p:cNvSpPr/>
              <p:nvPr/>
            </p:nvSpPr>
            <p:spPr>
              <a:xfrm flipH="1">
                <a:off x="7973465" y="3090699"/>
                <a:ext cx="54441" cy="142914"/>
              </a:xfrm>
              <a:custGeom>
                <a:avLst/>
                <a:gdLst/>
                <a:ahLst/>
                <a:cxnLst/>
                <a:rect l="l" t="t" r="r" b="b"/>
                <a:pathLst>
                  <a:path w="1035" h="2717" extrusionOk="0">
                    <a:moveTo>
                      <a:pt x="634" y="0"/>
                    </a:moveTo>
                    <a:lnTo>
                      <a:pt x="634" y="200"/>
                    </a:lnTo>
                    <a:lnTo>
                      <a:pt x="568" y="200"/>
                    </a:lnTo>
                    <a:lnTo>
                      <a:pt x="568" y="34"/>
                    </a:lnTo>
                    <a:cubicBezTo>
                      <a:pt x="568" y="67"/>
                      <a:pt x="367" y="67"/>
                      <a:pt x="367" y="100"/>
                    </a:cubicBezTo>
                    <a:lnTo>
                      <a:pt x="367" y="200"/>
                    </a:lnTo>
                    <a:cubicBezTo>
                      <a:pt x="334" y="234"/>
                      <a:pt x="301" y="267"/>
                      <a:pt x="301" y="334"/>
                    </a:cubicBezTo>
                    <a:cubicBezTo>
                      <a:pt x="301" y="400"/>
                      <a:pt x="301" y="501"/>
                      <a:pt x="234" y="567"/>
                    </a:cubicBezTo>
                    <a:lnTo>
                      <a:pt x="234" y="534"/>
                    </a:lnTo>
                    <a:lnTo>
                      <a:pt x="234" y="234"/>
                    </a:lnTo>
                    <a:cubicBezTo>
                      <a:pt x="167" y="901"/>
                      <a:pt x="67" y="1535"/>
                      <a:pt x="0" y="2202"/>
                    </a:cubicBezTo>
                    <a:lnTo>
                      <a:pt x="34" y="2202"/>
                    </a:lnTo>
                    <a:lnTo>
                      <a:pt x="34" y="2369"/>
                    </a:lnTo>
                    <a:lnTo>
                      <a:pt x="301" y="2402"/>
                    </a:lnTo>
                    <a:lnTo>
                      <a:pt x="367" y="2402"/>
                    </a:lnTo>
                    <a:lnTo>
                      <a:pt x="367" y="2702"/>
                    </a:lnTo>
                    <a:cubicBezTo>
                      <a:pt x="367" y="2702"/>
                      <a:pt x="486" y="2717"/>
                      <a:pt x="565" y="2717"/>
                    </a:cubicBezTo>
                    <a:cubicBezTo>
                      <a:pt x="605" y="2717"/>
                      <a:pt x="634" y="2713"/>
                      <a:pt x="634" y="2702"/>
                    </a:cubicBezTo>
                    <a:lnTo>
                      <a:pt x="634" y="2669"/>
                    </a:lnTo>
                    <a:cubicBezTo>
                      <a:pt x="634" y="2669"/>
                      <a:pt x="738" y="2684"/>
                      <a:pt x="807" y="2684"/>
                    </a:cubicBezTo>
                    <a:cubicBezTo>
                      <a:pt x="842" y="2684"/>
                      <a:pt x="868" y="2680"/>
                      <a:pt x="868" y="2669"/>
                    </a:cubicBezTo>
                    <a:lnTo>
                      <a:pt x="868" y="2435"/>
                    </a:lnTo>
                    <a:lnTo>
                      <a:pt x="1001" y="2435"/>
                    </a:lnTo>
                    <a:lnTo>
                      <a:pt x="1001" y="2235"/>
                    </a:lnTo>
                    <a:lnTo>
                      <a:pt x="1035" y="2235"/>
                    </a:lnTo>
                    <a:cubicBezTo>
                      <a:pt x="901" y="1868"/>
                      <a:pt x="901" y="1468"/>
                      <a:pt x="901" y="1068"/>
                    </a:cubicBezTo>
                    <a:lnTo>
                      <a:pt x="901" y="534"/>
                    </a:lnTo>
                    <a:cubicBezTo>
                      <a:pt x="901" y="467"/>
                      <a:pt x="868" y="367"/>
                      <a:pt x="868" y="267"/>
                    </a:cubicBezTo>
                    <a:cubicBezTo>
                      <a:pt x="868" y="400"/>
                      <a:pt x="834" y="534"/>
                      <a:pt x="834" y="667"/>
                    </a:cubicBezTo>
                    <a:cubicBezTo>
                      <a:pt x="815" y="687"/>
                      <a:pt x="807" y="695"/>
                      <a:pt x="803" y="705"/>
                    </a:cubicBezTo>
                    <a:lnTo>
                      <a:pt x="803" y="705"/>
                    </a:lnTo>
                    <a:cubicBezTo>
                      <a:pt x="811" y="490"/>
                      <a:pt x="834" y="290"/>
                      <a:pt x="834" y="67"/>
                    </a:cubicBezTo>
                    <a:cubicBezTo>
                      <a:pt x="834" y="67"/>
                      <a:pt x="634" y="34"/>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2" name="Google Shape;4132;p40"/>
              <p:cNvSpPr/>
              <p:nvPr/>
            </p:nvSpPr>
            <p:spPr>
              <a:xfrm flipH="1">
                <a:off x="8061203" y="3381948"/>
                <a:ext cx="52705" cy="170266"/>
              </a:xfrm>
              <a:custGeom>
                <a:avLst/>
                <a:gdLst/>
                <a:ahLst/>
                <a:cxnLst/>
                <a:rect l="l" t="t" r="r" b="b"/>
                <a:pathLst>
                  <a:path w="1002" h="3237" extrusionOk="0">
                    <a:moveTo>
                      <a:pt x="468" y="0"/>
                    </a:moveTo>
                    <a:lnTo>
                      <a:pt x="468" y="201"/>
                    </a:lnTo>
                    <a:lnTo>
                      <a:pt x="435" y="201"/>
                    </a:lnTo>
                    <a:lnTo>
                      <a:pt x="435" y="34"/>
                    </a:lnTo>
                    <a:cubicBezTo>
                      <a:pt x="435" y="101"/>
                      <a:pt x="201" y="101"/>
                      <a:pt x="201" y="134"/>
                    </a:cubicBezTo>
                    <a:lnTo>
                      <a:pt x="201" y="201"/>
                    </a:lnTo>
                    <a:cubicBezTo>
                      <a:pt x="168" y="267"/>
                      <a:pt x="134" y="301"/>
                      <a:pt x="134" y="334"/>
                    </a:cubicBezTo>
                    <a:lnTo>
                      <a:pt x="134" y="634"/>
                    </a:lnTo>
                    <a:cubicBezTo>
                      <a:pt x="134" y="634"/>
                      <a:pt x="134" y="568"/>
                      <a:pt x="101" y="568"/>
                    </a:cubicBezTo>
                    <a:lnTo>
                      <a:pt x="101" y="868"/>
                    </a:lnTo>
                    <a:cubicBezTo>
                      <a:pt x="34" y="1502"/>
                      <a:pt x="34" y="2169"/>
                      <a:pt x="1" y="2802"/>
                    </a:cubicBezTo>
                    <a:lnTo>
                      <a:pt x="34" y="2802"/>
                    </a:lnTo>
                    <a:lnTo>
                      <a:pt x="34" y="2969"/>
                    </a:lnTo>
                    <a:cubicBezTo>
                      <a:pt x="34" y="2969"/>
                      <a:pt x="153" y="2984"/>
                      <a:pt x="232" y="2984"/>
                    </a:cubicBezTo>
                    <a:cubicBezTo>
                      <a:pt x="272" y="2984"/>
                      <a:pt x="301" y="2980"/>
                      <a:pt x="301" y="2969"/>
                    </a:cubicBezTo>
                    <a:lnTo>
                      <a:pt x="335" y="2969"/>
                    </a:lnTo>
                    <a:lnTo>
                      <a:pt x="335" y="3236"/>
                    </a:lnTo>
                    <a:lnTo>
                      <a:pt x="601" y="3236"/>
                    </a:lnTo>
                    <a:lnTo>
                      <a:pt x="601" y="3203"/>
                    </a:lnTo>
                    <a:lnTo>
                      <a:pt x="835" y="3203"/>
                    </a:lnTo>
                    <a:lnTo>
                      <a:pt x="835" y="3036"/>
                    </a:lnTo>
                    <a:lnTo>
                      <a:pt x="1002" y="3036"/>
                    </a:lnTo>
                    <a:cubicBezTo>
                      <a:pt x="802" y="3036"/>
                      <a:pt x="802" y="2969"/>
                      <a:pt x="835" y="2869"/>
                    </a:cubicBezTo>
                    <a:lnTo>
                      <a:pt x="768" y="768"/>
                    </a:lnTo>
                    <a:lnTo>
                      <a:pt x="768" y="534"/>
                    </a:lnTo>
                    <a:cubicBezTo>
                      <a:pt x="768" y="467"/>
                      <a:pt x="701" y="367"/>
                      <a:pt x="701" y="301"/>
                    </a:cubicBezTo>
                    <a:lnTo>
                      <a:pt x="701" y="634"/>
                    </a:lnTo>
                    <a:cubicBezTo>
                      <a:pt x="701" y="668"/>
                      <a:pt x="668" y="668"/>
                      <a:pt x="668" y="701"/>
                    </a:cubicBezTo>
                    <a:lnTo>
                      <a:pt x="668" y="67"/>
                    </a:lnTo>
                    <a:cubicBezTo>
                      <a:pt x="668" y="34"/>
                      <a:pt x="468" y="34"/>
                      <a:pt x="4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3" name="Google Shape;4133;p40"/>
              <p:cNvSpPr/>
              <p:nvPr/>
            </p:nvSpPr>
            <p:spPr>
              <a:xfrm flipH="1">
                <a:off x="7945376" y="3448645"/>
                <a:ext cx="52705" cy="163218"/>
              </a:xfrm>
              <a:custGeom>
                <a:avLst/>
                <a:gdLst/>
                <a:ahLst/>
                <a:cxnLst/>
                <a:rect l="l" t="t" r="r" b="b"/>
                <a:pathLst>
                  <a:path w="1002" h="3103" extrusionOk="0">
                    <a:moveTo>
                      <a:pt x="468" y="0"/>
                    </a:moveTo>
                    <a:lnTo>
                      <a:pt x="468" y="200"/>
                    </a:lnTo>
                    <a:lnTo>
                      <a:pt x="434" y="200"/>
                    </a:lnTo>
                    <a:lnTo>
                      <a:pt x="434" y="33"/>
                    </a:lnTo>
                    <a:cubicBezTo>
                      <a:pt x="434" y="67"/>
                      <a:pt x="234" y="100"/>
                      <a:pt x="234" y="100"/>
                    </a:cubicBezTo>
                    <a:lnTo>
                      <a:pt x="234" y="200"/>
                    </a:lnTo>
                    <a:cubicBezTo>
                      <a:pt x="167" y="234"/>
                      <a:pt x="134" y="267"/>
                      <a:pt x="134" y="334"/>
                    </a:cubicBezTo>
                    <a:lnTo>
                      <a:pt x="134" y="267"/>
                    </a:lnTo>
                    <a:cubicBezTo>
                      <a:pt x="134" y="367"/>
                      <a:pt x="101" y="434"/>
                      <a:pt x="101" y="534"/>
                    </a:cubicBezTo>
                    <a:cubicBezTo>
                      <a:pt x="67" y="1234"/>
                      <a:pt x="1" y="1935"/>
                      <a:pt x="1" y="2669"/>
                    </a:cubicBezTo>
                    <a:lnTo>
                      <a:pt x="67" y="2669"/>
                    </a:lnTo>
                    <a:lnTo>
                      <a:pt x="67" y="2835"/>
                    </a:lnTo>
                    <a:cubicBezTo>
                      <a:pt x="67" y="2835"/>
                      <a:pt x="171" y="2850"/>
                      <a:pt x="240" y="2850"/>
                    </a:cubicBezTo>
                    <a:cubicBezTo>
                      <a:pt x="275" y="2850"/>
                      <a:pt x="301" y="2847"/>
                      <a:pt x="301" y="2835"/>
                    </a:cubicBezTo>
                    <a:lnTo>
                      <a:pt x="334" y="2835"/>
                    </a:lnTo>
                    <a:lnTo>
                      <a:pt x="334" y="3102"/>
                    </a:lnTo>
                    <a:lnTo>
                      <a:pt x="601" y="3102"/>
                    </a:lnTo>
                    <a:lnTo>
                      <a:pt x="601" y="3069"/>
                    </a:lnTo>
                    <a:lnTo>
                      <a:pt x="834" y="3069"/>
                    </a:lnTo>
                    <a:lnTo>
                      <a:pt x="834" y="2902"/>
                    </a:lnTo>
                    <a:lnTo>
                      <a:pt x="1001" y="2902"/>
                    </a:lnTo>
                    <a:cubicBezTo>
                      <a:pt x="801" y="2835"/>
                      <a:pt x="801" y="2735"/>
                      <a:pt x="834" y="2669"/>
                    </a:cubicBezTo>
                    <a:cubicBezTo>
                      <a:pt x="801" y="2102"/>
                      <a:pt x="801" y="1568"/>
                      <a:pt x="768" y="1001"/>
                    </a:cubicBezTo>
                    <a:lnTo>
                      <a:pt x="768" y="534"/>
                    </a:lnTo>
                    <a:cubicBezTo>
                      <a:pt x="768" y="434"/>
                      <a:pt x="734" y="367"/>
                      <a:pt x="734" y="267"/>
                    </a:cubicBezTo>
                    <a:lnTo>
                      <a:pt x="734" y="600"/>
                    </a:lnTo>
                    <a:cubicBezTo>
                      <a:pt x="668" y="667"/>
                      <a:pt x="668" y="667"/>
                      <a:pt x="668" y="701"/>
                    </a:cubicBezTo>
                    <a:lnTo>
                      <a:pt x="668" y="67"/>
                    </a:lnTo>
                    <a:cubicBezTo>
                      <a:pt x="668" y="33"/>
                      <a:pt x="468" y="33"/>
                      <a:pt x="4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4" name="Google Shape;4134;p40"/>
              <p:cNvSpPr/>
              <p:nvPr/>
            </p:nvSpPr>
            <p:spPr>
              <a:xfrm flipH="1">
                <a:off x="8047158" y="3692501"/>
                <a:ext cx="59701" cy="145702"/>
              </a:xfrm>
              <a:custGeom>
                <a:avLst/>
                <a:gdLst/>
                <a:ahLst/>
                <a:cxnLst/>
                <a:rect l="l" t="t" r="r" b="b"/>
                <a:pathLst>
                  <a:path w="1135" h="2770" extrusionOk="0">
                    <a:moveTo>
                      <a:pt x="801" y="1"/>
                    </a:moveTo>
                    <a:cubicBezTo>
                      <a:pt x="801" y="101"/>
                      <a:pt x="801" y="134"/>
                      <a:pt x="734" y="234"/>
                    </a:cubicBezTo>
                    <a:lnTo>
                      <a:pt x="701" y="234"/>
                    </a:lnTo>
                    <a:lnTo>
                      <a:pt x="701" y="67"/>
                    </a:lnTo>
                    <a:cubicBezTo>
                      <a:pt x="701" y="101"/>
                      <a:pt x="501" y="101"/>
                      <a:pt x="501" y="134"/>
                    </a:cubicBezTo>
                    <a:lnTo>
                      <a:pt x="501" y="268"/>
                    </a:lnTo>
                    <a:lnTo>
                      <a:pt x="401" y="368"/>
                    </a:lnTo>
                    <a:cubicBezTo>
                      <a:pt x="401" y="434"/>
                      <a:pt x="367" y="501"/>
                      <a:pt x="367" y="601"/>
                    </a:cubicBezTo>
                    <a:lnTo>
                      <a:pt x="367" y="568"/>
                    </a:lnTo>
                    <a:lnTo>
                      <a:pt x="367" y="301"/>
                    </a:lnTo>
                    <a:cubicBezTo>
                      <a:pt x="234" y="968"/>
                      <a:pt x="134" y="1602"/>
                      <a:pt x="0" y="2269"/>
                    </a:cubicBezTo>
                    <a:cubicBezTo>
                      <a:pt x="0" y="2269"/>
                      <a:pt x="34" y="2269"/>
                      <a:pt x="34" y="2302"/>
                    </a:cubicBezTo>
                    <a:cubicBezTo>
                      <a:pt x="34" y="2369"/>
                      <a:pt x="34" y="2436"/>
                      <a:pt x="0" y="2469"/>
                    </a:cubicBezTo>
                    <a:cubicBezTo>
                      <a:pt x="0" y="2502"/>
                      <a:pt x="234" y="2502"/>
                      <a:pt x="234" y="2502"/>
                    </a:cubicBezTo>
                    <a:lnTo>
                      <a:pt x="234" y="2469"/>
                    </a:lnTo>
                    <a:lnTo>
                      <a:pt x="334" y="2469"/>
                    </a:lnTo>
                    <a:cubicBezTo>
                      <a:pt x="334" y="2569"/>
                      <a:pt x="301" y="2636"/>
                      <a:pt x="301" y="2736"/>
                    </a:cubicBezTo>
                    <a:cubicBezTo>
                      <a:pt x="301" y="2769"/>
                      <a:pt x="534" y="2769"/>
                      <a:pt x="534" y="2769"/>
                    </a:cubicBezTo>
                    <a:lnTo>
                      <a:pt x="534" y="2703"/>
                    </a:lnTo>
                    <a:lnTo>
                      <a:pt x="734" y="2736"/>
                    </a:lnTo>
                    <a:cubicBezTo>
                      <a:pt x="734" y="2636"/>
                      <a:pt x="734" y="2603"/>
                      <a:pt x="801" y="2536"/>
                    </a:cubicBezTo>
                    <a:lnTo>
                      <a:pt x="901" y="2536"/>
                    </a:lnTo>
                    <a:lnTo>
                      <a:pt x="901" y="2302"/>
                    </a:lnTo>
                    <a:cubicBezTo>
                      <a:pt x="1001" y="1902"/>
                      <a:pt x="1034" y="1535"/>
                      <a:pt x="1068" y="1101"/>
                    </a:cubicBezTo>
                    <a:cubicBezTo>
                      <a:pt x="1068" y="935"/>
                      <a:pt x="1135" y="735"/>
                      <a:pt x="1135" y="568"/>
                    </a:cubicBezTo>
                    <a:cubicBezTo>
                      <a:pt x="1135" y="468"/>
                      <a:pt x="1068" y="401"/>
                      <a:pt x="1068" y="301"/>
                    </a:cubicBezTo>
                    <a:cubicBezTo>
                      <a:pt x="1034" y="434"/>
                      <a:pt x="1034" y="601"/>
                      <a:pt x="1001" y="735"/>
                    </a:cubicBezTo>
                    <a:lnTo>
                      <a:pt x="1001" y="768"/>
                    </a:lnTo>
                    <a:lnTo>
                      <a:pt x="1001" y="835"/>
                    </a:lnTo>
                    <a:lnTo>
                      <a:pt x="901" y="835"/>
                    </a:lnTo>
                    <a:cubicBezTo>
                      <a:pt x="968" y="601"/>
                      <a:pt x="968" y="368"/>
                      <a:pt x="1001" y="101"/>
                    </a:cubicBezTo>
                    <a:cubicBezTo>
                      <a:pt x="1001" y="101"/>
                      <a:pt x="801" y="67"/>
                      <a:pt x="8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5" name="Google Shape;4135;p40"/>
              <p:cNvSpPr/>
              <p:nvPr/>
            </p:nvSpPr>
            <p:spPr>
              <a:xfrm flipH="1">
                <a:off x="7905031" y="3769719"/>
                <a:ext cx="52705" cy="150962"/>
              </a:xfrm>
              <a:custGeom>
                <a:avLst/>
                <a:gdLst/>
                <a:ahLst/>
                <a:cxnLst/>
                <a:rect l="l" t="t" r="r" b="b"/>
                <a:pathLst>
                  <a:path w="1002" h="2870" extrusionOk="0">
                    <a:moveTo>
                      <a:pt x="468" y="0"/>
                    </a:moveTo>
                    <a:lnTo>
                      <a:pt x="468" y="201"/>
                    </a:lnTo>
                    <a:lnTo>
                      <a:pt x="401" y="201"/>
                    </a:lnTo>
                    <a:lnTo>
                      <a:pt x="401" y="67"/>
                    </a:lnTo>
                    <a:cubicBezTo>
                      <a:pt x="401" y="100"/>
                      <a:pt x="201" y="134"/>
                      <a:pt x="201" y="134"/>
                    </a:cubicBezTo>
                    <a:lnTo>
                      <a:pt x="201" y="201"/>
                    </a:lnTo>
                    <a:cubicBezTo>
                      <a:pt x="168" y="267"/>
                      <a:pt x="134" y="301"/>
                      <a:pt x="134" y="334"/>
                    </a:cubicBezTo>
                    <a:lnTo>
                      <a:pt x="134" y="267"/>
                    </a:lnTo>
                    <a:cubicBezTo>
                      <a:pt x="134" y="334"/>
                      <a:pt x="67" y="434"/>
                      <a:pt x="67" y="501"/>
                    </a:cubicBezTo>
                    <a:cubicBezTo>
                      <a:pt x="34" y="1135"/>
                      <a:pt x="1" y="1802"/>
                      <a:pt x="1" y="2435"/>
                    </a:cubicBezTo>
                    <a:lnTo>
                      <a:pt x="34" y="2435"/>
                    </a:lnTo>
                    <a:lnTo>
                      <a:pt x="34" y="2602"/>
                    </a:lnTo>
                    <a:cubicBezTo>
                      <a:pt x="34" y="2602"/>
                      <a:pt x="153" y="2617"/>
                      <a:pt x="232" y="2617"/>
                    </a:cubicBezTo>
                    <a:cubicBezTo>
                      <a:pt x="271" y="2617"/>
                      <a:pt x="301" y="2613"/>
                      <a:pt x="301" y="2602"/>
                    </a:cubicBezTo>
                    <a:lnTo>
                      <a:pt x="334" y="2602"/>
                    </a:lnTo>
                    <a:lnTo>
                      <a:pt x="334" y="2869"/>
                    </a:lnTo>
                    <a:lnTo>
                      <a:pt x="568" y="2869"/>
                    </a:lnTo>
                    <a:lnTo>
                      <a:pt x="568" y="2836"/>
                    </a:lnTo>
                    <a:lnTo>
                      <a:pt x="835" y="2836"/>
                    </a:lnTo>
                    <a:lnTo>
                      <a:pt x="835" y="2669"/>
                    </a:lnTo>
                    <a:lnTo>
                      <a:pt x="1001" y="2669"/>
                    </a:lnTo>
                    <a:lnTo>
                      <a:pt x="1001" y="2469"/>
                    </a:lnTo>
                    <a:lnTo>
                      <a:pt x="835" y="2569"/>
                    </a:lnTo>
                    <a:cubicBezTo>
                      <a:pt x="801" y="2002"/>
                      <a:pt x="801" y="1468"/>
                      <a:pt x="735" y="934"/>
                    </a:cubicBezTo>
                    <a:lnTo>
                      <a:pt x="735" y="601"/>
                    </a:lnTo>
                    <a:lnTo>
                      <a:pt x="735" y="567"/>
                    </a:lnTo>
                    <a:cubicBezTo>
                      <a:pt x="735" y="467"/>
                      <a:pt x="701" y="401"/>
                      <a:pt x="701" y="301"/>
                    </a:cubicBezTo>
                    <a:lnTo>
                      <a:pt x="701" y="634"/>
                    </a:lnTo>
                    <a:cubicBezTo>
                      <a:pt x="668" y="668"/>
                      <a:pt x="668" y="668"/>
                      <a:pt x="668" y="701"/>
                    </a:cubicBezTo>
                    <a:lnTo>
                      <a:pt x="668" y="100"/>
                    </a:lnTo>
                    <a:cubicBezTo>
                      <a:pt x="668" y="34"/>
                      <a:pt x="468" y="34"/>
                      <a:pt x="4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6" name="Google Shape;4136;p40"/>
              <p:cNvSpPr/>
              <p:nvPr/>
            </p:nvSpPr>
            <p:spPr>
              <a:xfrm flipH="1">
                <a:off x="8069987" y="4083797"/>
                <a:ext cx="52653" cy="132973"/>
              </a:xfrm>
              <a:custGeom>
                <a:avLst/>
                <a:gdLst/>
                <a:ahLst/>
                <a:cxnLst/>
                <a:rect l="l" t="t" r="r" b="b"/>
                <a:pathLst>
                  <a:path w="1001" h="2528" extrusionOk="0">
                    <a:moveTo>
                      <a:pt x="467" y="0"/>
                    </a:moveTo>
                    <a:lnTo>
                      <a:pt x="467" y="200"/>
                    </a:lnTo>
                    <a:lnTo>
                      <a:pt x="434" y="200"/>
                    </a:lnTo>
                    <a:lnTo>
                      <a:pt x="434" y="34"/>
                    </a:lnTo>
                    <a:cubicBezTo>
                      <a:pt x="434" y="100"/>
                      <a:pt x="200" y="100"/>
                      <a:pt x="200" y="134"/>
                    </a:cubicBezTo>
                    <a:lnTo>
                      <a:pt x="200" y="200"/>
                    </a:lnTo>
                    <a:cubicBezTo>
                      <a:pt x="167" y="267"/>
                      <a:pt x="134" y="301"/>
                      <a:pt x="134" y="334"/>
                    </a:cubicBezTo>
                    <a:lnTo>
                      <a:pt x="134" y="234"/>
                    </a:lnTo>
                    <a:cubicBezTo>
                      <a:pt x="134" y="334"/>
                      <a:pt x="100" y="401"/>
                      <a:pt x="100" y="501"/>
                    </a:cubicBezTo>
                    <a:cubicBezTo>
                      <a:pt x="34" y="1001"/>
                      <a:pt x="0" y="1535"/>
                      <a:pt x="0" y="2035"/>
                    </a:cubicBezTo>
                    <a:lnTo>
                      <a:pt x="34" y="2035"/>
                    </a:lnTo>
                    <a:lnTo>
                      <a:pt x="34" y="2202"/>
                    </a:lnTo>
                    <a:cubicBezTo>
                      <a:pt x="34" y="2219"/>
                      <a:pt x="100" y="2227"/>
                      <a:pt x="167" y="2227"/>
                    </a:cubicBezTo>
                    <a:cubicBezTo>
                      <a:pt x="234" y="2227"/>
                      <a:pt x="300" y="2219"/>
                      <a:pt x="300" y="2202"/>
                    </a:cubicBezTo>
                    <a:lnTo>
                      <a:pt x="334" y="2202"/>
                    </a:lnTo>
                    <a:lnTo>
                      <a:pt x="334" y="2502"/>
                    </a:lnTo>
                    <a:cubicBezTo>
                      <a:pt x="334" y="2519"/>
                      <a:pt x="400" y="2527"/>
                      <a:pt x="467" y="2527"/>
                    </a:cubicBezTo>
                    <a:cubicBezTo>
                      <a:pt x="534" y="2527"/>
                      <a:pt x="601" y="2519"/>
                      <a:pt x="601" y="2502"/>
                    </a:cubicBezTo>
                    <a:lnTo>
                      <a:pt x="601" y="2469"/>
                    </a:lnTo>
                    <a:cubicBezTo>
                      <a:pt x="601" y="2485"/>
                      <a:pt x="659" y="2494"/>
                      <a:pt x="717" y="2494"/>
                    </a:cubicBezTo>
                    <a:cubicBezTo>
                      <a:pt x="776" y="2494"/>
                      <a:pt x="834" y="2485"/>
                      <a:pt x="834" y="2469"/>
                    </a:cubicBezTo>
                    <a:lnTo>
                      <a:pt x="834" y="2302"/>
                    </a:lnTo>
                    <a:lnTo>
                      <a:pt x="1001" y="2302"/>
                    </a:lnTo>
                    <a:lnTo>
                      <a:pt x="1001" y="2068"/>
                    </a:lnTo>
                    <a:cubicBezTo>
                      <a:pt x="874" y="2132"/>
                      <a:pt x="841" y="2155"/>
                      <a:pt x="834" y="2164"/>
                    </a:cubicBezTo>
                    <a:lnTo>
                      <a:pt x="834" y="2164"/>
                    </a:lnTo>
                    <a:cubicBezTo>
                      <a:pt x="801" y="1765"/>
                      <a:pt x="801" y="1300"/>
                      <a:pt x="767" y="868"/>
                    </a:cubicBezTo>
                    <a:lnTo>
                      <a:pt x="767" y="634"/>
                    </a:lnTo>
                    <a:lnTo>
                      <a:pt x="767" y="567"/>
                    </a:lnTo>
                    <a:cubicBezTo>
                      <a:pt x="767" y="501"/>
                      <a:pt x="701" y="434"/>
                      <a:pt x="701" y="334"/>
                    </a:cubicBezTo>
                    <a:lnTo>
                      <a:pt x="701" y="667"/>
                    </a:lnTo>
                    <a:lnTo>
                      <a:pt x="667" y="701"/>
                    </a:lnTo>
                    <a:lnTo>
                      <a:pt x="667" y="67"/>
                    </a:lnTo>
                    <a:cubicBezTo>
                      <a:pt x="667" y="34"/>
                      <a:pt x="467" y="34"/>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7" name="Google Shape;4137;p40"/>
              <p:cNvSpPr/>
              <p:nvPr/>
            </p:nvSpPr>
            <p:spPr>
              <a:xfrm flipH="1">
                <a:off x="7998029" y="3952190"/>
                <a:ext cx="49181" cy="129869"/>
              </a:xfrm>
              <a:custGeom>
                <a:avLst/>
                <a:gdLst/>
                <a:ahLst/>
                <a:cxnLst/>
                <a:rect l="l" t="t" r="r" b="b"/>
                <a:pathLst>
                  <a:path w="935" h="2469" extrusionOk="0">
                    <a:moveTo>
                      <a:pt x="434" y="1"/>
                    </a:moveTo>
                    <a:lnTo>
                      <a:pt x="434" y="201"/>
                    </a:lnTo>
                    <a:lnTo>
                      <a:pt x="401" y="201"/>
                    </a:lnTo>
                    <a:lnTo>
                      <a:pt x="401" y="34"/>
                    </a:lnTo>
                    <a:cubicBezTo>
                      <a:pt x="401" y="101"/>
                      <a:pt x="201" y="101"/>
                      <a:pt x="201" y="134"/>
                    </a:cubicBezTo>
                    <a:lnTo>
                      <a:pt x="201" y="201"/>
                    </a:lnTo>
                    <a:cubicBezTo>
                      <a:pt x="167" y="267"/>
                      <a:pt x="101" y="301"/>
                      <a:pt x="101" y="334"/>
                    </a:cubicBezTo>
                    <a:lnTo>
                      <a:pt x="101" y="267"/>
                    </a:lnTo>
                    <a:cubicBezTo>
                      <a:pt x="101" y="334"/>
                      <a:pt x="67" y="434"/>
                      <a:pt x="67" y="501"/>
                    </a:cubicBezTo>
                    <a:cubicBezTo>
                      <a:pt x="34" y="1001"/>
                      <a:pt x="1" y="1468"/>
                      <a:pt x="1" y="1969"/>
                    </a:cubicBezTo>
                    <a:lnTo>
                      <a:pt x="34" y="1969"/>
                    </a:lnTo>
                    <a:lnTo>
                      <a:pt x="34" y="2135"/>
                    </a:lnTo>
                    <a:lnTo>
                      <a:pt x="267" y="2169"/>
                    </a:lnTo>
                    <a:lnTo>
                      <a:pt x="267" y="2135"/>
                    </a:lnTo>
                    <a:lnTo>
                      <a:pt x="334" y="2135"/>
                    </a:lnTo>
                    <a:lnTo>
                      <a:pt x="334" y="2436"/>
                    </a:lnTo>
                    <a:lnTo>
                      <a:pt x="534" y="2469"/>
                    </a:lnTo>
                    <a:lnTo>
                      <a:pt x="534" y="2369"/>
                    </a:lnTo>
                    <a:lnTo>
                      <a:pt x="768" y="2369"/>
                    </a:lnTo>
                    <a:lnTo>
                      <a:pt x="768" y="2169"/>
                    </a:lnTo>
                    <a:lnTo>
                      <a:pt x="935" y="2169"/>
                    </a:lnTo>
                    <a:lnTo>
                      <a:pt x="935" y="1969"/>
                    </a:lnTo>
                    <a:cubicBezTo>
                      <a:pt x="863" y="2088"/>
                      <a:pt x="843" y="2105"/>
                      <a:pt x="837" y="2105"/>
                    </a:cubicBezTo>
                    <a:cubicBezTo>
                      <a:pt x="834" y="2105"/>
                      <a:pt x="834" y="2102"/>
                      <a:pt x="834" y="2102"/>
                    </a:cubicBezTo>
                    <a:cubicBezTo>
                      <a:pt x="768" y="1668"/>
                      <a:pt x="768" y="1268"/>
                      <a:pt x="734" y="834"/>
                    </a:cubicBezTo>
                    <a:lnTo>
                      <a:pt x="734" y="634"/>
                    </a:lnTo>
                    <a:lnTo>
                      <a:pt x="734" y="601"/>
                    </a:lnTo>
                    <a:cubicBezTo>
                      <a:pt x="734" y="501"/>
                      <a:pt x="701" y="434"/>
                      <a:pt x="701" y="334"/>
                    </a:cubicBezTo>
                    <a:lnTo>
                      <a:pt x="701" y="668"/>
                    </a:lnTo>
                    <a:lnTo>
                      <a:pt x="668" y="701"/>
                    </a:lnTo>
                    <a:lnTo>
                      <a:pt x="668" y="101"/>
                    </a:lnTo>
                    <a:cubicBezTo>
                      <a:pt x="668" y="34"/>
                      <a:pt x="434" y="34"/>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8" name="Google Shape;4138;p40"/>
              <p:cNvSpPr/>
              <p:nvPr/>
            </p:nvSpPr>
            <p:spPr>
              <a:xfrm flipH="1">
                <a:off x="7924336" y="4152230"/>
                <a:ext cx="52705" cy="124189"/>
              </a:xfrm>
              <a:custGeom>
                <a:avLst/>
                <a:gdLst/>
                <a:ahLst/>
                <a:cxnLst/>
                <a:rect l="l" t="t" r="r" b="b"/>
                <a:pathLst>
                  <a:path w="1002" h="2361" extrusionOk="0">
                    <a:moveTo>
                      <a:pt x="501" y="0"/>
                    </a:moveTo>
                    <a:lnTo>
                      <a:pt x="501" y="200"/>
                    </a:lnTo>
                    <a:lnTo>
                      <a:pt x="434" y="200"/>
                    </a:lnTo>
                    <a:lnTo>
                      <a:pt x="434" y="34"/>
                    </a:lnTo>
                    <a:cubicBezTo>
                      <a:pt x="434" y="67"/>
                      <a:pt x="234" y="67"/>
                      <a:pt x="234" y="134"/>
                    </a:cubicBezTo>
                    <a:lnTo>
                      <a:pt x="234" y="200"/>
                    </a:lnTo>
                    <a:cubicBezTo>
                      <a:pt x="201" y="234"/>
                      <a:pt x="168" y="300"/>
                      <a:pt x="168" y="334"/>
                    </a:cubicBezTo>
                    <a:lnTo>
                      <a:pt x="168" y="634"/>
                    </a:lnTo>
                    <a:cubicBezTo>
                      <a:pt x="168" y="501"/>
                      <a:pt x="168" y="401"/>
                      <a:pt x="101" y="300"/>
                    </a:cubicBezTo>
                    <a:cubicBezTo>
                      <a:pt x="101" y="367"/>
                      <a:pt x="68" y="434"/>
                      <a:pt x="68" y="534"/>
                    </a:cubicBezTo>
                    <a:cubicBezTo>
                      <a:pt x="34" y="1001"/>
                      <a:pt x="1" y="1468"/>
                      <a:pt x="1" y="1868"/>
                    </a:cubicBezTo>
                    <a:lnTo>
                      <a:pt x="34" y="1868"/>
                    </a:lnTo>
                    <a:lnTo>
                      <a:pt x="34" y="2035"/>
                    </a:lnTo>
                    <a:cubicBezTo>
                      <a:pt x="34" y="2052"/>
                      <a:pt x="93" y="2060"/>
                      <a:pt x="151" y="2060"/>
                    </a:cubicBezTo>
                    <a:cubicBezTo>
                      <a:pt x="209" y="2060"/>
                      <a:pt x="268" y="2052"/>
                      <a:pt x="268" y="2035"/>
                    </a:cubicBezTo>
                    <a:lnTo>
                      <a:pt x="334" y="2035"/>
                    </a:lnTo>
                    <a:lnTo>
                      <a:pt x="334" y="2335"/>
                    </a:lnTo>
                    <a:cubicBezTo>
                      <a:pt x="334" y="2352"/>
                      <a:pt x="393" y="2360"/>
                      <a:pt x="451" y="2360"/>
                    </a:cubicBezTo>
                    <a:cubicBezTo>
                      <a:pt x="510" y="2360"/>
                      <a:pt x="568" y="2352"/>
                      <a:pt x="568" y="2335"/>
                    </a:cubicBezTo>
                    <a:lnTo>
                      <a:pt x="568" y="2269"/>
                    </a:lnTo>
                    <a:cubicBezTo>
                      <a:pt x="568" y="2302"/>
                      <a:pt x="635" y="2319"/>
                      <a:pt x="701" y="2319"/>
                    </a:cubicBezTo>
                    <a:cubicBezTo>
                      <a:pt x="768" y="2319"/>
                      <a:pt x="835" y="2302"/>
                      <a:pt x="835" y="2269"/>
                    </a:cubicBezTo>
                    <a:lnTo>
                      <a:pt x="835" y="2102"/>
                    </a:lnTo>
                    <a:lnTo>
                      <a:pt x="1002" y="2102"/>
                    </a:lnTo>
                    <a:lnTo>
                      <a:pt x="1002" y="1902"/>
                    </a:lnTo>
                    <a:lnTo>
                      <a:pt x="901" y="1902"/>
                    </a:lnTo>
                    <a:cubicBezTo>
                      <a:pt x="868" y="1535"/>
                      <a:pt x="868" y="1168"/>
                      <a:pt x="835" y="834"/>
                    </a:cubicBezTo>
                    <a:lnTo>
                      <a:pt x="835" y="567"/>
                    </a:lnTo>
                    <a:cubicBezTo>
                      <a:pt x="835" y="501"/>
                      <a:pt x="768" y="401"/>
                      <a:pt x="768" y="334"/>
                    </a:cubicBezTo>
                    <a:cubicBezTo>
                      <a:pt x="768" y="434"/>
                      <a:pt x="768" y="534"/>
                      <a:pt x="735" y="667"/>
                    </a:cubicBezTo>
                    <a:lnTo>
                      <a:pt x="701" y="701"/>
                    </a:lnTo>
                    <a:lnTo>
                      <a:pt x="701" y="67"/>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9" name="Google Shape;4139;p40"/>
              <p:cNvSpPr/>
              <p:nvPr/>
            </p:nvSpPr>
            <p:spPr>
              <a:xfrm flipH="1">
                <a:off x="8106807" y="4434695"/>
                <a:ext cx="57965" cy="143966"/>
              </a:xfrm>
              <a:custGeom>
                <a:avLst/>
                <a:gdLst/>
                <a:ahLst/>
                <a:cxnLst/>
                <a:rect l="l" t="t" r="r" b="b"/>
                <a:pathLst>
                  <a:path w="1102" h="2737" extrusionOk="0">
                    <a:moveTo>
                      <a:pt x="801" y="1"/>
                    </a:moveTo>
                    <a:cubicBezTo>
                      <a:pt x="801" y="68"/>
                      <a:pt x="801" y="134"/>
                      <a:pt x="768" y="201"/>
                    </a:cubicBezTo>
                    <a:lnTo>
                      <a:pt x="734" y="201"/>
                    </a:lnTo>
                    <a:lnTo>
                      <a:pt x="734" y="34"/>
                    </a:lnTo>
                    <a:cubicBezTo>
                      <a:pt x="734" y="101"/>
                      <a:pt x="501" y="101"/>
                      <a:pt x="501" y="134"/>
                    </a:cubicBezTo>
                    <a:lnTo>
                      <a:pt x="501" y="201"/>
                    </a:lnTo>
                    <a:lnTo>
                      <a:pt x="434" y="301"/>
                    </a:lnTo>
                    <a:cubicBezTo>
                      <a:pt x="434" y="368"/>
                      <a:pt x="401" y="468"/>
                      <a:pt x="401" y="535"/>
                    </a:cubicBezTo>
                    <a:lnTo>
                      <a:pt x="401" y="501"/>
                    </a:lnTo>
                    <a:lnTo>
                      <a:pt x="401" y="234"/>
                    </a:lnTo>
                    <a:cubicBezTo>
                      <a:pt x="267" y="901"/>
                      <a:pt x="134" y="1635"/>
                      <a:pt x="1" y="2302"/>
                    </a:cubicBezTo>
                    <a:lnTo>
                      <a:pt x="67" y="2302"/>
                    </a:lnTo>
                    <a:cubicBezTo>
                      <a:pt x="67" y="2336"/>
                      <a:pt x="67" y="2403"/>
                      <a:pt x="1" y="2469"/>
                    </a:cubicBezTo>
                    <a:cubicBezTo>
                      <a:pt x="1" y="2503"/>
                      <a:pt x="267" y="2503"/>
                      <a:pt x="267" y="2503"/>
                    </a:cubicBezTo>
                    <a:lnTo>
                      <a:pt x="267" y="2469"/>
                    </a:lnTo>
                    <a:lnTo>
                      <a:pt x="334" y="2469"/>
                    </a:lnTo>
                    <a:lnTo>
                      <a:pt x="301" y="2703"/>
                    </a:lnTo>
                    <a:lnTo>
                      <a:pt x="568" y="2736"/>
                    </a:lnTo>
                    <a:lnTo>
                      <a:pt x="568" y="2669"/>
                    </a:lnTo>
                    <a:cubicBezTo>
                      <a:pt x="568" y="2669"/>
                      <a:pt x="657" y="2684"/>
                      <a:pt x="716" y="2684"/>
                    </a:cubicBezTo>
                    <a:cubicBezTo>
                      <a:pt x="746" y="2684"/>
                      <a:pt x="768" y="2680"/>
                      <a:pt x="768" y="2669"/>
                    </a:cubicBezTo>
                    <a:cubicBezTo>
                      <a:pt x="768" y="2569"/>
                      <a:pt x="768" y="2536"/>
                      <a:pt x="801" y="2469"/>
                    </a:cubicBezTo>
                    <a:lnTo>
                      <a:pt x="935" y="2469"/>
                    </a:lnTo>
                    <a:lnTo>
                      <a:pt x="935" y="2236"/>
                    </a:lnTo>
                    <a:cubicBezTo>
                      <a:pt x="968" y="2036"/>
                      <a:pt x="1001" y="1669"/>
                      <a:pt x="1068" y="1302"/>
                    </a:cubicBezTo>
                    <a:cubicBezTo>
                      <a:pt x="1068" y="1035"/>
                      <a:pt x="1101" y="835"/>
                      <a:pt x="1101" y="601"/>
                    </a:cubicBezTo>
                    <a:cubicBezTo>
                      <a:pt x="1101" y="501"/>
                      <a:pt x="1068" y="434"/>
                      <a:pt x="1068" y="334"/>
                    </a:cubicBezTo>
                    <a:cubicBezTo>
                      <a:pt x="1001" y="468"/>
                      <a:pt x="1001" y="601"/>
                      <a:pt x="968" y="701"/>
                    </a:cubicBezTo>
                    <a:lnTo>
                      <a:pt x="968" y="768"/>
                    </a:lnTo>
                    <a:lnTo>
                      <a:pt x="968" y="835"/>
                    </a:lnTo>
                    <a:lnTo>
                      <a:pt x="935" y="835"/>
                    </a:lnTo>
                    <a:cubicBezTo>
                      <a:pt x="968" y="568"/>
                      <a:pt x="968" y="334"/>
                      <a:pt x="1001" y="68"/>
                    </a:cubicBezTo>
                    <a:cubicBezTo>
                      <a:pt x="1001" y="68"/>
                      <a:pt x="801" y="34"/>
                      <a:pt x="8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0" name="Google Shape;4140;p40"/>
              <p:cNvSpPr/>
              <p:nvPr/>
            </p:nvSpPr>
            <p:spPr>
              <a:xfrm flipH="1">
                <a:off x="8006813" y="4366262"/>
                <a:ext cx="52653" cy="154486"/>
              </a:xfrm>
              <a:custGeom>
                <a:avLst/>
                <a:gdLst/>
                <a:ahLst/>
                <a:cxnLst/>
                <a:rect l="l" t="t" r="r" b="b"/>
                <a:pathLst>
                  <a:path w="1001" h="2937" extrusionOk="0">
                    <a:moveTo>
                      <a:pt x="467" y="1"/>
                    </a:moveTo>
                    <a:lnTo>
                      <a:pt x="467" y="201"/>
                    </a:lnTo>
                    <a:lnTo>
                      <a:pt x="434" y="201"/>
                    </a:lnTo>
                    <a:lnTo>
                      <a:pt x="434" y="68"/>
                    </a:lnTo>
                    <a:cubicBezTo>
                      <a:pt x="434" y="101"/>
                      <a:pt x="234" y="101"/>
                      <a:pt x="234" y="134"/>
                    </a:cubicBezTo>
                    <a:lnTo>
                      <a:pt x="234" y="201"/>
                    </a:lnTo>
                    <a:cubicBezTo>
                      <a:pt x="167" y="268"/>
                      <a:pt x="133" y="301"/>
                      <a:pt x="133" y="334"/>
                    </a:cubicBezTo>
                    <a:lnTo>
                      <a:pt x="133" y="268"/>
                    </a:lnTo>
                    <a:cubicBezTo>
                      <a:pt x="133" y="334"/>
                      <a:pt x="100" y="435"/>
                      <a:pt x="100" y="501"/>
                    </a:cubicBezTo>
                    <a:cubicBezTo>
                      <a:pt x="67" y="1168"/>
                      <a:pt x="0" y="1802"/>
                      <a:pt x="0" y="2469"/>
                    </a:cubicBezTo>
                    <a:lnTo>
                      <a:pt x="67" y="2469"/>
                    </a:lnTo>
                    <a:lnTo>
                      <a:pt x="67" y="2636"/>
                    </a:lnTo>
                    <a:lnTo>
                      <a:pt x="300" y="2636"/>
                    </a:lnTo>
                    <a:lnTo>
                      <a:pt x="300" y="2603"/>
                    </a:lnTo>
                    <a:lnTo>
                      <a:pt x="334" y="2603"/>
                    </a:lnTo>
                    <a:lnTo>
                      <a:pt x="334" y="2870"/>
                    </a:lnTo>
                    <a:lnTo>
                      <a:pt x="600" y="2936"/>
                    </a:lnTo>
                    <a:lnTo>
                      <a:pt x="600" y="2836"/>
                    </a:lnTo>
                    <a:lnTo>
                      <a:pt x="834" y="2836"/>
                    </a:lnTo>
                    <a:lnTo>
                      <a:pt x="834" y="2669"/>
                    </a:lnTo>
                    <a:lnTo>
                      <a:pt x="1001" y="2669"/>
                    </a:lnTo>
                    <a:lnTo>
                      <a:pt x="1001" y="2469"/>
                    </a:lnTo>
                    <a:cubicBezTo>
                      <a:pt x="945" y="2480"/>
                      <a:pt x="908" y="2484"/>
                      <a:pt x="883" y="2484"/>
                    </a:cubicBezTo>
                    <a:cubicBezTo>
                      <a:pt x="834" y="2484"/>
                      <a:pt x="834" y="2469"/>
                      <a:pt x="834" y="2469"/>
                    </a:cubicBezTo>
                    <a:cubicBezTo>
                      <a:pt x="801" y="1936"/>
                      <a:pt x="801" y="1435"/>
                      <a:pt x="767" y="902"/>
                    </a:cubicBezTo>
                    <a:lnTo>
                      <a:pt x="767" y="535"/>
                    </a:lnTo>
                    <a:cubicBezTo>
                      <a:pt x="767" y="468"/>
                      <a:pt x="734" y="401"/>
                      <a:pt x="734" y="301"/>
                    </a:cubicBezTo>
                    <a:lnTo>
                      <a:pt x="734" y="635"/>
                    </a:lnTo>
                    <a:cubicBezTo>
                      <a:pt x="734" y="668"/>
                      <a:pt x="667" y="668"/>
                      <a:pt x="667" y="701"/>
                    </a:cubicBezTo>
                    <a:lnTo>
                      <a:pt x="667" y="101"/>
                    </a:lnTo>
                    <a:cubicBezTo>
                      <a:pt x="667" y="34"/>
                      <a:pt x="467" y="34"/>
                      <a:pt x="4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1" name="Google Shape;4141;p40"/>
              <p:cNvSpPr/>
              <p:nvPr/>
            </p:nvSpPr>
            <p:spPr>
              <a:xfrm flipH="1">
                <a:off x="7883991" y="4580346"/>
                <a:ext cx="54441" cy="145702"/>
              </a:xfrm>
              <a:custGeom>
                <a:avLst/>
                <a:gdLst/>
                <a:ahLst/>
                <a:cxnLst/>
                <a:rect l="l" t="t" r="r" b="b"/>
                <a:pathLst>
                  <a:path w="1035" h="2770" extrusionOk="0">
                    <a:moveTo>
                      <a:pt x="634" y="0"/>
                    </a:moveTo>
                    <a:lnTo>
                      <a:pt x="634" y="201"/>
                    </a:lnTo>
                    <a:lnTo>
                      <a:pt x="601" y="201"/>
                    </a:lnTo>
                    <a:lnTo>
                      <a:pt x="601" y="34"/>
                    </a:lnTo>
                    <a:cubicBezTo>
                      <a:pt x="601" y="67"/>
                      <a:pt x="368" y="67"/>
                      <a:pt x="368" y="101"/>
                    </a:cubicBezTo>
                    <a:lnTo>
                      <a:pt x="368" y="201"/>
                    </a:lnTo>
                    <a:lnTo>
                      <a:pt x="301" y="267"/>
                    </a:lnTo>
                    <a:cubicBezTo>
                      <a:pt x="301" y="367"/>
                      <a:pt x="268" y="401"/>
                      <a:pt x="268" y="501"/>
                    </a:cubicBezTo>
                    <a:lnTo>
                      <a:pt x="268" y="234"/>
                    </a:lnTo>
                    <a:cubicBezTo>
                      <a:pt x="34" y="901"/>
                      <a:pt x="1" y="1602"/>
                      <a:pt x="101" y="2302"/>
                    </a:cubicBezTo>
                    <a:lnTo>
                      <a:pt x="101" y="2469"/>
                    </a:lnTo>
                    <a:cubicBezTo>
                      <a:pt x="101" y="2502"/>
                      <a:pt x="159" y="2519"/>
                      <a:pt x="218" y="2519"/>
                    </a:cubicBezTo>
                    <a:cubicBezTo>
                      <a:pt x="276" y="2519"/>
                      <a:pt x="334" y="2502"/>
                      <a:pt x="334" y="2469"/>
                    </a:cubicBezTo>
                    <a:lnTo>
                      <a:pt x="368" y="2469"/>
                    </a:lnTo>
                    <a:lnTo>
                      <a:pt x="368" y="2769"/>
                    </a:lnTo>
                    <a:lnTo>
                      <a:pt x="634" y="2769"/>
                    </a:lnTo>
                    <a:lnTo>
                      <a:pt x="634" y="2736"/>
                    </a:lnTo>
                    <a:lnTo>
                      <a:pt x="868" y="2736"/>
                    </a:lnTo>
                    <a:lnTo>
                      <a:pt x="868" y="2569"/>
                    </a:lnTo>
                    <a:lnTo>
                      <a:pt x="1035" y="2569"/>
                    </a:lnTo>
                    <a:cubicBezTo>
                      <a:pt x="935" y="2569"/>
                      <a:pt x="935" y="2502"/>
                      <a:pt x="968" y="2402"/>
                    </a:cubicBezTo>
                    <a:cubicBezTo>
                      <a:pt x="968" y="1868"/>
                      <a:pt x="935" y="1335"/>
                      <a:pt x="935" y="768"/>
                    </a:cubicBezTo>
                    <a:lnTo>
                      <a:pt x="935" y="568"/>
                    </a:lnTo>
                    <a:cubicBezTo>
                      <a:pt x="935" y="501"/>
                      <a:pt x="868" y="401"/>
                      <a:pt x="868" y="334"/>
                    </a:cubicBezTo>
                    <a:cubicBezTo>
                      <a:pt x="835" y="501"/>
                      <a:pt x="801" y="668"/>
                      <a:pt x="801" y="834"/>
                    </a:cubicBezTo>
                    <a:cubicBezTo>
                      <a:pt x="801" y="568"/>
                      <a:pt x="801" y="334"/>
                      <a:pt x="835" y="67"/>
                    </a:cubicBezTo>
                    <a:cubicBezTo>
                      <a:pt x="835" y="67"/>
                      <a:pt x="634" y="34"/>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2" name="Google Shape;4142;p40"/>
              <p:cNvSpPr/>
              <p:nvPr/>
            </p:nvSpPr>
            <p:spPr>
              <a:xfrm flipH="1">
                <a:off x="8071723" y="4725997"/>
                <a:ext cx="54441" cy="136024"/>
              </a:xfrm>
              <a:custGeom>
                <a:avLst/>
                <a:gdLst/>
                <a:ahLst/>
                <a:cxnLst/>
                <a:rect l="l" t="t" r="r" b="b"/>
                <a:pathLst>
                  <a:path w="1035" h="2586" extrusionOk="0">
                    <a:moveTo>
                      <a:pt x="568" y="0"/>
                    </a:moveTo>
                    <a:lnTo>
                      <a:pt x="568" y="200"/>
                    </a:lnTo>
                    <a:lnTo>
                      <a:pt x="534" y="200"/>
                    </a:lnTo>
                    <a:lnTo>
                      <a:pt x="534" y="33"/>
                    </a:lnTo>
                    <a:cubicBezTo>
                      <a:pt x="534" y="100"/>
                      <a:pt x="334" y="100"/>
                      <a:pt x="334" y="134"/>
                    </a:cubicBezTo>
                    <a:lnTo>
                      <a:pt x="334" y="200"/>
                    </a:lnTo>
                    <a:cubicBezTo>
                      <a:pt x="267" y="267"/>
                      <a:pt x="234" y="300"/>
                      <a:pt x="234" y="334"/>
                    </a:cubicBezTo>
                    <a:cubicBezTo>
                      <a:pt x="234" y="434"/>
                      <a:pt x="234" y="500"/>
                      <a:pt x="201" y="601"/>
                    </a:cubicBezTo>
                    <a:lnTo>
                      <a:pt x="201" y="534"/>
                    </a:lnTo>
                    <a:lnTo>
                      <a:pt x="201" y="367"/>
                    </a:lnTo>
                    <a:cubicBezTo>
                      <a:pt x="101" y="934"/>
                      <a:pt x="34" y="1468"/>
                      <a:pt x="0" y="2035"/>
                    </a:cubicBezTo>
                    <a:lnTo>
                      <a:pt x="34" y="2035"/>
                    </a:lnTo>
                    <a:lnTo>
                      <a:pt x="34" y="2202"/>
                    </a:lnTo>
                    <a:cubicBezTo>
                      <a:pt x="34" y="2268"/>
                      <a:pt x="267" y="2268"/>
                      <a:pt x="267" y="2268"/>
                    </a:cubicBezTo>
                    <a:lnTo>
                      <a:pt x="367" y="2268"/>
                    </a:lnTo>
                    <a:lnTo>
                      <a:pt x="367" y="2535"/>
                    </a:lnTo>
                    <a:cubicBezTo>
                      <a:pt x="367" y="2569"/>
                      <a:pt x="426" y="2585"/>
                      <a:pt x="484" y="2585"/>
                    </a:cubicBezTo>
                    <a:cubicBezTo>
                      <a:pt x="543" y="2585"/>
                      <a:pt x="601" y="2569"/>
                      <a:pt x="601" y="2535"/>
                    </a:cubicBezTo>
                    <a:lnTo>
                      <a:pt x="601" y="2502"/>
                    </a:lnTo>
                    <a:cubicBezTo>
                      <a:pt x="601" y="2502"/>
                      <a:pt x="720" y="2517"/>
                      <a:pt x="799" y="2517"/>
                    </a:cubicBezTo>
                    <a:cubicBezTo>
                      <a:pt x="838" y="2517"/>
                      <a:pt x="868" y="2513"/>
                      <a:pt x="868" y="2502"/>
                    </a:cubicBezTo>
                    <a:lnTo>
                      <a:pt x="868" y="2335"/>
                    </a:lnTo>
                    <a:lnTo>
                      <a:pt x="1001" y="2335"/>
                    </a:lnTo>
                    <a:lnTo>
                      <a:pt x="1001" y="2135"/>
                    </a:lnTo>
                    <a:lnTo>
                      <a:pt x="1035" y="2135"/>
                    </a:lnTo>
                    <a:cubicBezTo>
                      <a:pt x="901" y="1735"/>
                      <a:pt x="901" y="1401"/>
                      <a:pt x="901" y="1001"/>
                    </a:cubicBezTo>
                    <a:lnTo>
                      <a:pt x="901" y="567"/>
                    </a:lnTo>
                    <a:cubicBezTo>
                      <a:pt x="901" y="467"/>
                      <a:pt x="868" y="400"/>
                      <a:pt x="868" y="300"/>
                    </a:cubicBezTo>
                    <a:lnTo>
                      <a:pt x="834" y="667"/>
                    </a:lnTo>
                    <a:cubicBezTo>
                      <a:pt x="768" y="734"/>
                      <a:pt x="768" y="734"/>
                      <a:pt x="768" y="767"/>
                    </a:cubicBezTo>
                    <a:lnTo>
                      <a:pt x="768" y="834"/>
                    </a:lnTo>
                    <a:lnTo>
                      <a:pt x="734" y="834"/>
                    </a:lnTo>
                    <a:cubicBezTo>
                      <a:pt x="734" y="601"/>
                      <a:pt x="768" y="334"/>
                      <a:pt x="768" y="100"/>
                    </a:cubicBezTo>
                    <a:cubicBezTo>
                      <a:pt x="768" y="100"/>
                      <a:pt x="568" y="33"/>
                      <a:pt x="5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3" name="Google Shape;4143;p40"/>
              <p:cNvSpPr/>
              <p:nvPr/>
            </p:nvSpPr>
            <p:spPr>
              <a:xfrm flipH="1">
                <a:off x="7941641" y="4855815"/>
                <a:ext cx="63436" cy="61489"/>
              </a:xfrm>
              <a:custGeom>
                <a:avLst/>
                <a:gdLst/>
                <a:ahLst/>
                <a:cxnLst/>
                <a:rect l="l" t="t" r="r" b="b"/>
                <a:pathLst>
                  <a:path w="1206" h="1169" extrusionOk="0">
                    <a:moveTo>
                      <a:pt x="767" y="1"/>
                    </a:moveTo>
                    <a:cubicBezTo>
                      <a:pt x="634" y="1"/>
                      <a:pt x="634" y="101"/>
                      <a:pt x="634" y="167"/>
                    </a:cubicBezTo>
                    <a:cubicBezTo>
                      <a:pt x="601" y="167"/>
                      <a:pt x="601" y="134"/>
                      <a:pt x="567" y="134"/>
                    </a:cubicBezTo>
                    <a:cubicBezTo>
                      <a:pt x="467" y="134"/>
                      <a:pt x="434" y="201"/>
                      <a:pt x="434" y="267"/>
                    </a:cubicBezTo>
                    <a:lnTo>
                      <a:pt x="400" y="267"/>
                    </a:lnTo>
                    <a:cubicBezTo>
                      <a:pt x="267" y="267"/>
                      <a:pt x="267" y="334"/>
                      <a:pt x="267" y="401"/>
                    </a:cubicBezTo>
                    <a:cubicBezTo>
                      <a:pt x="200" y="401"/>
                      <a:pt x="134" y="468"/>
                      <a:pt x="134" y="534"/>
                    </a:cubicBezTo>
                    <a:cubicBezTo>
                      <a:pt x="0" y="601"/>
                      <a:pt x="167" y="868"/>
                      <a:pt x="300" y="868"/>
                    </a:cubicBezTo>
                    <a:cubicBezTo>
                      <a:pt x="434" y="1001"/>
                      <a:pt x="601" y="1168"/>
                      <a:pt x="667" y="1168"/>
                    </a:cubicBezTo>
                    <a:cubicBezTo>
                      <a:pt x="767" y="1168"/>
                      <a:pt x="767" y="1101"/>
                      <a:pt x="667" y="1001"/>
                    </a:cubicBezTo>
                    <a:lnTo>
                      <a:pt x="667" y="1001"/>
                    </a:lnTo>
                    <a:cubicBezTo>
                      <a:pt x="767" y="1101"/>
                      <a:pt x="867" y="1168"/>
                      <a:pt x="934" y="1168"/>
                    </a:cubicBezTo>
                    <a:cubicBezTo>
                      <a:pt x="1101" y="1168"/>
                      <a:pt x="767" y="701"/>
                      <a:pt x="567" y="534"/>
                    </a:cubicBezTo>
                    <a:cubicBezTo>
                      <a:pt x="567" y="534"/>
                      <a:pt x="601" y="534"/>
                      <a:pt x="601" y="501"/>
                    </a:cubicBezTo>
                    <a:lnTo>
                      <a:pt x="734" y="634"/>
                    </a:lnTo>
                    <a:cubicBezTo>
                      <a:pt x="867" y="801"/>
                      <a:pt x="1001" y="901"/>
                      <a:pt x="1101" y="901"/>
                    </a:cubicBezTo>
                    <a:cubicBezTo>
                      <a:pt x="1168" y="901"/>
                      <a:pt x="1134" y="801"/>
                      <a:pt x="1068" y="668"/>
                    </a:cubicBezTo>
                    <a:cubicBezTo>
                      <a:pt x="1101" y="668"/>
                      <a:pt x="1101" y="701"/>
                      <a:pt x="1134" y="701"/>
                    </a:cubicBezTo>
                    <a:cubicBezTo>
                      <a:pt x="1145" y="708"/>
                      <a:pt x="1153" y="712"/>
                      <a:pt x="1159" y="712"/>
                    </a:cubicBezTo>
                    <a:cubicBezTo>
                      <a:pt x="1205" y="712"/>
                      <a:pt x="1083" y="483"/>
                      <a:pt x="934" y="334"/>
                    </a:cubicBezTo>
                    <a:cubicBezTo>
                      <a:pt x="1068" y="267"/>
                      <a:pt x="901" y="1"/>
                      <a:pt x="7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4" name="Google Shape;4144;p40"/>
              <p:cNvSpPr/>
              <p:nvPr/>
            </p:nvSpPr>
            <p:spPr>
              <a:xfrm flipH="1">
                <a:off x="7933120" y="4845295"/>
                <a:ext cx="52653" cy="87316"/>
              </a:xfrm>
              <a:custGeom>
                <a:avLst/>
                <a:gdLst/>
                <a:ahLst/>
                <a:cxnLst/>
                <a:rect l="l" t="t" r="r" b="b"/>
                <a:pathLst>
                  <a:path w="1001" h="1660" extrusionOk="0">
                    <a:moveTo>
                      <a:pt x="434" y="1068"/>
                    </a:moveTo>
                    <a:cubicBezTo>
                      <a:pt x="500" y="1135"/>
                      <a:pt x="434" y="1135"/>
                      <a:pt x="434" y="1168"/>
                    </a:cubicBezTo>
                    <a:lnTo>
                      <a:pt x="434" y="1068"/>
                    </a:lnTo>
                    <a:close/>
                    <a:moveTo>
                      <a:pt x="500" y="0"/>
                    </a:moveTo>
                    <a:lnTo>
                      <a:pt x="500" y="201"/>
                    </a:lnTo>
                    <a:lnTo>
                      <a:pt x="434" y="201"/>
                    </a:lnTo>
                    <a:lnTo>
                      <a:pt x="434" y="34"/>
                    </a:lnTo>
                    <a:cubicBezTo>
                      <a:pt x="434" y="67"/>
                      <a:pt x="234" y="67"/>
                      <a:pt x="234" y="134"/>
                    </a:cubicBezTo>
                    <a:lnTo>
                      <a:pt x="234" y="201"/>
                    </a:lnTo>
                    <a:cubicBezTo>
                      <a:pt x="200" y="234"/>
                      <a:pt x="167" y="301"/>
                      <a:pt x="167" y="334"/>
                    </a:cubicBezTo>
                    <a:lnTo>
                      <a:pt x="167" y="534"/>
                    </a:lnTo>
                    <a:cubicBezTo>
                      <a:pt x="167" y="467"/>
                      <a:pt x="167" y="367"/>
                      <a:pt x="100" y="301"/>
                    </a:cubicBezTo>
                    <a:lnTo>
                      <a:pt x="0" y="1168"/>
                    </a:lnTo>
                    <a:lnTo>
                      <a:pt x="33" y="1201"/>
                    </a:lnTo>
                    <a:lnTo>
                      <a:pt x="33" y="1368"/>
                    </a:lnTo>
                    <a:cubicBezTo>
                      <a:pt x="33" y="1385"/>
                      <a:pt x="83" y="1393"/>
                      <a:pt x="133" y="1393"/>
                    </a:cubicBezTo>
                    <a:cubicBezTo>
                      <a:pt x="184" y="1393"/>
                      <a:pt x="234" y="1385"/>
                      <a:pt x="234" y="1368"/>
                    </a:cubicBezTo>
                    <a:lnTo>
                      <a:pt x="334" y="1368"/>
                    </a:lnTo>
                    <a:lnTo>
                      <a:pt x="334" y="1635"/>
                    </a:lnTo>
                    <a:cubicBezTo>
                      <a:pt x="334" y="1652"/>
                      <a:pt x="392" y="1660"/>
                      <a:pt x="450" y="1660"/>
                    </a:cubicBezTo>
                    <a:cubicBezTo>
                      <a:pt x="509" y="1660"/>
                      <a:pt x="567" y="1652"/>
                      <a:pt x="567" y="1635"/>
                    </a:cubicBezTo>
                    <a:lnTo>
                      <a:pt x="567" y="1535"/>
                    </a:lnTo>
                    <a:cubicBezTo>
                      <a:pt x="567" y="1551"/>
                      <a:pt x="634" y="1560"/>
                      <a:pt x="701" y="1560"/>
                    </a:cubicBezTo>
                    <a:cubicBezTo>
                      <a:pt x="767" y="1560"/>
                      <a:pt x="834" y="1551"/>
                      <a:pt x="834" y="1535"/>
                    </a:cubicBezTo>
                    <a:lnTo>
                      <a:pt x="834" y="1368"/>
                    </a:lnTo>
                    <a:cubicBezTo>
                      <a:pt x="901" y="1368"/>
                      <a:pt x="1001" y="1368"/>
                      <a:pt x="1001" y="1335"/>
                    </a:cubicBezTo>
                    <a:lnTo>
                      <a:pt x="1001" y="1135"/>
                    </a:lnTo>
                    <a:cubicBezTo>
                      <a:pt x="916" y="1198"/>
                      <a:pt x="899" y="1221"/>
                      <a:pt x="897" y="1221"/>
                    </a:cubicBezTo>
                    <a:cubicBezTo>
                      <a:pt x="896" y="1221"/>
                      <a:pt x="901" y="1213"/>
                      <a:pt x="901" y="1201"/>
                    </a:cubicBezTo>
                    <a:cubicBezTo>
                      <a:pt x="867" y="1001"/>
                      <a:pt x="867" y="834"/>
                      <a:pt x="834" y="634"/>
                    </a:cubicBezTo>
                    <a:lnTo>
                      <a:pt x="834" y="534"/>
                    </a:lnTo>
                    <a:lnTo>
                      <a:pt x="834" y="501"/>
                    </a:lnTo>
                    <a:cubicBezTo>
                      <a:pt x="834" y="401"/>
                      <a:pt x="767" y="367"/>
                      <a:pt x="767" y="301"/>
                    </a:cubicBezTo>
                    <a:cubicBezTo>
                      <a:pt x="767" y="401"/>
                      <a:pt x="734" y="534"/>
                      <a:pt x="734" y="668"/>
                    </a:cubicBezTo>
                    <a:lnTo>
                      <a:pt x="701" y="701"/>
                    </a:lnTo>
                    <a:lnTo>
                      <a:pt x="701" y="67"/>
                    </a:lnTo>
                    <a:cubicBezTo>
                      <a:pt x="701" y="34"/>
                      <a:pt x="500" y="34"/>
                      <a:pt x="50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5" name="Google Shape;4145;p40"/>
              <p:cNvSpPr/>
              <p:nvPr/>
            </p:nvSpPr>
            <p:spPr>
              <a:xfrm flipH="1">
                <a:off x="7766428" y="4732993"/>
                <a:ext cx="56177" cy="183311"/>
              </a:xfrm>
              <a:custGeom>
                <a:avLst/>
                <a:gdLst/>
                <a:ahLst/>
                <a:cxnLst/>
                <a:rect l="l" t="t" r="r" b="b"/>
                <a:pathLst>
                  <a:path w="1068" h="3485" extrusionOk="0">
                    <a:moveTo>
                      <a:pt x="634" y="1"/>
                    </a:moveTo>
                    <a:lnTo>
                      <a:pt x="634" y="201"/>
                    </a:lnTo>
                    <a:lnTo>
                      <a:pt x="601" y="201"/>
                    </a:lnTo>
                    <a:lnTo>
                      <a:pt x="601" y="34"/>
                    </a:lnTo>
                    <a:cubicBezTo>
                      <a:pt x="601" y="101"/>
                      <a:pt x="367" y="101"/>
                      <a:pt x="367" y="134"/>
                    </a:cubicBezTo>
                    <a:lnTo>
                      <a:pt x="367" y="201"/>
                    </a:lnTo>
                    <a:cubicBezTo>
                      <a:pt x="334" y="267"/>
                      <a:pt x="300" y="301"/>
                      <a:pt x="300" y="334"/>
                    </a:cubicBezTo>
                    <a:lnTo>
                      <a:pt x="300" y="634"/>
                    </a:lnTo>
                    <a:cubicBezTo>
                      <a:pt x="300" y="634"/>
                      <a:pt x="300" y="601"/>
                      <a:pt x="267" y="601"/>
                    </a:cubicBezTo>
                    <a:lnTo>
                      <a:pt x="267" y="301"/>
                    </a:lnTo>
                    <a:cubicBezTo>
                      <a:pt x="267" y="367"/>
                      <a:pt x="200" y="468"/>
                      <a:pt x="200" y="534"/>
                    </a:cubicBezTo>
                    <a:cubicBezTo>
                      <a:pt x="134" y="1335"/>
                      <a:pt x="100" y="2135"/>
                      <a:pt x="0" y="2969"/>
                    </a:cubicBezTo>
                    <a:lnTo>
                      <a:pt x="34" y="2969"/>
                    </a:lnTo>
                    <a:lnTo>
                      <a:pt x="34" y="3136"/>
                    </a:lnTo>
                    <a:lnTo>
                      <a:pt x="300" y="3169"/>
                    </a:lnTo>
                    <a:lnTo>
                      <a:pt x="367" y="3169"/>
                    </a:lnTo>
                    <a:lnTo>
                      <a:pt x="367" y="3470"/>
                    </a:lnTo>
                    <a:cubicBezTo>
                      <a:pt x="367" y="3470"/>
                      <a:pt x="486" y="3484"/>
                      <a:pt x="565" y="3484"/>
                    </a:cubicBezTo>
                    <a:cubicBezTo>
                      <a:pt x="604" y="3484"/>
                      <a:pt x="634" y="3481"/>
                      <a:pt x="634" y="3470"/>
                    </a:cubicBezTo>
                    <a:lnTo>
                      <a:pt x="634" y="3436"/>
                    </a:lnTo>
                    <a:cubicBezTo>
                      <a:pt x="634" y="3436"/>
                      <a:pt x="753" y="3451"/>
                      <a:pt x="832" y="3451"/>
                    </a:cubicBezTo>
                    <a:cubicBezTo>
                      <a:pt x="871" y="3451"/>
                      <a:pt x="901" y="3447"/>
                      <a:pt x="901" y="3436"/>
                    </a:cubicBezTo>
                    <a:lnTo>
                      <a:pt x="901" y="3270"/>
                    </a:lnTo>
                    <a:lnTo>
                      <a:pt x="1001" y="3270"/>
                    </a:lnTo>
                    <a:lnTo>
                      <a:pt x="1001" y="3036"/>
                    </a:lnTo>
                    <a:lnTo>
                      <a:pt x="1068" y="3036"/>
                    </a:lnTo>
                    <a:cubicBezTo>
                      <a:pt x="934" y="2436"/>
                      <a:pt x="934" y="1802"/>
                      <a:pt x="934" y="1168"/>
                    </a:cubicBezTo>
                    <a:lnTo>
                      <a:pt x="934" y="601"/>
                    </a:lnTo>
                    <a:cubicBezTo>
                      <a:pt x="934" y="501"/>
                      <a:pt x="901" y="434"/>
                      <a:pt x="901" y="334"/>
                    </a:cubicBezTo>
                    <a:cubicBezTo>
                      <a:pt x="901" y="468"/>
                      <a:pt x="901" y="601"/>
                      <a:pt x="834" y="668"/>
                    </a:cubicBezTo>
                    <a:cubicBezTo>
                      <a:pt x="815" y="687"/>
                      <a:pt x="807" y="695"/>
                      <a:pt x="803" y="711"/>
                    </a:cubicBezTo>
                    <a:lnTo>
                      <a:pt x="803" y="711"/>
                    </a:lnTo>
                    <a:cubicBezTo>
                      <a:pt x="811" y="510"/>
                      <a:pt x="834" y="294"/>
                      <a:pt x="834" y="101"/>
                    </a:cubicBezTo>
                    <a:cubicBezTo>
                      <a:pt x="834" y="101"/>
                      <a:pt x="634" y="34"/>
                      <a:pt x="6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6" name="Google Shape;4146;p40"/>
              <p:cNvSpPr/>
              <p:nvPr/>
            </p:nvSpPr>
            <p:spPr>
              <a:xfrm flipH="1">
                <a:off x="7624301" y="4875119"/>
                <a:ext cx="52705" cy="116719"/>
              </a:xfrm>
              <a:custGeom>
                <a:avLst/>
                <a:gdLst/>
                <a:ahLst/>
                <a:cxnLst/>
                <a:rect l="l" t="t" r="r" b="b"/>
                <a:pathLst>
                  <a:path w="1002" h="2219" extrusionOk="0">
                    <a:moveTo>
                      <a:pt x="501" y="0"/>
                    </a:moveTo>
                    <a:lnTo>
                      <a:pt x="501" y="234"/>
                    </a:lnTo>
                    <a:lnTo>
                      <a:pt x="435" y="234"/>
                    </a:lnTo>
                    <a:lnTo>
                      <a:pt x="435" y="67"/>
                    </a:lnTo>
                    <a:cubicBezTo>
                      <a:pt x="435" y="101"/>
                      <a:pt x="234" y="101"/>
                      <a:pt x="234" y="134"/>
                    </a:cubicBezTo>
                    <a:lnTo>
                      <a:pt x="234" y="234"/>
                    </a:lnTo>
                    <a:cubicBezTo>
                      <a:pt x="201" y="267"/>
                      <a:pt x="168" y="301"/>
                      <a:pt x="168" y="334"/>
                    </a:cubicBezTo>
                    <a:lnTo>
                      <a:pt x="168" y="634"/>
                    </a:lnTo>
                    <a:cubicBezTo>
                      <a:pt x="168" y="501"/>
                      <a:pt x="168" y="434"/>
                      <a:pt x="101" y="301"/>
                    </a:cubicBezTo>
                    <a:cubicBezTo>
                      <a:pt x="101" y="401"/>
                      <a:pt x="68" y="467"/>
                      <a:pt x="68" y="568"/>
                    </a:cubicBezTo>
                    <a:cubicBezTo>
                      <a:pt x="34" y="934"/>
                      <a:pt x="1" y="1335"/>
                      <a:pt x="1" y="1735"/>
                    </a:cubicBezTo>
                    <a:lnTo>
                      <a:pt x="34" y="1735"/>
                    </a:lnTo>
                    <a:lnTo>
                      <a:pt x="34" y="1902"/>
                    </a:lnTo>
                    <a:cubicBezTo>
                      <a:pt x="34" y="1918"/>
                      <a:pt x="93" y="1927"/>
                      <a:pt x="151" y="1927"/>
                    </a:cubicBezTo>
                    <a:cubicBezTo>
                      <a:pt x="209" y="1927"/>
                      <a:pt x="268" y="1918"/>
                      <a:pt x="268" y="1902"/>
                    </a:cubicBezTo>
                    <a:lnTo>
                      <a:pt x="334" y="1902"/>
                    </a:lnTo>
                    <a:lnTo>
                      <a:pt x="334" y="2169"/>
                    </a:lnTo>
                    <a:cubicBezTo>
                      <a:pt x="334" y="2202"/>
                      <a:pt x="393" y="2219"/>
                      <a:pt x="451" y="2219"/>
                    </a:cubicBezTo>
                    <a:cubicBezTo>
                      <a:pt x="510" y="2219"/>
                      <a:pt x="568" y="2202"/>
                      <a:pt x="568" y="2169"/>
                    </a:cubicBezTo>
                    <a:lnTo>
                      <a:pt x="568" y="2102"/>
                    </a:lnTo>
                    <a:cubicBezTo>
                      <a:pt x="568" y="2119"/>
                      <a:pt x="635" y="2127"/>
                      <a:pt x="701" y="2127"/>
                    </a:cubicBezTo>
                    <a:cubicBezTo>
                      <a:pt x="768" y="2127"/>
                      <a:pt x="835" y="2119"/>
                      <a:pt x="835" y="2102"/>
                    </a:cubicBezTo>
                    <a:lnTo>
                      <a:pt x="835" y="1935"/>
                    </a:lnTo>
                    <a:cubicBezTo>
                      <a:pt x="902" y="1935"/>
                      <a:pt x="1002" y="1935"/>
                      <a:pt x="1002" y="1902"/>
                    </a:cubicBezTo>
                    <a:lnTo>
                      <a:pt x="1002" y="1668"/>
                    </a:lnTo>
                    <a:cubicBezTo>
                      <a:pt x="931" y="1739"/>
                      <a:pt x="907" y="1772"/>
                      <a:pt x="900" y="1788"/>
                    </a:cubicBezTo>
                    <a:lnTo>
                      <a:pt x="900" y="1788"/>
                    </a:lnTo>
                    <a:cubicBezTo>
                      <a:pt x="868" y="1460"/>
                      <a:pt x="868" y="1163"/>
                      <a:pt x="835" y="834"/>
                    </a:cubicBezTo>
                    <a:lnTo>
                      <a:pt x="835" y="634"/>
                    </a:lnTo>
                    <a:lnTo>
                      <a:pt x="835" y="601"/>
                    </a:lnTo>
                    <a:cubicBezTo>
                      <a:pt x="835" y="501"/>
                      <a:pt x="768" y="434"/>
                      <a:pt x="768" y="334"/>
                    </a:cubicBezTo>
                    <a:cubicBezTo>
                      <a:pt x="768" y="467"/>
                      <a:pt x="768" y="601"/>
                      <a:pt x="735" y="668"/>
                    </a:cubicBezTo>
                    <a:lnTo>
                      <a:pt x="701" y="734"/>
                    </a:lnTo>
                    <a:lnTo>
                      <a:pt x="701" y="101"/>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7" name="Google Shape;4147;p40"/>
              <p:cNvSpPr/>
              <p:nvPr/>
            </p:nvSpPr>
            <p:spPr>
              <a:xfrm flipH="1">
                <a:off x="7536563" y="4725997"/>
                <a:ext cx="52705" cy="154434"/>
              </a:xfrm>
              <a:custGeom>
                <a:avLst/>
                <a:gdLst/>
                <a:ahLst/>
                <a:cxnLst/>
                <a:rect l="l" t="t" r="r" b="b"/>
                <a:pathLst>
                  <a:path w="1002" h="29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300"/>
                    </a:lnTo>
                    <a:cubicBezTo>
                      <a:pt x="101" y="367"/>
                      <a:pt x="101" y="434"/>
                      <a:pt x="67" y="500"/>
                    </a:cubicBezTo>
                    <a:lnTo>
                      <a:pt x="67" y="567"/>
                    </a:lnTo>
                    <a:lnTo>
                      <a:pt x="1" y="2469"/>
                    </a:lnTo>
                    <a:lnTo>
                      <a:pt x="34" y="2469"/>
                    </a:lnTo>
                    <a:lnTo>
                      <a:pt x="34" y="2635"/>
                    </a:lnTo>
                    <a:cubicBezTo>
                      <a:pt x="34" y="2635"/>
                      <a:pt x="138" y="2650"/>
                      <a:pt x="207" y="2650"/>
                    </a:cubicBezTo>
                    <a:cubicBezTo>
                      <a:pt x="242" y="2650"/>
                      <a:pt x="268" y="2646"/>
                      <a:pt x="268" y="2635"/>
                    </a:cubicBezTo>
                    <a:lnTo>
                      <a:pt x="334" y="2635"/>
                    </a:lnTo>
                    <a:lnTo>
                      <a:pt x="334" y="2936"/>
                    </a:lnTo>
                    <a:lnTo>
                      <a:pt x="568" y="2936"/>
                    </a:lnTo>
                    <a:lnTo>
                      <a:pt x="568" y="2869"/>
                    </a:lnTo>
                    <a:lnTo>
                      <a:pt x="835" y="2869"/>
                    </a:lnTo>
                    <a:lnTo>
                      <a:pt x="835" y="2735"/>
                    </a:lnTo>
                    <a:lnTo>
                      <a:pt x="1001" y="2735"/>
                    </a:lnTo>
                    <a:lnTo>
                      <a:pt x="1001" y="2502"/>
                    </a:lnTo>
                    <a:lnTo>
                      <a:pt x="835" y="2469"/>
                    </a:lnTo>
                    <a:cubicBezTo>
                      <a:pt x="768" y="1968"/>
                      <a:pt x="768" y="1468"/>
                      <a:pt x="735" y="967"/>
                    </a:cubicBezTo>
                    <a:lnTo>
                      <a:pt x="735" y="567"/>
                    </a:lnTo>
                    <a:cubicBezTo>
                      <a:pt x="735" y="467"/>
                      <a:pt x="701" y="400"/>
                      <a:pt x="701" y="300"/>
                    </a:cubicBezTo>
                    <a:lnTo>
                      <a:pt x="701" y="634"/>
                    </a:lnTo>
                    <a:cubicBezTo>
                      <a:pt x="668" y="667"/>
                      <a:pt x="668" y="667"/>
                      <a:pt x="668" y="734"/>
                    </a:cubicBezTo>
                    <a:lnTo>
                      <a:pt x="668" y="100"/>
                    </a:lnTo>
                    <a:cubicBezTo>
                      <a:pt x="668" y="33"/>
                      <a:pt x="434" y="33"/>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8" name="Google Shape;4148;p40"/>
              <p:cNvSpPr/>
              <p:nvPr/>
            </p:nvSpPr>
            <p:spPr>
              <a:xfrm flipH="1">
                <a:off x="7383916" y="4829515"/>
                <a:ext cx="59701" cy="156169"/>
              </a:xfrm>
              <a:custGeom>
                <a:avLst/>
                <a:gdLst/>
                <a:ahLst/>
                <a:cxnLst/>
                <a:rect l="l" t="t" r="r" b="b"/>
                <a:pathLst>
                  <a:path w="1135" h="2969" extrusionOk="0">
                    <a:moveTo>
                      <a:pt x="701" y="0"/>
                    </a:moveTo>
                    <a:cubicBezTo>
                      <a:pt x="701" y="67"/>
                      <a:pt x="701" y="134"/>
                      <a:pt x="634" y="200"/>
                    </a:cubicBezTo>
                    <a:lnTo>
                      <a:pt x="601" y="200"/>
                    </a:lnTo>
                    <a:lnTo>
                      <a:pt x="601" y="34"/>
                    </a:lnTo>
                    <a:cubicBezTo>
                      <a:pt x="601" y="100"/>
                      <a:pt x="401" y="100"/>
                      <a:pt x="401" y="134"/>
                    </a:cubicBezTo>
                    <a:lnTo>
                      <a:pt x="401" y="267"/>
                    </a:lnTo>
                    <a:lnTo>
                      <a:pt x="301" y="334"/>
                    </a:lnTo>
                    <a:cubicBezTo>
                      <a:pt x="301" y="434"/>
                      <a:pt x="301" y="467"/>
                      <a:pt x="267" y="534"/>
                    </a:cubicBezTo>
                    <a:lnTo>
                      <a:pt x="267" y="300"/>
                    </a:lnTo>
                    <a:cubicBezTo>
                      <a:pt x="67" y="1001"/>
                      <a:pt x="0" y="1735"/>
                      <a:pt x="134" y="2469"/>
                    </a:cubicBezTo>
                    <a:cubicBezTo>
                      <a:pt x="134" y="2535"/>
                      <a:pt x="134" y="2569"/>
                      <a:pt x="167" y="2669"/>
                    </a:cubicBezTo>
                    <a:cubicBezTo>
                      <a:pt x="167" y="2680"/>
                      <a:pt x="197" y="2684"/>
                      <a:pt x="236" y="2684"/>
                    </a:cubicBezTo>
                    <a:cubicBezTo>
                      <a:pt x="315" y="2684"/>
                      <a:pt x="434" y="2669"/>
                      <a:pt x="434" y="2669"/>
                    </a:cubicBezTo>
                    <a:cubicBezTo>
                      <a:pt x="434" y="2735"/>
                      <a:pt x="434" y="2869"/>
                      <a:pt x="467" y="2969"/>
                    </a:cubicBezTo>
                    <a:lnTo>
                      <a:pt x="734" y="2969"/>
                    </a:lnTo>
                    <a:cubicBezTo>
                      <a:pt x="726" y="2912"/>
                      <a:pt x="720" y="2854"/>
                      <a:pt x="714" y="2797"/>
                    </a:cubicBezTo>
                    <a:lnTo>
                      <a:pt x="714" y="2797"/>
                    </a:lnTo>
                    <a:cubicBezTo>
                      <a:pt x="722" y="2832"/>
                      <a:pt x="728" y="2867"/>
                      <a:pt x="734" y="2902"/>
                    </a:cubicBezTo>
                    <a:lnTo>
                      <a:pt x="968" y="2902"/>
                    </a:lnTo>
                    <a:lnTo>
                      <a:pt x="968" y="2735"/>
                    </a:lnTo>
                    <a:lnTo>
                      <a:pt x="1135" y="2735"/>
                    </a:lnTo>
                    <a:cubicBezTo>
                      <a:pt x="1101" y="2669"/>
                      <a:pt x="1101" y="2602"/>
                      <a:pt x="1101" y="2502"/>
                    </a:cubicBezTo>
                    <a:lnTo>
                      <a:pt x="1135" y="2502"/>
                    </a:lnTo>
                    <a:cubicBezTo>
                      <a:pt x="1068" y="1935"/>
                      <a:pt x="1068" y="1301"/>
                      <a:pt x="1034" y="701"/>
                    </a:cubicBezTo>
                    <a:lnTo>
                      <a:pt x="1034" y="601"/>
                    </a:lnTo>
                    <a:cubicBezTo>
                      <a:pt x="1034" y="501"/>
                      <a:pt x="968" y="434"/>
                      <a:pt x="968" y="334"/>
                    </a:cubicBezTo>
                    <a:lnTo>
                      <a:pt x="834" y="834"/>
                    </a:lnTo>
                    <a:cubicBezTo>
                      <a:pt x="834" y="567"/>
                      <a:pt x="901" y="334"/>
                      <a:pt x="901" y="67"/>
                    </a:cubicBezTo>
                    <a:cubicBezTo>
                      <a:pt x="901" y="67"/>
                      <a:pt x="701" y="34"/>
                      <a:pt x="7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9" name="Google Shape;4149;p40"/>
              <p:cNvSpPr/>
              <p:nvPr/>
            </p:nvSpPr>
            <p:spPr>
              <a:xfrm flipH="1">
                <a:off x="7282134" y="4697908"/>
                <a:ext cx="52705" cy="142178"/>
              </a:xfrm>
              <a:custGeom>
                <a:avLst/>
                <a:gdLst/>
                <a:ahLst/>
                <a:cxnLst/>
                <a:rect l="l" t="t" r="r" b="b"/>
                <a:pathLst>
                  <a:path w="1002" h="2703" extrusionOk="0">
                    <a:moveTo>
                      <a:pt x="434" y="0"/>
                    </a:moveTo>
                    <a:lnTo>
                      <a:pt x="434" y="201"/>
                    </a:lnTo>
                    <a:lnTo>
                      <a:pt x="401" y="201"/>
                    </a:lnTo>
                    <a:lnTo>
                      <a:pt x="401" y="34"/>
                    </a:lnTo>
                    <a:cubicBezTo>
                      <a:pt x="401" y="100"/>
                      <a:pt x="201" y="100"/>
                      <a:pt x="201" y="134"/>
                    </a:cubicBezTo>
                    <a:lnTo>
                      <a:pt x="201" y="201"/>
                    </a:lnTo>
                    <a:cubicBezTo>
                      <a:pt x="167" y="267"/>
                      <a:pt x="101" y="301"/>
                      <a:pt x="101" y="334"/>
                    </a:cubicBezTo>
                    <a:lnTo>
                      <a:pt x="101" y="267"/>
                    </a:lnTo>
                    <a:cubicBezTo>
                      <a:pt x="101" y="334"/>
                      <a:pt x="67" y="434"/>
                      <a:pt x="67" y="501"/>
                    </a:cubicBezTo>
                    <a:cubicBezTo>
                      <a:pt x="34" y="1101"/>
                      <a:pt x="1" y="1668"/>
                      <a:pt x="1" y="2269"/>
                    </a:cubicBezTo>
                    <a:lnTo>
                      <a:pt x="34" y="2269"/>
                    </a:lnTo>
                    <a:lnTo>
                      <a:pt x="34" y="2435"/>
                    </a:lnTo>
                    <a:cubicBezTo>
                      <a:pt x="34" y="2435"/>
                      <a:pt x="153" y="2450"/>
                      <a:pt x="232" y="2450"/>
                    </a:cubicBezTo>
                    <a:cubicBezTo>
                      <a:pt x="271" y="2450"/>
                      <a:pt x="301" y="2447"/>
                      <a:pt x="301" y="2435"/>
                    </a:cubicBezTo>
                    <a:lnTo>
                      <a:pt x="334" y="2435"/>
                    </a:lnTo>
                    <a:lnTo>
                      <a:pt x="334" y="2702"/>
                    </a:lnTo>
                    <a:lnTo>
                      <a:pt x="568" y="2702"/>
                    </a:lnTo>
                    <a:lnTo>
                      <a:pt x="568" y="2669"/>
                    </a:lnTo>
                    <a:lnTo>
                      <a:pt x="834" y="2669"/>
                    </a:lnTo>
                    <a:lnTo>
                      <a:pt x="834" y="2502"/>
                    </a:lnTo>
                    <a:lnTo>
                      <a:pt x="1001" y="2502"/>
                    </a:lnTo>
                    <a:lnTo>
                      <a:pt x="1001" y="2302"/>
                    </a:lnTo>
                    <a:lnTo>
                      <a:pt x="834" y="2335"/>
                    </a:lnTo>
                    <a:cubicBezTo>
                      <a:pt x="801" y="1868"/>
                      <a:pt x="801" y="1435"/>
                      <a:pt x="734" y="968"/>
                    </a:cubicBezTo>
                    <a:lnTo>
                      <a:pt x="734" y="601"/>
                    </a:lnTo>
                    <a:cubicBezTo>
                      <a:pt x="734" y="501"/>
                      <a:pt x="701" y="434"/>
                      <a:pt x="701" y="334"/>
                    </a:cubicBezTo>
                    <a:lnTo>
                      <a:pt x="701" y="668"/>
                    </a:lnTo>
                    <a:lnTo>
                      <a:pt x="668" y="701"/>
                    </a:lnTo>
                    <a:lnTo>
                      <a:pt x="668" y="100"/>
                    </a:lnTo>
                    <a:cubicBezTo>
                      <a:pt x="668" y="34"/>
                      <a:pt x="434" y="34"/>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0" name="Google Shape;4150;p40"/>
              <p:cNvSpPr/>
              <p:nvPr/>
            </p:nvSpPr>
            <p:spPr>
              <a:xfrm flipH="1">
                <a:off x="7150527" y="4866335"/>
                <a:ext cx="57965" cy="101834"/>
              </a:xfrm>
              <a:custGeom>
                <a:avLst/>
                <a:gdLst/>
                <a:ahLst/>
                <a:cxnLst/>
                <a:rect l="l" t="t" r="r" b="b"/>
                <a:pathLst>
                  <a:path w="1102" h="1936" extrusionOk="0">
                    <a:moveTo>
                      <a:pt x="701" y="1"/>
                    </a:moveTo>
                    <a:cubicBezTo>
                      <a:pt x="701" y="101"/>
                      <a:pt x="701" y="134"/>
                      <a:pt x="667" y="201"/>
                    </a:cubicBezTo>
                    <a:lnTo>
                      <a:pt x="634" y="201"/>
                    </a:lnTo>
                    <a:lnTo>
                      <a:pt x="634" y="67"/>
                    </a:lnTo>
                    <a:cubicBezTo>
                      <a:pt x="634" y="101"/>
                      <a:pt x="434" y="101"/>
                      <a:pt x="434" y="134"/>
                    </a:cubicBezTo>
                    <a:cubicBezTo>
                      <a:pt x="434" y="167"/>
                      <a:pt x="434" y="201"/>
                      <a:pt x="367" y="268"/>
                    </a:cubicBezTo>
                    <a:lnTo>
                      <a:pt x="300" y="334"/>
                    </a:lnTo>
                    <a:cubicBezTo>
                      <a:pt x="300" y="401"/>
                      <a:pt x="267" y="434"/>
                      <a:pt x="267" y="434"/>
                    </a:cubicBezTo>
                    <a:lnTo>
                      <a:pt x="267" y="301"/>
                    </a:lnTo>
                    <a:cubicBezTo>
                      <a:pt x="34" y="668"/>
                      <a:pt x="0" y="1035"/>
                      <a:pt x="100" y="1435"/>
                    </a:cubicBezTo>
                    <a:lnTo>
                      <a:pt x="100" y="1635"/>
                    </a:lnTo>
                    <a:lnTo>
                      <a:pt x="334" y="1669"/>
                    </a:lnTo>
                    <a:lnTo>
                      <a:pt x="334" y="1635"/>
                    </a:lnTo>
                    <a:lnTo>
                      <a:pt x="367" y="1635"/>
                    </a:lnTo>
                    <a:lnTo>
                      <a:pt x="367" y="1935"/>
                    </a:lnTo>
                    <a:lnTo>
                      <a:pt x="634" y="1935"/>
                    </a:lnTo>
                    <a:lnTo>
                      <a:pt x="634" y="1869"/>
                    </a:lnTo>
                    <a:lnTo>
                      <a:pt x="901" y="1869"/>
                    </a:lnTo>
                    <a:lnTo>
                      <a:pt x="901" y="1669"/>
                    </a:lnTo>
                    <a:lnTo>
                      <a:pt x="1034" y="1669"/>
                    </a:lnTo>
                    <a:lnTo>
                      <a:pt x="1034" y="1468"/>
                    </a:lnTo>
                    <a:lnTo>
                      <a:pt x="1101" y="1502"/>
                    </a:lnTo>
                    <a:cubicBezTo>
                      <a:pt x="1101" y="1268"/>
                      <a:pt x="1034" y="1001"/>
                      <a:pt x="1034" y="735"/>
                    </a:cubicBezTo>
                    <a:lnTo>
                      <a:pt x="1034" y="601"/>
                    </a:lnTo>
                    <a:cubicBezTo>
                      <a:pt x="1034" y="501"/>
                      <a:pt x="1001" y="434"/>
                      <a:pt x="1001" y="334"/>
                    </a:cubicBezTo>
                    <a:lnTo>
                      <a:pt x="868" y="701"/>
                    </a:lnTo>
                    <a:cubicBezTo>
                      <a:pt x="868" y="501"/>
                      <a:pt x="868" y="301"/>
                      <a:pt x="934" y="101"/>
                    </a:cubicBezTo>
                    <a:cubicBezTo>
                      <a:pt x="934" y="101"/>
                      <a:pt x="701" y="34"/>
                      <a:pt x="7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1" name="Google Shape;4151;p40"/>
              <p:cNvSpPr/>
              <p:nvPr/>
            </p:nvSpPr>
            <p:spPr>
              <a:xfrm flipH="1">
                <a:off x="7048797" y="4725997"/>
                <a:ext cx="54441" cy="139443"/>
              </a:xfrm>
              <a:custGeom>
                <a:avLst/>
                <a:gdLst/>
                <a:ahLst/>
                <a:cxnLst/>
                <a:rect l="l" t="t" r="r" b="b"/>
                <a:pathLst>
                  <a:path w="1035" h="2651" extrusionOk="0">
                    <a:moveTo>
                      <a:pt x="634" y="0"/>
                    </a:moveTo>
                    <a:lnTo>
                      <a:pt x="634" y="200"/>
                    </a:lnTo>
                    <a:lnTo>
                      <a:pt x="601" y="200"/>
                    </a:lnTo>
                    <a:lnTo>
                      <a:pt x="601" y="33"/>
                    </a:lnTo>
                    <a:cubicBezTo>
                      <a:pt x="601" y="100"/>
                      <a:pt x="368" y="100"/>
                      <a:pt x="368" y="134"/>
                    </a:cubicBezTo>
                    <a:lnTo>
                      <a:pt x="368" y="200"/>
                    </a:lnTo>
                    <a:cubicBezTo>
                      <a:pt x="334" y="267"/>
                      <a:pt x="301" y="300"/>
                      <a:pt x="301" y="334"/>
                    </a:cubicBezTo>
                    <a:cubicBezTo>
                      <a:pt x="301" y="434"/>
                      <a:pt x="301" y="500"/>
                      <a:pt x="268" y="601"/>
                    </a:cubicBezTo>
                    <a:lnTo>
                      <a:pt x="268" y="534"/>
                    </a:lnTo>
                    <a:lnTo>
                      <a:pt x="268" y="300"/>
                    </a:lnTo>
                    <a:cubicBezTo>
                      <a:pt x="167" y="934"/>
                      <a:pt x="101" y="1501"/>
                      <a:pt x="1" y="2135"/>
                    </a:cubicBezTo>
                    <a:lnTo>
                      <a:pt x="34" y="2135"/>
                    </a:lnTo>
                    <a:lnTo>
                      <a:pt x="34" y="2302"/>
                    </a:lnTo>
                    <a:cubicBezTo>
                      <a:pt x="34" y="2335"/>
                      <a:pt x="301" y="2335"/>
                      <a:pt x="301" y="2335"/>
                    </a:cubicBezTo>
                    <a:lnTo>
                      <a:pt x="368" y="2335"/>
                    </a:lnTo>
                    <a:lnTo>
                      <a:pt x="368" y="2635"/>
                    </a:lnTo>
                    <a:cubicBezTo>
                      <a:pt x="368" y="2635"/>
                      <a:pt x="486" y="2650"/>
                      <a:pt x="565" y="2650"/>
                    </a:cubicBezTo>
                    <a:cubicBezTo>
                      <a:pt x="605" y="2650"/>
                      <a:pt x="634" y="2646"/>
                      <a:pt x="634" y="2635"/>
                    </a:cubicBezTo>
                    <a:lnTo>
                      <a:pt x="634" y="2602"/>
                    </a:lnTo>
                    <a:cubicBezTo>
                      <a:pt x="634" y="2602"/>
                      <a:pt x="738" y="2617"/>
                      <a:pt x="807" y="2617"/>
                    </a:cubicBezTo>
                    <a:cubicBezTo>
                      <a:pt x="842" y="2617"/>
                      <a:pt x="868" y="2613"/>
                      <a:pt x="868" y="2602"/>
                    </a:cubicBezTo>
                    <a:lnTo>
                      <a:pt x="868" y="2368"/>
                    </a:lnTo>
                    <a:lnTo>
                      <a:pt x="1001" y="2368"/>
                    </a:lnTo>
                    <a:lnTo>
                      <a:pt x="1001" y="2168"/>
                    </a:lnTo>
                    <a:lnTo>
                      <a:pt x="1035" y="2168"/>
                    </a:lnTo>
                    <a:cubicBezTo>
                      <a:pt x="968" y="1835"/>
                      <a:pt x="968" y="1468"/>
                      <a:pt x="968" y="1101"/>
                    </a:cubicBezTo>
                    <a:lnTo>
                      <a:pt x="968" y="567"/>
                    </a:lnTo>
                    <a:cubicBezTo>
                      <a:pt x="968" y="467"/>
                      <a:pt x="935" y="400"/>
                      <a:pt x="935" y="300"/>
                    </a:cubicBezTo>
                    <a:cubicBezTo>
                      <a:pt x="935" y="434"/>
                      <a:pt x="868" y="567"/>
                      <a:pt x="868" y="667"/>
                    </a:cubicBezTo>
                    <a:cubicBezTo>
                      <a:pt x="835" y="734"/>
                      <a:pt x="835" y="734"/>
                      <a:pt x="835" y="767"/>
                    </a:cubicBezTo>
                    <a:lnTo>
                      <a:pt x="835" y="834"/>
                    </a:lnTo>
                    <a:lnTo>
                      <a:pt x="801" y="834"/>
                    </a:lnTo>
                    <a:cubicBezTo>
                      <a:pt x="801" y="601"/>
                      <a:pt x="835" y="334"/>
                      <a:pt x="835" y="100"/>
                    </a:cubicBezTo>
                    <a:cubicBezTo>
                      <a:pt x="835" y="100"/>
                      <a:pt x="634" y="33"/>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2" name="Google Shape;4152;p40"/>
              <p:cNvSpPr/>
              <p:nvPr/>
            </p:nvSpPr>
            <p:spPr>
              <a:xfrm flipH="1">
                <a:off x="6927710" y="4852291"/>
                <a:ext cx="52705" cy="97889"/>
              </a:xfrm>
              <a:custGeom>
                <a:avLst/>
                <a:gdLst/>
                <a:ahLst/>
                <a:cxnLst/>
                <a:rect l="l" t="t" r="r" b="b"/>
                <a:pathLst>
                  <a:path w="1002" h="1861" extrusionOk="0">
                    <a:moveTo>
                      <a:pt x="501" y="1"/>
                    </a:moveTo>
                    <a:lnTo>
                      <a:pt x="501" y="201"/>
                    </a:lnTo>
                    <a:lnTo>
                      <a:pt x="468" y="201"/>
                    </a:lnTo>
                    <a:lnTo>
                      <a:pt x="468" y="34"/>
                    </a:lnTo>
                    <a:cubicBezTo>
                      <a:pt x="468" y="68"/>
                      <a:pt x="268" y="68"/>
                      <a:pt x="268" y="101"/>
                    </a:cubicBezTo>
                    <a:lnTo>
                      <a:pt x="268" y="201"/>
                    </a:lnTo>
                    <a:cubicBezTo>
                      <a:pt x="201" y="234"/>
                      <a:pt x="167" y="268"/>
                      <a:pt x="167" y="334"/>
                    </a:cubicBezTo>
                    <a:lnTo>
                      <a:pt x="167" y="568"/>
                    </a:lnTo>
                    <a:lnTo>
                      <a:pt x="134" y="268"/>
                    </a:lnTo>
                    <a:cubicBezTo>
                      <a:pt x="101" y="668"/>
                      <a:pt x="34" y="1002"/>
                      <a:pt x="1" y="1368"/>
                    </a:cubicBezTo>
                    <a:lnTo>
                      <a:pt x="34" y="1368"/>
                    </a:lnTo>
                    <a:lnTo>
                      <a:pt x="34" y="1535"/>
                    </a:lnTo>
                    <a:cubicBezTo>
                      <a:pt x="34" y="1552"/>
                      <a:pt x="92" y="1560"/>
                      <a:pt x="155" y="1560"/>
                    </a:cubicBezTo>
                    <a:cubicBezTo>
                      <a:pt x="218" y="1560"/>
                      <a:pt x="284" y="1552"/>
                      <a:pt x="301" y="1535"/>
                    </a:cubicBezTo>
                    <a:lnTo>
                      <a:pt x="334" y="1535"/>
                    </a:lnTo>
                    <a:lnTo>
                      <a:pt x="334" y="1835"/>
                    </a:lnTo>
                    <a:cubicBezTo>
                      <a:pt x="334" y="1852"/>
                      <a:pt x="401" y="1860"/>
                      <a:pt x="468" y="1860"/>
                    </a:cubicBezTo>
                    <a:cubicBezTo>
                      <a:pt x="534" y="1860"/>
                      <a:pt x="601" y="1852"/>
                      <a:pt x="601" y="1835"/>
                    </a:cubicBezTo>
                    <a:lnTo>
                      <a:pt x="601" y="1735"/>
                    </a:lnTo>
                    <a:cubicBezTo>
                      <a:pt x="601" y="1752"/>
                      <a:pt x="659" y="1760"/>
                      <a:pt x="718" y="1760"/>
                    </a:cubicBezTo>
                    <a:cubicBezTo>
                      <a:pt x="776" y="1760"/>
                      <a:pt x="835" y="1752"/>
                      <a:pt x="835" y="1735"/>
                    </a:cubicBezTo>
                    <a:lnTo>
                      <a:pt x="835" y="1569"/>
                    </a:lnTo>
                    <a:cubicBezTo>
                      <a:pt x="935" y="1569"/>
                      <a:pt x="1001" y="1569"/>
                      <a:pt x="1001" y="1535"/>
                    </a:cubicBezTo>
                    <a:lnTo>
                      <a:pt x="1001" y="1335"/>
                    </a:lnTo>
                    <a:cubicBezTo>
                      <a:pt x="962" y="1374"/>
                      <a:pt x="946" y="1390"/>
                      <a:pt x="939" y="1390"/>
                    </a:cubicBezTo>
                    <a:cubicBezTo>
                      <a:pt x="935" y="1390"/>
                      <a:pt x="935" y="1382"/>
                      <a:pt x="935" y="1368"/>
                    </a:cubicBezTo>
                    <a:cubicBezTo>
                      <a:pt x="868" y="1168"/>
                      <a:pt x="868" y="901"/>
                      <a:pt x="835" y="701"/>
                    </a:cubicBezTo>
                    <a:lnTo>
                      <a:pt x="835" y="568"/>
                    </a:lnTo>
                    <a:cubicBezTo>
                      <a:pt x="835" y="501"/>
                      <a:pt x="835" y="401"/>
                      <a:pt x="801" y="334"/>
                    </a:cubicBezTo>
                    <a:cubicBezTo>
                      <a:pt x="801" y="434"/>
                      <a:pt x="768" y="568"/>
                      <a:pt x="768" y="668"/>
                    </a:cubicBezTo>
                    <a:lnTo>
                      <a:pt x="701" y="701"/>
                    </a:lnTo>
                    <a:lnTo>
                      <a:pt x="701" y="68"/>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3" name="Google Shape;4153;p40"/>
              <p:cNvSpPr/>
              <p:nvPr/>
            </p:nvSpPr>
            <p:spPr>
              <a:xfrm flipH="1">
                <a:off x="6787371" y="4725997"/>
                <a:ext cx="54441" cy="130658"/>
              </a:xfrm>
              <a:custGeom>
                <a:avLst/>
                <a:gdLst/>
                <a:ahLst/>
                <a:cxnLst/>
                <a:rect l="l" t="t" r="r" b="b"/>
                <a:pathLst>
                  <a:path w="1035" h="2484" extrusionOk="0">
                    <a:moveTo>
                      <a:pt x="435" y="0"/>
                    </a:moveTo>
                    <a:cubicBezTo>
                      <a:pt x="435" y="100"/>
                      <a:pt x="435" y="134"/>
                      <a:pt x="468" y="234"/>
                    </a:cubicBezTo>
                    <a:lnTo>
                      <a:pt x="435" y="234"/>
                    </a:lnTo>
                    <a:cubicBezTo>
                      <a:pt x="435" y="167"/>
                      <a:pt x="435" y="100"/>
                      <a:pt x="368" y="67"/>
                    </a:cubicBezTo>
                    <a:lnTo>
                      <a:pt x="168" y="134"/>
                    </a:lnTo>
                    <a:lnTo>
                      <a:pt x="168" y="234"/>
                    </a:lnTo>
                    <a:cubicBezTo>
                      <a:pt x="134" y="267"/>
                      <a:pt x="34" y="300"/>
                      <a:pt x="101" y="334"/>
                    </a:cubicBezTo>
                    <a:lnTo>
                      <a:pt x="101" y="467"/>
                    </a:lnTo>
                    <a:cubicBezTo>
                      <a:pt x="101" y="434"/>
                      <a:pt x="34" y="334"/>
                      <a:pt x="34" y="300"/>
                    </a:cubicBezTo>
                    <a:cubicBezTo>
                      <a:pt x="34" y="400"/>
                      <a:pt x="1" y="467"/>
                      <a:pt x="1" y="567"/>
                    </a:cubicBezTo>
                    <a:lnTo>
                      <a:pt x="1" y="2002"/>
                    </a:lnTo>
                    <a:lnTo>
                      <a:pt x="34" y="2002"/>
                    </a:lnTo>
                    <a:lnTo>
                      <a:pt x="34" y="2168"/>
                    </a:lnTo>
                    <a:lnTo>
                      <a:pt x="334" y="2168"/>
                    </a:lnTo>
                    <a:lnTo>
                      <a:pt x="334" y="2469"/>
                    </a:lnTo>
                    <a:cubicBezTo>
                      <a:pt x="334" y="2480"/>
                      <a:pt x="364" y="2483"/>
                      <a:pt x="404" y="2483"/>
                    </a:cubicBezTo>
                    <a:cubicBezTo>
                      <a:pt x="483" y="2483"/>
                      <a:pt x="601" y="2469"/>
                      <a:pt x="601" y="2469"/>
                    </a:cubicBezTo>
                    <a:cubicBezTo>
                      <a:pt x="601" y="2480"/>
                      <a:pt x="627" y="2483"/>
                      <a:pt x="662" y="2483"/>
                    </a:cubicBezTo>
                    <a:cubicBezTo>
                      <a:pt x="731" y="2483"/>
                      <a:pt x="835" y="2469"/>
                      <a:pt x="835" y="2469"/>
                    </a:cubicBezTo>
                    <a:lnTo>
                      <a:pt x="835" y="2302"/>
                    </a:lnTo>
                    <a:cubicBezTo>
                      <a:pt x="935" y="2302"/>
                      <a:pt x="1002" y="2302"/>
                      <a:pt x="1002" y="2268"/>
                    </a:cubicBezTo>
                    <a:lnTo>
                      <a:pt x="1002" y="2068"/>
                    </a:lnTo>
                    <a:lnTo>
                      <a:pt x="1035" y="2068"/>
                    </a:lnTo>
                    <a:cubicBezTo>
                      <a:pt x="1002" y="1401"/>
                      <a:pt x="935" y="834"/>
                      <a:pt x="701" y="300"/>
                    </a:cubicBezTo>
                    <a:lnTo>
                      <a:pt x="701" y="601"/>
                    </a:lnTo>
                    <a:cubicBezTo>
                      <a:pt x="701" y="434"/>
                      <a:pt x="668" y="234"/>
                      <a:pt x="635" y="67"/>
                    </a:cubicBezTo>
                    <a:cubicBezTo>
                      <a:pt x="635" y="0"/>
                      <a:pt x="435" y="0"/>
                      <a:pt x="43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4" name="Google Shape;4154;p40"/>
              <p:cNvSpPr/>
              <p:nvPr/>
            </p:nvSpPr>
            <p:spPr>
              <a:xfrm flipH="1">
                <a:off x="6657500" y="4852291"/>
                <a:ext cx="52705" cy="87789"/>
              </a:xfrm>
              <a:custGeom>
                <a:avLst/>
                <a:gdLst/>
                <a:ahLst/>
                <a:cxnLst/>
                <a:rect l="l" t="t" r="r" b="b"/>
                <a:pathLst>
                  <a:path w="1002" h="1669" extrusionOk="0">
                    <a:moveTo>
                      <a:pt x="501" y="1"/>
                    </a:moveTo>
                    <a:lnTo>
                      <a:pt x="501" y="201"/>
                    </a:lnTo>
                    <a:lnTo>
                      <a:pt x="468" y="201"/>
                    </a:lnTo>
                    <a:lnTo>
                      <a:pt x="468" y="34"/>
                    </a:lnTo>
                    <a:cubicBezTo>
                      <a:pt x="468" y="68"/>
                      <a:pt x="234" y="68"/>
                      <a:pt x="234" y="101"/>
                    </a:cubicBezTo>
                    <a:lnTo>
                      <a:pt x="234" y="201"/>
                    </a:lnTo>
                    <a:cubicBezTo>
                      <a:pt x="201" y="234"/>
                      <a:pt x="167" y="268"/>
                      <a:pt x="167" y="334"/>
                    </a:cubicBezTo>
                    <a:lnTo>
                      <a:pt x="167" y="535"/>
                    </a:lnTo>
                    <a:cubicBezTo>
                      <a:pt x="167" y="434"/>
                      <a:pt x="167" y="368"/>
                      <a:pt x="134" y="268"/>
                    </a:cubicBezTo>
                    <a:cubicBezTo>
                      <a:pt x="134" y="334"/>
                      <a:pt x="67" y="434"/>
                      <a:pt x="67" y="501"/>
                    </a:cubicBezTo>
                    <a:cubicBezTo>
                      <a:pt x="34" y="735"/>
                      <a:pt x="1" y="1002"/>
                      <a:pt x="1" y="1202"/>
                    </a:cubicBezTo>
                    <a:lnTo>
                      <a:pt x="34" y="1202"/>
                    </a:lnTo>
                    <a:lnTo>
                      <a:pt x="34" y="1368"/>
                    </a:lnTo>
                    <a:lnTo>
                      <a:pt x="334" y="1368"/>
                    </a:lnTo>
                    <a:lnTo>
                      <a:pt x="334" y="1669"/>
                    </a:lnTo>
                    <a:lnTo>
                      <a:pt x="601" y="1669"/>
                    </a:lnTo>
                    <a:lnTo>
                      <a:pt x="601" y="1602"/>
                    </a:lnTo>
                    <a:cubicBezTo>
                      <a:pt x="601" y="1624"/>
                      <a:pt x="627" y="1632"/>
                      <a:pt x="662" y="1632"/>
                    </a:cubicBezTo>
                    <a:cubicBezTo>
                      <a:pt x="731" y="1632"/>
                      <a:pt x="835" y="1602"/>
                      <a:pt x="835" y="1602"/>
                    </a:cubicBezTo>
                    <a:lnTo>
                      <a:pt x="835" y="1435"/>
                    </a:lnTo>
                    <a:lnTo>
                      <a:pt x="1001" y="1435"/>
                    </a:lnTo>
                    <a:lnTo>
                      <a:pt x="1001" y="1235"/>
                    </a:lnTo>
                    <a:cubicBezTo>
                      <a:pt x="868" y="1202"/>
                      <a:pt x="935" y="1202"/>
                      <a:pt x="935" y="1202"/>
                    </a:cubicBezTo>
                    <a:cubicBezTo>
                      <a:pt x="868" y="1002"/>
                      <a:pt x="868" y="768"/>
                      <a:pt x="835" y="601"/>
                    </a:cubicBezTo>
                    <a:lnTo>
                      <a:pt x="835" y="535"/>
                    </a:lnTo>
                    <a:cubicBezTo>
                      <a:pt x="835" y="434"/>
                      <a:pt x="801" y="368"/>
                      <a:pt x="801" y="268"/>
                    </a:cubicBezTo>
                    <a:cubicBezTo>
                      <a:pt x="801" y="401"/>
                      <a:pt x="735" y="535"/>
                      <a:pt x="735" y="668"/>
                    </a:cubicBezTo>
                    <a:cubicBezTo>
                      <a:pt x="735" y="668"/>
                      <a:pt x="735" y="701"/>
                      <a:pt x="701" y="701"/>
                    </a:cubicBezTo>
                    <a:lnTo>
                      <a:pt x="701" y="68"/>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5" name="Google Shape;4155;p40"/>
              <p:cNvSpPr/>
              <p:nvPr/>
            </p:nvSpPr>
            <p:spPr>
              <a:xfrm flipH="1">
                <a:off x="6499593" y="4699644"/>
                <a:ext cx="61437" cy="134972"/>
              </a:xfrm>
              <a:custGeom>
                <a:avLst/>
                <a:gdLst/>
                <a:ahLst/>
                <a:cxnLst/>
                <a:rect l="l" t="t" r="r" b="b"/>
                <a:pathLst>
                  <a:path w="1168" h="2566" extrusionOk="0">
                    <a:moveTo>
                      <a:pt x="600" y="1"/>
                    </a:moveTo>
                    <a:lnTo>
                      <a:pt x="600" y="234"/>
                    </a:lnTo>
                    <a:lnTo>
                      <a:pt x="534" y="234"/>
                    </a:lnTo>
                    <a:lnTo>
                      <a:pt x="534" y="67"/>
                    </a:lnTo>
                    <a:cubicBezTo>
                      <a:pt x="534" y="101"/>
                      <a:pt x="334" y="101"/>
                      <a:pt x="334" y="134"/>
                    </a:cubicBezTo>
                    <a:lnTo>
                      <a:pt x="334" y="234"/>
                    </a:lnTo>
                    <a:lnTo>
                      <a:pt x="267" y="301"/>
                    </a:lnTo>
                    <a:cubicBezTo>
                      <a:pt x="267" y="334"/>
                      <a:pt x="267" y="434"/>
                      <a:pt x="200" y="468"/>
                    </a:cubicBezTo>
                    <a:lnTo>
                      <a:pt x="200" y="268"/>
                    </a:lnTo>
                    <a:cubicBezTo>
                      <a:pt x="33" y="835"/>
                      <a:pt x="0" y="1435"/>
                      <a:pt x="133" y="2069"/>
                    </a:cubicBezTo>
                    <a:cubicBezTo>
                      <a:pt x="133" y="2136"/>
                      <a:pt x="133" y="2169"/>
                      <a:pt x="167" y="2269"/>
                    </a:cubicBezTo>
                    <a:cubicBezTo>
                      <a:pt x="167" y="2280"/>
                      <a:pt x="189" y="2284"/>
                      <a:pt x="221" y="2284"/>
                    </a:cubicBezTo>
                    <a:cubicBezTo>
                      <a:pt x="285" y="2284"/>
                      <a:pt x="389" y="2269"/>
                      <a:pt x="434" y="2269"/>
                    </a:cubicBezTo>
                    <a:lnTo>
                      <a:pt x="467" y="2269"/>
                    </a:lnTo>
                    <a:cubicBezTo>
                      <a:pt x="467" y="2336"/>
                      <a:pt x="467" y="2469"/>
                      <a:pt x="500" y="2536"/>
                    </a:cubicBezTo>
                    <a:cubicBezTo>
                      <a:pt x="500" y="2558"/>
                      <a:pt x="530" y="2566"/>
                      <a:pt x="570" y="2566"/>
                    </a:cubicBezTo>
                    <a:cubicBezTo>
                      <a:pt x="649" y="2566"/>
                      <a:pt x="767" y="2536"/>
                      <a:pt x="767" y="2536"/>
                    </a:cubicBezTo>
                    <a:lnTo>
                      <a:pt x="767" y="2503"/>
                    </a:lnTo>
                    <a:cubicBezTo>
                      <a:pt x="767" y="2525"/>
                      <a:pt x="793" y="2532"/>
                      <a:pt x="828" y="2532"/>
                    </a:cubicBezTo>
                    <a:cubicBezTo>
                      <a:pt x="897" y="2532"/>
                      <a:pt x="1001" y="2503"/>
                      <a:pt x="1001" y="2503"/>
                    </a:cubicBezTo>
                    <a:lnTo>
                      <a:pt x="1001" y="2336"/>
                    </a:lnTo>
                    <a:cubicBezTo>
                      <a:pt x="1101" y="2336"/>
                      <a:pt x="1168" y="2336"/>
                      <a:pt x="1168" y="2302"/>
                    </a:cubicBezTo>
                    <a:cubicBezTo>
                      <a:pt x="1034" y="2269"/>
                      <a:pt x="1034" y="2236"/>
                      <a:pt x="1001" y="2136"/>
                    </a:cubicBezTo>
                    <a:lnTo>
                      <a:pt x="1034" y="2136"/>
                    </a:lnTo>
                    <a:cubicBezTo>
                      <a:pt x="1001" y="1635"/>
                      <a:pt x="967" y="1168"/>
                      <a:pt x="934" y="668"/>
                    </a:cubicBezTo>
                    <a:lnTo>
                      <a:pt x="934" y="601"/>
                    </a:lnTo>
                    <a:cubicBezTo>
                      <a:pt x="934" y="501"/>
                      <a:pt x="867" y="434"/>
                      <a:pt x="867" y="334"/>
                    </a:cubicBezTo>
                    <a:cubicBezTo>
                      <a:pt x="834" y="468"/>
                      <a:pt x="834" y="635"/>
                      <a:pt x="801" y="768"/>
                    </a:cubicBezTo>
                    <a:lnTo>
                      <a:pt x="801" y="101"/>
                    </a:lnTo>
                    <a:cubicBezTo>
                      <a:pt x="801" y="101"/>
                      <a:pt x="600" y="34"/>
                      <a:pt x="600"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6" name="Google Shape;4156;p40"/>
              <p:cNvSpPr/>
              <p:nvPr/>
            </p:nvSpPr>
            <p:spPr>
              <a:xfrm flipH="1">
                <a:off x="6362726" y="4782121"/>
                <a:ext cx="54441" cy="159746"/>
              </a:xfrm>
              <a:custGeom>
                <a:avLst/>
                <a:gdLst/>
                <a:ahLst/>
                <a:cxnLst/>
                <a:rect l="l" t="t" r="r" b="b"/>
                <a:pathLst>
                  <a:path w="1035" h="3037" extrusionOk="0">
                    <a:moveTo>
                      <a:pt x="467" y="1"/>
                    </a:moveTo>
                    <a:lnTo>
                      <a:pt x="467" y="201"/>
                    </a:lnTo>
                    <a:lnTo>
                      <a:pt x="434" y="201"/>
                    </a:lnTo>
                    <a:lnTo>
                      <a:pt x="434" y="34"/>
                    </a:lnTo>
                    <a:cubicBezTo>
                      <a:pt x="434" y="67"/>
                      <a:pt x="234" y="101"/>
                      <a:pt x="234" y="101"/>
                    </a:cubicBezTo>
                    <a:lnTo>
                      <a:pt x="234" y="201"/>
                    </a:lnTo>
                    <a:cubicBezTo>
                      <a:pt x="167" y="234"/>
                      <a:pt x="134" y="267"/>
                      <a:pt x="134" y="334"/>
                    </a:cubicBezTo>
                    <a:lnTo>
                      <a:pt x="134" y="501"/>
                    </a:lnTo>
                    <a:cubicBezTo>
                      <a:pt x="134" y="401"/>
                      <a:pt x="100" y="367"/>
                      <a:pt x="100" y="267"/>
                    </a:cubicBezTo>
                    <a:cubicBezTo>
                      <a:pt x="100" y="367"/>
                      <a:pt x="67" y="434"/>
                      <a:pt x="67" y="534"/>
                    </a:cubicBezTo>
                    <a:cubicBezTo>
                      <a:pt x="67" y="1201"/>
                      <a:pt x="0" y="1869"/>
                      <a:pt x="0" y="2569"/>
                    </a:cubicBezTo>
                    <a:lnTo>
                      <a:pt x="67" y="2569"/>
                    </a:lnTo>
                    <a:lnTo>
                      <a:pt x="67" y="2736"/>
                    </a:lnTo>
                    <a:cubicBezTo>
                      <a:pt x="67" y="2736"/>
                      <a:pt x="171" y="2751"/>
                      <a:pt x="240" y="2751"/>
                    </a:cubicBezTo>
                    <a:cubicBezTo>
                      <a:pt x="275" y="2751"/>
                      <a:pt x="301" y="2747"/>
                      <a:pt x="301" y="2736"/>
                    </a:cubicBezTo>
                    <a:lnTo>
                      <a:pt x="334" y="2736"/>
                    </a:lnTo>
                    <a:lnTo>
                      <a:pt x="334" y="3036"/>
                    </a:lnTo>
                    <a:lnTo>
                      <a:pt x="601" y="3036"/>
                    </a:lnTo>
                    <a:lnTo>
                      <a:pt x="601" y="3003"/>
                    </a:lnTo>
                    <a:lnTo>
                      <a:pt x="868" y="3003"/>
                    </a:lnTo>
                    <a:lnTo>
                      <a:pt x="868" y="2836"/>
                    </a:lnTo>
                    <a:cubicBezTo>
                      <a:pt x="934" y="2836"/>
                      <a:pt x="968" y="2836"/>
                      <a:pt x="968" y="2769"/>
                    </a:cubicBezTo>
                    <a:lnTo>
                      <a:pt x="968" y="2569"/>
                    </a:lnTo>
                    <a:lnTo>
                      <a:pt x="1034" y="2569"/>
                    </a:lnTo>
                    <a:cubicBezTo>
                      <a:pt x="1034" y="1768"/>
                      <a:pt x="934" y="1035"/>
                      <a:pt x="734" y="267"/>
                    </a:cubicBezTo>
                    <a:lnTo>
                      <a:pt x="734" y="601"/>
                    </a:lnTo>
                    <a:cubicBezTo>
                      <a:pt x="734" y="434"/>
                      <a:pt x="667" y="234"/>
                      <a:pt x="667" y="67"/>
                    </a:cubicBezTo>
                    <a:cubicBezTo>
                      <a:pt x="667" y="34"/>
                      <a:pt x="467" y="34"/>
                      <a:pt x="4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7" name="Google Shape;4157;p40"/>
              <p:cNvSpPr/>
              <p:nvPr/>
            </p:nvSpPr>
            <p:spPr>
              <a:xfrm flipH="1">
                <a:off x="6199558" y="4820730"/>
                <a:ext cx="52705" cy="120664"/>
              </a:xfrm>
              <a:custGeom>
                <a:avLst/>
                <a:gdLst/>
                <a:ahLst/>
                <a:cxnLst/>
                <a:rect l="l" t="t" r="r" b="b"/>
                <a:pathLst>
                  <a:path w="1002" h="2294" extrusionOk="0">
                    <a:moveTo>
                      <a:pt x="501" y="0"/>
                    </a:moveTo>
                    <a:lnTo>
                      <a:pt x="501" y="201"/>
                    </a:lnTo>
                    <a:lnTo>
                      <a:pt x="468" y="201"/>
                    </a:lnTo>
                    <a:lnTo>
                      <a:pt x="468" y="34"/>
                    </a:lnTo>
                    <a:cubicBezTo>
                      <a:pt x="468" y="100"/>
                      <a:pt x="268" y="100"/>
                      <a:pt x="268" y="134"/>
                    </a:cubicBezTo>
                    <a:lnTo>
                      <a:pt x="268" y="201"/>
                    </a:lnTo>
                    <a:cubicBezTo>
                      <a:pt x="201" y="267"/>
                      <a:pt x="168" y="301"/>
                      <a:pt x="168" y="334"/>
                    </a:cubicBezTo>
                    <a:lnTo>
                      <a:pt x="168" y="634"/>
                    </a:lnTo>
                    <a:cubicBezTo>
                      <a:pt x="168" y="501"/>
                      <a:pt x="168" y="434"/>
                      <a:pt x="134" y="301"/>
                    </a:cubicBezTo>
                    <a:cubicBezTo>
                      <a:pt x="134" y="367"/>
                      <a:pt x="101" y="467"/>
                      <a:pt x="101" y="534"/>
                    </a:cubicBezTo>
                    <a:cubicBezTo>
                      <a:pt x="34" y="968"/>
                      <a:pt x="1" y="1368"/>
                      <a:pt x="1" y="1802"/>
                    </a:cubicBezTo>
                    <a:lnTo>
                      <a:pt x="34" y="1802"/>
                    </a:lnTo>
                    <a:lnTo>
                      <a:pt x="34" y="1968"/>
                    </a:lnTo>
                    <a:cubicBezTo>
                      <a:pt x="34" y="1985"/>
                      <a:pt x="101" y="1993"/>
                      <a:pt x="168" y="1993"/>
                    </a:cubicBezTo>
                    <a:cubicBezTo>
                      <a:pt x="234" y="1993"/>
                      <a:pt x="301" y="1985"/>
                      <a:pt x="301" y="1968"/>
                    </a:cubicBezTo>
                    <a:lnTo>
                      <a:pt x="334" y="1968"/>
                    </a:lnTo>
                    <a:lnTo>
                      <a:pt x="334" y="2269"/>
                    </a:lnTo>
                    <a:cubicBezTo>
                      <a:pt x="334" y="2285"/>
                      <a:pt x="401" y="2294"/>
                      <a:pt x="468" y="2294"/>
                    </a:cubicBezTo>
                    <a:cubicBezTo>
                      <a:pt x="535" y="2294"/>
                      <a:pt x="601" y="2285"/>
                      <a:pt x="601" y="2269"/>
                    </a:cubicBezTo>
                    <a:lnTo>
                      <a:pt x="601" y="2202"/>
                    </a:lnTo>
                    <a:cubicBezTo>
                      <a:pt x="601" y="2235"/>
                      <a:pt x="660" y="2252"/>
                      <a:pt x="718" y="2252"/>
                    </a:cubicBezTo>
                    <a:cubicBezTo>
                      <a:pt x="776" y="2252"/>
                      <a:pt x="835" y="2235"/>
                      <a:pt x="835" y="2202"/>
                    </a:cubicBezTo>
                    <a:lnTo>
                      <a:pt x="835" y="2035"/>
                    </a:lnTo>
                    <a:lnTo>
                      <a:pt x="1002" y="2035"/>
                    </a:lnTo>
                    <a:lnTo>
                      <a:pt x="1002" y="1835"/>
                    </a:lnTo>
                    <a:cubicBezTo>
                      <a:pt x="965" y="1890"/>
                      <a:pt x="948" y="1915"/>
                      <a:pt x="941" y="1915"/>
                    </a:cubicBezTo>
                    <a:cubicBezTo>
                      <a:pt x="935" y="1915"/>
                      <a:pt x="935" y="1898"/>
                      <a:pt x="935" y="1868"/>
                    </a:cubicBezTo>
                    <a:cubicBezTo>
                      <a:pt x="868" y="1501"/>
                      <a:pt x="868" y="1168"/>
                      <a:pt x="835" y="801"/>
                    </a:cubicBezTo>
                    <a:lnTo>
                      <a:pt x="835" y="634"/>
                    </a:lnTo>
                    <a:lnTo>
                      <a:pt x="835" y="601"/>
                    </a:lnTo>
                    <a:cubicBezTo>
                      <a:pt x="835" y="501"/>
                      <a:pt x="801" y="434"/>
                      <a:pt x="801" y="334"/>
                    </a:cubicBezTo>
                    <a:cubicBezTo>
                      <a:pt x="801" y="467"/>
                      <a:pt x="801" y="601"/>
                      <a:pt x="768" y="668"/>
                    </a:cubicBezTo>
                    <a:lnTo>
                      <a:pt x="701" y="701"/>
                    </a:lnTo>
                    <a:lnTo>
                      <a:pt x="701" y="100"/>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8" name="Google Shape;4158;p40"/>
              <p:cNvSpPr/>
              <p:nvPr/>
            </p:nvSpPr>
            <p:spPr>
              <a:xfrm flipH="1">
                <a:off x="6097776" y="4701432"/>
                <a:ext cx="56229" cy="130658"/>
              </a:xfrm>
              <a:custGeom>
                <a:avLst/>
                <a:gdLst/>
                <a:ahLst/>
                <a:cxnLst/>
                <a:rect l="l" t="t" r="r" b="b"/>
                <a:pathLst>
                  <a:path w="1069" h="2484" extrusionOk="0">
                    <a:moveTo>
                      <a:pt x="635" y="0"/>
                    </a:moveTo>
                    <a:lnTo>
                      <a:pt x="635" y="234"/>
                    </a:lnTo>
                    <a:lnTo>
                      <a:pt x="601" y="234"/>
                    </a:lnTo>
                    <a:lnTo>
                      <a:pt x="601" y="67"/>
                    </a:lnTo>
                    <a:cubicBezTo>
                      <a:pt x="601" y="100"/>
                      <a:pt x="401" y="100"/>
                      <a:pt x="401" y="134"/>
                    </a:cubicBezTo>
                    <a:lnTo>
                      <a:pt x="401" y="234"/>
                    </a:lnTo>
                    <a:lnTo>
                      <a:pt x="301" y="300"/>
                    </a:lnTo>
                    <a:cubicBezTo>
                      <a:pt x="301" y="400"/>
                      <a:pt x="301" y="467"/>
                      <a:pt x="268" y="567"/>
                    </a:cubicBezTo>
                    <a:lnTo>
                      <a:pt x="268" y="500"/>
                    </a:lnTo>
                    <a:lnTo>
                      <a:pt x="268" y="234"/>
                    </a:lnTo>
                    <a:lnTo>
                      <a:pt x="1" y="1968"/>
                    </a:lnTo>
                    <a:lnTo>
                      <a:pt x="68" y="1968"/>
                    </a:lnTo>
                    <a:lnTo>
                      <a:pt x="68" y="2135"/>
                    </a:lnTo>
                    <a:cubicBezTo>
                      <a:pt x="68" y="2168"/>
                      <a:pt x="301" y="2168"/>
                      <a:pt x="301" y="2168"/>
                    </a:cubicBezTo>
                    <a:lnTo>
                      <a:pt x="401" y="2168"/>
                    </a:lnTo>
                    <a:lnTo>
                      <a:pt x="401" y="2469"/>
                    </a:lnTo>
                    <a:cubicBezTo>
                      <a:pt x="401" y="2469"/>
                      <a:pt x="505" y="2483"/>
                      <a:pt x="574" y="2483"/>
                    </a:cubicBezTo>
                    <a:cubicBezTo>
                      <a:pt x="609" y="2483"/>
                      <a:pt x="635" y="2480"/>
                      <a:pt x="635" y="2469"/>
                    </a:cubicBezTo>
                    <a:lnTo>
                      <a:pt x="635" y="2435"/>
                    </a:lnTo>
                    <a:cubicBezTo>
                      <a:pt x="635" y="2435"/>
                      <a:pt x="753" y="2450"/>
                      <a:pt x="832" y="2450"/>
                    </a:cubicBezTo>
                    <a:cubicBezTo>
                      <a:pt x="872" y="2450"/>
                      <a:pt x="902" y="2446"/>
                      <a:pt x="902" y="2435"/>
                    </a:cubicBezTo>
                    <a:lnTo>
                      <a:pt x="902" y="2235"/>
                    </a:lnTo>
                    <a:lnTo>
                      <a:pt x="1035" y="2235"/>
                    </a:lnTo>
                    <a:lnTo>
                      <a:pt x="1035" y="2002"/>
                    </a:lnTo>
                    <a:lnTo>
                      <a:pt x="1068" y="2002"/>
                    </a:lnTo>
                    <a:cubicBezTo>
                      <a:pt x="968" y="1768"/>
                      <a:pt x="968" y="1368"/>
                      <a:pt x="968" y="934"/>
                    </a:cubicBezTo>
                    <a:lnTo>
                      <a:pt x="968" y="601"/>
                    </a:lnTo>
                    <a:lnTo>
                      <a:pt x="968" y="567"/>
                    </a:lnTo>
                    <a:cubicBezTo>
                      <a:pt x="968" y="467"/>
                      <a:pt x="935" y="400"/>
                      <a:pt x="935" y="300"/>
                    </a:cubicBezTo>
                    <a:lnTo>
                      <a:pt x="902" y="667"/>
                    </a:lnTo>
                    <a:cubicBezTo>
                      <a:pt x="902" y="734"/>
                      <a:pt x="835" y="734"/>
                      <a:pt x="835" y="767"/>
                    </a:cubicBezTo>
                    <a:lnTo>
                      <a:pt x="835" y="834"/>
                    </a:lnTo>
                    <a:lnTo>
                      <a:pt x="801" y="834"/>
                    </a:lnTo>
                    <a:cubicBezTo>
                      <a:pt x="801" y="601"/>
                      <a:pt x="835" y="334"/>
                      <a:pt x="835" y="100"/>
                    </a:cubicBezTo>
                    <a:cubicBezTo>
                      <a:pt x="835" y="100"/>
                      <a:pt x="635" y="67"/>
                      <a:pt x="63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9" name="Google Shape;4159;p40"/>
              <p:cNvSpPr/>
              <p:nvPr/>
            </p:nvSpPr>
            <p:spPr>
              <a:xfrm flipH="1">
                <a:off x="5973218" y="4848819"/>
                <a:ext cx="59701" cy="99835"/>
              </a:xfrm>
              <a:custGeom>
                <a:avLst/>
                <a:gdLst/>
                <a:ahLst/>
                <a:cxnLst/>
                <a:rect l="l" t="t" r="r" b="b"/>
                <a:pathLst>
                  <a:path w="1135" h="1898" extrusionOk="0">
                    <a:moveTo>
                      <a:pt x="634" y="0"/>
                    </a:moveTo>
                    <a:cubicBezTo>
                      <a:pt x="634" y="100"/>
                      <a:pt x="634" y="134"/>
                      <a:pt x="601" y="234"/>
                    </a:cubicBezTo>
                    <a:lnTo>
                      <a:pt x="534" y="234"/>
                    </a:lnTo>
                    <a:lnTo>
                      <a:pt x="534" y="67"/>
                    </a:lnTo>
                    <a:cubicBezTo>
                      <a:pt x="534" y="100"/>
                      <a:pt x="334" y="100"/>
                      <a:pt x="334" y="134"/>
                    </a:cubicBezTo>
                    <a:lnTo>
                      <a:pt x="334" y="267"/>
                    </a:lnTo>
                    <a:lnTo>
                      <a:pt x="267" y="334"/>
                    </a:lnTo>
                    <a:cubicBezTo>
                      <a:pt x="267" y="400"/>
                      <a:pt x="267" y="400"/>
                      <a:pt x="201" y="434"/>
                    </a:cubicBezTo>
                    <a:lnTo>
                      <a:pt x="201" y="300"/>
                    </a:lnTo>
                    <a:cubicBezTo>
                      <a:pt x="34" y="601"/>
                      <a:pt x="1" y="934"/>
                      <a:pt x="101" y="1234"/>
                    </a:cubicBezTo>
                    <a:cubicBezTo>
                      <a:pt x="101" y="1334"/>
                      <a:pt x="134" y="1468"/>
                      <a:pt x="167" y="1601"/>
                    </a:cubicBezTo>
                    <a:cubicBezTo>
                      <a:pt x="167" y="1612"/>
                      <a:pt x="186" y="1616"/>
                      <a:pt x="212" y="1616"/>
                    </a:cubicBezTo>
                    <a:cubicBezTo>
                      <a:pt x="264" y="1616"/>
                      <a:pt x="345" y="1601"/>
                      <a:pt x="367" y="1601"/>
                    </a:cubicBezTo>
                    <a:cubicBezTo>
                      <a:pt x="367" y="1668"/>
                      <a:pt x="434" y="1768"/>
                      <a:pt x="468" y="1868"/>
                    </a:cubicBezTo>
                    <a:cubicBezTo>
                      <a:pt x="468" y="1890"/>
                      <a:pt x="494" y="1898"/>
                      <a:pt x="528" y="1898"/>
                    </a:cubicBezTo>
                    <a:cubicBezTo>
                      <a:pt x="597" y="1898"/>
                      <a:pt x="701" y="1868"/>
                      <a:pt x="701" y="1868"/>
                    </a:cubicBezTo>
                    <a:cubicBezTo>
                      <a:pt x="634" y="1668"/>
                      <a:pt x="634" y="1468"/>
                      <a:pt x="634" y="1268"/>
                    </a:cubicBezTo>
                    <a:lnTo>
                      <a:pt x="634" y="1268"/>
                    </a:lnTo>
                    <a:cubicBezTo>
                      <a:pt x="634" y="1468"/>
                      <a:pt x="668" y="1668"/>
                      <a:pt x="701" y="1868"/>
                    </a:cubicBezTo>
                    <a:cubicBezTo>
                      <a:pt x="701" y="1890"/>
                      <a:pt x="731" y="1898"/>
                      <a:pt x="770" y="1898"/>
                    </a:cubicBezTo>
                    <a:cubicBezTo>
                      <a:pt x="849" y="1898"/>
                      <a:pt x="968" y="1868"/>
                      <a:pt x="968" y="1868"/>
                    </a:cubicBezTo>
                    <a:cubicBezTo>
                      <a:pt x="968" y="1835"/>
                      <a:pt x="935" y="1768"/>
                      <a:pt x="935" y="1735"/>
                    </a:cubicBezTo>
                    <a:cubicBezTo>
                      <a:pt x="1001" y="1735"/>
                      <a:pt x="1135" y="1735"/>
                      <a:pt x="1101" y="1668"/>
                    </a:cubicBezTo>
                    <a:cubicBezTo>
                      <a:pt x="1068" y="1601"/>
                      <a:pt x="1068" y="1501"/>
                      <a:pt x="1068" y="1468"/>
                    </a:cubicBezTo>
                    <a:cubicBezTo>
                      <a:pt x="1101" y="1468"/>
                      <a:pt x="1135" y="1468"/>
                      <a:pt x="1135" y="1434"/>
                    </a:cubicBezTo>
                    <a:cubicBezTo>
                      <a:pt x="1068" y="1068"/>
                      <a:pt x="1001" y="734"/>
                      <a:pt x="935" y="334"/>
                    </a:cubicBezTo>
                    <a:cubicBezTo>
                      <a:pt x="868" y="434"/>
                      <a:pt x="834" y="500"/>
                      <a:pt x="834" y="601"/>
                    </a:cubicBezTo>
                    <a:lnTo>
                      <a:pt x="834" y="100"/>
                    </a:lnTo>
                    <a:cubicBezTo>
                      <a:pt x="834" y="100"/>
                      <a:pt x="634" y="67"/>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0" name="Google Shape;4160;p40"/>
              <p:cNvSpPr/>
              <p:nvPr/>
            </p:nvSpPr>
            <p:spPr>
              <a:xfrm flipH="1">
                <a:off x="5880220" y="4801426"/>
                <a:ext cx="56177" cy="99624"/>
              </a:xfrm>
              <a:custGeom>
                <a:avLst/>
                <a:gdLst/>
                <a:ahLst/>
                <a:cxnLst/>
                <a:rect l="l" t="t" r="r" b="b"/>
                <a:pathLst>
                  <a:path w="1068" h="1894" extrusionOk="0">
                    <a:moveTo>
                      <a:pt x="501" y="0"/>
                    </a:moveTo>
                    <a:cubicBezTo>
                      <a:pt x="501" y="67"/>
                      <a:pt x="567" y="134"/>
                      <a:pt x="567" y="201"/>
                    </a:cubicBezTo>
                    <a:lnTo>
                      <a:pt x="501" y="201"/>
                    </a:lnTo>
                    <a:cubicBezTo>
                      <a:pt x="501" y="167"/>
                      <a:pt x="467" y="67"/>
                      <a:pt x="467" y="34"/>
                    </a:cubicBezTo>
                    <a:lnTo>
                      <a:pt x="267" y="134"/>
                    </a:lnTo>
                    <a:lnTo>
                      <a:pt x="267" y="201"/>
                    </a:lnTo>
                    <a:cubicBezTo>
                      <a:pt x="234" y="234"/>
                      <a:pt x="134" y="301"/>
                      <a:pt x="134" y="334"/>
                    </a:cubicBezTo>
                    <a:lnTo>
                      <a:pt x="134" y="367"/>
                    </a:lnTo>
                    <a:cubicBezTo>
                      <a:pt x="134" y="334"/>
                      <a:pt x="100" y="301"/>
                      <a:pt x="100" y="301"/>
                    </a:cubicBezTo>
                    <a:cubicBezTo>
                      <a:pt x="100" y="334"/>
                      <a:pt x="34" y="467"/>
                      <a:pt x="34" y="534"/>
                    </a:cubicBezTo>
                    <a:cubicBezTo>
                      <a:pt x="34" y="834"/>
                      <a:pt x="34" y="1135"/>
                      <a:pt x="0" y="1401"/>
                    </a:cubicBezTo>
                    <a:lnTo>
                      <a:pt x="34" y="1401"/>
                    </a:lnTo>
                    <a:lnTo>
                      <a:pt x="34" y="1568"/>
                    </a:lnTo>
                    <a:cubicBezTo>
                      <a:pt x="34" y="1568"/>
                      <a:pt x="108" y="1598"/>
                      <a:pt x="177" y="1598"/>
                    </a:cubicBezTo>
                    <a:cubicBezTo>
                      <a:pt x="211" y="1598"/>
                      <a:pt x="245" y="1590"/>
                      <a:pt x="267" y="1568"/>
                    </a:cubicBezTo>
                    <a:lnTo>
                      <a:pt x="334" y="1568"/>
                    </a:lnTo>
                    <a:cubicBezTo>
                      <a:pt x="334" y="1668"/>
                      <a:pt x="334" y="1735"/>
                      <a:pt x="300" y="1868"/>
                    </a:cubicBezTo>
                    <a:cubicBezTo>
                      <a:pt x="300" y="1885"/>
                      <a:pt x="359" y="1893"/>
                      <a:pt x="417" y="1893"/>
                    </a:cubicBezTo>
                    <a:cubicBezTo>
                      <a:pt x="476" y="1893"/>
                      <a:pt x="534" y="1885"/>
                      <a:pt x="534" y="1868"/>
                    </a:cubicBezTo>
                    <a:lnTo>
                      <a:pt x="534" y="1835"/>
                    </a:lnTo>
                    <a:cubicBezTo>
                      <a:pt x="534" y="1846"/>
                      <a:pt x="564" y="1850"/>
                      <a:pt x="603" y="1850"/>
                    </a:cubicBezTo>
                    <a:cubicBezTo>
                      <a:pt x="682" y="1850"/>
                      <a:pt x="801" y="1835"/>
                      <a:pt x="801" y="1835"/>
                    </a:cubicBezTo>
                    <a:lnTo>
                      <a:pt x="801" y="1668"/>
                    </a:lnTo>
                    <a:cubicBezTo>
                      <a:pt x="867" y="1668"/>
                      <a:pt x="934" y="1668"/>
                      <a:pt x="934" y="1635"/>
                    </a:cubicBezTo>
                    <a:cubicBezTo>
                      <a:pt x="934" y="1535"/>
                      <a:pt x="934" y="1502"/>
                      <a:pt x="968" y="1401"/>
                    </a:cubicBezTo>
                    <a:cubicBezTo>
                      <a:pt x="1068" y="1001"/>
                      <a:pt x="1001" y="634"/>
                      <a:pt x="801" y="301"/>
                    </a:cubicBezTo>
                    <a:cubicBezTo>
                      <a:pt x="801" y="234"/>
                      <a:pt x="767" y="167"/>
                      <a:pt x="734" y="67"/>
                    </a:cubicBezTo>
                    <a:cubicBezTo>
                      <a:pt x="734"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1" name="Google Shape;4161;p40"/>
              <p:cNvSpPr/>
              <p:nvPr/>
            </p:nvSpPr>
            <p:spPr>
              <a:xfrm flipH="1">
                <a:off x="5685439" y="4680339"/>
                <a:ext cx="50969" cy="154486"/>
              </a:xfrm>
              <a:custGeom>
                <a:avLst/>
                <a:gdLst/>
                <a:ahLst/>
                <a:cxnLst/>
                <a:rect l="l" t="t" r="r" b="b"/>
                <a:pathLst>
                  <a:path w="969" h="2937" extrusionOk="0">
                    <a:moveTo>
                      <a:pt x="401" y="1"/>
                    </a:moveTo>
                    <a:lnTo>
                      <a:pt x="401" y="201"/>
                    </a:lnTo>
                    <a:lnTo>
                      <a:pt x="368" y="201"/>
                    </a:lnTo>
                    <a:lnTo>
                      <a:pt x="368" y="34"/>
                    </a:lnTo>
                    <a:cubicBezTo>
                      <a:pt x="368" y="101"/>
                      <a:pt x="168" y="134"/>
                      <a:pt x="168" y="134"/>
                    </a:cubicBezTo>
                    <a:lnTo>
                      <a:pt x="168" y="201"/>
                    </a:lnTo>
                    <a:cubicBezTo>
                      <a:pt x="134" y="268"/>
                      <a:pt x="68" y="301"/>
                      <a:pt x="68" y="334"/>
                    </a:cubicBezTo>
                    <a:lnTo>
                      <a:pt x="68" y="635"/>
                    </a:lnTo>
                    <a:cubicBezTo>
                      <a:pt x="68" y="501"/>
                      <a:pt x="34" y="434"/>
                      <a:pt x="34" y="301"/>
                    </a:cubicBezTo>
                    <a:cubicBezTo>
                      <a:pt x="34" y="368"/>
                      <a:pt x="34" y="434"/>
                      <a:pt x="1" y="501"/>
                    </a:cubicBezTo>
                    <a:lnTo>
                      <a:pt x="1" y="535"/>
                    </a:lnTo>
                    <a:lnTo>
                      <a:pt x="1" y="2469"/>
                    </a:lnTo>
                    <a:lnTo>
                      <a:pt x="34" y="2469"/>
                    </a:lnTo>
                    <a:lnTo>
                      <a:pt x="34" y="2636"/>
                    </a:lnTo>
                    <a:lnTo>
                      <a:pt x="301" y="2636"/>
                    </a:lnTo>
                    <a:lnTo>
                      <a:pt x="301" y="2936"/>
                    </a:lnTo>
                    <a:lnTo>
                      <a:pt x="735" y="2936"/>
                    </a:lnTo>
                    <a:lnTo>
                      <a:pt x="735" y="2769"/>
                    </a:lnTo>
                    <a:cubicBezTo>
                      <a:pt x="835" y="2769"/>
                      <a:pt x="902" y="2769"/>
                      <a:pt x="902" y="2703"/>
                    </a:cubicBezTo>
                    <a:lnTo>
                      <a:pt x="935" y="2436"/>
                    </a:lnTo>
                    <a:lnTo>
                      <a:pt x="968" y="2436"/>
                    </a:lnTo>
                    <a:cubicBezTo>
                      <a:pt x="935" y="1936"/>
                      <a:pt x="835" y="1435"/>
                      <a:pt x="801" y="935"/>
                    </a:cubicBezTo>
                    <a:cubicBezTo>
                      <a:pt x="801" y="801"/>
                      <a:pt x="801" y="668"/>
                      <a:pt x="768" y="501"/>
                    </a:cubicBezTo>
                    <a:cubicBezTo>
                      <a:pt x="768" y="434"/>
                      <a:pt x="701" y="334"/>
                      <a:pt x="701" y="301"/>
                    </a:cubicBezTo>
                    <a:lnTo>
                      <a:pt x="701" y="635"/>
                    </a:lnTo>
                    <a:lnTo>
                      <a:pt x="668" y="668"/>
                    </a:lnTo>
                    <a:cubicBezTo>
                      <a:pt x="668" y="468"/>
                      <a:pt x="635" y="301"/>
                      <a:pt x="635" y="101"/>
                    </a:cubicBezTo>
                    <a:cubicBezTo>
                      <a:pt x="635" y="34"/>
                      <a:pt x="401" y="34"/>
                      <a:pt x="4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2" name="Google Shape;4162;p40"/>
              <p:cNvSpPr/>
              <p:nvPr/>
            </p:nvSpPr>
            <p:spPr>
              <a:xfrm flipH="1">
                <a:off x="5580185" y="4857551"/>
                <a:ext cx="66697" cy="117982"/>
              </a:xfrm>
              <a:custGeom>
                <a:avLst/>
                <a:gdLst/>
                <a:ahLst/>
                <a:cxnLst/>
                <a:rect l="l" t="t" r="r" b="b"/>
                <a:pathLst>
                  <a:path w="1268" h="2243" extrusionOk="0">
                    <a:moveTo>
                      <a:pt x="601" y="1"/>
                    </a:moveTo>
                    <a:cubicBezTo>
                      <a:pt x="601" y="101"/>
                      <a:pt x="601" y="134"/>
                      <a:pt x="567" y="234"/>
                    </a:cubicBezTo>
                    <a:lnTo>
                      <a:pt x="500" y="234"/>
                    </a:lnTo>
                    <a:lnTo>
                      <a:pt x="500" y="68"/>
                    </a:lnTo>
                    <a:cubicBezTo>
                      <a:pt x="500" y="101"/>
                      <a:pt x="300" y="101"/>
                      <a:pt x="300" y="134"/>
                    </a:cubicBezTo>
                    <a:lnTo>
                      <a:pt x="300" y="268"/>
                    </a:lnTo>
                    <a:lnTo>
                      <a:pt x="200" y="334"/>
                    </a:lnTo>
                    <a:cubicBezTo>
                      <a:pt x="200" y="401"/>
                      <a:pt x="200" y="468"/>
                      <a:pt x="167" y="501"/>
                    </a:cubicBezTo>
                    <a:lnTo>
                      <a:pt x="167" y="301"/>
                    </a:lnTo>
                    <a:cubicBezTo>
                      <a:pt x="33" y="635"/>
                      <a:pt x="0" y="935"/>
                      <a:pt x="33" y="1235"/>
                    </a:cubicBezTo>
                    <a:cubicBezTo>
                      <a:pt x="100" y="1469"/>
                      <a:pt x="167" y="1669"/>
                      <a:pt x="300" y="1936"/>
                    </a:cubicBezTo>
                    <a:lnTo>
                      <a:pt x="434" y="1936"/>
                    </a:lnTo>
                    <a:cubicBezTo>
                      <a:pt x="467" y="2002"/>
                      <a:pt x="500" y="2136"/>
                      <a:pt x="601" y="2236"/>
                    </a:cubicBezTo>
                    <a:cubicBezTo>
                      <a:pt x="601" y="2241"/>
                      <a:pt x="605" y="2243"/>
                      <a:pt x="613" y="2243"/>
                    </a:cubicBezTo>
                    <a:cubicBezTo>
                      <a:pt x="663" y="2243"/>
                      <a:pt x="834" y="2169"/>
                      <a:pt x="834" y="2169"/>
                    </a:cubicBezTo>
                    <a:cubicBezTo>
                      <a:pt x="801" y="2102"/>
                      <a:pt x="701" y="2002"/>
                      <a:pt x="667" y="1902"/>
                    </a:cubicBezTo>
                    <a:lnTo>
                      <a:pt x="667" y="1902"/>
                    </a:lnTo>
                    <a:cubicBezTo>
                      <a:pt x="734" y="1969"/>
                      <a:pt x="767" y="2036"/>
                      <a:pt x="834" y="2169"/>
                    </a:cubicBezTo>
                    <a:cubicBezTo>
                      <a:pt x="834" y="2186"/>
                      <a:pt x="851" y="2192"/>
                      <a:pt x="876" y="2192"/>
                    </a:cubicBezTo>
                    <a:cubicBezTo>
                      <a:pt x="951" y="2192"/>
                      <a:pt x="1101" y="2136"/>
                      <a:pt x="1101" y="2136"/>
                    </a:cubicBezTo>
                    <a:cubicBezTo>
                      <a:pt x="1034" y="2102"/>
                      <a:pt x="1034" y="2036"/>
                      <a:pt x="1001" y="2002"/>
                    </a:cubicBezTo>
                    <a:cubicBezTo>
                      <a:pt x="1001" y="1969"/>
                      <a:pt x="1234" y="1902"/>
                      <a:pt x="1234" y="1902"/>
                    </a:cubicBezTo>
                    <a:cubicBezTo>
                      <a:pt x="1168" y="1836"/>
                      <a:pt x="1168" y="1769"/>
                      <a:pt x="1134" y="1735"/>
                    </a:cubicBezTo>
                    <a:cubicBezTo>
                      <a:pt x="1168" y="1735"/>
                      <a:pt x="1268" y="1669"/>
                      <a:pt x="1268" y="1669"/>
                    </a:cubicBezTo>
                    <a:cubicBezTo>
                      <a:pt x="1101" y="1335"/>
                      <a:pt x="967" y="1002"/>
                      <a:pt x="934" y="668"/>
                    </a:cubicBezTo>
                    <a:lnTo>
                      <a:pt x="934" y="601"/>
                    </a:lnTo>
                    <a:cubicBezTo>
                      <a:pt x="934" y="501"/>
                      <a:pt x="901" y="435"/>
                      <a:pt x="901" y="301"/>
                    </a:cubicBezTo>
                    <a:cubicBezTo>
                      <a:pt x="834" y="401"/>
                      <a:pt x="834" y="468"/>
                      <a:pt x="801" y="601"/>
                    </a:cubicBezTo>
                    <a:cubicBezTo>
                      <a:pt x="801" y="435"/>
                      <a:pt x="767" y="268"/>
                      <a:pt x="801" y="101"/>
                    </a:cubicBezTo>
                    <a:cubicBezTo>
                      <a:pt x="801" y="68"/>
                      <a:pt x="601" y="68"/>
                      <a:pt x="6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3" name="Google Shape;4163;p40"/>
              <p:cNvSpPr/>
              <p:nvPr/>
            </p:nvSpPr>
            <p:spPr>
              <a:xfrm flipH="1">
                <a:off x="5431009" y="4852291"/>
                <a:ext cx="52705" cy="101413"/>
              </a:xfrm>
              <a:custGeom>
                <a:avLst/>
                <a:gdLst/>
                <a:ahLst/>
                <a:cxnLst/>
                <a:rect l="l" t="t" r="r" b="b"/>
                <a:pathLst>
                  <a:path w="1002" h="1928" extrusionOk="0">
                    <a:moveTo>
                      <a:pt x="501" y="1"/>
                    </a:moveTo>
                    <a:lnTo>
                      <a:pt x="501" y="201"/>
                    </a:lnTo>
                    <a:lnTo>
                      <a:pt x="434" y="201"/>
                    </a:lnTo>
                    <a:lnTo>
                      <a:pt x="434" y="34"/>
                    </a:lnTo>
                    <a:cubicBezTo>
                      <a:pt x="434" y="68"/>
                      <a:pt x="234" y="101"/>
                      <a:pt x="234" y="101"/>
                    </a:cubicBezTo>
                    <a:lnTo>
                      <a:pt x="234" y="201"/>
                    </a:lnTo>
                    <a:cubicBezTo>
                      <a:pt x="200" y="234"/>
                      <a:pt x="167" y="268"/>
                      <a:pt x="167" y="334"/>
                    </a:cubicBezTo>
                    <a:lnTo>
                      <a:pt x="167" y="601"/>
                    </a:lnTo>
                    <a:cubicBezTo>
                      <a:pt x="167" y="468"/>
                      <a:pt x="167" y="401"/>
                      <a:pt x="100" y="268"/>
                    </a:cubicBezTo>
                    <a:cubicBezTo>
                      <a:pt x="100" y="368"/>
                      <a:pt x="67" y="434"/>
                      <a:pt x="67" y="468"/>
                    </a:cubicBezTo>
                    <a:cubicBezTo>
                      <a:pt x="34" y="835"/>
                      <a:pt x="0" y="1102"/>
                      <a:pt x="0" y="1435"/>
                    </a:cubicBezTo>
                    <a:lnTo>
                      <a:pt x="34" y="1435"/>
                    </a:lnTo>
                    <a:lnTo>
                      <a:pt x="34" y="1602"/>
                    </a:lnTo>
                    <a:cubicBezTo>
                      <a:pt x="34" y="1635"/>
                      <a:pt x="84" y="1652"/>
                      <a:pt x="138" y="1652"/>
                    </a:cubicBezTo>
                    <a:cubicBezTo>
                      <a:pt x="192" y="1652"/>
                      <a:pt x="251" y="1635"/>
                      <a:pt x="267" y="1602"/>
                    </a:cubicBezTo>
                    <a:lnTo>
                      <a:pt x="334" y="1602"/>
                    </a:lnTo>
                    <a:lnTo>
                      <a:pt x="334" y="1902"/>
                    </a:lnTo>
                    <a:cubicBezTo>
                      <a:pt x="334" y="1919"/>
                      <a:pt x="392" y="1927"/>
                      <a:pt x="451" y="1927"/>
                    </a:cubicBezTo>
                    <a:cubicBezTo>
                      <a:pt x="509" y="1927"/>
                      <a:pt x="567" y="1919"/>
                      <a:pt x="567" y="1902"/>
                    </a:cubicBezTo>
                    <a:lnTo>
                      <a:pt x="567" y="1802"/>
                    </a:lnTo>
                    <a:cubicBezTo>
                      <a:pt x="567" y="1835"/>
                      <a:pt x="634" y="1852"/>
                      <a:pt x="701" y="1852"/>
                    </a:cubicBezTo>
                    <a:cubicBezTo>
                      <a:pt x="768" y="1852"/>
                      <a:pt x="834" y="1835"/>
                      <a:pt x="834" y="1802"/>
                    </a:cubicBezTo>
                    <a:lnTo>
                      <a:pt x="834" y="1669"/>
                    </a:lnTo>
                    <a:cubicBezTo>
                      <a:pt x="901" y="1669"/>
                      <a:pt x="1001" y="1669"/>
                      <a:pt x="1001" y="1602"/>
                    </a:cubicBezTo>
                    <a:lnTo>
                      <a:pt x="1001" y="1402"/>
                    </a:lnTo>
                    <a:cubicBezTo>
                      <a:pt x="901" y="1502"/>
                      <a:pt x="968" y="1502"/>
                      <a:pt x="901" y="1502"/>
                    </a:cubicBezTo>
                    <a:cubicBezTo>
                      <a:pt x="868" y="1202"/>
                      <a:pt x="868" y="935"/>
                      <a:pt x="834" y="668"/>
                    </a:cubicBezTo>
                    <a:lnTo>
                      <a:pt x="834" y="535"/>
                    </a:lnTo>
                    <a:cubicBezTo>
                      <a:pt x="834" y="434"/>
                      <a:pt x="801" y="368"/>
                      <a:pt x="801" y="268"/>
                    </a:cubicBezTo>
                    <a:cubicBezTo>
                      <a:pt x="801" y="401"/>
                      <a:pt x="801" y="535"/>
                      <a:pt x="734" y="635"/>
                    </a:cubicBezTo>
                    <a:lnTo>
                      <a:pt x="701" y="701"/>
                    </a:lnTo>
                    <a:lnTo>
                      <a:pt x="701" y="68"/>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4" name="Google Shape;4164;p40"/>
              <p:cNvSpPr/>
              <p:nvPr/>
            </p:nvSpPr>
            <p:spPr>
              <a:xfrm flipH="1">
                <a:off x="5345060" y="4694384"/>
                <a:ext cx="54441" cy="118929"/>
              </a:xfrm>
              <a:custGeom>
                <a:avLst/>
                <a:gdLst/>
                <a:ahLst/>
                <a:cxnLst/>
                <a:rect l="l" t="t" r="r" b="b"/>
                <a:pathLst>
                  <a:path w="1035" h="2261" extrusionOk="0">
                    <a:moveTo>
                      <a:pt x="501" y="1"/>
                    </a:moveTo>
                    <a:lnTo>
                      <a:pt x="501" y="201"/>
                    </a:lnTo>
                    <a:lnTo>
                      <a:pt x="467" y="201"/>
                    </a:lnTo>
                    <a:lnTo>
                      <a:pt x="467" y="34"/>
                    </a:lnTo>
                    <a:cubicBezTo>
                      <a:pt x="467" y="67"/>
                      <a:pt x="267" y="67"/>
                      <a:pt x="267" y="101"/>
                    </a:cubicBezTo>
                    <a:lnTo>
                      <a:pt x="267" y="201"/>
                    </a:lnTo>
                    <a:cubicBezTo>
                      <a:pt x="234" y="234"/>
                      <a:pt x="167" y="268"/>
                      <a:pt x="167" y="334"/>
                    </a:cubicBezTo>
                    <a:lnTo>
                      <a:pt x="167" y="601"/>
                    </a:lnTo>
                    <a:cubicBezTo>
                      <a:pt x="167" y="501"/>
                      <a:pt x="167" y="401"/>
                      <a:pt x="134" y="268"/>
                    </a:cubicBezTo>
                    <a:cubicBezTo>
                      <a:pt x="134" y="368"/>
                      <a:pt x="101" y="434"/>
                      <a:pt x="101" y="534"/>
                    </a:cubicBezTo>
                    <a:cubicBezTo>
                      <a:pt x="67" y="935"/>
                      <a:pt x="0" y="1368"/>
                      <a:pt x="0" y="1769"/>
                    </a:cubicBezTo>
                    <a:lnTo>
                      <a:pt x="67" y="1769"/>
                    </a:lnTo>
                    <a:lnTo>
                      <a:pt x="67" y="1935"/>
                    </a:lnTo>
                    <a:cubicBezTo>
                      <a:pt x="67" y="1969"/>
                      <a:pt x="126" y="1985"/>
                      <a:pt x="184" y="1985"/>
                    </a:cubicBezTo>
                    <a:cubicBezTo>
                      <a:pt x="242" y="1985"/>
                      <a:pt x="301" y="1969"/>
                      <a:pt x="301" y="1935"/>
                    </a:cubicBezTo>
                    <a:lnTo>
                      <a:pt x="367" y="1935"/>
                    </a:lnTo>
                    <a:lnTo>
                      <a:pt x="367" y="2236"/>
                    </a:lnTo>
                    <a:cubicBezTo>
                      <a:pt x="367" y="2252"/>
                      <a:pt x="426" y="2261"/>
                      <a:pt x="484" y="2261"/>
                    </a:cubicBezTo>
                    <a:cubicBezTo>
                      <a:pt x="543" y="2261"/>
                      <a:pt x="601" y="2252"/>
                      <a:pt x="601" y="2236"/>
                    </a:cubicBezTo>
                    <a:lnTo>
                      <a:pt x="601" y="2169"/>
                    </a:lnTo>
                    <a:cubicBezTo>
                      <a:pt x="601" y="2186"/>
                      <a:pt x="668" y="2194"/>
                      <a:pt x="734" y="2194"/>
                    </a:cubicBezTo>
                    <a:cubicBezTo>
                      <a:pt x="801" y="2194"/>
                      <a:pt x="868" y="2186"/>
                      <a:pt x="868" y="2169"/>
                    </a:cubicBezTo>
                    <a:lnTo>
                      <a:pt x="868" y="2002"/>
                    </a:lnTo>
                    <a:cubicBezTo>
                      <a:pt x="934" y="2002"/>
                      <a:pt x="1035" y="2002"/>
                      <a:pt x="1035" y="1935"/>
                    </a:cubicBezTo>
                    <a:lnTo>
                      <a:pt x="1035" y="1735"/>
                    </a:lnTo>
                    <a:lnTo>
                      <a:pt x="934" y="1835"/>
                    </a:lnTo>
                    <a:cubicBezTo>
                      <a:pt x="901" y="1502"/>
                      <a:pt x="901" y="1202"/>
                      <a:pt x="868" y="868"/>
                    </a:cubicBezTo>
                    <a:lnTo>
                      <a:pt x="868" y="568"/>
                    </a:lnTo>
                    <a:cubicBezTo>
                      <a:pt x="868" y="501"/>
                      <a:pt x="801" y="401"/>
                      <a:pt x="801" y="334"/>
                    </a:cubicBezTo>
                    <a:cubicBezTo>
                      <a:pt x="801" y="434"/>
                      <a:pt x="801" y="534"/>
                      <a:pt x="768" y="668"/>
                    </a:cubicBezTo>
                    <a:lnTo>
                      <a:pt x="734" y="701"/>
                    </a:lnTo>
                    <a:lnTo>
                      <a:pt x="734" y="67"/>
                    </a:lnTo>
                    <a:cubicBezTo>
                      <a:pt x="734"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5" name="Google Shape;4165;p40"/>
              <p:cNvSpPr/>
              <p:nvPr/>
            </p:nvSpPr>
            <p:spPr>
              <a:xfrm flipH="1">
                <a:off x="5216977" y="4825990"/>
                <a:ext cx="52705" cy="114089"/>
              </a:xfrm>
              <a:custGeom>
                <a:avLst/>
                <a:gdLst/>
                <a:ahLst/>
                <a:cxnLst/>
                <a:rect l="l" t="t" r="r" b="b"/>
                <a:pathLst>
                  <a:path w="1002" h="2169"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601"/>
                    </a:lnTo>
                    <a:cubicBezTo>
                      <a:pt x="168" y="501"/>
                      <a:pt x="168" y="401"/>
                      <a:pt x="134" y="267"/>
                    </a:cubicBezTo>
                    <a:cubicBezTo>
                      <a:pt x="134" y="367"/>
                      <a:pt x="101" y="434"/>
                      <a:pt x="101" y="534"/>
                    </a:cubicBezTo>
                    <a:cubicBezTo>
                      <a:pt x="34" y="901"/>
                      <a:pt x="1" y="1335"/>
                      <a:pt x="1" y="1702"/>
                    </a:cubicBezTo>
                    <a:lnTo>
                      <a:pt x="34" y="1702"/>
                    </a:lnTo>
                    <a:lnTo>
                      <a:pt x="34" y="1868"/>
                    </a:lnTo>
                    <a:cubicBezTo>
                      <a:pt x="34" y="1868"/>
                      <a:pt x="268" y="1902"/>
                      <a:pt x="301" y="1902"/>
                    </a:cubicBezTo>
                    <a:lnTo>
                      <a:pt x="301" y="1868"/>
                    </a:lnTo>
                    <a:lnTo>
                      <a:pt x="334" y="1868"/>
                    </a:lnTo>
                    <a:lnTo>
                      <a:pt x="334" y="2169"/>
                    </a:lnTo>
                    <a:lnTo>
                      <a:pt x="601" y="2169"/>
                    </a:lnTo>
                    <a:lnTo>
                      <a:pt x="601" y="2102"/>
                    </a:lnTo>
                    <a:lnTo>
                      <a:pt x="835" y="2102"/>
                    </a:lnTo>
                    <a:lnTo>
                      <a:pt x="835" y="1902"/>
                    </a:lnTo>
                    <a:lnTo>
                      <a:pt x="1002" y="1902"/>
                    </a:lnTo>
                    <a:lnTo>
                      <a:pt x="1002" y="1702"/>
                    </a:lnTo>
                    <a:lnTo>
                      <a:pt x="935" y="1835"/>
                    </a:lnTo>
                    <a:cubicBezTo>
                      <a:pt x="902" y="1502"/>
                      <a:pt x="902" y="1168"/>
                      <a:pt x="835" y="834"/>
                    </a:cubicBezTo>
                    <a:lnTo>
                      <a:pt x="835" y="601"/>
                    </a:lnTo>
                    <a:lnTo>
                      <a:pt x="835" y="568"/>
                    </a:lnTo>
                    <a:cubicBezTo>
                      <a:pt x="835" y="501"/>
                      <a:pt x="801" y="401"/>
                      <a:pt x="801" y="334"/>
                    </a:cubicBezTo>
                    <a:cubicBezTo>
                      <a:pt x="801" y="434"/>
                      <a:pt x="801" y="568"/>
                      <a:pt x="768" y="668"/>
                    </a:cubicBezTo>
                    <a:lnTo>
                      <a:pt x="701" y="701"/>
                    </a:lnTo>
                    <a:lnTo>
                      <a:pt x="701" y="67"/>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6" name="Google Shape;4166;p40"/>
              <p:cNvSpPr/>
              <p:nvPr/>
            </p:nvSpPr>
            <p:spPr>
              <a:xfrm flipH="1">
                <a:off x="5081846" y="4717212"/>
                <a:ext cx="52705" cy="143914"/>
              </a:xfrm>
              <a:custGeom>
                <a:avLst/>
                <a:gdLst/>
                <a:ahLst/>
                <a:cxnLst/>
                <a:rect l="l" t="t" r="r" b="b"/>
                <a:pathLst>
                  <a:path w="1002" h="2736" extrusionOk="0">
                    <a:moveTo>
                      <a:pt x="434" y="0"/>
                    </a:moveTo>
                    <a:lnTo>
                      <a:pt x="434" y="234"/>
                    </a:lnTo>
                    <a:lnTo>
                      <a:pt x="401" y="234"/>
                    </a:lnTo>
                    <a:lnTo>
                      <a:pt x="401" y="67"/>
                    </a:lnTo>
                    <a:cubicBezTo>
                      <a:pt x="401" y="100"/>
                      <a:pt x="201" y="134"/>
                      <a:pt x="201" y="134"/>
                    </a:cubicBezTo>
                    <a:lnTo>
                      <a:pt x="201" y="234"/>
                    </a:lnTo>
                    <a:cubicBezTo>
                      <a:pt x="134" y="267"/>
                      <a:pt x="100" y="301"/>
                      <a:pt x="100" y="334"/>
                    </a:cubicBezTo>
                    <a:lnTo>
                      <a:pt x="100" y="267"/>
                    </a:lnTo>
                    <a:cubicBezTo>
                      <a:pt x="100" y="334"/>
                      <a:pt x="67" y="434"/>
                      <a:pt x="67" y="501"/>
                    </a:cubicBezTo>
                    <a:cubicBezTo>
                      <a:pt x="34" y="1101"/>
                      <a:pt x="0" y="1668"/>
                      <a:pt x="0" y="2269"/>
                    </a:cubicBezTo>
                    <a:lnTo>
                      <a:pt x="34" y="2269"/>
                    </a:lnTo>
                    <a:lnTo>
                      <a:pt x="34" y="2435"/>
                    </a:lnTo>
                    <a:cubicBezTo>
                      <a:pt x="34" y="2435"/>
                      <a:pt x="138" y="2450"/>
                      <a:pt x="207" y="2450"/>
                    </a:cubicBezTo>
                    <a:cubicBezTo>
                      <a:pt x="241" y="2450"/>
                      <a:pt x="267" y="2446"/>
                      <a:pt x="267" y="2435"/>
                    </a:cubicBezTo>
                    <a:lnTo>
                      <a:pt x="334" y="2435"/>
                    </a:lnTo>
                    <a:lnTo>
                      <a:pt x="334" y="2736"/>
                    </a:lnTo>
                    <a:lnTo>
                      <a:pt x="567" y="2736"/>
                    </a:lnTo>
                    <a:lnTo>
                      <a:pt x="567" y="2669"/>
                    </a:lnTo>
                    <a:lnTo>
                      <a:pt x="834" y="2669"/>
                    </a:lnTo>
                    <a:lnTo>
                      <a:pt x="834" y="2502"/>
                    </a:lnTo>
                    <a:lnTo>
                      <a:pt x="1001" y="2502"/>
                    </a:lnTo>
                    <a:lnTo>
                      <a:pt x="1001" y="2302"/>
                    </a:lnTo>
                    <a:lnTo>
                      <a:pt x="834" y="2335"/>
                    </a:lnTo>
                    <a:cubicBezTo>
                      <a:pt x="768" y="1902"/>
                      <a:pt x="768" y="1468"/>
                      <a:pt x="734" y="1001"/>
                    </a:cubicBezTo>
                    <a:lnTo>
                      <a:pt x="734" y="601"/>
                    </a:lnTo>
                    <a:cubicBezTo>
                      <a:pt x="734" y="501"/>
                      <a:pt x="701" y="434"/>
                      <a:pt x="701" y="334"/>
                    </a:cubicBezTo>
                    <a:lnTo>
                      <a:pt x="701" y="667"/>
                    </a:lnTo>
                    <a:lnTo>
                      <a:pt x="668" y="734"/>
                    </a:lnTo>
                    <a:lnTo>
                      <a:pt x="668" y="100"/>
                    </a:lnTo>
                    <a:cubicBezTo>
                      <a:pt x="668" y="67"/>
                      <a:pt x="434" y="67"/>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7" name="Google Shape;4167;p40"/>
              <p:cNvSpPr/>
              <p:nvPr/>
            </p:nvSpPr>
            <p:spPr>
              <a:xfrm flipH="1">
                <a:off x="4953763" y="4829515"/>
                <a:ext cx="54441" cy="116562"/>
              </a:xfrm>
              <a:custGeom>
                <a:avLst/>
                <a:gdLst/>
                <a:ahLst/>
                <a:cxnLst/>
                <a:rect l="l" t="t" r="r" b="b"/>
                <a:pathLst>
                  <a:path w="1035" h="2216" extrusionOk="0">
                    <a:moveTo>
                      <a:pt x="367" y="0"/>
                    </a:moveTo>
                    <a:cubicBezTo>
                      <a:pt x="367" y="2"/>
                      <a:pt x="368" y="3"/>
                      <a:pt x="369" y="5"/>
                    </a:cubicBezTo>
                    <a:lnTo>
                      <a:pt x="369" y="5"/>
                    </a:lnTo>
                    <a:lnTo>
                      <a:pt x="367" y="0"/>
                    </a:lnTo>
                    <a:close/>
                    <a:moveTo>
                      <a:pt x="369" y="5"/>
                    </a:moveTo>
                    <a:lnTo>
                      <a:pt x="434" y="200"/>
                    </a:lnTo>
                    <a:lnTo>
                      <a:pt x="367" y="200"/>
                    </a:lnTo>
                    <a:cubicBezTo>
                      <a:pt x="367" y="167"/>
                      <a:pt x="367" y="67"/>
                      <a:pt x="334" y="34"/>
                    </a:cubicBezTo>
                    <a:lnTo>
                      <a:pt x="134" y="134"/>
                    </a:lnTo>
                    <a:lnTo>
                      <a:pt x="134" y="200"/>
                    </a:lnTo>
                    <a:cubicBezTo>
                      <a:pt x="100" y="267"/>
                      <a:pt x="0" y="300"/>
                      <a:pt x="33" y="334"/>
                    </a:cubicBezTo>
                    <a:cubicBezTo>
                      <a:pt x="33" y="467"/>
                      <a:pt x="100" y="601"/>
                      <a:pt x="100" y="701"/>
                    </a:cubicBezTo>
                    <a:cubicBezTo>
                      <a:pt x="33" y="534"/>
                      <a:pt x="33" y="434"/>
                      <a:pt x="0" y="234"/>
                    </a:cubicBezTo>
                    <a:lnTo>
                      <a:pt x="0" y="467"/>
                    </a:lnTo>
                    <a:lnTo>
                      <a:pt x="0" y="501"/>
                    </a:lnTo>
                    <a:cubicBezTo>
                      <a:pt x="33" y="901"/>
                      <a:pt x="33" y="1334"/>
                      <a:pt x="100" y="1735"/>
                    </a:cubicBezTo>
                    <a:lnTo>
                      <a:pt x="100" y="1902"/>
                    </a:lnTo>
                    <a:lnTo>
                      <a:pt x="334" y="1902"/>
                    </a:lnTo>
                    <a:cubicBezTo>
                      <a:pt x="334" y="2002"/>
                      <a:pt x="367" y="2135"/>
                      <a:pt x="367" y="2202"/>
                    </a:cubicBezTo>
                    <a:cubicBezTo>
                      <a:pt x="367" y="2212"/>
                      <a:pt x="390" y="2216"/>
                      <a:pt x="422" y="2216"/>
                    </a:cubicBezTo>
                    <a:cubicBezTo>
                      <a:pt x="500" y="2216"/>
                      <a:pt x="634" y="2192"/>
                      <a:pt x="634" y="2168"/>
                    </a:cubicBezTo>
                    <a:cubicBezTo>
                      <a:pt x="634" y="2178"/>
                      <a:pt x="654" y="2182"/>
                      <a:pt x="682" y="2182"/>
                    </a:cubicBezTo>
                    <a:cubicBezTo>
                      <a:pt x="751" y="2182"/>
                      <a:pt x="867" y="2159"/>
                      <a:pt x="867" y="2135"/>
                    </a:cubicBezTo>
                    <a:lnTo>
                      <a:pt x="867" y="1968"/>
                    </a:lnTo>
                    <a:cubicBezTo>
                      <a:pt x="967" y="1968"/>
                      <a:pt x="1034" y="1902"/>
                      <a:pt x="1034" y="1902"/>
                    </a:cubicBezTo>
                    <a:lnTo>
                      <a:pt x="1034" y="1902"/>
                    </a:lnTo>
                    <a:cubicBezTo>
                      <a:pt x="999" y="1925"/>
                      <a:pt x="976" y="1936"/>
                      <a:pt x="958" y="1936"/>
                    </a:cubicBezTo>
                    <a:cubicBezTo>
                      <a:pt x="926" y="1936"/>
                      <a:pt x="911" y="1899"/>
                      <a:pt x="867" y="1835"/>
                    </a:cubicBezTo>
                    <a:cubicBezTo>
                      <a:pt x="934" y="1835"/>
                      <a:pt x="967" y="1835"/>
                      <a:pt x="967" y="1801"/>
                    </a:cubicBezTo>
                    <a:lnTo>
                      <a:pt x="667" y="334"/>
                    </a:lnTo>
                    <a:lnTo>
                      <a:pt x="667" y="634"/>
                    </a:lnTo>
                    <a:cubicBezTo>
                      <a:pt x="634" y="467"/>
                      <a:pt x="634" y="267"/>
                      <a:pt x="601" y="67"/>
                    </a:cubicBezTo>
                    <a:cubicBezTo>
                      <a:pt x="601" y="35"/>
                      <a:pt x="388" y="34"/>
                      <a:pt x="369" y="5"/>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8" name="Google Shape;4168;p40"/>
              <p:cNvSpPr/>
              <p:nvPr/>
            </p:nvSpPr>
            <p:spPr>
              <a:xfrm flipH="1">
                <a:off x="4853769" y="4731257"/>
                <a:ext cx="63225" cy="127923"/>
              </a:xfrm>
              <a:custGeom>
                <a:avLst/>
                <a:gdLst/>
                <a:ahLst/>
                <a:cxnLst/>
                <a:rect l="l" t="t" r="r" b="b"/>
                <a:pathLst>
                  <a:path w="1202" h="2432" extrusionOk="0">
                    <a:moveTo>
                      <a:pt x="601" y="34"/>
                    </a:moveTo>
                    <a:cubicBezTo>
                      <a:pt x="598" y="37"/>
                      <a:pt x="595" y="40"/>
                      <a:pt x="593" y="45"/>
                    </a:cubicBezTo>
                    <a:lnTo>
                      <a:pt x="593" y="45"/>
                    </a:lnTo>
                    <a:cubicBezTo>
                      <a:pt x="598" y="41"/>
                      <a:pt x="601" y="38"/>
                      <a:pt x="601" y="34"/>
                    </a:cubicBezTo>
                    <a:close/>
                    <a:moveTo>
                      <a:pt x="634" y="1735"/>
                    </a:moveTo>
                    <a:lnTo>
                      <a:pt x="701" y="2051"/>
                    </a:lnTo>
                    <a:lnTo>
                      <a:pt x="701" y="2051"/>
                    </a:lnTo>
                    <a:cubicBezTo>
                      <a:pt x="674" y="1940"/>
                      <a:pt x="650" y="1830"/>
                      <a:pt x="634" y="1735"/>
                    </a:cubicBezTo>
                    <a:close/>
                    <a:moveTo>
                      <a:pt x="634" y="0"/>
                    </a:moveTo>
                    <a:cubicBezTo>
                      <a:pt x="634" y="67"/>
                      <a:pt x="634" y="134"/>
                      <a:pt x="601" y="200"/>
                    </a:cubicBezTo>
                    <a:lnTo>
                      <a:pt x="568" y="200"/>
                    </a:lnTo>
                    <a:cubicBezTo>
                      <a:pt x="568" y="170"/>
                      <a:pt x="568" y="85"/>
                      <a:pt x="593" y="45"/>
                    </a:cubicBezTo>
                    <a:lnTo>
                      <a:pt x="593" y="45"/>
                    </a:lnTo>
                    <a:cubicBezTo>
                      <a:pt x="554" y="68"/>
                      <a:pt x="401" y="75"/>
                      <a:pt x="401" y="134"/>
                    </a:cubicBezTo>
                    <a:lnTo>
                      <a:pt x="401" y="234"/>
                    </a:lnTo>
                    <a:cubicBezTo>
                      <a:pt x="334" y="300"/>
                      <a:pt x="301" y="300"/>
                      <a:pt x="301" y="334"/>
                    </a:cubicBezTo>
                    <a:cubicBezTo>
                      <a:pt x="301" y="367"/>
                      <a:pt x="268" y="467"/>
                      <a:pt x="268" y="501"/>
                    </a:cubicBezTo>
                    <a:lnTo>
                      <a:pt x="268" y="267"/>
                    </a:lnTo>
                    <a:cubicBezTo>
                      <a:pt x="67" y="701"/>
                      <a:pt x="1" y="1168"/>
                      <a:pt x="134" y="1568"/>
                    </a:cubicBezTo>
                    <a:cubicBezTo>
                      <a:pt x="167" y="1735"/>
                      <a:pt x="234" y="1902"/>
                      <a:pt x="268" y="2135"/>
                    </a:cubicBezTo>
                    <a:lnTo>
                      <a:pt x="468" y="2135"/>
                    </a:lnTo>
                    <a:cubicBezTo>
                      <a:pt x="501" y="2202"/>
                      <a:pt x="501" y="2335"/>
                      <a:pt x="568" y="2402"/>
                    </a:cubicBezTo>
                    <a:cubicBezTo>
                      <a:pt x="568" y="2424"/>
                      <a:pt x="594" y="2432"/>
                      <a:pt x="628" y="2432"/>
                    </a:cubicBezTo>
                    <a:cubicBezTo>
                      <a:pt x="697" y="2432"/>
                      <a:pt x="801" y="2402"/>
                      <a:pt x="801" y="2402"/>
                    </a:cubicBezTo>
                    <a:cubicBezTo>
                      <a:pt x="799" y="2395"/>
                      <a:pt x="797" y="2388"/>
                      <a:pt x="794" y="2381"/>
                    </a:cubicBezTo>
                    <a:lnTo>
                      <a:pt x="794" y="2381"/>
                    </a:lnTo>
                    <a:cubicBezTo>
                      <a:pt x="806" y="2383"/>
                      <a:pt x="821" y="2383"/>
                      <a:pt x="837" y="2383"/>
                    </a:cubicBezTo>
                    <a:cubicBezTo>
                      <a:pt x="916" y="2383"/>
                      <a:pt x="1035" y="2369"/>
                      <a:pt x="1035" y="2369"/>
                    </a:cubicBezTo>
                    <a:cubicBezTo>
                      <a:pt x="1035" y="2335"/>
                      <a:pt x="968" y="2235"/>
                      <a:pt x="968" y="2202"/>
                    </a:cubicBezTo>
                    <a:cubicBezTo>
                      <a:pt x="1035" y="2068"/>
                      <a:pt x="1135" y="2035"/>
                      <a:pt x="1135" y="2035"/>
                    </a:cubicBezTo>
                    <a:cubicBezTo>
                      <a:pt x="1101" y="1968"/>
                      <a:pt x="1101" y="1902"/>
                      <a:pt x="1101" y="1835"/>
                    </a:cubicBezTo>
                    <a:lnTo>
                      <a:pt x="1202" y="1835"/>
                    </a:lnTo>
                    <a:cubicBezTo>
                      <a:pt x="1068" y="1401"/>
                      <a:pt x="968" y="1001"/>
                      <a:pt x="968" y="567"/>
                    </a:cubicBezTo>
                    <a:lnTo>
                      <a:pt x="968" y="501"/>
                    </a:lnTo>
                    <a:cubicBezTo>
                      <a:pt x="968" y="400"/>
                      <a:pt x="935" y="334"/>
                      <a:pt x="935" y="234"/>
                    </a:cubicBezTo>
                    <a:cubicBezTo>
                      <a:pt x="901" y="367"/>
                      <a:pt x="868" y="501"/>
                      <a:pt x="801" y="667"/>
                    </a:cubicBezTo>
                    <a:cubicBezTo>
                      <a:pt x="801" y="467"/>
                      <a:pt x="801" y="234"/>
                      <a:pt x="868" y="34"/>
                    </a:cubicBezTo>
                    <a:lnTo>
                      <a:pt x="634"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9" name="Google Shape;4169;p40"/>
              <p:cNvSpPr/>
              <p:nvPr/>
            </p:nvSpPr>
            <p:spPr>
              <a:xfrm flipH="1">
                <a:off x="4751987" y="4836510"/>
                <a:ext cx="59701" cy="90314"/>
              </a:xfrm>
              <a:custGeom>
                <a:avLst/>
                <a:gdLst/>
                <a:ahLst/>
                <a:cxnLst/>
                <a:rect l="l" t="t" r="r" b="b"/>
                <a:pathLst>
                  <a:path w="1135" h="1717" extrusionOk="0">
                    <a:moveTo>
                      <a:pt x="634" y="1"/>
                    </a:moveTo>
                    <a:cubicBezTo>
                      <a:pt x="634" y="67"/>
                      <a:pt x="601" y="134"/>
                      <a:pt x="601" y="201"/>
                    </a:cubicBezTo>
                    <a:lnTo>
                      <a:pt x="567" y="201"/>
                    </a:lnTo>
                    <a:lnTo>
                      <a:pt x="567" y="34"/>
                    </a:lnTo>
                    <a:cubicBezTo>
                      <a:pt x="567" y="67"/>
                      <a:pt x="334" y="67"/>
                      <a:pt x="334" y="134"/>
                    </a:cubicBezTo>
                    <a:lnTo>
                      <a:pt x="334" y="234"/>
                    </a:lnTo>
                    <a:cubicBezTo>
                      <a:pt x="300" y="301"/>
                      <a:pt x="267" y="301"/>
                      <a:pt x="267" y="334"/>
                    </a:cubicBezTo>
                    <a:cubicBezTo>
                      <a:pt x="267" y="368"/>
                      <a:pt x="267" y="368"/>
                      <a:pt x="234" y="401"/>
                    </a:cubicBezTo>
                    <a:lnTo>
                      <a:pt x="234" y="301"/>
                    </a:lnTo>
                    <a:cubicBezTo>
                      <a:pt x="67" y="534"/>
                      <a:pt x="0" y="768"/>
                      <a:pt x="100" y="1068"/>
                    </a:cubicBezTo>
                    <a:cubicBezTo>
                      <a:pt x="100" y="1201"/>
                      <a:pt x="134" y="1268"/>
                      <a:pt x="167" y="1402"/>
                    </a:cubicBezTo>
                    <a:cubicBezTo>
                      <a:pt x="167" y="1435"/>
                      <a:pt x="209" y="1452"/>
                      <a:pt x="259" y="1452"/>
                    </a:cubicBezTo>
                    <a:cubicBezTo>
                      <a:pt x="309" y="1452"/>
                      <a:pt x="367" y="1435"/>
                      <a:pt x="400" y="1402"/>
                    </a:cubicBezTo>
                    <a:cubicBezTo>
                      <a:pt x="400" y="1502"/>
                      <a:pt x="434" y="1568"/>
                      <a:pt x="434" y="1702"/>
                    </a:cubicBezTo>
                    <a:cubicBezTo>
                      <a:pt x="434" y="1713"/>
                      <a:pt x="460" y="1717"/>
                      <a:pt x="494" y="1717"/>
                    </a:cubicBezTo>
                    <a:cubicBezTo>
                      <a:pt x="564" y="1717"/>
                      <a:pt x="667" y="1702"/>
                      <a:pt x="667" y="1702"/>
                    </a:cubicBezTo>
                    <a:cubicBezTo>
                      <a:pt x="601" y="1503"/>
                      <a:pt x="601" y="1337"/>
                      <a:pt x="601" y="1138"/>
                    </a:cubicBezTo>
                    <a:lnTo>
                      <a:pt x="601" y="1138"/>
                    </a:lnTo>
                    <a:cubicBezTo>
                      <a:pt x="601" y="1272"/>
                      <a:pt x="601" y="1503"/>
                      <a:pt x="667" y="1668"/>
                    </a:cubicBezTo>
                    <a:cubicBezTo>
                      <a:pt x="667" y="1680"/>
                      <a:pt x="697" y="1683"/>
                      <a:pt x="736" y="1683"/>
                    </a:cubicBezTo>
                    <a:cubicBezTo>
                      <a:pt x="816" y="1683"/>
                      <a:pt x="934" y="1668"/>
                      <a:pt x="934" y="1668"/>
                    </a:cubicBezTo>
                    <a:cubicBezTo>
                      <a:pt x="934" y="1602"/>
                      <a:pt x="901" y="1535"/>
                      <a:pt x="901" y="1502"/>
                    </a:cubicBezTo>
                    <a:cubicBezTo>
                      <a:pt x="967" y="1502"/>
                      <a:pt x="1101" y="1502"/>
                      <a:pt x="1101" y="1468"/>
                    </a:cubicBezTo>
                    <a:cubicBezTo>
                      <a:pt x="1068" y="1368"/>
                      <a:pt x="1068" y="1302"/>
                      <a:pt x="1068" y="1235"/>
                    </a:cubicBezTo>
                    <a:cubicBezTo>
                      <a:pt x="1101" y="1235"/>
                      <a:pt x="1134" y="1235"/>
                      <a:pt x="1134" y="1201"/>
                    </a:cubicBezTo>
                    <a:cubicBezTo>
                      <a:pt x="1101" y="901"/>
                      <a:pt x="1001" y="634"/>
                      <a:pt x="934" y="301"/>
                    </a:cubicBezTo>
                    <a:cubicBezTo>
                      <a:pt x="901" y="368"/>
                      <a:pt x="901" y="401"/>
                      <a:pt x="867" y="501"/>
                    </a:cubicBezTo>
                    <a:lnTo>
                      <a:pt x="867" y="67"/>
                    </a:lnTo>
                    <a:cubicBezTo>
                      <a:pt x="867" y="67"/>
                      <a:pt x="634" y="34"/>
                      <a:pt x="6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0" name="Google Shape;4170;p40"/>
              <p:cNvSpPr/>
              <p:nvPr/>
            </p:nvSpPr>
            <p:spPr>
              <a:xfrm flipH="1">
                <a:off x="4871337" y="4541737"/>
                <a:ext cx="53" cy="7048"/>
              </a:xfrm>
              <a:custGeom>
                <a:avLst/>
                <a:gdLst/>
                <a:ahLst/>
                <a:cxnLst/>
                <a:rect l="l" t="t" r="r" b="b"/>
                <a:pathLst>
                  <a:path w="1" h="134" extrusionOk="0">
                    <a:moveTo>
                      <a:pt x="1" y="134"/>
                    </a:moveTo>
                    <a:lnTo>
                      <a:pt x="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1" name="Google Shape;4171;p40"/>
              <p:cNvSpPr/>
              <p:nvPr/>
            </p:nvSpPr>
            <p:spPr>
              <a:xfrm flipH="1">
                <a:off x="4809901" y="4529481"/>
                <a:ext cx="75481" cy="175947"/>
              </a:xfrm>
              <a:custGeom>
                <a:avLst/>
                <a:gdLst/>
                <a:ahLst/>
                <a:cxnLst/>
                <a:rect l="l" t="t" r="r" b="b"/>
                <a:pathLst>
                  <a:path w="1435" h="3345" extrusionOk="0">
                    <a:moveTo>
                      <a:pt x="634" y="0"/>
                    </a:moveTo>
                    <a:lnTo>
                      <a:pt x="634" y="200"/>
                    </a:lnTo>
                    <a:lnTo>
                      <a:pt x="534" y="200"/>
                    </a:lnTo>
                    <a:lnTo>
                      <a:pt x="534" y="33"/>
                    </a:lnTo>
                    <a:cubicBezTo>
                      <a:pt x="534" y="67"/>
                      <a:pt x="334" y="134"/>
                      <a:pt x="334" y="134"/>
                    </a:cubicBezTo>
                    <a:lnTo>
                      <a:pt x="334" y="200"/>
                    </a:lnTo>
                    <a:cubicBezTo>
                      <a:pt x="300" y="234"/>
                      <a:pt x="267" y="300"/>
                      <a:pt x="267" y="334"/>
                    </a:cubicBezTo>
                    <a:lnTo>
                      <a:pt x="267" y="634"/>
                    </a:lnTo>
                    <a:cubicBezTo>
                      <a:pt x="267" y="567"/>
                      <a:pt x="200" y="567"/>
                      <a:pt x="200" y="534"/>
                    </a:cubicBezTo>
                    <a:cubicBezTo>
                      <a:pt x="200" y="1068"/>
                      <a:pt x="0" y="1968"/>
                      <a:pt x="200" y="2535"/>
                    </a:cubicBezTo>
                    <a:cubicBezTo>
                      <a:pt x="200" y="2635"/>
                      <a:pt x="200" y="2702"/>
                      <a:pt x="267" y="2802"/>
                    </a:cubicBezTo>
                    <a:cubicBezTo>
                      <a:pt x="334" y="3002"/>
                      <a:pt x="200" y="2835"/>
                      <a:pt x="467" y="3036"/>
                    </a:cubicBezTo>
                    <a:lnTo>
                      <a:pt x="534" y="3036"/>
                    </a:lnTo>
                    <a:lnTo>
                      <a:pt x="534" y="3069"/>
                    </a:lnTo>
                    <a:cubicBezTo>
                      <a:pt x="634" y="3302"/>
                      <a:pt x="500" y="3136"/>
                      <a:pt x="767" y="3336"/>
                    </a:cubicBezTo>
                    <a:cubicBezTo>
                      <a:pt x="773" y="3342"/>
                      <a:pt x="784" y="3345"/>
                      <a:pt x="797" y="3345"/>
                    </a:cubicBezTo>
                    <a:cubicBezTo>
                      <a:pt x="856" y="3345"/>
                      <a:pt x="967" y="3290"/>
                      <a:pt x="967" y="3236"/>
                    </a:cubicBezTo>
                    <a:lnTo>
                      <a:pt x="1001" y="3236"/>
                    </a:lnTo>
                    <a:cubicBezTo>
                      <a:pt x="1009" y="3252"/>
                      <a:pt x="1028" y="3258"/>
                      <a:pt x="1053" y="3258"/>
                    </a:cubicBezTo>
                    <a:cubicBezTo>
                      <a:pt x="1129" y="3258"/>
                      <a:pt x="1252" y="3194"/>
                      <a:pt x="1201" y="3169"/>
                    </a:cubicBezTo>
                    <a:cubicBezTo>
                      <a:pt x="1168" y="3136"/>
                      <a:pt x="1134" y="3069"/>
                      <a:pt x="1101" y="3002"/>
                    </a:cubicBezTo>
                    <a:lnTo>
                      <a:pt x="1101" y="3002"/>
                    </a:lnTo>
                    <a:cubicBezTo>
                      <a:pt x="1101" y="3002"/>
                      <a:pt x="1134" y="3036"/>
                      <a:pt x="1168" y="3036"/>
                    </a:cubicBezTo>
                    <a:cubicBezTo>
                      <a:pt x="1174" y="3042"/>
                      <a:pt x="1188" y="3045"/>
                      <a:pt x="1205" y="3045"/>
                    </a:cubicBezTo>
                    <a:cubicBezTo>
                      <a:pt x="1279" y="3045"/>
                      <a:pt x="1422" y="2996"/>
                      <a:pt x="1368" y="2969"/>
                    </a:cubicBezTo>
                    <a:lnTo>
                      <a:pt x="1268" y="2835"/>
                    </a:lnTo>
                    <a:cubicBezTo>
                      <a:pt x="1301" y="2802"/>
                      <a:pt x="1434" y="2735"/>
                      <a:pt x="1368" y="2702"/>
                    </a:cubicBezTo>
                    <a:cubicBezTo>
                      <a:pt x="1301" y="2635"/>
                      <a:pt x="1201" y="2535"/>
                      <a:pt x="1168" y="2368"/>
                    </a:cubicBezTo>
                    <a:lnTo>
                      <a:pt x="1168" y="2335"/>
                    </a:lnTo>
                    <a:lnTo>
                      <a:pt x="1134" y="2268"/>
                    </a:lnTo>
                    <a:cubicBezTo>
                      <a:pt x="967" y="1768"/>
                      <a:pt x="967" y="1034"/>
                      <a:pt x="967" y="667"/>
                    </a:cubicBezTo>
                    <a:lnTo>
                      <a:pt x="967" y="500"/>
                    </a:lnTo>
                    <a:cubicBezTo>
                      <a:pt x="967" y="400"/>
                      <a:pt x="934" y="334"/>
                      <a:pt x="934" y="300"/>
                    </a:cubicBezTo>
                    <a:lnTo>
                      <a:pt x="934" y="634"/>
                    </a:lnTo>
                    <a:cubicBezTo>
                      <a:pt x="867" y="667"/>
                      <a:pt x="834" y="701"/>
                      <a:pt x="834" y="734"/>
                    </a:cubicBezTo>
                    <a:lnTo>
                      <a:pt x="834" y="834"/>
                    </a:lnTo>
                    <a:lnTo>
                      <a:pt x="801" y="834"/>
                    </a:lnTo>
                    <a:cubicBezTo>
                      <a:pt x="801" y="400"/>
                      <a:pt x="834" y="67"/>
                      <a:pt x="834" y="67"/>
                    </a:cubicBezTo>
                    <a:cubicBezTo>
                      <a:pt x="834" y="33"/>
                      <a:pt x="634" y="33"/>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2" name="Google Shape;4172;p40"/>
              <p:cNvSpPr/>
              <p:nvPr/>
            </p:nvSpPr>
            <p:spPr>
              <a:xfrm flipH="1">
                <a:off x="4832728" y="4554046"/>
                <a:ext cx="53" cy="1788"/>
              </a:xfrm>
              <a:custGeom>
                <a:avLst/>
                <a:gdLst/>
                <a:ahLst/>
                <a:cxnLst/>
                <a:rect l="l" t="t" r="r" b="b"/>
                <a:pathLst>
                  <a:path w="1" h="34" extrusionOk="0">
                    <a:moveTo>
                      <a:pt x="1" y="33"/>
                    </a:moveTo>
                    <a:lnTo>
                      <a:pt x="1" y="33"/>
                    </a:lnTo>
                    <a:cubicBezTo>
                      <a:pt x="1" y="0"/>
                      <a:pt x="1" y="33"/>
                      <a:pt x="1" y="3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3" name="Google Shape;4173;p40"/>
              <p:cNvSpPr/>
              <p:nvPr/>
            </p:nvSpPr>
            <p:spPr>
              <a:xfrm flipH="1">
                <a:off x="4927463" y="4361002"/>
                <a:ext cx="52705" cy="124662"/>
              </a:xfrm>
              <a:custGeom>
                <a:avLst/>
                <a:gdLst/>
                <a:ahLst/>
                <a:cxnLst/>
                <a:rect l="l" t="t" r="r" b="b"/>
                <a:pathLst>
                  <a:path w="1002" h="2370" extrusionOk="0">
                    <a:moveTo>
                      <a:pt x="501" y="1"/>
                    </a:moveTo>
                    <a:lnTo>
                      <a:pt x="501" y="201"/>
                    </a:lnTo>
                    <a:lnTo>
                      <a:pt x="468" y="201"/>
                    </a:lnTo>
                    <a:lnTo>
                      <a:pt x="468" y="34"/>
                    </a:lnTo>
                    <a:cubicBezTo>
                      <a:pt x="468" y="68"/>
                      <a:pt x="268" y="68"/>
                      <a:pt x="268" y="101"/>
                    </a:cubicBezTo>
                    <a:lnTo>
                      <a:pt x="268" y="201"/>
                    </a:lnTo>
                    <a:cubicBezTo>
                      <a:pt x="201" y="234"/>
                      <a:pt x="168" y="268"/>
                      <a:pt x="168" y="334"/>
                    </a:cubicBezTo>
                    <a:lnTo>
                      <a:pt x="168" y="601"/>
                    </a:lnTo>
                    <a:cubicBezTo>
                      <a:pt x="168" y="501"/>
                      <a:pt x="168" y="401"/>
                      <a:pt x="134" y="268"/>
                    </a:cubicBezTo>
                    <a:cubicBezTo>
                      <a:pt x="134" y="368"/>
                      <a:pt x="134" y="401"/>
                      <a:pt x="101" y="501"/>
                    </a:cubicBezTo>
                    <a:lnTo>
                      <a:pt x="101" y="535"/>
                    </a:lnTo>
                    <a:lnTo>
                      <a:pt x="1" y="1902"/>
                    </a:lnTo>
                    <a:lnTo>
                      <a:pt x="34" y="1902"/>
                    </a:lnTo>
                    <a:lnTo>
                      <a:pt x="34" y="2069"/>
                    </a:lnTo>
                    <a:cubicBezTo>
                      <a:pt x="34" y="2069"/>
                      <a:pt x="153" y="2084"/>
                      <a:pt x="232" y="2084"/>
                    </a:cubicBezTo>
                    <a:cubicBezTo>
                      <a:pt x="271" y="2084"/>
                      <a:pt x="301" y="2080"/>
                      <a:pt x="301" y="2069"/>
                    </a:cubicBezTo>
                    <a:lnTo>
                      <a:pt x="334" y="2069"/>
                    </a:lnTo>
                    <a:lnTo>
                      <a:pt x="334" y="2369"/>
                    </a:lnTo>
                    <a:lnTo>
                      <a:pt x="601" y="2369"/>
                    </a:lnTo>
                    <a:lnTo>
                      <a:pt x="601" y="2336"/>
                    </a:lnTo>
                    <a:lnTo>
                      <a:pt x="835" y="2336"/>
                    </a:lnTo>
                    <a:lnTo>
                      <a:pt x="835" y="2169"/>
                    </a:lnTo>
                    <a:lnTo>
                      <a:pt x="1002" y="2169"/>
                    </a:lnTo>
                    <a:lnTo>
                      <a:pt x="1002" y="1936"/>
                    </a:lnTo>
                    <a:lnTo>
                      <a:pt x="935" y="1902"/>
                    </a:lnTo>
                    <a:cubicBezTo>
                      <a:pt x="868" y="1569"/>
                      <a:pt x="868" y="1202"/>
                      <a:pt x="835" y="868"/>
                    </a:cubicBezTo>
                    <a:lnTo>
                      <a:pt x="835" y="568"/>
                    </a:lnTo>
                    <a:cubicBezTo>
                      <a:pt x="835" y="501"/>
                      <a:pt x="801" y="401"/>
                      <a:pt x="801" y="334"/>
                    </a:cubicBezTo>
                    <a:cubicBezTo>
                      <a:pt x="801" y="434"/>
                      <a:pt x="801" y="535"/>
                      <a:pt x="768" y="668"/>
                    </a:cubicBezTo>
                    <a:lnTo>
                      <a:pt x="701" y="701"/>
                    </a:lnTo>
                    <a:lnTo>
                      <a:pt x="701" y="68"/>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4" name="Google Shape;4174;p40"/>
              <p:cNvSpPr/>
              <p:nvPr/>
            </p:nvSpPr>
            <p:spPr>
              <a:xfrm flipH="1">
                <a:off x="4781812" y="4285572"/>
                <a:ext cx="52705" cy="150962"/>
              </a:xfrm>
              <a:custGeom>
                <a:avLst/>
                <a:gdLst/>
                <a:ahLst/>
                <a:cxnLst/>
                <a:rect l="l" t="t" r="r" b="b"/>
                <a:pathLst>
                  <a:path w="1002" h="2870" extrusionOk="0">
                    <a:moveTo>
                      <a:pt x="467" y="0"/>
                    </a:moveTo>
                    <a:lnTo>
                      <a:pt x="467" y="201"/>
                    </a:lnTo>
                    <a:lnTo>
                      <a:pt x="401" y="201"/>
                    </a:lnTo>
                    <a:lnTo>
                      <a:pt x="401" y="34"/>
                    </a:lnTo>
                    <a:cubicBezTo>
                      <a:pt x="401" y="100"/>
                      <a:pt x="201" y="100"/>
                      <a:pt x="201" y="134"/>
                    </a:cubicBezTo>
                    <a:lnTo>
                      <a:pt x="201" y="201"/>
                    </a:lnTo>
                    <a:cubicBezTo>
                      <a:pt x="167" y="267"/>
                      <a:pt x="134" y="301"/>
                      <a:pt x="134" y="334"/>
                    </a:cubicBezTo>
                    <a:lnTo>
                      <a:pt x="134" y="267"/>
                    </a:lnTo>
                    <a:cubicBezTo>
                      <a:pt x="134" y="334"/>
                      <a:pt x="67" y="401"/>
                      <a:pt x="67" y="501"/>
                    </a:cubicBezTo>
                    <a:cubicBezTo>
                      <a:pt x="34" y="1135"/>
                      <a:pt x="0" y="1802"/>
                      <a:pt x="0" y="2436"/>
                    </a:cubicBezTo>
                    <a:lnTo>
                      <a:pt x="34" y="2436"/>
                    </a:lnTo>
                    <a:lnTo>
                      <a:pt x="34" y="2602"/>
                    </a:lnTo>
                    <a:cubicBezTo>
                      <a:pt x="34" y="2602"/>
                      <a:pt x="152" y="2617"/>
                      <a:pt x="232" y="2617"/>
                    </a:cubicBezTo>
                    <a:cubicBezTo>
                      <a:pt x="271" y="2617"/>
                      <a:pt x="301" y="2613"/>
                      <a:pt x="301" y="2602"/>
                    </a:cubicBezTo>
                    <a:lnTo>
                      <a:pt x="334" y="2602"/>
                    </a:lnTo>
                    <a:lnTo>
                      <a:pt x="334" y="2869"/>
                    </a:lnTo>
                    <a:lnTo>
                      <a:pt x="568" y="2869"/>
                    </a:lnTo>
                    <a:lnTo>
                      <a:pt x="568" y="2836"/>
                    </a:lnTo>
                    <a:lnTo>
                      <a:pt x="834" y="2836"/>
                    </a:lnTo>
                    <a:lnTo>
                      <a:pt x="834" y="2669"/>
                    </a:lnTo>
                    <a:lnTo>
                      <a:pt x="1001" y="2669"/>
                    </a:lnTo>
                    <a:lnTo>
                      <a:pt x="1001" y="2469"/>
                    </a:lnTo>
                    <a:lnTo>
                      <a:pt x="834" y="2502"/>
                    </a:lnTo>
                    <a:cubicBezTo>
                      <a:pt x="801" y="1969"/>
                      <a:pt x="801" y="1435"/>
                      <a:pt x="734" y="868"/>
                    </a:cubicBezTo>
                    <a:lnTo>
                      <a:pt x="734" y="601"/>
                    </a:lnTo>
                    <a:lnTo>
                      <a:pt x="734" y="534"/>
                    </a:lnTo>
                    <a:cubicBezTo>
                      <a:pt x="734" y="467"/>
                      <a:pt x="701" y="367"/>
                      <a:pt x="701" y="301"/>
                    </a:cubicBezTo>
                    <a:lnTo>
                      <a:pt x="701" y="634"/>
                    </a:lnTo>
                    <a:cubicBezTo>
                      <a:pt x="701" y="668"/>
                      <a:pt x="668" y="668"/>
                      <a:pt x="668" y="701"/>
                    </a:cubicBezTo>
                    <a:lnTo>
                      <a:pt x="668" y="100"/>
                    </a:lnTo>
                    <a:cubicBezTo>
                      <a:pt x="668" y="34"/>
                      <a:pt x="467" y="34"/>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5" name="Google Shape;4175;p40"/>
              <p:cNvSpPr/>
              <p:nvPr/>
            </p:nvSpPr>
            <p:spPr>
              <a:xfrm flipH="1">
                <a:off x="4860765" y="4110097"/>
                <a:ext cx="52705" cy="120664"/>
              </a:xfrm>
              <a:custGeom>
                <a:avLst/>
                <a:gdLst/>
                <a:ahLst/>
                <a:cxnLst/>
                <a:rect l="l" t="t" r="r" b="b"/>
                <a:pathLst>
                  <a:path w="1002" h="2294" extrusionOk="0">
                    <a:moveTo>
                      <a:pt x="501" y="1"/>
                    </a:moveTo>
                    <a:lnTo>
                      <a:pt x="501" y="201"/>
                    </a:lnTo>
                    <a:lnTo>
                      <a:pt x="434" y="201"/>
                    </a:lnTo>
                    <a:lnTo>
                      <a:pt x="434" y="34"/>
                    </a:lnTo>
                    <a:cubicBezTo>
                      <a:pt x="434" y="101"/>
                      <a:pt x="234" y="101"/>
                      <a:pt x="234" y="134"/>
                    </a:cubicBezTo>
                    <a:lnTo>
                      <a:pt x="234" y="201"/>
                    </a:lnTo>
                    <a:cubicBezTo>
                      <a:pt x="201" y="268"/>
                      <a:pt x="167" y="301"/>
                      <a:pt x="167" y="334"/>
                    </a:cubicBezTo>
                    <a:lnTo>
                      <a:pt x="167" y="634"/>
                    </a:lnTo>
                    <a:cubicBezTo>
                      <a:pt x="167" y="501"/>
                      <a:pt x="167" y="434"/>
                      <a:pt x="100" y="301"/>
                    </a:cubicBezTo>
                    <a:cubicBezTo>
                      <a:pt x="100" y="368"/>
                      <a:pt x="67" y="468"/>
                      <a:pt x="67" y="534"/>
                    </a:cubicBezTo>
                    <a:cubicBezTo>
                      <a:pt x="34" y="968"/>
                      <a:pt x="0" y="1368"/>
                      <a:pt x="0" y="1802"/>
                    </a:cubicBezTo>
                    <a:lnTo>
                      <a:pt x="34" y="1802"/>
                    </a:lnTo>
                    <a:lnTo>
                      <a:pt x="34" y="1969"/>
                    </a:lnTo>
                    <a:cubicBezTo>
                      <a:pt x="34" y="1985"/>
                      <a:pt x="92" y="1994"/>
                      <a:pt x="151" y="1994"/>
                    </a:cubicBezTo>
                    <a:cubicBezTo>
                      <a:pt x="209" y="1994"/>
                      <a:pt x="267" y="1985"/>
                      <a:pt x="267" y="1969"/>
                    </a:cubicBezTo>
                    <a:lnTo>
                      <a:pt x="334" y="1969"/>
                    </a:lnTo>
                    <a:lnTo>
                      <a:pt x="334" y="2269"/>
                    </a:lnTo>
                    <a:cubicBezTo>
                      <a:pt x="334" y="2286"/>
                      <a:pt x="392" y="2294"/>
                      <a:pt x="451" y="2294"/>
                    </a:cubicBezTo>
                    <a:cubicBezTo>
                      <a:pt x="509" y="2294"/>
                      <a:pt x="567" y="2286"/>
                      <a:pt x="567" y="2269"/>
                    </a:cubicBezTo>
                    <a:lnTo>
                      <a:pt x="567" y="2202"/>
                    </a:lnTo>
                    <a:cubicBezTo>
                      <a:pt x="567" y="2236"/>
                      <a:pt x="634" y="2252"/>
                      <a:pt x="701" y="2252"/>
                    </a:cubicBezTo>
                    <a:cubicBezTo>
                      <a:pt x="768" y="2252"/>
                      <a:pt x="834" y="2236"/>
                      <a:pt x="834" y="2202"/>
                    </a:cubicBezTo>
                    <a:lnTo>
                      <a:pt x="834" y="2035"/>
                    </a:lnTo>
                    <a:lnTo>
                      <a:pt x="1001" y="2035"/>
                    </a:lnTo>
                    <a:lnTo>
                      <a:pt x="1001" y="1835"/>
                    </a:lnTo>
                    <a:lnTo>
                      <a:pt x="901" y="1835"/>
                    </a:lnTo>
                    <a:cubicBezTo>
                      <a:pt x="868" y="1468"/>
                      <a:pt x="868" y="1101"/>
                      <a:pt x="834" y="701"/>
                    </a:cubicBezTo>
                    <a:lnTo>
                      <a:pt x="834" y="601"/>
                    </a:lnTo>
                    <a:cubicBezTo>
                      <a:pt x="834" y="501"/>
                      <a:pt x="801" y="434"/>
                      <a:pt x="801" y="334"/>
                    </a:cubicBezTo>
                    <a:cubicBezTo>
                      <a:pt x="801" y="468"/>
                      <a:pt x="801" y="601"/>
                      <a:pt x="734" y="668"/>
                    </a:cubicBezTo>
                    <a:lnTo>
                      <a:pt x="701" y="701"/>
                    </a:lnTo>
                    <a:lnTo>
                      <a:pt x="701" y="101"/>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6" name="Google Shape;4176;p40"/>
              <p:cNvSpPr/>
              <p:nvPr/>
            </p:nvSpPr>
            <p:spPr>
              <a:xfrm flipH="1">
                <a:off x="4760771" y="4010103"/>
                <a:ext cx="56177" cy="120559"/>
              </a:xfrm>
              <a:custGeom>
                <a:avLst/>
                <a:gdLst/>
                <a:ahLst/>
                <a:cxnLst/>
                <a:rect l="l" t="t" r="r" b="b"/>
                <a:pathLst>
                  <a:path w="1068" h="2292" extrusionOk="0">
                    <a:moveTo>
                      <a:pt x="400" y="267"/>
                    </a:moveTo>
                    <a:cubicBezTo>
                      <a:pt x="387" y="307"/>
                      <a:pt x="379" y="336"/>
                      <a:pt x="374" y="363"/>
                    </a:cubicBezTo>
                    <a:lnTo>
                      <a:pt x="374" y="363"/>
                    </a:lnTo>
                    <a:cubicBezTo>
                      <a:pt x="383" y="331"/>
                      <a:pt x="392" y="299"/>
                      <a:pt x="400" y="267"/>
                    </a:cubicBezTo>
                    <a:close/>
                    <a:moveTo>
                      <a:pt x="1067" y="534"/>
                    </a:moveTo>
                    <a:cubicBezTo>
                      <a:pt x="1067" y="536"/>
                      <a:pt x="1067" y="537"/>
                      <a:pt x="1067" y="539"/>
                    </a:cubicBezTo>
                    <a:lnTo>
                      <a:pt x="1067" y="539"/>
                    </a:lnTo>
                    <a:cubicBezTo>
                      <a:pt x="1067" y="536"/>
                      <a:pt x="1067" y="534"/>
                      <a:pt x="1067" y="534"/>
                    </a:cubicBezTo>
                    <a:close/>
                    <a:moveTo>
                      <a:pt x="734" y="0"/>
                    </a:moveTo>
                    <a:cubicBezTo>
                      <a:pt x="734" y="67"/>
                      <a:pt x="701" y="100"/>
                      <a:pt x="701" y="200"/>
                    </a:cubicBezTo>
                    <a:lnTo>
                      <a:pt x="667" y="200"/>
                    </a:lnTo>
                    <a:cubicBezTo>
                      <a:pt x="667" y="167"/>
                      <a:pt x="701" y="67"/>
                      <a:pt x="701" y="34"/>
                    </a:cubicBezTo>
                    <a:lnTo>
                      <a:pt x="701" y="34"/>
                    </a:lnTo>
                    <a:cubicBezTo>
                      <a:pt x="700" y="67"/>
                      <a:pt x="500" y="67"/>
                      <a:pt x="500" y="100"/>
                    </a:cubicBezTo>
                    <a:cubicBezTo>
                      <a:pt x="500" y="167"/>
                      <a:pt x="500" y="200"/>
                      <a:pt x="434" y="234"/>
                    </a:cubicBezTo>
                    <a:cubicBezTo>
                      <a:pt x="400" y="267"/>
                      <a:pt x="400" y="267"/>
                      <a:pt x="400" y="334"/>
                    </a:cubicBezTo>
                    <a:cubicBezTo>
                      <a:pt x="400" y="401"/>
                      <a:pt x="367" y="434"/>
                      <a:pt x="367" y="534"/>
                    </a:cubicBezTo>
                    <a:lnTo>
                      <a:pt x="367" y="501"/>
                    </a:lnTo>
                    <a:cubicBezTo>
                      <a:pt x="367" y="440"/>
                      <a:pt x="367" y="404"/>
                      <a:pt x="374" y="363"/>
                    </a:cubicBezTo>
                    <a:lnTo>
                      <a:pt x="374" y="363"/>
                    </a:lnTo>
                    <a:cubicBezTo>
                      <a:pt x="246" y="827"/>
                      <a:pt x="94" y="1267"/>
                      <a:pt x="0" y="1735"/>
                    </a:cubicBezTo>
                    <a:cubicBezTo>
                      <a:pt x="0" y="1735"/>
                      <a:pt x="33" y="1735"/>
                      <a:pt x="67" y="1768"/>
                    </a:cubicBezTo>
                    <a:cubicBezTo>
                      <a:pt x="67" y="1835"/>
                      <a:pt x="33" y="1902"/>
                      <a:pt x="33" y="1935"/>
                    </a:cubicBezTo>
                    <a:cubicBezTo>
                      <a:pt x="33" y="1935"/>
                      <a:pt x="180" y="2009"/>
                      <a:pt x="243" y="2009"/>
                    </a:cubicBezTo>
                    <a:cubicBezTo>
                      <a:pt x="254" y="2009"/>
                      <a:pt x="262" y="2007"/>
                      <a:pt x="267" y="2002"/>
                    </a:cubicBezTo>
                    <a:lnTo>
                      <a:pt x="267" y="1935"/>
                    </a:lnTo>
                    <a:cubicBezTo>
                      <a:pt x="334" y="1935"/>
                      <a:pt x="367" y="1935"/>
                      <a:pt x="367" y="2002"/>
                    </a:cubicBezTo>
                    <a:cubicBezTo>
                      <a:pt x="367" y="2068"/>
                      <a:pt x="334" y="2169"/>
                      <a:pt x="334" y="2235"/>
                    </a:cubicBezTo>
                    <a:cubicBezTo>
                      <a:pt x="334" y="2235"/>
                      <a:pt x="446" y="2292"/>
                      <a:pt x="517" y="2292"/>
                    </a:cubicBezTo>
                    <a:cubicBezTo>
                      <a:pt x="540" y="2292"/>
                      <a:pt x="559" y="2285"/>
                      <a:pt x="567" y="2269"/>
                    </a:cubicBezTo>
                    <a:lnTo>
                      <a:pt x="567" y="2202"/>
                    </a:lnTo>
                    <a:cubicBezTo>
                      <a:pt x="600" y="2235"/>
                      <a:pt x="767" y="2235"/>
                      <a:pt x="767" y="2235"/>
                    </a:cubicBezTo>
                    <a:cubicBezTo>
                      <a:pt x="767" y="2169"/>
                      <a:pt x="834" y="2102"/>
                      <a:pt x="834" y="2035"/>
                    </a:cubicBezTo>
                    <a:lnTo>
                      <a:pt x="934" y="2035"/>
                    </a:lnTo>
                    <a:cubicBezTo>
                      <a:pt x="934" y="1935"/>
                      <a:pt x="1001" y="1868"/>
                      <a:pt x="1001" y="1835"/>
                    </a:cubicBezTo>
                    <a:lnTo>
                      <a:pt x="901" y="1702"/>
                    </a:lnTo>
                    <a:cubicBezTo>
                      <a:pt x="967" y="1336"/>
                      <a:pt x="1034" y="905"/>
                      <a:pt x="1067" y="539"/>
                    </a:cubicBezTo>
                    <a:lnTo>
                      <a:pt x="1067" y="539"/>
                    </a:lnTo>
                    <a:cubicBezTo>
                      <a:pt x="1066" y="548"/>
                      <a:pt x="1060" y="567"/>
                      <a:pt x="1034" y="567"/>
                    </a:cubicBezTo>
                    <a:lnTo>
                      <a:pt x="1034" y="534"/>
                    </a:lnTo>
                    <a:cubicBezTo>
                      <a:pt x="1034" y="434"/>
                      <a:pt x="1001" y="367"/>
                      <a:pt x="1001" y="267"/>
                    </a:cubicBezTo>
                    <a:cubicBezTo>
                      <a:pt x="934" y="434"/>
                      <a:pt x="901" y="601"/>
                      <a:pt x="867" y="834"/>
                    </a:cubicBezTo>
                    <a:lnTo>
                      <a:pt x="767" y="834"/>
                    </a:lnTo>
                    <a:lnTo>
                      <a:pt x="767" y="768"/>
                    </a:lnTo>
                    <a:cubicBezTo>
                      <a:pt x="834" y="534"/>
                      <a:pt x="867" y="267"/>
                      <a:pt x="934" y="67"/>
                    </a:cubicBezTo>
                    <a:cubicBezTo>
                      <a:pt x="934" y="67"/>
                      <a:pt x="734" y="34"/>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7" name="Google Shape;4177;p40"/>
              <p:cNvSpPr/>
              <p:nvPr/>
            </p:nvSpPr>
            <p:spPr>
              <a:xfrm flipH="1">
                <a:off x="4902898" y="3810064"/>
                <a:ext cx="57965" cy="139443"/>
              </a:xfrm>
              <a:custGeom>
                <a:avLst/>
                <a:gdLst/>
                <a:ahLst/>
                <a:cxnLst/>
                <a:rect l="l" t="t" r="r" b="b"/>
                <a:pathLst>
                  <a:path w="1102" h="2651" extrusionOk="0">
                    <a:moveTo>
                      <a:pt x="635" y="1"/>
                    </a:moveTo>
                    <a:lnTo>
                      <a:pt x="635" y="201"/>
                    </a:lnTo>
                    <a:lnTo>
                      <a:pt x="601" y="201"/>
                    </a:lnTo>
                    <a:lnTo>
                      <a:pt x="601" y="34"/>
                    </a:lnTo>
                    <a:cubicBezTo>
                      <a:pt x="601" y="67"/>
                      <a:pt x="401" y="67"/>
                      <a:pt x="401" y="134"/>
                    </a:cubicBezTo>
                    <a:lnTo>
                      <a:pt x="401" y="201"/>
                    </a:lnTo>
                    <a:cubicBezTo>
                      <a:pt x="334" y="234"/>
                      <a:pt x="301" y="301"/>
                      <a:pt x="301" y="334"/>
                    </a:cubicBezTo>
                    <a:lnTo>
                      <a:pt x="301" y="501"/>
                    </a:lnTo>
                    <a:cubicBezTo>
                      <a:pt x="301" y="401"/>
                      <a:pt x="301" y="368"/>
                      <a:pt x="268" y="301"/>
                    </a:cubicBezTo>
                    <a:cubicBezTo>
                      <a:pt x="268" y="368"/>
                      <a:pt x="268" y="468"/>
                      <a:pt x="234" y="501"/>
                    </a:cubicBezTo>
                    <a:cubicBezTo>
                      <a:pt x="134" y="1035"/>
                      <a:pt x="101" y="1635"/>
                      <a:pt x="1" y="2169"/>
                    </a:cubicBezTo>
                    <a:lnTo>
                      <a:pt x="67" y="2169"/>
                    </a:lnTo>
                    <a:lnTo>
                      <a:pt x="67" y="2336"/>
                    </a:lnTo>
                    <a:lnTo>
                      <a:pt x="301" y="2369"/>
                    </a:lnTo>
                    <a:lnTo>
                      <a:pt x="301" y="2336"/>
                    </a:lnTo>
                    <a:lnTo>
                      <a:pt x="401" y="2336"/>
                    </a:lnTo>
                    <a:cubicBezTo>
                      <a:pt x="401" y="2402"/>
                      <a:pt x="334" y="2536"/>
                      <a:pt x="334" y="2636"/>
                    </a:cubicBezTo>
                    <a:cubicBezTo>
                      <a:pt x="334" y="2636"/>
                      <a:pt x="453" y="2651"/>
                      <a:pt x="532" y="2651"/>
                    </a:cubicBezTo>
                    <a:cubicBezTo>
                      <a:pt x="572" y="2651"/>
                      <a:pt x="601" y="2647"/>
                      <a:pt x="601" y="2636"/>
                    </a:cubicBezTo>
                    <a:lnTo>
                      <a:pt x="601" y="2536"/>
                    </a:lnTo>
                    <a:cubicBezTo>
                      <a:pt x="623" y="2536"/>
                      <a:pt x="705" y="2551"/>
                      <a:pt x="757" y="2551"/>
                    </a:cubicBezTo>
                    <a:cubicBezTo>
                      <a:pt x="783" y="2551"/>
                      <a:pt x="801" y="2547"/>
                      <a:pt x="801" y="2536"/>
                    </a:cubicBezTo>
                    <a:cubicBezTo>
                      <a:pt x="801" y="2502"/>
                      <a:pt x="801" y="2402"/>
                      <a:pt x="868" y="2369"/>
                    </a:cubicBezTo>
                    <a:lnTo>
                      <a:pt x="968" y="2369"/>
                    </a:lnTo>
                    <a:cubicBezTo>
                      <a:pt x="968" y="2302"/>
                      <a:pt x="1035" y="2202"/>
                      <a:pt x="1035" y="2169"/>
                    </a:cubicBezTo>
                    <a:cubicBezTo>
                      <a:pt x="1102" y="1535"/>
                      <a:pt x="1102" y="901"/>
                      <a:pt x="901" y="301"/>
                    </a:cubicBezTo>
                    <a:cubicBezTo>
                      <a:pt x="901" y="401"/>
                      <a:pt x="868" y="534"/>
                      <a:pt x="868" y="634"/>
                    </a:cubicBezTo>
                    <a:lnTo>
                      <a:pt x="868" y="34"/>
                    </a:lnTo>
                    <a:cubicBezTo>
                      <a:pt x="868" y="1"/>
                      <a:pt x="635" y="1"/>
                      <a:pt x="63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8" name="Google Shape;4178;p40"/>
              <p:cNvSpPr/>
              <p:nvPr/>
            </p:nvSpPr>
            <p:spPr>
              <a:xfrm flipH="1">
                <a:off x="4788860" y="3688977"/>
                <a:ext cx="54441" cy="170056"/>
              </a:xfrm>
              <a:custGeom>
                <a:avLst/>
                <a:gdLst/>
                <a:ahLst/>
                <a:cxnLst/>
                <a:rect l="l" t="t" r="r" b="b"/>
                <a:pathLst>
                  <a:path w="1035" h="3233" extrusionOk="0">
                    <a:moveTo>
                      <a:pt x="568" y="1"/>
                    </a:moveTo>
                    <a:lnTo>
                      <a:pt x="568" y="201"/>
                    </a:lnTo>
                    <a:lnTo>
                      <a:pt x="534" y="201"/>
                    </a:lnTo>
                    <a:lnTo>
                      <a:pt x="534" y="34"/>
                    </a:lnTo>
                    <a:cubicBezTo>
                      <a:pt x="534" y="101"/>
                      <a:pt x="334" y="134"/>
                      <a:pt x="334" y="134"/>
                    </a:cubicBezTo>
                    <a:lnTo>
                      <a:pt x="334" y="201"/>
                    </a:lnTo>
                    <a:cubicBezTo>
                      <a:pt x="268" y="268"/>
                      <a:pt x="234" y="301"/>
                      <a:pt x="234" y="335"/>
                    </a:cubicBezTo>
                    <a:lnTo>
                      <a:pt x="234" y="535"/>
                    </a:lnTo>
                    <a:cubicBezTo>
                      <a:pt x="234" y="468"/>
                      <a:pt x="234" y="368"/>
                      <a:pt x="201" y="301"/>
                    </a:cubicBezTo>
                    <a:cubicBezTo>
                      <a:pt x="201" y="368"/>
                      <a:pt x="167" y="468"/>
                      <a:pt x="167" y="535"/>
                    </a:cubicBezTo>
                    <a:cubicBezTo>
                      <a:pt x="101" y="1302"/>
                      <a:pt x="34" y="2002"/>
                      <a:pt x="1" y="2770"/>
                    </a:cubicBezTo>
                    <a:lnTo>
                      <a:pt x="34" y="2770"/>
                    </a:lnTo>
                    <a:lnTo>
                      <a:pt x="34" y="2936"/>
                    </a:lnTo>
                    <a:cubicBezTo>
                      <a:pt x="34" y="2936"/>
                      <a:pt x="153" y="2951"/>
                      <a:pt x="232" y="2951"/>
                    </a:cubicBezTo>
                    <a:cubicBezTo>
                      <a:pt x="271" y="2951"/>
                      <a:pt x="301" y="2948"/>
                      <a:pt x="301" y="2936"/>
                    </a:cubicBezTo>
                    <a:lnTo>
                      <a:pt x="368" y="2936"/>
                    </a:lnTo>
                    <a:cubicBezTo>
                      <a:pt x="368" y="3003"/>
                      <a:pt x="368" y="3103"/>
                      <a:pt x="334" y="3203"/>
                    </a:cubicBezTo>
                    <a:cubicBezTo>
                      <a:pt x="334" y="3203"/>
                      <a:pt x="438" y="3233"/>
                      <a:pt x="507" y="3233"/>
                    </a:cubicBezTo>
                    <a:cubicBezTo>
                      <a:pt x="542" y="3233"/>
                      <a:pt x="568" y="3226"/>
                      <a:pt x="568" y="3203"/>
                    </a:cubicBezTo>
                    <a:lnTo>
                      <a:pt x="568" y="3170"/>
                    </a:lnTo>
                    <a:cubicBezTo>
                      <a:pt x="568" y="3170"/>
                      <a:pt x="657" y="3185"/>
                      <a:pt x="736" y="3185"/>
                    </a:cubicBezTo>
                    <a:cubicBezTo>
                      <a:pt x="775" y="3185"/>
                      <a:pt x="812" y="3181"/>
                      <a:pt x="835" y="3170"/>
                    </a:cubicBezTo>
                    <a:cubicBezTo>
                      <a:pt x="835" y="3137"/>
                      <a:pt x="835" y="3036"/>
                      <a:pt x="868" y="3003"/>
                    </a:cubicBezTo>
                    <a:lnTo>
                      <a:pt x="1001" y="3003"/>
                    </a:lnTo>
                    <a:cubicBezTo>
                      <a:pt x="1001" y="2936"/>
                      <a:pt x="1001" y="2836"/>
                      <a:pt x="1035" y="2803"/>
                    </a:cubicBezTo>
                    <a:cubicBezTo>
                      <a:pt x="1035" y="2102"/>
                      <a:pt x="1035" y="1369"/>
                      <a:pt x="901" y="701"/>
                    </a:cubicBezTo>
                    <a:lnTo>
                      <a:pt x="901" y="535"/>
                    </a:lnTo>
                    <a:lnTo>
                      <a:pt x="901" y="501"/>
                    </a:lnTo>
                    <a:cubicBezTo>
                      <a:pt x="901" y="435"/>
                      <a:pt x="868" y="335"/>
                      <a:pt x="868" y="301"/>
                    </a:cubicBezTo>
                    <a:cubicBezTo>
                      <a:pt x="868" y="435"/>
                      <a:pt x="868" y="501"/>
                      <a:pt x="835" y="635"/>
                    </a:cubicBezTo>
                    <a:lnTo>
                      <a:pt x="835" y="668"/>
                    </a:lnTo>
                    <a:cubicBezTo>
                      <a:pt x="835" y="468"/>
                      <a:pt x="835" y="301"/>
                      <a:pt x="768" y="101"/>
                    </a:cubicBezTo>
                    <a:cubicBezTo>
                      <a:pt x="768" y="34"/>
                      <a:pt x="568" y="34"/>
                      <a:pt x="5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9" name="Google Shape;4179;p40"/>
              <p:cNvSpPr/>
              <p:nvPr/>
            </p:nvSpPr>
            <p:spPr>
              <a:xfrm flipH="1">
                <a:off x="4888854" y="3518814"/>
                <a:ext cx="54441" cy="127713"/>
              </a:xfrm>
              <a:custGeom>
                <a:avLst/>
                <a:gdLst/>
                <a:ahLst/>
                <a:cxnLst/>
                <a:rect l="l" t="t" r="r" b="b"/>
                <a:pathLst>
                  <a:path w="1035" h="2428"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0" y="401"/>
                      <a:pt x="100" y="501"/>
                    </a:cubicBezTo>
                    <a:cubicBezTo>
                      <a:pt x="67" y="1001"/>
                      <a:pt x="0" y="1435"/>
                      <a:pt x="0" y="1935"/>
                    </a:cubicBezTo>
                    <a:lnTo>
                      <a:pt x="67" y="1935"/>
                    </a:lnTo>
                    <a:lnTo>
                      <a:pt x="67" y="2102"/>
                    </a:lnTo>
                    <a:cubicBezTo>
                      <a:pt x="67" y="2135"/>
                      <a:pt x="125" y="2152"/>
                      <a:pt x="184" y="2152"/>
                    </a:cubicBezTo>
                    <a:cubicBezTo>
                      <a:pt x="242" y="2152"/>
                      <a:pt x="301" y="2135"/>
                      <a:pt x="301" y="2102"/>
                    </a:cubicBezTo>
                    <a:lnTo>
                      <a:pt x="367" y="2102"/>
                    </a:lnTo>
                    <a:lnTo>
                      <a:pt x="367" y="2402"/>
                    </a:lnTo>
                    <a:cubicBezTo>
                      <a:pt x="367" y="2419"/>
                      <a:pt x="426" y="2427"/>
                      <a:pt x="484" y="2427"/>
                    </a:cubicBezTo>
                    <a:cubicBezTo>
                      <a:pt x="542" y="2427"/>
                      <a:pt x="601" y="2419"/>
                      <a:pt x="601" y="2402"/>
                    </a:cubicBezTo>
                    <a:lnTo>
                      <a:pt x="601" y="2369"/>
                    </a:lnTo>
                    <a:cubicBezTo>
                      <a:pt x="601" y="2385"/>
                      <a:pt x="667" y="2394"/>
                      <a:pt x="734" y="2394"/>
                    </a:cubicBezTo>
                    <a:cubicBezTo>
                      <a:pt x="801" y="2394"/>
                      <a:pt x="868" y="2385"/>
                      <a:pt x="868" y="2369"/>
                    </a:cubicBezTo>
                    <a:lnTo>
                      <a:pt x="868" y="2202"/>
                    </a:lnTo>
                    <a:lnTo>
                      <a:pt x="1034" y="2202"/>
                    </a:lnTo>
                    <a:lnTo>
                      <a:pt x="1034" y="2002"/>
                    </a:lnTo>
                    <a:lnTo>
                      <a:pt x="901" y="2002"/>
                    </a:lnTo>
                    <a:cubicBezTo>
                      <a:pt x="868" y="1601"/>
                      <a:pt x="868" y="1235"/>
                      <a:pt x="801" y="868"/>
                    </a:cubicBezTo>
                    <a:lnTo>
                      <a:pt x="801" y="534"/>
                    </a:lnTo>
                    <a:cubicBezTo>
                      <a:pt x="801" y="434"/>
                      <a:pt x="768" y="367"/>
                      <a:pt x="768" y="267"/>
                    </a:cubicBezTo>
                    <a:cubicBezTo>
                      <a:pt x="768" y="401"/>
                      <a:pt x="768" y="501"/>
                      <a:pt x="734" y="601"/>
                    </a:cubicBezTo>
                    <a:cubicBezTo>
                      <a:pt x="734" y="667"/>
                      <a:pt x="667" y="667"/>
                      <a:pt x="667" y="701"/>
                    </a:cubicBezTo>
                    <a:lnTo>
                      <a:pt x="667" y="67"/>
                    </a:lnTo>
                    <a:cubicBezTo>
                      <a:pt x="667" y="34"/>
                      <a:pt x="467" y="34"/>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0" name="Google Shape;4180;p40"/>
              <p:cNvSpPr/>
              <p:nvPr/>
            </p:nvSpPr>
            <p:spPr>
              <a:xfrm flipH="1">
                <a:off x="4773080" y="3418768"/>
                <a:ext cx="52653" cy="152750"/>
              </a:xfrm>
              <a:custGeom>
                <a:avLst/>
                <a:gdLst/>
                <a:ahLst/>
                <a:cxnLst/>
                <a:rect l="l" t="t" r="r" b="b"/>
                <a:pathLst>
                  <a:path w="1001" h="2904" extrusionOk="0">
                    <a:moveTo>
                      <a:pt x="434" y="1"/>
                    </a:moveTo>
                    <a:lnTo>
                      <a:pt x="434" y="234"/>
                    </a:lnTo>
                    <a:lnTo>
                      <a:pt x="401" y="234"/>
                    </a:lnTo>
                    <a:lnTo>
                      <a:pt x="401" y="68"/>
                    </a:lnTo>
                    <a:cubicBezTo>
                      <a:pt x="401" y="101"/>
                      <a:pt x="200" y="101"/>
                      <a:pt x="200" y="134"/>
                    </a:cubicBezTo>
                    <a:lnTo>
                      <a:pt x="200" y="234"/>
                    </a:lnTo>
                    <a:cubicBezTo>
                      <a:pt x="167" y="268"/>
                      <a:pt x="100" y="301"/>
                      <a:pt x="100" y="335"/>
                    </a:cubicBezTo>
                    <a:lnTo>
                      <a:pt x="100" y="268"/>
                    </a:lnTo>
                    <a:cubicBezTo>
                      <a:pt x="100" y="335"/>
                      <a:pt x="67" y="435"/>
                      <a:pt x="67" y="501"/>
                    </a:cubicBezTo>
                    <a:cubicBezTo>
                      <a:pt x="34" y="1135"/>
                      <a:pt x="0" y="1802"/>
                      <a:pt x="0" y="2436"/>
                    </a:cubicBezTo>
                    <a:lnTo>
                      <a:pt x="34" y="2436"/>
                    </a:lnTo>
                    <a:lnTo>
                      <a:pt x="34" y="2603"/>
                    </a:lnTo>
                    <a:cubicBezTo>
                      <a:pt x="34" y="2603"/>
                      <a:pt x="152" y="2618"/>
                      <a:pt x="231" y="2618"/>
                    </a:cubicBezTo>
                    <a:cubicBezTo>
                      <a:pt x="271" y="2618"/>
                      <a:pt x="300" y="2614"/>
                      <a:pt x="300" y="2603"/>
                    </a:cubicBezTo>
                    <a:lnTo>
                      <a:pt x="334" y="2603"/>
                    </a:lnTo>
                    <a:lnTo>
                      <a:pt x="334" y="2903"/>
                    </a:lnTo>
                    <a:lnTo>
                      <a:pt x="567" y="2903"/>
                    </a:lnTo>
                    <a:lnTo>
                      <a:pt x="567" y="2836"/>
                    </a:lnTo>
                    <a:lnTo>
                      <a:pt x="834" y="2836"/>
                    </a:lnTo>
                    <a:lnTo>
                      <a:pt x="834" y="2670"/>
                    </a:lnTo>
                    <a:lnTo>
                      <a:pt x="1001" y="2670"/>
                    </a:lnTo>
                    <a:cubicBezTo>
                      <a:pt x="834" y="2636"/>
                      <a:pt x="834" y="2569"/>
                      <a:pt x="834" y="2469"/>
                    </a:cubicBezTo>
                    <a:cubicBezTo>
                      <a:pt x="801" y="1969"/>
                      <a:pt x="801" y="1435"/>
                      <a:pt x="734" y="935"/>
                    </a:cubicBezTo>
                    <a:lnTo>
                      <a:pt x="734" y="568"/>
                    </a:lnTo>
                    <a:cubicBezTo>
                      <a:pt x="734" y="468"/>
                      <a:pt x="701" y="401"/>
                      <a:pt x="701" y="301"/>
                    </a:cubicBezTo>
                    <a:lnTo>
                      <a:pt x="701" y="635"/>
                    </a:lnTo>
                    <a:cubicBezTo>
                      <a:pt x="701" y="668"/>
                      <a:pt x="667" y="668"/>
                      <a:pt x="667" y="735"/>
                    </a:cubicBezTo>
                    <a:lnTo>
                      <a:pt x="667" y="101"/>
                    </a:lnTo>
                    <a:cubicBezTo>
                      <a:pt x="667" y="68"/>
                      <a:pt x="434" y="68"/>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1" name="Google Shape;4181;p40"/>
              <p:cNvSpPr/>
              <p:nvPr/>
            </p:nvSpPr>
            <p:spPr>
              <a:xfrm flipH="1">
                <a:off x="4906423" y="3187168"/>
                <a:ext cx="52653" cy="131237"/>
              </a:xfrm>
              <a:custGeom>
                <a:avLst/>
                <a:gdLst/>
                <a:ahLst/>
                <a:cxnLst/>
                <a:rect l="l" t="t" r="r" b="b"/>
                <a:pathLst>
                  <a:path w="1001" h="2495" extrusionOk="0">
                    <a:moveTo>
                      <a:pt x="434" y="1"/>
                    </a:moveTo>
                    <a:lnTo>
                      <a:pt x="434" y="201"/>
                    </a:lnTo>
                    <a:lnTo>
                      <a:pt x="400" y="201"/>
                    </a:lnTo>
                    <a:lnTo>
                      <a:pt x="400" y="34"/>
                    </a:lnTo>
                    <a:cubicBezTo>
                      <a:pt x="400" y="68"/>
                      <a:pt x="200" y="68"/>
                      <a:pt x="200" y="134"/>
                    </a:cubicBezTo>
                    <a:lnTo>
                      <a:pt x="200" y="201"/>
                    </a:lnTo>
                    <a:cubicBezTo>
                      <a:pt x="134" y="234"/>
                      <a:pt x="100" y="301"/>
                      <a:pt x="100" y="334"/>
                    </a:cubicBezTo>
                    <a:lnTo>
                      <a:pt x="100" y="301"/>
                    </a:lnTo>
                    <a:cubicBezTo>
                      <a:pt x="100" y="368"/>
                      <a:pt x="67" y="468"/>
                      <a:pt x="67" y="535"/>
                    </a:cubicBezTo>
                    <a:cubicBezTo>
                      <a:pt x="33" y="1035"/>
                      <a:pt x="0" y="1502"/>
                      <a:pt x="0" y="2002"/>
                    </a:cubicBezTo>
                    <a:lnTo>
                      <a:pt x="33" y="2002"/>
                    </a:lnTo>
                    <a:lnTo>
                      <a:pt x="33" y="2169"/>
                    </a:lnTo>
                    <a:cubicBezTo>
                      <a:pt x="33" y="2186"/>
                      <a:pt x="92" y="2194"/>
                      <a:pt x="150" y="2194"/>
                    </a:cubicBezTo>
                    <a:cubicBezTo>
                      <a:pt x="209" y="2194"/>
                      <a:pt x="267" y="2186"/>
                      <a:pt x="267" y="2169"/>
                    </a:cubicBezTo>
                    <a:lnTo>
                      <a:pt x="334" y="2169"/>
                    </a:lnTo>
                    <a:lnTo>
                      <a:pt x="334" y="2469"/>
                    </a:lnTo>
                    <a:cubicBezTo>
                      <a:pt x="334" y="2486"/>
                      <a:pt x="392" y="2494"/>
                      <a:pt x="450" y="2494"/>
                    </a:cubicBezTo>
                    <a:cubicBezTo>
                      <a:pt x="509" y="2494"/>
                      <a:pt x="567" y="2486"/>
                      <a:pt x="567" y="2469"/>
                    </a:cubicBezTo>
                    <a:lnTo>
                      <a:pt x="567" y="2403"/>
                    </a:lnTo>
                    <a:cubicBezTo>
                      <a:pt x="567" y="2436"/>
                      <a:pt x="634" y="2453"/>
                      <a:pt x="701" y="2453"/>
                    </a:cubicBezTo>
                    <a:cubicBezTo>
                      <a:pt x="767" y="2453"/>
                      <a:pt x="834" y="2436"/>
                      <a:pt x="834" y="2403"/>
                    </a:cubicBezTo>
                    <a:lnTo>
                      <a:pt x="834" y="2236"/>
                    </a:lnTo>
                    <a:lnTo>
                      <a:pt x="1001" y="2236"/>
                    </a:lnTo>
                    <a:lnTo>
                      <a:pt x="1001" y="2036"/>
                    </a:lnTo>
                    <a:lnTo>
                      <a:pt x="834" y="2036"/>
                    </a:lnTo>
                    <a:cubicBezTo>
                      <a:pt x="767" y="1669"/>
                      <a:pt x="767" y="1302"/>
                      <a:pt x="734" y="868"/>
                    </a:cubicBezTo>
                    <a:lnTo>
                      <a:pt x="734" y="568"/>
                    </a:lnTo>
                    <a:cubicBezTo>
                      <a:pt x="734" y="501"/>
                      <a:pt x="701" y="401"/>
                      <a:pt x="701" y="334"/>
                    </a:cubicBezTo>
                    <a:lnTo>
                      <a:pt x="701" y="668"/>
                    </a:lnTo>
                    <a:lnTo>
                      <a:pt x="667" y="701"/>
                    </a:lnTo>
                    <a:lnTo>
                      <a:pt x="667" y="68"/>
                    </a:lnTo>
                    <a:cubicBezTo>
                      <a:pt x="667" y="34"/>
                      <a:pt x="434" y="34"/>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2" name="Google Shape;4182;p40"/>
              <p:cNvSpPr/>
              <p:nvPr/>
            </p:nvSpPr>
            <p:spPr>
              <a:xfrm flipH="1">
                <a:off x="4809900" y="3145088"/>
                <a:ext cx="56177" cy="115404"/>
              </a:xfrm>
              <a:custGeom>
                <a:avLst/>
                <a:gdLst/>
                <a:ahLst/>
                <a:cxnLst/>
                <a:rect l="l" t="t" r="r" b="b"/>
                <a:pathLst>
                  <a:path w="1068" h="2194" extrusionOk="0">
                    <a:moveTo>
                      <a:pt x="667" y="34"/>
                    </a:moveTo>
                    <a:cubicBezTo>
                      <a:pt x="660" y="41"/>
                      <a:pt x="654" y="52"/>
                      <a:pt x="650" y="64"/>
                    </a:cubicBezTo>
                    <a:lnTo>
                      <a:pt x="650" y="64"/>
                    </a:lnTo>
                    <a:cubicBezTo>
                      <a:pt x="661" y="56"/>
                      <a:pt x="667" y="46"/>
                      <a:pt x="667" y="34"/>
                    </a:cubicBezTo>
                    <a:close/>
                    <a:moveTo>
                      <a:pt x="734" y="0"/>
                    </a:moveTo>
                    <a:cubicBezTo>
                      <a:pt x="734" y="67"/>
                      <a:pt x="667" y="134"/>
                      <a:pt x="667" y="200"/>
                    </a:cubicBezTo>
                    <a:lnTo>
                      <a:pt x="634" y="200"/>
                    </a:lnTo>
                    <a:cubicBezTo>
                      <a:pt x="634" y="174"/>
                      <a:pt x="634" y="108"/>
                      <a:pt x="650" y="64"/>
                    </a:cubicBezTo>
                    <a:lnTo>
                      <a:pt x="650" y="64"/>
                    </a:lnTo>
                    <a:cubicBezTo>
                      <a:pt x="601" y="101"/>
                      <a:pt x="467" y="106"/>
                      <a:pt x="467" y="134"/>
                    </a:cubicBezTo>
                    <a:cubicBezTo>
                      <a:pt x="467" y="167"/>
                      <a:pt x="467" y="200"/>
                      <a:pt x="434" y="267"/>
                    </a:cubicBezTo>
                    <a:lnTo>
                      <a:pt x="334" y="334"/>
                    </a:lnTo>
                    <a:cubicBezTo>
                      <a:pt x="334" y="367"/>
                      <a:pt x="300" y="401"/>
                      <a:pt x="300" y="467"/>
                    </a:cubicBezTo>
                    <a:lnTo>
                      <a:pt x="300" y="300"/>
                    </a:lnTo>
                    <a:cubicBezTo>
                      <a:pt x="100" y="767"/>
                      <a:pt x="0" y="1201"/>
                      <a:pt x="100" y="1668"/>
                    </a:cubicBezTo>
                    <a:lnTo>
                      <a:pt x="100" y="1835"/>
                    </a:lnTo>
                    <a:cubicBezTo>
                      <a:pt x="100" y="1868"/>
                      <a:pt x="334" y="1868"/>
                      <a:pt x="334" y="1868"/>
                    </a:cubicBezTo>
                    <a:lnTo>
                      <a:pt x="367" y="1868"/>
                    </a:lnTo>
                    <a:lnTo>
                      <a:pt x="367" y="2168"/>
                    </a:lnTo>
                    <a:cubicBezTo>
                      <a:pt x="367" y="2185"/>
                      <a:pt x="434" y="2193"/>
                      <a:pt x="500" y="2193"/>
                    </a:cubicBezTo>
                    <a:cubicBezTo>
                      <a:pt x="567" y="2193"/>
                      <a:pt x="634" y="2185"/>
                      <a:pt x="634" y="2168"/>
                    </a:cubicBezTo>
                    <a:lnTo>
                      <a:pt x="634" y="2135"/>
                    </a:lnTo>
                    <a:cubicBezTo>
                      <a:pt x="634" y="2152"/>
                      <a:pt x="701" y="2160"/>
                      <a:pt x="767" y="2160"/>
                    </a:cubicBezTo>
                    <a:cubicBezTo>
                      <a:pt x="834" y="2160"/>
                      <a:pt x="901" y="2152"/>
                      <a:pt x="901" y="2135"/>
                    </a:cubicBezTo>
                    <a:lnTo>
                      <a:pt x="901" y="1968"/>
                    </a:lnTo>
                    <a:lnTo>
                      <a:pt x="1067" y="1968"/>
                    </a:lnTo>
                    <a:cubicBezTo>
                      <a:pt x="1001" y="1835"/>
                      <a:pt x="1001" y="1802"/>
                      <a:pt x="1067" y="1701"/>
                    </a:cubicBezTo>
                    <a:lnTo>
                      <a:pt x="1067" y="667"/>
                    </a:lnTo>
                    <a:lnTo>
                      <a:pt x="1067" y="534"/>
                    </a:lnTo>
                    <a:cubicBezTo>
                      <a:pt x="1067" y="467"/>
                      <a:pt x="1001" y="367"/>
                      <a:pt x="1001" y="300"/>
                    </a:cubicBezTo>
                    <a:cubicBezTo>
                      <a:pt x="934" y="467"/>
                      <a:pt x="867" y="634"/>
                      <a:pt x="834" y="834"/>
                    </a:cubicBezTo>
                    <a:cubicBezTo>
                      <a:pt x="834" y="567"/>
                      <a:pt x="901" y="334"/>
                      <a:pt x="934" y="67"/>
                    </a:cubicBezTo>
                    <a:cubicBezTo>
                      <a:pt x="934" y="67"/>
                      <a:pt x="734" y="34"/>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3" name="Google Shape;4183;p40"/>
              <p:cNvSpPr/>
              <p:nvPr/>
            </p:nvSpPr>
            <p:spPr>
              <a:xfrm flipH="1">
                <a:off x="4878334" y="2902915"/>
                <a:ext cx="50917" cy="142178"/>
              </a:xfrm>
              <a:custGeom>
                <a:avLst/>
                <a:gdLst/>
                <a:ahLst/>
                <a:cxnLst/>
                <a:rect l="l" t="t" r="r" b="b"/>
                <a:pathLst>
                  <a:path w="968" h="2703" extrusionOk="0">
                    <a:moveTo>
                      <a:pt x="667" y="1"/>
                    </a:moveTo>
                    <a:lnTo>
                      <a:pt x="667" y="234"/>
                    </a:lnTo>
                    <a:lnTo>
                      <a:pt x="634" y="234"/>
                    </a:lnTo>
                    <a:lnTo>
                      <a:pt x="634" y="68"/>
                    </a:lnTo>
                    <a:cubicBezTo>
                      <a:pt x="634" y="101"/>
                      <a:pt x="400" y="101"/>
                      <a:pt x="400" y="134"/>
                    </a:cubicBezTo>
                    <a:lnTo>
                      <a:pt x="400" y="234"/>
                    </a:lnTo>
                    <a:cubicBezTo>
                      <a:pt x="367" y="268"/>
                      <a:pt x="334" y="301"/>
                      <a:pt x="334" y="368"/>
                    </a:cubicBezTo>
                    <a:cubicBezTo>
                      <a:pt x="334" y="435"/>
                      <a:pt x="300" y="501"/>
                      <a:pt x="300" y="601"/>
                    </a:cubicBezTo>
                    <a:lnTo>
                      <a:pt x="300" y="568"/>
                    </a:lnTo>
                    <a:lnTo>
                      <a:pt x="300" y="301"/>
                    </a:lnTo>
                    <a:cubicBezTo>
                      <a:pt x="200" y="935"/>
                      <a:pt x="67" y="1569"/>
                      <a:pt x="0" y="2169"/>
                    </a:cubicBezTo>
                    <a:lnTo>
                      <a:pt x="34" y="2169"/>
                    </a:lnTo>
                    <a:cubicBezTo>
                      <a:pt x="34" y="2236"/>
                      <a:pt x="34" y="2303"/>
                      <a:pt x="0" y="2336"/>
                    </a:cubicBezTo>
                    <a:cubicBezTo>
                      <a:pt x="0" y="2403"/>
                      <a:pt x="234" y="2403"/>
                      <a:pt x="234" y="2403"/>
                    </a:cubicBezTo>
                    <a:lnTo>
                      <a:pt x="334" y="2403"/>
                    </a:lnTo>
                    <a:cubicBezTo>
                      <a:pt x="334" y="2469"/>
                      <a:pt x="334" y="2569"/>
                      <a:pt x="300" y="2636"/>
                    </a:cubicBezTo>
                    <a:cubicBezTo>
                      <a:pt x="300" y="2703"/>
                      <a:pt x="534" y="2703"/>
                      <a:pt x="534" y="2703"/>
                    </a:cubicBezTo>
                    <a:lnTo>
                      <a:pt x="534" y="2603"/>
                    </a:lnTo>
                    <a:cubicBezTo>
                      <a:pt x="534" y="2619"/>
                      <a:pt x="584" y="2628"/>
                      <a:pt x="642" y="2628"/>
                    </a:cubicBezTo>
                    <a:cubicBezTo>
                      <a:pt x="701" y="2628"/>
                      <a:pt x="767" y="2619"/>
                      <a:pt x="801" y="2603"/>
                    </a:cubicBezTo>
                    <a:lnTo>
                      <a:pt x="801" y="2403"/>
                    </a:lnTo>
                    <a:lnTo>
                      <a:pt x="901" y="2403"/>
                    </a:lnTo>
                    <a:lnTo>
                      <a:pt x="901" y="2203"/>
                    </a:lnTo>
                    <a:lnTo>
                      <a:pt x="968" y="2203"/>
                    </a:lnTo>
                    <a:cubicBezTo>
                      <a:pt x="867" y="1869"/>
                      <a:pt x="867" y="1469"/>
                      <a:pt x="934" y="1102"/>
                    </a:cubicBezTo>
                    <a:cubicBezTo>
                      <a:pt x="934" y="935"/>
                      <a:pt x="934" y="768"/>
                      <a:pt x="968" y="601"/>
                    </a:cubicBezTo>
                    <a:cubicBezTo>
                      <a:pt x="968" y="535"/>
                      <a:pt x="934" y="435"/>
                      <a:pt x="934" y="368"/>
                    </a:cubicBezTo>
                    <a:cubicBezTo>
                      <a:pt x="934" y="468"/>
                      <a:pt x="867" y="601"/>
                      <a:pt x="867" y="735"/>
                    </a:cubicBezTo>
                    <a:lnTo>
                      <a:pt x="834" y="768"/>
                    </a:lnTo>
                    <a:lnTo>
                      <a:pt x="834" y="835"/>
                    </a:lnTo>
                    <a:lnTo>
                      <a:pt x="801" y="835"/>
                    </a:lnTo>
                    <a:cubicBezTo>
                      <a:pt x="834" y="601"/>
                      <a:pt x="834" y="368"/>
                      <a:pt x="867" y="101"/>
                    </a:cubicBezTo>
                    <a:cubicBezTo>
                      <a:pt x="867" y="101"/>
                      <a:pt x="667" y="68"/>
                      <a:pt x="6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4" name="Google Shape;4184;p40"/>
              <p:cNvSpPr/>
              <p:nvPr/>
            </p:nvSpPr>
            <p:spPr>
              <a:xfrm flipH="1">
                <a:off x="4783600" y="2695879"/>
                <a:ext cx="54441" cy="194830"/>
              </a:xfrm>
              <a:custGeom>
                <a:avLst/>
                <a:gdLst/>
                <a:ahLst/>
                <a:cxnLst/>
                <a:rect l="l" t="t" r="r" b="b"/>
                <a:pathLst>
                  <a:path w="1035" h="3704" extrusionOk="0">
                    <a:moveTo>
                      <a:pt x="534" y="1"/>
                    </a:moveTo>
                    <a:lnTo>
                      <a:pt x="534" y="201"/>
                    </a:lnTo>
                    <a:lnTo>
                      <a:pt x="468" y="201"/>
                    </a:lnTo>
                    <a:lnTo>
                      <a:pt x="468" y="34"/>
                    </a:lnTo>
                    <a:cubicBezTo>
                      <a:pt x="468" y="68"/>
                      <a:pt x="268" y="68"/>
                      <a:pt x="268" y="134"/>
                    </a:cubicBezTo>
                    <a:lnTo>
                      <a:pt x="268" y="201"/>
                    </a:lnTo>
                    <a:cubicBezTo>
                      <a:pt x="234" y="234"/>
                      <a:pt x="201" y="301"/>
                      <a:pt x="201" y="334"/>
                    </a:cubicBezTo>
                    <a:lnTo>
                      <a:pt x="201" y="635"/>
                    </a:lnTo>
                    <a:cubicBezTo>
                      <a:pt x="201" y="635"/>
                      <a:pt x="201" y="568"/>
                      <a:pt x="134" y="568"/>
                    </a:cubicBezTo>
                    <a:lnTo>
                      <a:pt x="134" y="301"/>
                    </a:lnTo>
                    <a:cubicBezTo>
                      <a:pt x="134" y="368"/>
                      <a:pt x="101" y="468"/>
                      <a:pt x="101" y="535"/>
                    </a:cubicBezTo>
                    <a:cubicBezTo>
                      <a:pt x="67" y="1469"/>
                      <a:pt x="1" y="2336"/>
                      <a:pt x="1" y="3236"/>
                    </a:cubicBezTo>
                    <a:lnTo>
                      <a:pt x="67" y="3236"/>
                    </a:lnTo>
                    <a:lnTo>
                      <a:pt x="67" y="3403"/>
                    </a:lnTo>
                    <a:cubicBezTo>
                      <a:pt x="67" y="3403"/>
                      <a:pt x="171" y="3433"/>
                      <a:pt x="240" y="3433"/>
                    </a:cubicBezTo>
                    <a:cubicBezTo>
                      <a:pt x="275" y="3433"/>
                      <a:pt x="301" y="3425"/>
                      <a:pt x="301" y="3403"/>
                    </a:cubicBezTo>
                    <a:lnTo>
                      <a:pt x="368" y="3403"/>
                    </a:lnTo>
                    <a:lnTo>
                      <a:pt x="368" y="3703"/>
                    </a:lnTo>
                    <a:lnTo>
                      <a:pt x="601" y="3703"/>
                    </a:lnTo>
                    <a:lnTo>
                      <a:pt x="601" y="3670"/>
                    </a:lnTo>
                    <a:lnTo>
                      <a:pt x="868" y="3670"/>
                    </a:lnTo>
                    <a:lnTo>
                      <a:pt x="868" y="3503"/>
                    </a:lnTo>
                    <a:lnTo>
                      <a:pt x="1035" y="3503"/>
                    </a:lnTo>
                    <a:cubicBezTo>
                      <a:pt x="868" y="3370"/>
                      <a:pt x="868" y="3337"/>
                      <a:pt x="901" y="3236"/>
                    </a:cubicBezTo>
                    <a:cubicBezTo>
                      <a:pt x="868" y="2569"/>
                      <a:pt x="868" y="1869"/>
                      <a:pt x="801" y="1202"/>
                    </a:cubicBezTo>
                    <a:lnTo>
                      <a:pt x="801" y="535"/>
                    </a:lnTo>
                    <a:cubicBezTo>
                      <a:pt x="801" y="468"/>
                      <a:pt x="768" y="368"/>
                      <a:pt x="768" y="301"/>
                    </a:cubicBezTo>
                    <a:lnTo>
                      <a:pt x="768" y="635"/>
                    </a:lnTo>
                    <a:cubicBezTo>
                      <a:pt x="735" y="668"/>
                      <a:pt x="735" y="668"/>
                      <a:pt x="735" y="701"/>
                    </a:cubicBezTo>
                    <a:lnTo>
                      <a:pt x="735" y="68"/>
                    </a:lnTo>
                    <a:cubicBezTo>
                      <a:pt x="735" y="34"/>
                      <a:pt x="534" y="34"/>
                      <a:pt x="5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5" name="Google Shape;4185;p40"/>
              <p:cNvSpPr/>
              <p:nvPr/>
            </p:nvSpPr>
            <p:spPr>
              <a:xfrm flipH="1">
                <a:off x="4909894" y="2659059"/>
                <a:ext cx="54441" cy="128134"/>
              </a:xfrm>
              <a:custGeom>
                <a:avLst/>
                <a:gdLst/>
                <a:ahLst/>
                <a:cxnLst/>
                <a:rect l="l" t="t" r="r" b="b"/>
                <a:pathLst>
                  <a:path w="1035" h="2436" extrusionOk="0">
                    <a:moveTo>
                      <a:pt x="667" y="34"/>
                    </a:moveTo>
                    <a:cubicBezTo>
                      <a:pt x="664" y="37"/>
                      <a:pt x="661" y="41"/>
                      <a:pt x="658" y="45"/>
                    </a:cubicBezTo>
                    <a:lnTo>
                      <a:pt x="658" y="45"/>
                    </a:lnTo>
                    <a:cubicBezTo>
                      <a:pt x="664" y="42"/>
                      <a:pt x="667" y="38"/>
                      <a:pt x="667" y="34"/>
                    </a:cubicBezTo>
                    <a:close/>
                    <a:moveTo>
                      <a:pt x="701" y="0"/>
                    </a:moveTo>
                    <a:cubicBezTo>
                      <a:pt x="701" y="67"/>
                      <a:pt x="701" y="100"/>
                      <a:pt x="667" y="200"/>
                    </a:cubicBezTo>
                    <a:lnTo>
                      <a:pt x="634" y="200"/>
                    </a:lnTo>
                    <a:cubicBezTo>
                      <a:pt x="634" y="141"/>
                      <a:pt x="634" y="81"/>
                      <a:pt x="658" y="45"/>
                    </a:cubicBezTo>
                    <a:lnTo>
                      <a:pt x="658" y="45"/>
                    </a:lnTo>
                    <a:cubicBezTo>
                      <a:pt x="618" y="68"/>
                      <a:pt x="467" y="71"/>
                      <a:pt x="467" y="100"/>
                    </a:cubicBezTo>
                    <a:lnTo>
                      <a:pt x="467" y="234"/>
                    </a:lnTo>
                    <a:cubicBezTo>
                      <a:pt x="434" y="267"/>
                      <a:pt x="367" y="267"/>
                      <a:pt x="367" y="334"/>
                    </a:cubicBezTo>
                    <a:cubicBezTo>
                      <a:pt x="367" y="401"/>
                      <a:pt x="334" y="467"/>
                      <a:pt x="334" y="567"/>
                    </a:cubicBezTo>
                    <a:lnTo>
                      <a:pt x="334" y="534"/>
                    </a:lnTo>
                    <a:lnTo>
                      <a:pt x="334" y="267"/>
                    </a:lnTo>
                    <a:cubicBezTo>
                      <a:pt x="200" y="834"/>
                      <a:pt x="133" y="1401"/>
                      <a:pt x="0" y="1935"/>
                    </a:cubicBezTo>
                    <a:cubicBezTo>
                      <a:pt x="0" y="1935"/>
                      <a:pt x="33" y="1935"/>
                      <a:pt x="33" y="2002"/>
                    </a:cubicBezTo>
                    <a:cubicBezTo>
                      <a:pt x="33" y="2035"/>
                      <a:pt x="33" y="2102"/>
                      <a:pt x="0" y="2135"/>
                    </a:cubicBezTo>
                    <a:cubicBezTo>
                      <a:pt x="0" y="2202"/>
                      <a:pt x="267" y="2202"/>
                      <a:pt x="267" y="2202"/>
                    </a:cubicBezTo>
                    <a:lnTo>
                      <a:pt x="267" y="2135"/>
                    </a:lnTo>
                    <a:lnTo>
                      <a:pt x="334" y="2135"/>
                    </a:lnTo>
                    <a:cubicBezTo>
                      <a:pt x="334" y="2235"/>
                      <a:pt x="300" y="2302"/>
                      <a:pt x="300" y="2402"/>
                    </a:cubicBezTo>
                    <a:cubicBezTo>
                      <a:pt x="300" y="2435"/>
                      <a:pt x="534" y="2435"/>
                      <a:pt x="534" y="2435"/>
                    </a:cubicBezTo>
                    <a:lnTo>
                      <a:pt x="534" y="2369"/>
                    </a:lnTo>
                    <a:cubicBezTo>
                      <a:pt x="534" y="2402"/>
                      <a:pt x="767" y="2402"/>
                      <a:pt x="767" y="2402"/>
                    </a:cubicBezTo>
                    <a:cubicBezTo>
                      <a:pt x="767" y="2335"/>
                      <a:pt x="767" y="2269"/>
                      <a:pt x="801" y="2202"/>
                    </a:cubicBezTo>
                    <a:lnTo>
                      <a:pt x="934" y="2202"/>
                    </a:lnTo>
                    <a:lnTo>
                      <a:pt x="934" y="2002"/>
                    </a:lnTo>
                    <a:cubicBezTo>
                      <a:pt x="967" y="1735"/>
                      <a:pt x="967" y="1435"/>
                      <a:pt x="1001" y="1101"/>
                    </a:cubicBezTo>
                    <a:cubicBezTo>
                      <a:pt x="1001" y="934"/>
                      <a:pt x="1034" y="734"/>
                      <a:pt x="1034" y="567"/>
                    </a:cubicBezTo>
                    <a:cubicBezTo>
                      <a:pt x="1034" y="501"/>
                      <a:pt x="1001" y="401"/>
                      <a:pt x="1001" y="334"/>
                    </a:cubicBezTo>
                    <a:cubicBezTo>
                      <a:pt x="967" y="434"/>
                      <a:pt x="967" y="601"/>
                      <a:pt x="934" y="734"/>
                    </a:cubicBezTo>
                    <a:lnTo>
                      <a:pt x="934" y="834"/>
                    </a:lnTo>
                    <a:lnTo>
                      <a:pt x="834" y="834"/>
                    </a:lnTo>
                    <a:cubicBezTo>
                      <a:pt x="867" y="567"/>
                      <a:pt x="934" y="334"/>
                      <a:pt x="934" y="67"/>
                    </a:cubicBezTo>
                    <a:cubicBezTo>
                      <a:pt x="934" y="67"/>
                      <a:pt x="701" y="34"/>
                      <a:pt x="7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6" name="Google Shape;4186;p40"/>
              <p:cNvSpPr/>
              <p:nvPr/>
            </p:nvSpPr>
            <p:spPr>
              <a:xfrm flipH="1">
                <a:off x="4816896" y="2441450"/>
                <a:ext cx="52705" cy="132973"/>
              </a:xfrm>
              <a:custGeom>
                <a:avLst/>
                <a:gdLst/>
                <a:ahLst/>
                <a:cxnLst/>
                <a:rect l="l" t="t" r="r" b="b"/>
                <a:pathLst>
                  <a:path w="1002" h="2528" extrusionOk="0">
                    <a:moveTo>
                      <a:pt x="434" y="1"/>
                    </a:moveTo>
                    <a:lnTo>
                      <a:pt x="434" y="201"/>
                    </a:lnTo>
                    <a:lnTo>
                      <a:pt x="401" y="201"/>
                    </a:lnTo>
                    <a:lnTo>
                      <a:pt x="401" y="34"/>
                    </a:lnTo>
                    <a:cubicBezTo>
                      <a:pt x="401" y="68"/>
                      <a:pt x="200" y="68"/>
                      <a:pt x="200" y="101"/>
                    </a:cubicBezTo>
                    <a:lnTo>
                      <a:pt x="200" y="201"/>
                    </a:lnTo>
                    <a:cubicBezTo>
                      <a:pt x="167" y="234"/>
                      <a:pt x="100" y="268"/>
                      <a:pt x="100" y="335"/>
                    </a:cubicBezTo>
                    <a:lnTo>
                      <a:pt x="100" y="234"/>
                    </a:lnTo>
                    <a:cubicBezTo>
                      <a:pt x="100" y="335"/>
                      <a:pt x="67" y="401"/>
                      <a:pt x="67" y="501"/>
                    </a:cubicBezTo>
                    <a:cubicBezTo>
                      <a:pt x="34" y="1002"/>
                      <a:pt x="0" y="1535"/>
                      <a:pt x="0" y="2036"/>
                    </a:cubicBezTo>
                    <a:lnTo>
                      <a:pt x="34" y="2036"/>
                    </a:lnTo>
                    <a:lnTo>
                      <a:pt x="34" y="2203"/>
                    </a:lnTo>
                    <a:cubicBezTo>
                      <a:pt x="34" y="2219"/>
                      <a:pt x="100" y="2228"/>
                      <a:pt x="167" y="2228"/>
                    </a:cubicBezTo>
                    <a:cubicBezTo>
                      <a:pt x="234" y="2228"/>
                      <a:pt x="301" y="2219"/>
                      <a:pt x="301" y="2203"/>
                    </a:cubicBezTo>
                    <a:lnTo>
                      <a:pt x="334" y="2203"/>
                    </a:lnTo>
                    <a:lnTo>
                      <a:pt x="334" y="2503"/>
                    </a:lnTo>
                    <a:cubicBezTo>
                      <a:pt x="334" y="2519"/>
                      <a:pt x="392" y="2528"/>
                      <a:pt x="451" y="2528"/>
                    </a:cubicBezTo>
                    <a:cubicBezTo>
                      <a:pt x="509" y="2528"/>
                      <a:pt x="567" y="2519"/>
                      <a:pt x="567" y="2503"/>
                    </a:cubicBezTo>
                    <a:lnTo>
                      <a:pt x="567" y="2436"/>
                    </a:lnTo>
                    <a:cubicBezTo>
                      <a:pt x="567" y="2458"/>
                      <a:pt x="597" y="2466"/>
                      <a:pt x="637" y="2466"/>
                    </a:cubicBezTo>
                    <a:cubicBezTo>
                      <a:pt x="716" y="2466"/>
                      <a:pt x="834" y="2436"/>
                      <a:pt x="834" y="2436"/>
                    </a:cubicBezTo>
                    <a:lnTo>
                      <a:pt x="834" y="2269"/>
                    </a:lnTo>
                    <a:lnTo>
                      <a:pt x="1001" y="2269"/>
                    </a:lnTo>
                    <a:lnTo>
                      <a:pt x="1001" y="2069"/>
                    </a:lnTo>
                    <a:cubicBezTo>
                      <a:pt x="890" y="2158"/>
                      <a:pt x="853" y="2173"/>
                      <a:pt x="840" y="2173"/>
                    </a:cubicBezTo>
                    <a:cubicBezTo>
                      <a:pt x="834" y="2173"/>
                      <a:pt x="834" y="2169"/>
                      <a:pt x="834" y="2169"/>
                    </a:cubicBezTo>
                    <a:cubicBezTo>
                      <a:pt x="801" y="1736"/>
                      <a:pt x="801" y="1269"/>
                      <a:pt x="734" y="868"/>
                    </a:cubicBezTo>
                    <a:lnTo>
                      <a:pt x="734" y="601"/>
                    </a:lnTo>
                    <a:lnTo>
                      <a:pt x="734" y="568"/>
                    </a:lnTo>
                    <a:cubicBezTo>
                      <a:pt x="734" y="501"/>
                      <a:pt x="701" y="401"/>
                      <a:pt x="701" y="335"/>
                    </a:cubicBezTo>
                    <a:lnTo>
                      <a:pt x="701" y="668"/>
                    </a:lnTo>
                    <a:lnTo>
                      <a:pt x="667" y="701"/>
                    </a:lnTo>
                    <a:lnTo>
                      <a:pt x="667" y="68"/>
                    </a:lnTo>
                    <a:cubicBezTo>
                      <a:pt x="667" y="34"/>
                      <a:pt x="434" y="34"/>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7" name="Google Shape;4187;p40"/>
              <p:cNvSpPr/>
              <p:nvPr/>
            </p:nvSpPr>
            <p:spPr>
              <a:xfrm flipH="1">
                <a:off x="4915154" y="2392321"/>
                <a:ext cx="54494" cy="89104"/>
              </a:xfrm>
              <a:custGeom>
                <a:avLst/>
                <a:gdLst/>
                <a:ahLst/>
                <a:cxnLst/>
                <a:rect l="l" t="t" r="r" b="b"/>
                <a:pathLst>
                  <a:path w="1036" h="1694" extrusionOk="0">
                    <a:moveTo>
                      <a:pt x="501" y="1"/>
                    </a:moveTo>
                    <a:lnTo>
                      <a:pt x="501" y="234"/>
                    </a:lnTo>
                    <a:lnTo>
                      <a:pt x="468" y="234"/>
                    </a:lnTo>
                    <a:lnTo>
                      <a:pt x="468" y="68"/>
                    </a:lnTo>
                    <a:cubicBezTo>
                      <a:pt x="468" y="101"/>
                      <a:pt x="268" y="101"/>
                      <a:pt x="268" y="134"/>
                    </a:cubicBezTo>
                    <a:lnTo>
                      <a:pt x="268" y="234"/>
                    </a:lnTo>
                    <a:cubicBezTo>
                      <a:pt x="234" y="268"/>
                      <a:pt x="168" y="301"/>
                      <a:pt x="168" y="335"/>
                    </a:cubicBezTo>
                    <a:lnTo>
                      <a:pt x="168" y="568"/>
                    </a:lnTo>
                    <a:cubicBezTo>
                      <a:pt x="168" y="468"/>
                      <a:pt x="168" y="401"/>
                      <a:pt x="134" y="301"/>
                    </a:cubicBezTo>
                    <a:cubicBezTo>
                      <a:pt x="101" y="601"/>
                      <a:pt x="68" y="868"/>
                      <a:pt x="1" y="1202"/>
                    </a:cubicBezTo>
                    <a:lnTo>
                      <a:pt x="68" y="1202"/>
                    </a:lnTo>
                    <a:lnTo>
                      <a:pt x="68" y="1369"/>
                    </a:lnTo>
                    <a:cubicBezTo>
                      <a:pt x="68" y="1402"/>
                      <a:pt x="118" y="1419"/>
                      <a:pt x="172" y="1419"/>
                    </a:cubicBezTo>
                    <a:cubicBezTo>
                      <a:pt x="226" y="1419"/>
                      <a:pt x="285" y="1402"/>
                      <a:pt x="301" y="1369"/>
                    </a:cubicBezTo>
                    <a:lnTo>
                      <a:pt x="335" y="1369"/>
                    </a:lnTo>
                    <a:lnTo>
                      <a:pt x="335" y="1669"/>
                    </a:lnTo>
                    <a:cubicBezTo>
                      <a:pt x="335" y="1686"/>
                      <a:pt x="401" y="1694"/>
                      <a:pt x="468" y="1694"/>
                    </a:cubicBezTo>
                    <a:cubicBezTo>
                      <a:pt x="535" y="1694"/>
                      <a:pt x="601" y="1686"/>
                      <a:pt x="601" y="1669"/>
                    </a:cubicBezTo>
                    <a:lnTo>
                      <a:pt x="601" y="1602"/>
                    </a:lnTo>
                    <a:cubicBezTo>
                      <a:pt x="601" y="1619"/>
                      <a:pt x="668" y="1627"/>
                      <a:pt x="735" y="1627"/>
                    </a:cubicBezTo>
                    <a:cubicBezTo>
                      <a:pt x="802" y="1627"/>
                      <a:pt x="868" y="1619"/>
                      <a:pt x="868" y="1602"/>
                    </a:cubicBezTo>
                    <a:lnTo>
                      <a:pt x="868" y="1435"/>
                    </a:lnTo>
                    <a:cubicBezTo>
                      <a:pt x="935" y="1435"/>
                      <a:pt x="1035" y="1435"/>
                      <a:pt x="1035" y="1369"/>
                    </a:cubicBezTo>
                    <a:lnTo>
                      <a:pt x="1035" y="1168"/>
                    </a:lnTo>
                    <a:cubicBezTo>
                      <a:pt x="991" y="1180"/>
                      <a:pt x="965" y="1183"/>
                      <a:pt x="950" y="1183"/>
                    </a:cubicBezTo>
                    <a:cubicBezTo>
                      <a:pt x="920" y="1183"/>
                      <a:pt x="935" y="1168"/>
                      <a:pt x="935" y="1168"/>
                    </a:cubicBezTo>
                    <a:cubicBezTo>
                      <a:pt x="902" y="1002"/>
                      <a:pt x="902" y="802"/>
                      <a:pt x="868" y="635"/>
                    </a:cubicBezTo>
                    <a:lnTo>
                      <a:pt x="868" y="568"/>
                    </a:lnTo>
                    <a:cubicBezTo>
                      <a:pt x="868" y="468"/>
                      <a:pt x="802" y="401"/>
                      <a:pt x="802" y="301"/>
                    </a:cubicBezTo>
                    <a:cubicBezTo>
                      <a:pt x="802" y="435"/>
                      <a:pt x="768" y="568"/>
                      <a:pt x="768" y="668"/>
                    </a:cubicBezTo>
                    <a:lnTo>
                      <a:pt x="735" y="735"/>
                    </a:lnTo>
                    <a:lnTo>
                      <a:pt x="735" y="101"/>
                    </a:lnTo>
                    <a:cubicBezTo>
                      <a:pt x="735"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8" name="Google Shape;4188;p40"/>
              <p:cNvSpPr/>
              <p:nvPr/>
            </p:nvSpPr>
            <p:spPr>
              <a:xfrm flipH="1">
                <a:off x="4746727" y="2201118"/>
                <a:ext cx="52705" cy="170214"/>
              </a:xfrm>
              <a:custGeom>
                <a:avLst/>
                <a:gdLst/>
                <a:ahLst/>
                <a:cxnLst/>
                <a:rect l="l" t="t" r="r" b="b"/>
                <a:pathLst>
                  <a:path w="1002" h="3236" extrusionOk="0">
                    <a:moveTo>
                      <a:pt x="434" y="0"/>
                    </a:moveTo>
                    <a:lnTo>
                      <a:pt x="434" y="234"/>
                    </a:lnTo>
                    <a:lnTo>
                      <a:pt x="401" y="234"/>
                    </a:lnTo>
                    <a:lnTo>
                      <a:pt x="401" y="67"/>
                    </a:lnTo>
                    <a:cubicBezTo>
                      <a:pt x="401" y="100"/>
                      <a:pt x="201" y="100"/>
                      <a:pt x="201" y="133"/>
                    </a:cubicBezTo>
                    <a:lnTo>
                      <a:pt x="201" y="234"/>
                    </a:lnTo>
                    <a:cubicBezTo>
                      <a:pt x="167" y="267"/>
                      <a:pt x="101" y="300"/>
                      <a:pt x="101" y="334"/>
                    </a:cubicBezTo>
                    <a:lnTo>
                      <a:pt x="101" y="300"/>
                    </a:lnTo>
                    <a:cubicBezTo>
                      <a:pt x="101" y="400"/>
                      <a:pt x="67" y="467"/>
                      <a:pt x="67" y="567"/>
                    </a:cubicBezTo>
                    <a:cubicBezTo>
                      <a:pt x="34" y="1301"/>
                      <a:pt x="1" y="2001"/>
                      <a:pt x="1" y="2769"/>
                    </a:cubicBezTo>
                    <a:lnTo>
                      <a:pt x="34" y="2769"/>
                    </a:lnTo>
                    <a:lnTo>
                      <a:pt x="34" y="2935"/>
                    </a:lnTo>
                    <a:cubicBezTo>
                      <a:pt x="34" y="2935"/>
                      <a:pt x="153" y="2950"/>
                      <a:pt x="232" y="2950"/>
                    </a:cubicBezTo>
                    <a:cubicBezTo>
                      <a:pt x="271" y="2950"/>
                      <a:pt x="301" y="2947"/>
                      <a:pt x="301" y="2935"/>
                    </a:cubicBezTo>
                    <a:lnTo>
                      <a:pt x="334" y="2935"/>
                    </a:lnTo>
                    <a:lnTo>
                      <a:pt x="334" y="3236"/>
                    </a:lnTo>
                    <a:lnTo>
                      <a:pt x="568" y="3236"/>
                    </a:lnTo>
                    <a:lnTo>
                      <a:pt x="568" y="3169"/>
                    </a:lnTo>
                    <a:lnTo>
                      <a:pt x="835" y="3169"/>
                    </a:lnTo>
                    <a:lnTo>
                      <a:pt x="835" y="3002"/>
                    </a:lnTo>
                    <a:lnTo>
                      <a:pt x="1001" y="3002"/>
                    </a:lnTo>
                    <a:cubicBezTo>
                      <a:pt x="801" y="2935"/>
                      <a:pt x="801" y="2869"/>
                      <a:pt x="835" y="2769"/>
                    </a:cubicBezTo>
                    <a:cubicBezTo>
                      <a:pt x="768" y="2135"/>
                      <a:pt x="768" y="1468"/>
                      <a:pt x="734" y="834"/>
                    </a:cubicBezTo>
                    <a:lnTo>
                      <a:pt x="734" y="567"/>
                    </a:lnTo>
                    <a:cubicBezTo>
                      <a:pt x="734" y="467"/>
                      <a:pt x="701" y="400"/>
                      <a:pt x="701" y="300"/>
                    </a:cubicBezTo>
                    <a:lnTo>
                      <a:pt x="701" y="634"/>
                    </a:lnTo>
                    <a:cubicBezTo>
                      <a:pt x="668" y="667"/>
                      <a:pt x="668" y="667"/>
                      <a:pt x="668" y="734"/>
                    </a:cubicBezTo>
                    <a:lnTo>
                      <a:pt x="668" y="100"/>
                    </a:lnTo>
                    <a:cubicBezTo>
                      <a:pt x="668" y="67"/>
                      <a:pt x="434" y="67"/>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9" name="Google Shape;4189;p40"/>
              <p:cNvSpPr/>
              <p:nvPr/>
            </p:nvSpPr>
            <p:spPr>
              <a:xfrm flipH="1">
                <a:off x="4844985" y="2102861"/>
                <a:ext cx="42185" cy="131605"/>
              </a:xfrm>
              <a:custGeom>
                <a:avLst/>
                <a:gdLst/>
                <a:ahLst/>
                <a:cxnLst/>
                <a:rect l="l" t="t" r="r" b="b"/>
                <a:pathLst>
                  <a:path w="802" h="2502" extrusionOk="0">
                    <a:moveTo>
                      <a:pt x="401" y="0"/>
                    </a:moveTo>
                    <a:lnTo>
                      <a:pt x="401" y="200"/>
                    </a:lnTo>
                    <a:lnTo>
                      <a:pt x="368" y="200"/>
                    </a:lnTo>
                    <a:lnTo>
                      <a:pt x="368" y="33"/>
                    </a:lnTo>
                    <a:cubicBezTo>
                      <a:pt x="368" y="100"/>
                      <a:pt x="168" y="100"/>
                      <a:pt x="168" y="133"/>
                    </a:cubicBezTo>
                    <a:lnTo>
                      <a:pt x="168" y="200"/>
                    </a:lnTo>
                    <a:cubicBezTo>
                      <a:pt x="101" y="267"/>
                      <a:pt x="67" y="300"/>
                      <a:pt x="67" y="334"/>
                    </a:cubicBezTo>
                    <a:lnTo>
                      <a:pt x="67" y="634"/>
                    </a:lnTo>
                    <a:cubicBezTo>
                      <a:pt x="67" y="600"/>
                      <a:pt x="34" y="600"/>
                      <a:pt x="34" y="534"/>
                    </a:cubicBezTo>
                    <a:lnTo>
                      <a:pt x="34" y="267"/>
                    </a:lnTo>
                    <a:cubicBezTo>
                      <a:pt x="34" y="334"/>
                      <a:pt x="1" y="434"/>
                      <a:pt x="1" y="500"/>
                    </a:cubicBezTo>
                    <a:lnTo>
                      <a:pt x="1" y="2102"/>
                    </a:lnTo>
                    <a:cubicBezTo>
                      <a:pt x="1" y="2168"/>
                      <a:pt x="67" y="2268"/>
                      <a:pt x="67" y="2302"/>
                    </a:cubicBezTo>
                    <a:lnTo>
                      <a:pt x="67" y="1835"/>
                    </a:lnTo>
                    <a:lnTo>
                      <a:pt x="101" y="1835"/>
                    </a:lnTo>
                    <a:lnTo>
                      <a:pt x="101" y="2268"/>
                    </a:lnTo>
                    <a:cubicBezTo>
                      <a:pt x="101" y="2268"/>
                      <a:pt x="168" y="2202"/>
                      <a:pt x="201" y="2202"/>
                    </a:cubicBezTo>
                    <a:lnTo>
                      <a:pt x="201" y="2468"/>
                    </a:lnTo>
                    <a:lnTo>
                      <a:pt x="434" y="2502"/>
                    </a:lnTo>
                    <a:lnTo>
                      <a:pt x="434" y="2035"/>
                    </a:lnTo>
                    <a:lnTo>
                      <a:pt x="501" y="2035"/>
                    </a:lnTo>
                    <a:lnTo>
                      <a:pt x="501" y="2335"/>
                    </a:lnTo>
                    <a:cubicBezTo>
                      <a:pt x="501" y="2362"/>
                      <a:pt x="611" y="2433"/>
                      <a:pt x="635" y="2477"/>
                    </a:cubicBezTo>
                    <a:lnTo>
                      <a:pt x="635" y="2477"/>
                    </a:lnTo>
                    <a:lnTo>
                      <a:pt x="635" y="2168"/>
                    </a:lnTo>
                    <a:cubicBezTo>
                      <a:pt x="668" y="2202"/>
                      <a:pt x="768" y="2268"/>
                      <a:pt x="768" y="2302"/>
                    </a:cubicBezTo>
                    <a:lnTo>
                      <a:pt x="768" y="2084"/>
                    </a:lnTo>
                    <a:lnTo>
                      <a:pt x="768" y="2084"/>
                    </a:lnTo>
                    <a:cubicBezTo>
                      <a:pt x="776" y="2089"/>
                      <a:pt x="787" y="2095"/>
                      <a:pt x="801" y="2102"/>
                    </a:cubicBezTo>
                    <a:cubicBezTo>
                      <a:pt x="735" y="1668"/>
                      <a:pt x="735" y="1234"/>
                      <a:pt x="701" y="801"/>
                    </a:cubicBezTo>
                    <a:lnTo>
                      <a:pt x="701" y="534"/>
                    </a:lnTo>
                    <a:cubicBezTo>
                      <a:pt x="701" y="467"/>
                      <a:pt x="668" y="400"/>
                      <a:pt x="668" y="300"/>
                    </a:cubicBezTo>
                    <a:lnTo>
                      <a:pt x="668" y="634"/>
                    </a:lnTo>
                    <a:lnTo>
                      <a:pt x="635" y="667"/>
                    </a:lnTo>
                    <a:lnTo>
                      <a:pt x="635" y="33"/>
                    </a:lnTo>
                    <a:cubicBezTo>
                      <a:pt x="635" y="0"/>
                      <a:pt x="401" y="0"/>
                      <a:pt x="401" y="0"/>
                    </a:cubicBezTo>
                    <a:close/>
                    <a:moveTo>
                      <a:pt x="635" y="2477"/>
                    </a:moveTo>
                    <a:lnTo>
                      <a:pt x="635" y="2502"/>
                    </a:lnTo>
                    <a:cubicBezTo>
                      <a:pt x="641" y="2496"/>
                      <a:pt x="640" y="2487"/>
                      <a:pt x="635" y="2477"/>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0" name="Google Shape;4190;p40"/>
              <p:cNvSpPr/>
              <p:nvPr/>
            </p:nvSpPr>
            <p:spPr>
              <a:xfrm flipH="1">
                <a:off x="4771291" y="1937905"/>
                <a:ext cx="54441" cy="110565"/>
              </a:xfrm>
              <a:custGeom>
                <a:avLst/>
                <a:gdLst/>
                <a:ahLst/>
                <a:cxnLst/>
                <a:rect l="l" t="t" r="r" b="b"/>
                <a:pathLst>
                  <a:path w="1035" h="2102" extrusionOk="0">
                    <a:moveTo>
                      <a:pt x="634" y="67"/>
                    </a:moveTo>
                    <a:lnTo>
                      <a:pt x="634" y="67"/>
                    </a:lnTo>
                    <a:cubicBezTo>
                      <a:pt x="624" y="72"/>
                      <a:pt x="616" y="78"/>
                      <a:pt x="609" y="84"/>
                    </a:cubicBezTo>
                    <a:lnTo>
                      <a:pt x="609" y="84"/>
                    </a:lnTo>
                    <a:cubicBezTo>
                      <a:pt x="624" y="79"/>
                      <a:pt x="634" y="74"/>
                      <a:pt x="634" y="67"/>
                    </a:cubicBezTo>
                    <a:close/>
                    <a:moveTo>
                      <a:pt x="667" y="0"/>
                    </a:moveTo>
                    <a:cubicBezTo>
                      <a:pt x="667" y="101"/>
                      <a:pt x="634" y="134"/>
                      <a:pt x="634" y="234"/>
                    </a:cubicBezTo>
                    <a:lnTo>
                      <a:pt x="567" y="234"/>
                    </a:lnTo>
                    <a:cubicBezTo>
                      <a:pt x="567" y="177"/>
                      <a:pt x="567" y="120"/>
                      <a:pt x="609" y="84"/>
                    </a:cubicBezTo>
                    <a:lnTo>
                      <a:pt x="609" y="84"/>
                    </a:lnTo>
                    <a:cubicBezTo>
                      <a:pt x="548" y="102"/>
                      <a:pt x="401" y="107"/>
                      <a:pt x="401" y="134"/>
                    </a:cubicBezTo>
                    <a:cubicBezTo>
                      <a:pt x="401" y="201"/>
                      <a:pt x="367" y="234"/>
                      <a:pt x="367" y="267"/>
                    </a:cubicBezTo>
                    <a:cubicBezTo>
                      <a:pt x="334" y="301"/>
                      <a:pt x="334" y="301"/>
                      <a:pt x="334" y="334"/>
                    </a:cubicBezTo>
                    <a:cubicBezTo>
                      <a:pt x="334" y="401"/>
                      <a:pt x="267" y="434"/>
                      <a:pt x="267" y="467"/>
                    </a:cubicBezTo>
                    <a:lnTo>
                      <a:pt x="267" y="301"/>
                    </a:lnTo>
                    <a:cubicBezTo>
                      <a:pt x="67" y="734"/>
                      <a:pt x="0" y="1135"/>
                      <a:pt x="34" y="1602"/>
                    </a:cubicBezTo>
                    <a:lnTo>
                      <a:pt x="34" y="1768"/>
                    </a:lnTo>
                    <a:cubicBezTo>
                      <a:pt x="34" y="1802"/>
                      <a:pt x="267" y="1802"/>
                      <a:pt x="267" y="1802"/>
                    </a:cubicBezTo>
                    <a:lnTo>
                      <a:pt x="334" y="1802"/>
                    </a:lnTo>
                    <a:lnTo>
                      <a:pt x="334" y="2069"/>
                    </a:lnTo>
                    <a:cubicBezTo>
                      <a:pt x="334" y="2102"/>
                      <a:pt x="567" y="2102"/>
                      <a:pt x="567" y="2102"/>
                    </a:cubicBezTo>
                    <a:lnTo>
                      <a:pt x="567" y="2069"/>
                    </a:lnTo>
                    <a:cubicBezTo>
                      <a:pt x="567" y="2085"/>
                      <a:pt x="634" y="2094"/>
                      <a:pt x="701" y="2094"/>
                    </a:cubicBezTo>
                    <a:cubicBezTo>
                      <a:pt x="767" y="2094"/>
                      <a:pt x="834" y="2085"/>
                      <a:pt x="834" y="2069"/>
                    </a:cubicBezTo>
                    <a:lnTo>
                      <a:pt x="834" y="1868"/>
                    </a:lnTo>
                    <a:lnTo>
                      <a:pt x="1001" y="1868"/>
                    </a:lnTo>
                    <a:lnTo>
                      <a:pt x="1001" y="1635"/>
                    </a:lnTo>
                    <a:lnTo>
                      <a:pt x="1034" y="1635"/>
                    </a:lnTo>
                    <a:cubicBezTo>
                      <a:pt x="968" y="1301"/>
                      <a:pt x="968" y="968"/>
                      <a:pt x="968" y="668"/>
                    </a:cubicBezTo>
                    <a:lnTo>
                      <a:pt x="968" y="568"/>
                    </a:lnTo>
                    <a:cubicBezTo>
                      <a:pt x="968" y="467"/>
                      <a:pt x="901" y="401"/>
                      <a:pt x="901" y="301"/>
                    </a:cubicBezTo>
                    <a:cubicBezTo>
                      <a:pt x="834" y="467"/>
                      <a:pt x="801" y="634"/>
                      <a:pt x="734" y="834"/>
                    </a:cubicBezTo>
                    <a:cubicBezTo>
                      <a:pt x="734" y="601"/>
                      <a:pt x="801" y="334"/>
                      <a:pt x="868" y="101"/>
                    </a:cubicBezTo>
                    <a:cubicBezTo>
                      <a:pt x="868" y="101"/>
                      <a:pt x="667" y="67"/>
                      <a:pt x="6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1" name="Google Shape;4191;p40"/>
              <p:cNvSpPr/>
              <p:nvPr/>
            </p:nvSpPr>
            <p:spPr>
              <a:xfrm flipH="1">
                <a:off x="7089142" y="1606259"/>
                <a:ext cx="50917" cy="118403"/>
              </a:xfrm>
              <a:custGeom>
                <a:avLst/>
                <a:gdLst/>
                <a:ahLst/>
                <a:cxnLst/>
                <a:rect l="l" t="t" r="r" b="b"/>
                <a:pathLst>
                  <a:path w="968" h="2251" extrusionOk="0">
                    <a:moveTo>
                      <a:pt x="434" y="1"/>
                    </a:moveTo>
                    <a:lnTo>
                      <a:pt x="434" y="201"/>
                    </a:lnTo>
                    <a:lnTo>
                      <a:pt x="367" y="201"/>
                    </a:lnTo>
                    <a:lnTo>
                      <a:pt x="367" y="34"/>
                    </a:lnTo>
                    <a:cubicBezTo>
                      <a:pt x="367" y="68"/>
                      <a:pt x="167" y="101"/>
                      <a:pt x="167" y="101"/>
                    </a:cubicBezTo>
                    <a:lnTo>
                      <a:pt x="167" y="201"/>
                    </a:lnTo>
                    <a:cubicBezTo>
                      <a:pt x="134" y="234"/>
                      <a:pt x="67" y="268"/>
                      <a:pt x="67" y="335"/>
                    </a:cubicBezTo>
                    <a:lnTo>
                      <a:pt x="67" y="701"/>
                    </a:lnTo>
                    <a:cubicBezTo>
                      <a:pt x="67" y="568"/>
                      <a:pt x="34" y="401"/>
                      <a:pt x="34" y="268"/>
                    </a:cubicBezTo>
                    <a:cubicBezTo>
                      <a:pt x="34" y="368"/>
                      <a:pt x="0" y="435"/>
                      <a:pt x="0" y="535"/>
                    </a:cubicBezTo>
                    <a:lnTo>
                      <a:pt x="0" y="1769"/>
                    </a:lnTo>
                    <a:lnTo>
                      <a:pt x="34" y="1769"/>
                    </a:lnTo>
                    <a:lnTo>
                      <a:pt x="34" y="1936"/>
                    </a:lnTo>
                    <a:cubicBezTo>
                      <a:pt x="34" y="1958"/>
                      <a:pt x="52" y="1965"/>
                      <a:pt x="78" y="1965"/>
                    </a:cubicBezTo>
                    <a:cubicBezTo>
                      <a:pt x="130" y="1965"/>
                      <a:pt x="211" y="1936"/>
                      <a:pt x="234" y="1936"/>
                    </a:cubicBezTo>
                    <a:lnTo>
                      <a:pt x="300" y="1936"/>
                    </a:lnTo>
                    <a:lnTo>
                      <a:pt x="300" y="2236"/>
                    </a:lnTo>
                    <a:cubicBezTo>
                      <a:pt x="300" y="2247"/>
                      <a:pt x="326" y="2251"/>
                      <a:pt x="361" y="2251"/>
                    </a:cubicBezTo>
                    <a:cubicBezTo>
                      <a:pt x="430" y="2251"/>
                      <a:pt x="534" y="2236"/>
                      <a:pt x="534" y="2236"/>
                    </a:cubicBezTo>
                    <a:cubicBezTo>
                      <a:pt x="534" y="2247"/>
                      <a:pt x="564" y="2251"/>
                      <a:pt x="603" y="2251"/>
                    </a:cubicBezTo>
                    <a:cubicBezTo>
                      <a:pt x="682" y="2251"/>
                      <a:pt x="801" y="2236"/>
                      <a:pt x="801" y="2236"/>
                    </a:cubicBezTo>
                    <a:lnTo>
                      <a:pt x="801" y="2069"/>
                    </a:lnTo>
                    <a:cubicBezTo>
                      <a:pt x="867" y="2069"/>
                      <a:pt x="968" y="2069"/>
                      <a:pt x="968" y="2036"/>
                    </a:cubicBezTo>
                    <a:cubicBezTo>
                      <a:pt x="867" y="1969"/>
                      <a:pt x="867" y="1902"/>
                      <a:pt x="867" y="1836"/>
                    </a:cubicBezTo>
                    <a:cubicBezTo>
                      <a:pt x="934" y="1836"/>
                      <a:pt x="934" y="1836"/>
                      <a:pt x="934" y="1769"/>
                    </a:cubicBezTo>
                    <a:cubicBezTo>
                      <a:pt x="867" y="1402"/>
                      <a:pt x="801" y="1035"/>
                      <a:pt x="767" y="668"/>
                    </a:cubicBezTo>
                    <a:lnTo>
                      <a:pt x="767" y="535"/>
                    </a:lnTo>
                    <a:lnTo>
                      <a:pt x="701" y="268"/>
                    </a:lnTo>
                    <a:lnTo>
                      <a:pt x="701" y="601"/>
                    </a:lnTo>
                    <a:lnTo>
                      <a:pt x="667" y="668"/>
                    </a:lnTo>
                    <a:cubicBezTo>
                      <a:pt x="667" y="435"/>
                      <a:pt x="634" y="268"/>
                      <a:pt x="634" y="68"/>
                    </a:cubicBezTo>
                    <a:cubicBezTo>
                      <a:pt x="634" y="34"/>
                      <a:pt x="434" y="34"/>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2" name="Google Shape;4192;p40"/>
              <p:cNvSpPr/>
              <p:nvPr/>
            </p:nvSpPr>
            <p:spPr>
              <a:xfrm flipH="1">
                <a:off x="6966316" y="1517790"/>
                <a:ext cx="52713" cy="90309"/>
              </a:xfrm>
              <a:custGeom>
                <a:avLst/>
                <a:gdLst/>
                <a:ahLst/>
                <a:cxnLst/>
                <a:rect l="l" t="t" r="r" b="b"/>
                <a:pathLst>
                  <a:path w="1002" h="24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267"/>
                    </a:lnTo>
                    <a:cubicBezTo>
                      <a:pt x="101" y="334"/>
                      <a:pt x="101" y="401"/>
                      <a:pt x="68" y="467"/>
                    </a:cubicBezTo>
                    <a:lnTo>
                      <a:pt x="68" y="501"/>
                    </a:lnTo>
                    <a:lnTo>
                      <a:pt x="1" y="1968"/>
                    </a:lnTo>
                    <a:lnTo>
                      <a:pt x="34" y="1968"/>
                    </a:lnTo>
                    <a:lnTo>
                      <a:pt x="34" y="2135"/>
                    </a:lnTo>
                    <a:lnTo>
                      <a:pt x="334" y="2135"/>
                    </a:lnTo>
                    <a:lnTo>
                      <a:pt x="334" y="2435"/>
                    </a:lnTo>
                    <a:lnTo>
                      <a:pt x="568" y="2435"/>
                    </a:lnTo>
                    <a:lnTo>
                      <a:pt x="568" y="2369"/>
                    </a:lnTo>
                    <a:lnTo>
                      <a:pt x="835" y="2369"/>
                    </a:lnTo>
                    <a:lnTo>
                      <a:pt x="835" y="2235"/>
                    </a:lnTo>
                    <a:lnTo>
                      <a:pt x="1002" y="2235"/>
                    </a:lnTo>
                    <a:lnTo>
                      <a:pt x="1002" y="2002"/>
                    </a:lnTo>
                    <a:cubicBezTo>
                      <a:pt x="873" y="2044"/>
                      <a:pt x="841" y="2060"/>
                      <a:pt x="834" y="2065"/>
                    </a:cubicBezTo>
                    <a:lnTo>
                      <a:pt x="834" y="2065"/>
                    </a:lnTo>
                    <a:cubicBezTo>
                      <a:pt x="768" y="1666"/>
                      <a:pt x="768" y="1267"/>
                      <a:pt x="735" y="901"/>
                    </a:cubicBezTo>
                    <a:lnTo>
                      <a:pt x="735" y="601"/>
                    </a:lnTo>
                    <a:cubicBezTo>
                      <a:pt x="735" y="501"/>
                      <a:pt x="701" y="434"/>
                      <a:pt x="701" y="334"/>
                    </a:cubicBezTo>
                    <a:lnTo>
                      <a:pt x="701" y="667"/>
                    </a:lnTo>
                    <a:lnTo>
                      <a:pt x="668" y="734"/>
                    </a:lnTo>
                    <a:lnTo>
                      <a:pt x="668" y="100"/>
                    </a:lnTo>
                    <a:cubicBezTo>
                      <a:pt x="668" y="67"/>
                      <a:pt x="434" y="67"/>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3" name="Google Shape;4193;p40"/>
              <p:cNvSpPr/>
              <p:nvPr/>
            </p:nvSpPr>
            <p:spPr>
              <a:xfrm flipH="1">
                <a:off x="6880317" y="1685265"/>
                <a:ext cx="54494" cy="122874"/>
              </a:xfrm>
              <a:custGeom>
                <a:avLst/>
                <a:gdLst/>
                <a:ahLst/>
                <a:cxnLst/>
                <a:rect l="l" t="t" r="r" b="b"/>
                <a:pathLst>
                  <a:path w="1036" h="2336" extrusionOk="0">
                    <a:moveTo>
                      <a:pt x="468" y="0"/>
                    </a:moveTo>
                    <a:lnTo>
                      <a:pt x="468" y="200"/>
                    </a:lnTo>
                    <a:lnTo>
                      <a:pt x="435" y="200"/>
                    </a:lnTo>
                    <a:lnTo>
                      <a:pt x="435" y="33"/>
                    </a:lnTo>
                    <a:cubicBezTo>
                      <a:pt x="435" y="67"/>
                      <a:pt x="234" y="67"/>
                      <a:pt x="234" y="100"/>
                    </a:cubicBezTo>
                    <a:lnTo>
                      <a:pt x="234" y="200"/>
                    </a:lnTo>
                    <a:cubicBezTo>
                      <a:pt x="168" y="234"/>
                      <a:pt x="134" y="267"/>
                      <a:pt x="134" y="334"/>
                    </a:cubicBezTo>
                    <a:lnTo>
                      <a:pt x="134" y="234"/>
                    </a:lnTo>
                    <a:cubicBezTo>
                      <a:pt x="134" y="334"/>
                      <a:pt x="134" y="367"/>
                      <a:pt x="101" y="434"/>
                    </a:cubicBezTo>
                    <a:lnTo>
                      <a:pt x="101" y="500"/>
                    </a:lnTo>
                    <a:cubicBezTo>
                      <a:pt x="68" y="901"/>
                      <a:pt x="68" y="1334"/>
                      <a:pt x="1" y="1735"/>
                    </a:cubicBezTo>
                    <a:lnTo>
                      <a:pt x="68" y="1768"/>
                    </a:lnTo>
                    <a:lnTo>
                      <a:pt x="68" y="1935"/>
                    </a:lnTo>
                    <a:cubicBezTo>
                      <a:pt x="68" y="2001"/>
                      <a:pt x="268" y="2001"/>
                      <a:pt x="268" y="2035"/>
                    </a:cubicBezTo>
                    <a:lnTo>
                      <a:pt x="268" y="2001"/>
                    </a:lnTo>
                    <a:lnTo>
                      <a:pt x="335" y="2001"/>
                    </a:lnTo>
                    <a:lnTo>
                      <a:pt x="335" y="2268"/>
                    </a:lnTo>
                    <a:lnTo>
                      <a:pt x="601" y="2335"/>
                    </a:lnTo>
                    <a:lnTo>
                      <a:pt x="601" y="2268"/>
                    </a:lnTo>
                    <a:lnTo>
                      <a:pt x="868" y="2268"/>
                    </a:lnTo>
                    <a:lnTo>
                      <a:pt x="868" y="2102"/>
                    </a:lnTo>
                    <a:lnTo>
                      <a:pt x="1035" y="2102"/>
                    </a:lnTo>
                    <a:cubicBezTo>
                      <a:pt x="902" y="2035"/>
                      <a:pt x="902" y="1935"/>
                      <a:pt x="868" y="1868"/>
                    </a:cubicBezTo>
                    <a:lnTo>
                      <a:pt x="902" y="1868"/>
                    </a:lnTo>
                    <a:lnTo>
                      <a:pt x="802" y="867"/>
                    </a:lnTo>
                    <a:lnTo>
                      <a:pt x="802" y="567"/>
                    </a:lnTo>
                    <a:cubicBezTo>
                      <a:pt x="802" y="500"/>
                      <a:pt x="768" y="400"/>
                      <a:pt x="768" y="334"/>
                    </a:cubicBezTo>
                    <a:cubicBezTo>
                      <a:pt x="768" y="434"/>
                      <a:pt x="768" y="534"/>
                      <a:pt x="735" y="667"/>
                    </a:cubicBezTo>
                    <a:lnTo>
                      <a:pt x="701" y="701"/>
                    </a:lnTo>
                    <a:lnTo>
                      <a:pt x="701" y="67"/>
                    </a:lnTo>
                    <a:cubicBezTo>
                      <a:pt x="701" y="33"/>
                      <a:pt x="468" y="33"/>
                      <a:pt x="4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4" name="Google Shape;4194;p40"/>
              <p:cNvSpPr/>
              <p:nvPr/>
            </p:nvSpPr>
            <p:spPr>
              <a:xfrm flipH="1">
                <a:off x="6989148" y="1771214"/>
                <a:ext cx="52653" cy="79005"/>
              </a:xfrm>
              <a:custGeom>
                <a:avLst/>
                <a:gdLst/>
                <a:ahLst/>
                <a:cxnLst/>
                <a:rect l="l" t="t" r="r" b="b"/>
                <a:pathLst>
                  <a:path w="1001" h="1502" extrusionOk="0">
                    <a:moveTo>
                      <a:pt x="667" y="668"/>
                    </a:moveTo>
                    <a:lnTo>
                      <a:pt x="634" y="734"/>
                    </a:lnTo>
                    <a:lnTo>
                      <a:pt x="634" y="668"/>
                    </a:lnTo>
                    <a:close/>
                    <a:moveTo>
                      <a:pt x="100" y="901"/>
                    </a:moveTo>
                    <a:lnTo>
                      <a:pt x="100" y="901"/>
                    </a:lnTo>
                    <a:cubicBezTo>
                      <a:pt x="128" y="929"/>
                      <a:pt x="133" y="956"/>
                      <a:pt x="115" y="1002"/>
                    </a:cubicBezTo>
                    <a:lnTo>
                      <a:pt x="115" y="1002"/>
                    </a:lnTo>
                    <a:cubicBezTo>
                      <a:pt x="113" y="970"/>
                      <a:pt x="100" y="922"/>
                      <a:pt x="100" y="901"/>
                    </a:cubicBezTo>
                    <a:close/>
                    <a:moveTo>
                      <a:pt x="467" y="868"/>
                    </a:moveTo>
                    <a:lnTo>
                      <a:pt x="467" y="935"/>
                    </a:lnTo>
                    <a:lnTo>
                      <a:pt x="434" y="1035"/>
                    </a:lnTo>
                    <a:lnTo>
                      <a:pt x="434" y="935"/>
                    </a:lnTo>
                    <a:cubicBezTo>
                      <a:pt x="434" y="935"/>
                      <a:pt x="334" y="901"/>
                      <a:pt x="300" y="901"/>
                    </a:cubicBezTo>
                    <a:lnTo>
                      <a:pt x="300" y="868"/>
                    </a:lnTo>
                    <a:close/>
                    <a:moveTo>
                      <a:pt x="501" y="1"/>
                    </a:moveTo>
                    <a:lnTo>
                      <a:pt x="501" y="234"/>
                    </a:lnTo>
                    <a:lnTo>
                      <a:pt x="467" y="234"/>
                    </a:lnTo>
                    <a:lnTo>
                      <a:pt x="467" y="67"/>
                    </a:lnTo>
                    <a:cubicBezTo>
                      <a:pt x="467" y="101"/>
                      <a:pt x="267" y="101"/>
                      <a:pt x="267" y="134"/>
                    </a:cubicBezTo>
                    <a:lnTo>
                      <a:pt x="267" y="234"/>
                    </a:lnTo>
                    <a:cubicBezTo>
                      <a:pt x="200" y="267"/>
                      <a:pt x="167" y="301"/>
                      <a:pt x="167" y="334"/>
                    </a:cubicBezTo>
                    <a:lnTo>
                      <a:pt x="167" y="501"/>
                    </a:lnTo>
                    <a:cubicBezTo>
                      <a:pt x="167" y="434"/>
                      <a:pt x="167" y="401"/>
                      <a:pt x="134" y="301"/>
                    </a:cubicBezTo>
                    <a:lnTo>
                      <a:pt x="0" y="1068"/>
                    </a:lnTo>
                    <a:lnTo>
                      <a:pt x="34" y="1068"/>
                    </a:lnTo>
                    <a:lnTo>
                      <a:pt x="34" y="1235"/>
                    </a:lnTo>
                    <a:cubicBezTo>
                      <a:pt x="34" y="1235"/>
                      <a:pt x="300" y="1235"/>
                      <a:pt x="300" y="1268"/>
                    </a:cubicBezTo>
                    <a:lnTo>
                      <a:pt x="300" y="1235"/>
                    </a:lnTo>
                    <a:lnTo>
                      <a:pt x="334" y="1235"/>
                    </a:lnTo>
                    <a:lnTo>
                      <a:pt x="334" y="1502"/>
                    </a:lnTo>
                    <a:lnTo>
                      <a:pt x="601" y="1502"/>
                    </a:lnTo>
                    <a:lnTo>
                      <a:pt x="601" y="1468"/>
                    </a:lnTo>
                    <a:lnTo>
                      <a:pt x="834" y="1468"/>
                    </a:lnTo>
                    <a:lnTo>
                      <a:pt x="834" y="1268"/>
                    </a:lnTo>
                    <a:lnTo>
                      <a:pt x="1001" y="1268"/>
                    </a:lnTo>
                    <a:lnTo>
                      <a:pt x="1001" y="1068"/>
                    </a:lnTo>
                    <a:lnTo>
                      <a:pt x="834" y="1068"/>
                    </a:lnTo>
                    <a:lnTo>
                      <a:pt x="701" y="301"/>
                    </a:lnTo>
                    <a:lnTo>
                      <a:pt x="701" y="67"/>
                    </a:lnTo>
                    <a:lnTo>
                      <a:pt x="50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5" name="Google Shape;4195;p40"/>
              <p:cNvSpPr/>
              <p:nvPr/>
            </p:nvSpPr>
            <p:spPr>
              <a:xfrm flipH="1">
                <a:off x="6754031" y="1517261"/>
                <a:ext cx="45652" cy="134712"/>
              </a:xfrm>
              <a:custGeom>
                <a:avLst/>
                <a:gdLst/>
                <a:ahLst/>
                <a:cxnLst/>
                <a:rect l="l" t="t" r="r" b="b"/>
                <a:pathLst>
                  <a:path w="868" h="2970" extrusionOk="0">
                    <a:moveTo>
                      <a:pt x="867" y="2450"/>
                    </a:moveTo>
                    <a:lnTo>
                      <a:pt x="867" y="2450"/>
                    </a:lnTo>
                    <a:cubicBezTo>
                      <a:pt x="867" y="2457"/>
                      <a:pt x="867" y="2463"/>
                      <a:pt x="868" y="2469"/>
                    </a:cubicBezTo>
                    <a:cubicBezTo>
                      <a:pt x="868" y="2462"/>
                      <a:pt x="867" y="2456"/>
                      <a:pt x="867" y="2450"/>
                    </a:cubicBezTo>
                    <a:close/>
                    <a:moveTo>
                      <a:pt x="501" y="0"/>
                    </a:moveTo>
                    <a:lnTo>
                      <a:pt x="501" y="201"/>
                    </a:lnTo>
                    <a:lnTo>
                      <a:pt x="434" y="201"/>
                    </a:lnTo>
                    <a:lnTo>
                      <a:pt x="434" y="34"/>
                    </a:lnTo>
                    <a:cubicBezTo>
                      <a:pt x="434" y="101"/>
                      <a:pt x="234" y="101"/>
                      <a:pt x="234" y="134"/>
                    </a:cubicBezTo>
                    <a:lnTo>
                      <a:pt x="234" y="201"/>
                    </a:lnTo>
                    <a:cubicBezTo>
                      <a:pt x="201" y="267"/>
                      <a:pt x="167" y="301"/>
                      <a:pt x="167" y="334"/>
                    </a:cubicBezTo>
                    <a:lnTo>
                      <a:pt x="167" y="634"/>
                    </a:lnTo>
                    <a:cubicBezTo>
                      <a:pt x="167" y="634"/>
                      <a:pt x="167" y="568"/>
                      <a:pt x="101" y="568"/>
                    </a:cubicBezTo>
                    <a:lnTo>
                      <a:pt x="101" y="301"/>
                    </a:lnTo>
                    <a:cubicBezTo>
                      <a:pt x="101" y="367"/>
                      <a:pt x="101" y="401"/>
                      <a:pt x="67" y="501"/>
                    </a:cubicBezTo>
                    <a:lnTo>
                      <a:pt x="67" y="534"/>
                    </a:lnTo>
                    <a:cubicBezTo>
                      <a:pt x="34" y="1201"/>
                      <a:pt x="34" y="1835"/>
                      <a:pt x="0" y="2502"/>
                    </a:cubicBezTo>
                    <a:lnTo>
                      <a:pt x="34" y="2469"/>
                    </a:lnTo>
                    <a:lnTo>
                      <a:pt x="34" y="2702"/>
                    </a:lnTo>
                    <a:cubicBezTo>
                      <a:pt x="34" y="2636"/>
                      <a:pt x="167" y="2569"/>
                      <a:pt x="167" y="2502"/>
                    </a:cubicBezTo>
                    <a:lnTo>
                      <a:pt x="167" y="2235"/>
                    </a:lnTo>
                    <a:lnTo>
                      <a:pt x="201" y="2235"/>
                    </a:lnTo>
                    <a:lnTo>
                      <a:pt x="201" y="2669"/>
                    </a:lnTo>
                    <a:cubicBezTo>
                      <a:pt x="201" y="2636"/>
                      <a:pt x="267" y="2569"/>
                      <a:pt x="334" y="2536"/>
                    </a:cubicBezTo>
                    <a:lnTo>
                      <a:pt x="334" y="2736"/>
                    </a:lnTo>
                    <a:cubicBezTo>
                      <a:pt x="334" y="2836"/>
                      <a:pt x="401" y="2903"/>
                      <a:pt x="401" y="2969"/>
                    </a:cubicBezTo>
                    <a:cubicBezTo>
                      <a:pt x="401" y="2702"/>
                      <a:pt x="401" y="2402"/>
                      <a:pt x="467" y="2169"/>
                    </a:cubicBezTo>
                    <a:lnTo>
                      <a:pt x="501" y="2169"/>
                    </a:lnTo>
                    <a:lnTo>
                      <a:pt x="501" y="2369"/>
                    </a:lnTo>
                    <a:cubicBezTo>
                      <a:pt x="501" y="2369"/>
                      <a:pt x="534" y="2402"/>
                      <a:pt x="568" y="2402"/>
                    </a:cubicBezTo>
                    <a:lnTo>
                      <a:pt x="568" y="2669"/>
                    </a:lnTo>
                    <a:cubicBezTo>
                      <a:pt x="568" y="2769"/>
                      <a:pt x="634" y="2836"/>
                      <a:pt x="634" y="2936"/>
                    </a:cubicBezTo>
                    <a:lnTo>
                      <a:pt x="634" y="2469"/>
                    </a:lnTo>
                    <a:cubicBezTo>
                      <a:pt x="668" y="2469"/>
                      <a:pt x="668" y="2469"/>
                      <a:pt x="668" y="2502"/>
                    </a:cubicBezTo>
                    <a:cubicBezTo>
                      <a:pt x="668" y="2335"/>
                      <a:pt x="668" y="2202"/>
                      <a:pt x="634" y="2035"/>
                    </a:cubicBezTo>
                    <a:lnTo>
                      <a:pt x="668" y="2035"/>
                    </a:lnTo>
                    <a:lnTo>
                      <a:pt x="668" y="2536"/>
                    </a:lnTo>
                    <a:cubicBezTo>
                      <a:pt x="668" y="2636"/>
                      <a:pt x="801" y="2669"/>
                      <a:pt x="801" y="2769"/>
                    </a:cubicBezTo>
                    <a:lnTo>
                      <a:pt x="801" y="2402"/>
                    </a:lnTo>
                    <a:cubicBezTo>
                      <a:pt x="831" y="2402"/>
                      <a:pt x="861" y="2402"/>
                      <a:pt x="867" y="2450"/>
                    </a:cubicBezTo>
                    <a:lnTo>
                      <a:pt x="867" y="2450"/>
                    </a:lnTo>
                    <a:cubicBezTo>
                      <a:pt x="834" y="1857"/>
                      <a:pt x="834" y="1329"/>
                      <a:pt x="801" y="734"/>
                    </a:cubicBezTo>
                    <a:lnTo>
                      <a:pt x="801" y="534"/>
                    </a:lnTo>
                    <a:cubicBezTo>
                      <a:pt x="801" y="467"/>
                      <a:pt x="734" y="367"/>
                      <a:pt x="734" y="301"/>
                    </a:cubicBezTo>
                    <a:lnTo>
                      <a:pt x="734" y="634"/>
                    </a:lnTo>
                    <a:cubicBezTo>
                      <a:pt x="701" y="668"/>
                      <a:pt x="701" y="668"/>
                      <a:pt x="701" y="701"/>
                    </a:cubicBezTo>
                    <a:lnTo>
                      <a:pt x="701" y="67"/>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6" name="Google Shape;4196;p40"/>
              <p:cNvSpPr/>
              <p:nvPr/>
            </p:nvSpPr>
            <p:spPr>
              <a:xfrm flipH="1">
                <a:off x="6692585" y="1734394"/>
                <a:ext cx="50969" cy="122874"/>
              </a:xfrm>
              <a:custGeom>
                <a:avLst/>
                <a:gdLst/>
                <a:ahLst/>
                <a:cxnLst/>
                <a:rect l="l" t="t" r="r" b="b"/>
                <a:pathLst>
                  <a:path w="969" h="2336" extrusionOk="0">
                    <a:moveTo>
                      <a:pt x="501" y="0"/>
                    </a:moveTo>
                    <a:lnTo>
                      <a:pt x="501" y="200"/>
                    </a:lnTo>
                    <a:lnTo>
                      <a:pt x="468" y="200"/>
                    </a:lnTo>
                    <a:lnTo>
                      <a:pt x="468" y="33"/>
                    </a:lnTo>
                    <a:cubicBezTo>
                      <a:pt x="468" y="100"/>
                      <a:pt x="268" y="100"/>
                      <a:pt x="268" y="133"/>
                    </a:cubicBezTo>
                    <a:lnTo>
                      <a:pt x="268" y="200"/>
                    </a:lnTo>
                    <a:lnTo>
                      <a:pt x="168" y="300"/>
                    </a:lnTo>
                    <a:cubicBezTo>
                      <a:pt x="168" y="367"/>
                      <a:pt x="134" y="467"/>
                      <a:pt x="134" y="534"/>
                    </a:cubicBezTo>
                    <a:lnTo>
                      <a:pt x="134" y="300"/>
                    </a:lnTo>
                    <a:cubicBezTo>
                      <a:pt x="134" y="367"/>
                      <a:pt x="101" y="467"/>
                      <a:pt x="101" y="534"/>
                    </a:cubicBezTo>
                    <a:cubicBezTo>
                      <a:pt x="1" y="967"/>
                      <a:pt x="1" y="1434"/>
                      <a:pt x="101" y="1835"/>
                    </a:cubicBezTo>
                    <a:cubicBezTo>
                      <a:pt x="101" y="1835"/>
                      <a:pt x="101" y="1801"/>
                      <a:pt x="134" y="1801"/>
                    </a:cubicBezTo>
                    <a:lnTo>
                      <a:pt x="134" y="2035"/>
                    </a:lnTo>
                    <a:cubicBezTo>
                      <a:pt x="134" y="2001"/>
                      <a:pt x="268" y="1935"/>
                      <a:pt x="268" y="1835"/>
                    </a:cubicBezTo>
                    <a:lnTo>
                      <a:pt x="268" y="1935"/>
                    </a:lnTo>
                    <a:lnTo>
                      <a:pt x="401" y="1935"/>
                    </a:lnTo>
                    <a:cubicBezTo>
                      <a:pt x="401" y="2001"/>
                      <a:pt x="435" y="2035"/>
                      <a:pt x="435" y="2135"/>
                    </a:cubicBezTo>
                    <a:cubicBezTo>
                      <a:pt x="435" y="2202"/>
                      <a:pt x="501" y="2268"/>
                      <a:pt x="568" y="2335"/>
                    </a:cubicBezTo>
                    <a:cubicBezTo>
                      <a:pt x="501" y="2102"/>
                      <a:pt x="501" y="1835"/>
                      <a:pt x="501" y="1568"/>
                    </a:cubicBezTo>
                    <a:lnTo>
                      <a:pt x="501" y="1568"/>
                    </a:lnTo>
                    <a:cubicBezTo>
                      <a:pt x="501" y="1768"/>
                      <a:pt x="568" y="1968"/>
                      <a:pt x="601" y="2168"/>
                    </a:cubicBezTo>
                    <a:lnTo>
                      <a:pt x="835" y="2135"/>
                    </a:lnTo>
                    <a:cubicBezTo>
                      <a:pt x="835" y="2102"/>
                      <a:pt x="835" y="2001"/>
                      <a:pt x="801" y="1968"/>
                    </a:cubicBezTo>
                    <a:cubicBezTo>
                      <a:pt x="868" y="1968"/>
                      <a:pt x="968" y="1935"/>
                      <a:pt x="968" y="1935"/>
                    </a:cubicBezTo>
                    <a:cubicBezTo>
                      <a:pt x="868" y="1935"/>
                      <a:pt x="868" y="1901"/>
                      <a:pt x="868" y="1801"/>
                    </a:cubicBezTo>
                    <a:lnTo>
                      <a:pt x="968" y="1801"/>
                    </a:lnTo>
                    <a:cubicBezTo>
                      <a:pt x="935" y="1434"/>
                      <a:pt x="868" y="1101"/>
                      <a:pt x="801" y="734"/>
                    </a:cubicBezTo>
                    <a:lnTo>
                      <a:pt x="801" y="634"/>
                    </a:lnTo>
                    <a:cubicBezTo>
                      <a:pt x="801" y="567"/>
                      <a:pt x="768" y="467"/>
                      <a:pt x="768" y="367"/>
                    </a:cubicBezTo>
                    <a:lnTo>
                      <a:pt x="768" y="334"/>
                    </a:lnTo>
                    <a:cubicBezTo>
                      <a:pt x="701" y="467"/>
                      <a:pt x="668" y="634"/>
                      <a:pt x="668" y="767"/>
                    </a:cubicBezTo>
                    <a:cubicBezTo>
                      <a:pt x="668" y="534"/>
                      <a:pt x="668" y="300"/>
                      <a:pt x="735" y="100"/>
                    </a:cubicBezTo>
                    <a:cubicBezTo>
                      <a:pt x="735" y="100"/>
                      <a:pt x="501" y="33"/>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7" name="Google Shape;4197;p40"/>
              <p:cNvSpPr/>
              <p:nvPr/>
            </p:nvSpPr>
            <p:spPr>
              <a:xfrm flipH="1">
                <a:off x="6546986" y="1634348"/>
                <a:ext cx="56177" cy="152698"/>
              </a:xfrm>
              <a:custGeom>
                <a:avLst/>
                <a:gdLst/>
                <a:ahLst/>
                <a:cxnLst/>
                <a:rect l="l" t="t" r="r" b="b"/>
                <a:pathLst>
                  <a:path w="1068" h="2903" extrusionOk="0">
                    <a:moveTo>
                      <a:pt x="467" y="1"/>
                    </a:moveTo>
                    <a:cubicBezTo>
                      <a:pt x="467" y="67"/>
                      <a:pt x="467" y="134"/>
                      <a:pt x="501" y="201"/>
                    </a:cubicBezTo>
                    <a:lnTo>
                      <a:pt x="467" y="201"/>
                    </a:lnTo>
                    <a:cubicBezTo>
                      <a:pt x="467" y="167"/>
                      <a:pt x="467" y="67"/>
                      <a:pt x="434" y="34"/>
                    </a:cubicBezTo>
                    <a:cubicBezTo>
                      <a:pt x="434" y="67"/>
                      <a:pt x="234" y="134"/>
                      <a:pt x="234" y="134"/>
                    </a:cubicBezTo>
                    <a:lnTo>
                      <a:pt x="234" y="201"/>
                    </a:lnTo>
                    <a:cubicBezTo>
                      <a:pt x="167" y="234"/>
                      <a:pt x="134" y="301"/>
                      <a:pt x="134" y="334"/>
                    </a:cubicBezTo>
                    <a:lnTo>
                      <a:pt x="134" y="501"/>
                    </a:lnTo>
                    <a:cubicBezTo>
                      <a:pt x="134" y="401"/>
                      <a:pt x="101" y="334"/>
                      <a:pt x="101" y="301"/>
                    </a:cubicBezTo>
                    <a:cubicBezTo>
                      <a:pt x="101" y="368"/>
                      <a:pt x="101" y="401"/>
                      <a:pt x="34" y="501"/>
                    </a:cubicBezTo>
                    <a:lnTo>
                      <a:pt x="34" y="534"/>
                    </a:lnTo>
                    <a:cubicBezTo>
                      <a:pt x="34" y="1168"/>
                      <a:pt x="34" y="1835"/>
                      <a:pt x="0" y="2469"/>
                    </a:cubicBezTo>
                    <a:lnTo>
                      <a:pt x="34" y="2469"/>
                    </a:lnTo>
                    <a:lnTo>
                      <a:pt x="34" y="2636"/>
                    </a:lnTo>
                    <a:lnTo>
                      <a:pt x="334" y="2636"/>
                    </a:lnTo>
                    <a:lnTo>
                      <a:pt x="334" y="2903"/>
                    </a:lnTo>
                    <a:lnTo>
                      <a:pt x="601" y="2903"/>
                    </a:lnTo>
                    <a:lnTo>
                      <a:pt x="601" y="2869"/>
                    </a:lnTo>
                    <a:lnTo>
                      <a:pt x="834" y="2869"/>
                    </a:lnTo>
                    <a:lnTo>
                      <a:pt x="834" y="2703"/>
                    </a:lnTo>
                    <a:cubicBezTo>
                      <a:pt x="934" y="2703"/>
                      <a:pt x="968" y="2703"/>
                      <a:pt x="968" y="2669"/>
                    </a:cubicBezTo>
                    <a:lnTo>
                      <a:pt x="968" y="2469"/>
                    </a:lnTo>
                    <a:lnTo>
                      <a:pt x="1001" y="2469"/>
                    </a:lnTo>
                    <a:cubicBezTo>
                      <a:pt x="1068" y="1702"/>
                      <a:pt x="968" y="1001"/>
                      <a:pt x="768" y="301"/>
                    </a:cubicBezTo>
                    <a:lnTo>
                      <a:pt x="768" y="568"/>
                    </a:lnTo>
                    <a:cubicBezTo>
                      <a:pt x="768" y="401"/>
                      <a:pt x="701" y="234"/>
                      <a:pt x="668" y="67"/>
                    </a:cubicBezTo>
                    <a:cubicBezTo>
                      <a:pt x="668" y="34"/>
                      <a:pt x="468" y="34"/>
                      <a:pt x="4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8" name="Google Shape;4198;p40"/>
              <p:cNvSpPr/>
              <p:nvPr/>
            </p:nvSpPr>
            <p:spPr>
              <a:xfrm flipH="1">
                <a:off x="6392550" y="1532566"/>
                <a:ext cx="56229" cy="129922"/>
              </a:xfrm>
              <a:custGeom>
                <a:avLst/>
                <a:gdLst/>
                <a:ahLst/>
                <a:cxnLst/>
                <a:rect l="l" t="t" r="r" b="b"/>
                <a:pathLst>
                  <a:path w="1069" h="2470" extrusionOk="0">
                    <a:moveTo>
                      <a:pt x="668" y="1"/>
                    </a:moveTo>
                    <a:lnTo>
                      <a:pt x="668" y="234"/>
                    </a:lnTo>
                    <a:lnTo>
                      <a:pt x="601" y="234"/>
                    </a:lnTo>
                    <a:lnTo>
                      <a:pt x="601" y="68"/>
                    </a:lnTo>
                    <a:cubicBezTo>
                      <a:pt x="601" y="101"/>
                      <a:pt x="401" y="101"/>
                      <a:pt x="401" y="134"/>
                    </a:cubicBezTo>
                    <a:lnTo>
                      <a:pt x="401" y="234"/>
                    </a:lnTo>
                    <a:cubicBezTo>
                      <a:pt x="368" y="268"/>
                      <a:pt x="334" y="301"/>
                      <a:pt x="334" y="335"/>
                    </a:cubicBezTo>
                    <a:lnTo>
                      <a:pt x="334" y="468"/>
                    </a:lnTo>
                    <a:cubicBezTo>
                      <a:pt x="334" y="435"/>
                      <a:pt x="334" y="335"/>
                      <a:pt x="268" y="301"/>
                    </a:cubicBezTo>
                    <a:cubicBezTo>
                      <a:pt x="201" y="835"/>
                      <a:pt x="101" y="1435"/>
                      <a:pt x="1" y="1969"/>
                    </a:cubicBezTo>
                    <a:cubicBezTo>
                      <a:pt x="1" y="1969"/>
                      <a:pt x="34" y="1969"/>
                      <a:pt x="68" y="2002"/>
                    </a:cubicBezTo>
                    <a:cubicBezTo>
                      <a:pt x="68" y="2069"/>
                      <a:pt x="68" y="2136"/>
                      <a:pt x="34" y="2169"/>
                    </a:cubicBezTo>
                    <a:cubicBezTo>
                      <a:pt x="34" y="2169"/>
                      <a:pt x="234" y="2236"/>
                      <a:pt x="268" y="2236"/>
                    </a:cubicBezTo>
                    <a:lnTo>
                      <a:pt x="268" y="2169"/>
                    </a:lnTo>
                    <a:lnTo>
                      <a:pt x="401" y="2169"/>
                    </a:lnTo>
                    <a:cubicBezTo>
                      <a:pt x="401" y="2269"/>
                      <a:pt x="368" y="2336"/>
                      <a:pt x="334" y="2436"/>
                    </a:cubicBezTo>
                    <a:cubicBezTo>
                      <a:pt x="334" y="2436"/>
                      <a:pt x="535" y="2469"/>
                      <a:pt x="568" y="2469"/>
                    </a:cubicBezTo>
                    <a:lnTo>
                      <a:pt x="568" y="2403"/>
                    </a:lnTo>
                    <a:cubicBezTo>
                      <a:pt x="612" y="2403"/>
                      <a:pt x="687" y="2418"/>
                      <a:pt x="731" y="2418"/>
                    </a:cubicBezTo>
                    <a:cubicBezTo>
                      <a:pt x="753" y="2418"/>
                      <a:pt x="768" y="2414"/>
                      <a:pt x="768" y="2403"/>
                    </a:cubicBezTo>
                    <a:cubicBezTo>
                      <a:pt x="768" y="2336"/>
                      <a:pt x="835" y="2269"/>
                      <a:pt x="835" y="2169"/>
                    </a:cubicBezTo>
                    <a:lnTo>
                      <a:pt x="902" y="2169"/>
                    </a:lnTo>
                    <a:cubicBezTo>
                      <a:pt x="968" y="2002"/>
                      <a:pt x="1002" y="1836"/>
                      <a:pt x="1035" y="1635"/>
                    </a:cubicBezTo>
                    <a:cubicBezTo>
                      <a:pt x="1068" y="1269"/>
                      <a:pt x="1068" y="802"/>
                      <a:pt x="968" y="335"/>
                    </a:cubicBezTo>
                    <a:cubicBezTo>
                      <a:pt x="968" y="435"/>
                      <a:pt x="902" y="568"/>
                      <a:pt x="902" y="668"/>
                    </a:cubicBezTo>
                    <a:cubicBezTo>
                      <a:pt x="902" y="668"/>
                      <a:pt x="902" y="735"/>
                      <a:pt x="868" y="735"/>
                    </a:cubicBezTo>
                    <a:lnTo>
                      <a:pt x="868" y="101"/>
                    </a:lnTo>
                    <a:cubicBezTo>
                      <a:pt x="868" y="68"/>
                      <a:pt x="668" y="68"/>
                      <a:pt x="6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9" name="Google Shape;4199;p40"/>
              <p:cNvSpPr/>
              <p:nvPr/>
            </p:nvSpPr>
            <p:spPr>
              <a:xfrm flipH="1">
                <a:off x="6320645" y="1772950"/>
                <a:ext cx="49181" cy="83844"/>
              </a:xfrm>
              <a:custGeom>
                <a:avLst/>
                <a:gdLst/>
                <a:ahLst/>
                <a:cxnLst/>
                <a:rect l="l" t="t" r="r" b="b"/>
                <a:pathLst>
                  <a:path w="935" h="1594" extrusionOk="0">
                    <a:moveTo>
                      <a:pt x="435" y="1035"/>
                    </a:moveTo>
                    <a:cubicBezTo>
                      <a:pt x="501" y="1102"/>
                      <a:pt x="435" y="1102"/>
                      <a:pt x="435" y="1102"/>
                    </a:cubicBezTo>
                    <a:lnTo>
                      <a:pt x="435" y="1035"/>
                    </a:lnTo>
                    <a:close/>
                    <a:moveTo>
                      <a:pt x="501" y="1"/>
                    </a:moveTo>
                    <a:lnTo>
                      <a:pt x="501" y="201"/>
                    </a:lnTo>
                    <a:lnTo>
                      <a:pt x="435" y="201"/>
                    </a:lnTo>
                    <a:lnTo>
                      <a:pt x="435" y="34"/>
                    </a:lnTo>
                    <a:cubicBezTo>
                      <a:pt x="435" y="68"/>
                      <a:pt x="234" y="68"/>
                      <a:pt x="234" y="101"/>
                    </a:cubicBezTo>
                    <a:lnTo>
                      <a:pt x="234" y="201"/>
                    </a:lnTo>
                    <a:cubicBezTo>
                      <a:pt x="201" y="234"/>
                      <a:pt x="168" y="268"/>
                      <a:pt x="168" y="334"/>
                    </a:cubicBezTo>
                    <a:lnTo>
                      <a:pt x="168" y="535"/>
                    </a:lnTo>
                    <a:cubicBezTo>
                      <a:pt x="168" y="435"/>
                      <a:pt x="168" y="368"/>
                      <a:pt x="101" y="268"/>
                    </a:cubicBezTo>
                    <a:lnTo>
                      <a:pt x="1" y="1168"/>
                    </a:lnTo>
                    <a:lnTo>
                      <a:pt x="34" y="1168"/>
                    </a:lnTo>
                    <a:lnTo>
                      <a:pt x="34" y="1335"/>
                    </a:lnTo>
                    <a:cubicBezTo>
                      <a:pt x="34" y="1352"/>
                      <a:pt x="84" y="1360"/>
                      <a:pt x="134" y="1360"/>
                    </a:cubicBezTo>
                    <a:cubicBezTo>
                      <a:pt x="184" y="1360"/>
                      <a:pt x="234" y="1352"/>
                      <a:pt x="234" y="1335"/>
                    </a:cubicBezTo>
                    <a:lnTo>
                      <a:pt x="268" y="1335"/>
                    </a:lnTo>
                    <a:lnTo>
                      <a:pt x="268" y="1569"/>
                    </a:lnTo>
                    <a:cubicBezTo>
                      <a:pt x="268" y="1585"/>
                      <a:pt x="335" y="1594"/>
                      <a:pt x="401" y="1594"/>
                    </a:cubicBezTo>
                    <a:cubicBezTo>
                      <a:pt x="468" y="1594"/>
                      <a:pt x="535" y="1585"/>
                      <a:pt x="535" y="1569"/>
                    </a:cubicBezTo>
                    <a:lnTo>
                      <a:pt x="535" y="1502"/>
                    </a:lnTo>
                    <a:cubicBezTo>
                      <a:pt x="535" y="1519"/>
                      <a:pt x="601" y="1527"/>
                      <a:pt x="668" y="1527"/>
                    </a:cubicBezTo>
                    <a:cubicBezTo>
                      <a:pt x="735" y="1527"/>
                      <a:pt x="802" y="1519"/>
                      <a:pt x="802" y="1502"/>
                    </a:cubicBezTo>
                    <a:lnTo>
                      <a:pt x="802" y="1335"/>
                    </a:lnTo>
                    <a:cubicBezTo>
                      <a:pt x="868" y="1335"/>
                      <a:pt x="935" y="1335"/>
                      <a:pt x="935" y="1268"/>
                    </a:cubicBezTo>
                    <a:lnTo>
                      <a:pt x="935" y="1068"/>
                    </a:lnTo>
                    <a:cubicBezTo>
                      <a:pt x="911" y="1115"/>
                      <a:pt x="900" y="1146"/>
                      <a:pt x="896" y="1166"/>
                    </a:cubicBezTo>
                    <a:lnTo>
                      <a:pt x="896" y="1166"/>
                    </a:lnTo>
                    <a:cubicBezTo>
                      <a:pt x="868" y="981"/>
                      <a:pt x="866" y="821"/>
                      <a:pt x="835" y="601"/>
                    </a:cubicBezTo>
                    <a:lnTo>
                      <a:pt x="835" y="535"/>
                    </a:lnTo>
                    <a:cubicBezTo>
                      <a:pt x="835" y="435"/>
                      <a:pt x="802" y="368"/>
                      <a:pt x="802" y="268"/>
                    </a:cubicBezTo>
                    <a:cubicBezTo>
                      <a:pt x="802" y="401"/>
                      <a:pt x="735" y="535"/>
                      <a:pt x="735" y="668"/>
                    </a:cubicBezTo>
                    <a:lnTo>
                      <a:pt x="701" y="701"/>
                    </a:lnTo>
                    <a:lnTo>
                      <a:pt x="701" y="68"/>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0" name="Google Shape;4200;p40"/>
              <p:cNvSpPr/>
              <p:nvPr/>
            </p:nvSpPr>
            <p:spPr>
              <a:xfrm flipH="1">
                <a:off x="6104825" y="1537878"/>
                <a:ext cx="54441" cy="134709"/>
              </a:xfrm>
              <a:custGeom>
                <a:avLst/>
                <a:gdLst/>
                <a:ahLst/>
                <a:cxnLst/>
                <a:rect l="l" t="t" r="r" b="b"/>
                <a:pathLst>
                  <a:path w="1035" h="2561" extrusionOk="0">
                    <a:moveTo>
                      <a:pt x="601" y="0"/>
                    </a:moveTo>
                    <a:lnTo>
                      <a:pt x="601" y="200"/>
                    </a:lnTo>
                    <a:lnTo>
                      <a:pt x="568" y="200"/>
                    </a:lnTo>
                    <a:lnTo>
                      <a:pt x="568" y="33"/>
                    </a:lnTo>
                    <a:cubicBezTo>
                      <a:pt x="568" y="67"/>
                      <a:pt x="368" y="67"/>
                      <a:pt x="368" y="100"/>
                    </a:cubicBezTo>
                    <a:lnTo>
                      <a:pt x="368" y="200"/>
                    </a:lnTo>
                    <a:cubicBezTo>
                      <a:pt x="334" y="234"/>
                      <a:pt x="268" y="267"/>
                      <a:pt x="268" y="334"/>
                    </a:cubicBezTo>
                    <a:cubicBezTo>
                      <a:pt x="268" y="400"/>
                      <a:pt x="268" y="500"/>
                      <a:pt x="234" y="567"/>
                    </a:cubicBezTo>
                    <a:lnTo>
                      <a:pt x="234" y="534"/>
                    </a:lnTo>
                    <a:lnTo>
                      <a:pt x="234" y="300"/>
                    </a:lnTo>
                    <a:cubicBezTo>
                      <a:pt x="168" y="867"/>
                      <a:pt x="68" y="1501"/>
                      <a:pt x="1" y="2068"/>
                    </a:cubicBezTo>
                    <a:lnTo>
                      <a:pt x="34" y="2068"/>
                    </a:lnTo>
                    <a:lnTo>
                      <a:pt x="34" y="2235"/>
                    </a:lnTo>
                    <a:cubicBezTo>
                      <a:pt x="34" y="2302"/>
                      <a:pt x="268" y="2302"/>
                      <a:pt x="268" y="2302"/>
                    </a:cubicBezTo>
                    <a:lnTo>
                      <a:pt x="368" y="2302"/>
                    </a:lnTo>
                    <a:lnTo>
                      <a:pt x="368" y="2535"/>
                    </a:lnTo>
                    <a:cubicBezTo>
                      <a:pt x="368" y="2552"/>
                      <a:pt x="426" y="2560"/>
                      <a:pt x="485" y="2560"/>
                    </a:cubicBezTo>
                    <a:cubicBezTo>
                      <a:pt x="543" y="2560"/>
                      <a:pt x="601" y="2552"/>
                      <a:pt x="601" y="2535"/>
                    </a:cubicBezTo>
                    <a:lnTo>
                      <a:pt x="601" y="2502"/>
                    </a:lnTo>
                    <a:cubicBezTo>
                      <a:pt x="601" y="2518"/>
                      <a:pt x="668" y="2527"/>
                      <a:pt x="735" y="2527"/>
                    </a:cubicBezTo>
                    <a:cubicBezTo>
                      <a:pt x="801" y="2527"/>
                      <a:pt x="868" y="2518"/>
                      <a:pt x="868" y="2502"/>
                    </a:cubicBezTo>
                    <a:lnTo>
                      <a:pt x="868" y="2335"/>
                    </a:lnTo>
                    <a:lnTo>
                      <a:pt x="1002" y="2335"/>
                    </a:lnTo>
                    <a:lnTo>
                      <a:pt x="1002" y="2135"/>
                    </a:lnTo>
                    <a:lnTo>
                      <a:pt x="1035" y="2135"/>
                    </a:lnTo>
                    <a:cubicBezTo>
                      <a:pt x="968" y="1835"/>
                      <a:pt x="968" y="1401"/>
                      <a:pt x="968" y="1034"/>
                    </a:cubicBezTo>
                    <a:lnTo>
                      <a:pt x="968" y="534"/>
                    </a:lnTo>
                    <a:cubicBezTo>
                      <a:pt x="968" y="467"/>
                      <a:pt x="901" y="367"/>
                      <a:pt x="901" y="300"/>
                    </a:cubicBezTo>
                    <a:cubicBezTo>
                      <a:pt x="901" y="400"/>
                      <a:pt x="868" y="534"/>
                      <a:pt x="868" y="667"/>
                    </a:cubicBezTo>
                    <a:cubicBezTo>
                      <a:pt x="868" y="701"/>
                      <a:pt x="835" y="701"/>
                      <a:pt x="835" y="734"/>
                    </a:cubicBezTo>
                    <a:lnTo>
                      <a:pt x="835" y="834"/>
                    </a:lnTo>
                    <a:lnTo>
                      <a:pt x="768" y="834"/>
                    </a:lnTo>
                    <a:cubicBezTo>
                      <a:pt x="768" y="567"/>
                      <a:pt x="835" y="334"/>
                      <a:pt x="835" y="67"/>
                    </a:cubicBezTo>
                    <a:cubicBezTo>
                      <a:pt x="835" y="67"/>
                      <a:pt x="601" y="33"/>
                      <a:pt x="6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1" name="Google Shape;4201;p40"/>
              <p:cNvSpPr/>
              <p:nvPr/>
            </p:nvSpPr>
            <p:spPr>
              <a:xfrm flipH="1">
                <a:off x="5976742" y="1690525"/>
                <a:ext cx="56177" cy="132394"/>
              </a:xfrm>
              <a:custGeom>
                <a:avLst/>
                <a:gdLst/>
                <a:ahLst/>
                <a:cxnLst/>
                <a:rect l="l" t="t" r="r" b="b"/>
                <a:pathLst>
                  <a:path w="1068" h="2517" extrusionOk="0">
                    <a:moveTo>
                      <a:pt x="634" y="0"/>
                    </a:moveTo>
                    <a:lnTo>
                      <a:pt x="634" y="200"/>
                    </a:lnTo>
                    <a:lnTo>
                      <a:pt x="601" y="200"/>
                    </a:lnTo>
                    <a:lnTo>
                      <a:pt x="601" y="33"/>
                    </a:lnTo>
                    <a:cubicBezTo>
                      <a:pt x="601" y="100"/>
                      <a:pt x="367" y="100"/>
                      <a:pt x="367" y="134"/>
                    </a:cubicBezTo>
                    <a:lnTo>
                      <a:pt x="367" y="200"/>
                    </a:lnTo>
                    <a:cubicBezTo>
                      <a:pt x="334" y="267"/>
                      <a:pt x="301" y="300"/>
                      <a:pt x="301" y="334"/>
                    </a:cubicBezTo>
                    <a:cubicBezTo>
                      <a:pt x="301" y="434"/>
                      <a:pt x="301" y="500"/>
                      <a:pt x="267" y="601"/>
                    </a:cubicBezTo>
                    <a:lnTo>
                      <a:pt x="267" y="534"/>
                    </a:lnTo>
                    <a:lnTo>
                      <a:pt x="267" y="267"/>
                    </a:lnTo>
                    <a:lnTo>
                      <a:pt x="1" y="2002"/>
                    </a:lnTo>
                    <a:lnTo>
                      <a:pt x="34" y="2002"/>
                    </a:lnTo>
                    <a:lnTo>
                      <a:pt x="34" y="2168"/>
                    </a:lnTo>
                    <a:cubicBezTo>
                      <a:pt x="34" y="2202"/>
                      <a:pt x="301" y="2202"/>
                      <a:pt x="301" y="2202"/>
                    </a:cubicBezTo>
                    <a:lnTo>
                      <a:pt x="367" y="2202"/>
                    </a:lnTo>
                    <a:lnTo>
                      <a:pt x="367" y="2502"/>
                    </a:lnTo>
                    <a:cubicBezTo>
                      <a:pt x="367" y="2502"/>
                      <a:pt x="486" y="2517"/>
                      <a:pt x="565" y="2517"/>
                    </a:cubicBezTo>
                    <a:cubicBezTo>
                      <a:pt x="605" y="2517"/>
                      <a:pt x="634" y="2513"/>
                      <a:pt x="634" y="2502"/>
                    </a:cubicBezTo>
                    <a:lnTo>
                      <a:pt x="634" y="2469"/>
                    </a:lnTo>
                    <a:cubicBezTo>
                      <a:pt x="634" y="2469"/>
                      <a:pt x="738" y="2483"/>
                      <a:pt x="807" y="2483"/>
                    </a:cubicBezTo>
                    <a:cubicBezTo>
                      <a:pt x="842" y="2483"/>
                      <a:pt x="868" y="2480"/>
                      <a:pt x="868" y="2469"/>
                    </a:cubicBezTo>
                    <a:lnTo>
                      <a:pt x="868" y="2268"/>
                    </a:lnTo>
                    <a:lnTo>
                      <a:pt x="1001" y="2268"/>
                    </a:lnTo>
                    <a:lnTo>
                      <a:pt x="1001" y="2035"/>
                    </a:lnTo>
                    <a:lnTo>
                      <a:pt x="1068" y="2035"/>
                    </a:lnTo>
                    <a:cubicBezTo>
                      <a:pt x="935" y="1768"/>
                      <a:pt x="935" y="1401"/>
                      <a:pt x="968" y="967"/>
                    </a:cubicBezTo>
                    <a:lnTo>
                      <a:pt x="968" y="567"/>
                    </a:lnTo>
                    <a:cubicBezTo>
                      <a:pt x="968" y="467"/>
                      <a:pt x="935" y="400"/>
                      <a:pt x="935" y="300"/>
                    </a:cubicBezTo>
                    <a:cubicBezTo>
                      <a:pt x="935" y="434"/>
                      <a:pt x="868" y="567"/>
                      <a:pt x="868" y="667"/>
                    </a:cubicBezTo>
                    <a:cubicBezTo>
                      <a:pt x="868" y="734"/>
                      <a:pt x="834" y="734"/>
                      <a:pt x="834" y="767"/>
                    </a:cubicBezTo>
                    <a:lnTo>
                      <a:pt x="834" y="834"/>
                    </a:lnTo>
                    <a:lnTo>
                      <a:pt x="801" y="834"/>
                    </a:lnTo>
                    <a:cubicBezTo>
                      <a:pt x="801" y="601"/>
                      <a:pt x="834" y="334"/>
                      <a:pt x="834" y="100"/>
                    </a:cubicBezTo>
                    <a:cubicBezTo>
                      <a:pt x="834" y="100"/>
                      <a:pt x="634" y="33"/>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2" name="Google Shape;4202;p40"/>
              <p:cNvSpPr/>
              <p:nvPr/>
            </p:nvSpPr>
            <p:spPr>
              <a:xfrm flipH="1">
                <a:off x="5796006" y="1562443"/>
                <a:ext cx="52653" cy="132499"/>
              </a:xfrm>
              <a:custGeom>
                <a:avLst/>
                <a:gdLst/>
                <a:ahLst/>
                <a:cxnLst/>
                <a:rect l="l" t="t" r="r" b="b"/>
                <a:pathLst>
                  <a:path w="1001" h="2519" extrusionOk="0">
                    <a:moveTo>
                      <a:pt x="467" y="0"/>
                    </a:moveTo>
                    <a:lnTo>
                      <a:pt x="467" y="200"/>
                    </a:lnTo>
                    <a:lnTo>
                      <a:pt x="434" y="200"/>
                    </a:lnTo>
                    <a:lnTo>
                      <a:pt x="434" y="33"/>
                    </a:lnTo>
                    <a:cubicBezTo>
                      <a:pt x="434" y="67"/>
                      <a:pt x="234" y="67"/>
                      <a:pt x="234" y="100"/>
                    </a:cubicBezTo>
                    <a:lnTo>
                      <a:pt x="234" y="200"/>
                    </a:lnTo>
                    <a:cubicBezTo>
                      <a:pt x="167" y="234"/>
                      <a:pt x="133" y="267"/>
                      <a:pt x="133" y="334"/>
                    </a:cubicBezTo>
                    <a:lnTo>
                      <a:pt x="133" y="234"/>
                    </a:lnTo>
                    <a:cubicBezTo>
                      <a:pt x="133" y="300"/>
                      <a:pt x="100" y="400"/>
                      <a:pt x="100" y="500"/>
                    </a:cubicBezTo>
                    <a:cubicBezTo>
                      <a:pt x="33" y="1001"/>
                      <a:pt x="0" y="1534"/>
                      <a:pt x="0" y="2035"/>
                    </a:cubicBezTo>
                    <a:lnTo>
                      <a:pt x="67" y="2035"/>
                    </a:lnTo>
                    <a:lnTo>
                      <a:pt x="67" y="2202"/>
                    </a:lnTo>
                    <a:cubicBezTo>
                      <a:pt x="67" y="2218"/>
                      <a:pt x="125" y="2227"/>
                      <a:pt x="184" y="2227"/>
                    </a:cubicBezTo>
                    <a:cubicBezTo>
                      <a:pt x="242" y="2227"/>
                      <a:pt x="300" y="2218"/>
                      <a:pt x="300" y="2202"/>
                    </a:cubicBezTo>
                    <a:lnTo>
                      <a:pt x="334" y="2202"/>
                    </a:lnTo>
                    <a:lnTo>
                      <a:pt x="334" y="2468"/>
                    </a:lnTo>
                    <a:cubicBezTo>
                      <a:pt x="334" y="2502"/>
                      <a:pt x="400" y="2519"/>
                      <a:pt x="467" y="2519"/>
                    </a:cubicBezTo>
                    <a:cubicBezTo>
                      <a:pt x="534" y="2519"/>
                      <a:pt x="600" y="2502"/>
                      <a:pt x="600" y="2468"/>
                    </a:cubicBezTo>
                    <a:lnTo>
                      <a:pt x="600" y="2435"/>
                    </a:lnTo>
                    <a:cubicBezTo>
                      <a:pt x="600" y="2452"/>
                      <a:pt x="659" y="2460"/>
                      <a:pt x="717" y="2460"/>
                    </a:cubicBezTo>
                    <a:cubicBezTo>
                      <a:pt x="776" y="2460"/>
                      <a:pt x="834" y="2452"/>
                      <a:pt x="834" y="2435"/>
                    </a:cubicBezTo>
                    <a:lnTo>
                      <a:pt x="834" y="2268"/>
                    </a:lnTo>
                    <a:lnTo>
                      <a:pt x="1001" y="2268"/>
                    </a:lnTo>
                    <a:lnTo>
                      <a:pt x="1001" y="2068"/>
                    </a:lnTo>
                    <a:lnTo>
                      <a:pt x="834" y="2102"/>
                    </a:lnTo>
                    <a:cubicBezTo>
                      <a:pt x="801" y="1701"/>
                      <a:pt x="801" y="1268"/>
                      <a:pt x="767" y="867"/>
                    </a:cubicBezTo>
                    <a:lnTo>
                      <a:pt x="767" y="567"/>
                    </a:lnTo>
                    <a:cubicBezTo>
                      <a:pt x="767" y="500"/>
                      <a:pt x="734" y="400"/>
                      <a:pt x="734" y="300"/>
                    </a:cubicBezTo>
                    <a:lnTo>
                      <a:pt x="734" y="667"/>
                    </a:lnTo>
                    <a:lnTo>
                      <a:pt x="667" y="701"/>
                    </a:lnTo>
                    <a:lnTo>
                      <a:pt x="667" y="67"/>
                    </a:lnTo>
                    <a:cubicBezTo>
                      <a:pt x="667" y="33"/>
                      <a:pt x="467" y="33"/>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3" name="Google Shape;4203;p40"/>
              <p:cNvSpPr/>
              <p:nvPr/>
            </p:nvSpPr>
            <p:spPr>
              <a:xfrm flipH="1">
                <a:off x="5620530" y="1565914"/>
                <a:ext cx="52705" cy="136918"/>
              </a:xfrm>
              <a:custGeom>
                <a:avLst/>
                <a:gdLst/>
                <a:ahLst/>
                <a:cxnLst/>
                <a:rect l="l" t="t" r="r" b="b"/>
                <a:pathLst>
                  <a:path w="1002" h="2603" extrusionOk="0">
                    <a:moveTo>
                      <a:pt x="468" y="1"/>
                    </a:moveTo>
                    <a:lnTo>
                      <a:pt x="468" y="201"/>
                    </a:lnTo>
                    <a:lnTo>
                      <a:pt x="434" y="201"/>
                    </a:lnTo>
                    <a:lnTo>
                      <a:pt x="434" y="34"/>
                    </a:lnTo>
                    <a:cubicBezTo>
                      <a:pt x="434" y="101"/>
                      <a:pt x="234" y="101"/>
                      <a:pt x="234" y="134"/>
                    </a:cubicBezTo>
                    <a:lnTo>
                      <a:pt x="234" y="201"/>
                    </a:lnTo>
                    <a:cubicBezTo>
                      <a:pt x="168" y="268"/>
                      <a:pt x="134" y="301"/>
                      <a:pt x="134" y="334"/>
                    </a:cubicBezTo>
                    <a:lnTo>
                      <a:pt x="134" y="268"/>
                    </a:lnTo>
                    <a:cubicBezTo>
                      <a:pt x="134" y="334"/>
                      <a:pt x="101" y="434"/>
                      <a:pt x="101" y="501"/>
                    </a:cubicBezTo>
                    <a:cubicBezTo>
                      <a:pt x="34" y="1035"/>
                      <a:pt x="1" y="1602"/>
                      <a:pt x="1" y="2136"/>
                    </a:cubicBezTo>
                    <a:lnTo>
                      <a:pt x="67" y="2136"/>
                    </a:lnTo>
                    <a:lnTo>
                      <a:pt x="67" y="2302"/>
                    </a:lnTo>
                    <a:cubicBezTo>
                      <a:pt x="67" y="2319"/>
                      <a:pt x="126" y="2327"/>
                      <a:pt x="184" y="2327"/>
                    </a:cubicBezTo>
                    <a:cubicBezTo>
                      <a:pt x="243" y="2327"/>
                      <a:pt x="301" y="2319"/>
                      <a:pt x="301" y="2302"/>
                    </a:cubicBezTo>
                    <a:lnTo>
                      <a:pt x="334" y="2302"/>
                    </a:lnTo>
                    <a:lnTo>
                      <a:pt x="334" y="2603"/>
                    </a:lnTo>
                    <a:lnTo>
                      <a:pt x="601" y="2603"/>
                    </a:lnTo>
                    <a:lnTo>
                      <a:pt x="601" y="2536"/>
                    </a:lnTo>
                    <a:lnTo>
                      <a:pt x="835" y="2536"/>
                    </a:lnTo>
                    <a:lnTo>
                      <a:pt x="835" y="2369"/>
                    </a:lnTo>
                    <a:lnTo>
                      <a:pt x="1001" y="2369"/>
                    </a:lnTo>
                    <a:lnTo>
                      <a:pt x="1001" y="2169"/>
                    </a:lnTo>
                    <a:cubicBezTo>
                      <a:pt x="876" y="2190"/>
                      <a:pt x="842" y="2198"/>
                      <a:pt x="835" y="2201"/>
                    </a:cubicBezTo>
                    <a:lnTo>
                      <a:pt x="835" y="2201"/>
                    </a:lnTo>
                    <a:cubicBezTo>
                      <a:pt x="801" y="1768"/>
                      <a:pt x="801" y="1334"/>
                      <a:pt x="768" y="868"/>
                    </a:cubicBezTo>
                    <a:lnTo>
                      <a:pt x="768" y="601"/>
                    </a:lnTo>
                    <a:cubicBezTo>
                      <a:pt x="768" y="501"/>
                      <a:pt x="735" y="434"/>
                      <a:pt x="735" y="334"/>
                    </a:cubicBezTo>
                    <a:lnTo>
                      <a:pt x="735" y="668"/>
                    </a:lnTo>
                    <a:lnTo>
                      <a:pt x="668" y="701"/>
                    </a:lnTo>
                    <a:lnTo>
                      <a:pt x="668" y="101"/>
                    </a:lnTo>
                    <a:cubicBezTo>
                      <a:pt x="668" y="34"/>
                      <a:pt x="468" y="34"/>
                      <a:pt x="4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4" name="Google Shape;4204;p40"/>
              <p:cNvSpPr/>
              <p:nvPr/>
            </p:nvSpPr>
            <p:spPr>
              <a:xfrm flipH="1">
                <a:off x="5710004" y="1790519"/>
                <a:ext cx="50969" cy="92629"/>
              </a:xfrm>
              <a:custGeom>
                <a:avLst/>
                <a:gdLst/>
                <a:ahLst/>
                <a:cxnLst/>
                <a:rect l="l" t="t" r="r" b="b"/>
                <a:pathLst>
                  <a:path w="969" h="1761"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534"/>
                    </a:lnTo>
                    <a:cubicBezTo>
                      <a:pt x="168" y="434"/>
                      <a:pt x="168" y="367"/>
                      <a:pt x="134" y="267"/>
                    </a:cubicBezTo>
                    <a:lnTo>
                      <a:pt x="134" y="401"/>
                    </a:lnTo>
                    <a:lnTo>
                      <a:pt x="1" y="1268"/>
                    </a:lnTo>
                    <a:lnTo>
                      <a:pt x="34" y="1335"/>
                    </a:lnTo>
                    <a:lnTo>
                      <a:pt x="34" y="1502"/>
                    </a:lnTo>
                    <a:cubicBezTo>
                      <a:pt x="34" y="1518"/>
                      <a:pt x="93" y="1527"/>
                      <a:pt x="151" y="1527"/>
                    </a:cubicBezTo>
                    <a:cubicBezTo>
                      <a:pt x="209" y="1527"/>
                      <a:pt x="268" y="1518"/>
                      <a:pt x="268" y="1502"/>
                    </a:cubicBezTo>
                    <a:lnTo>
                      <a:pt x="301" y="1502"/>
                    </a:lnTo>
                    <a:lnTo>
                      <a:pt x="301" y="1735"/>
                    </a:lnTo>
                    <a:cubicBezTo>
                      <a:pt x="301" y="1752"/>
                      <a:pt x="368" y="1760"/>
                      <a:pt x="435" y="1760"/>
                    </a:cubicBezTo>
                    <a:cubicBezTo>
                      <a:pt x="501" y="1760"/>
                      <a:pt x="568" y="1752"/>
                      <a:pt x="568" y="1735"/>
                    </a:cubicBezTo>
                    <a:lnTo>
                      <a:pt x="568" y="1668"/>
                    </a:lnTo>
                    <a:cubicBezTo>
                      <a:pt x="568" y="1685"/>
                      <a:pt x="626" y="1693"/>
                      <a:pt x="685" y="1693"/>
                    </a:cubicBezTo>
                    <a:cubicBezTo>
                      <a:pt x="743" y="1693"/>
                      <a:pt x="801" y="1685"/>
                      <a:pt x="801" y="1668"/>
                    </a:cubicBezTo>
                    <a:lnTo>
                      <a:pt x="801" y="1502"/>
                    </a:lnTo>
                    <a:cubicBezTo>
                      <a:pt x="902" y="1502"/>
                      <a:pt x="968" y="1502"/>
                      <a:pt x="968" y="1435"/>
                    </a:cubicBezTo>
                    <a:lnTo>
                      <a:pt x="968" y="1235"/>
                    </a:lnTo>
                    <a:cubicBezTo>
                      <a:pt x="946" y="1246"/>
                      <a:pt x="931" y="1250"/>
                      <a:pt x="921" y="1250"/>
                    </a:cubicBezTo>
                    <a:cubicBezTo>
                      <a:pt x="902" y="1250"/>
                      <a:pt x="902" y="1235"/>
                      <a:pt x="902" y="1235"/>
                    </a:cubicBezTo>
                    <a:cubicBezTo>
                      <a:pt x="835" y="1035"/>
                      <a:pt x="835" y="834"/>
                      <a:pt x="801" y="601"/>
                    </a:cubicBezTo>
                    <a:lnTo>
                      <a:pt x="801" y="534"/>
                    </a:lnTo>
                    <a:lnTo>
                      <a:pt x="801" y="401"/>
                    </a:lnTo>
                    <a:lnTo>
                      <a:pt x="801" y="267"/>
                    </a:lnTo>
                    <a:cubicBezTo>
                      <a:pt x="801" y="401"/>
                      <a:pt x="768" y="534"/>
                      <a:pt x="768" y="634"/>
                    </a:cubicBezTo>
                    <a:cubicBezTo>
                      <a:pt x="768" y="634"/>
                      <a:pt x="768" y="701"/>
                      <a:pt x="701" y="701"/>
                    </a:cubicBezTo>
                    <a:lnTo>
                      <a:pt x="701" y="67"/>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5" name="Google Shape;4205;p40"/>
              <p:cNvSpPr/>
              <p:nvPr/>
            </p:nvSpPr>
            <p:spPr>
              <a:xfrm flipH="1">
                <a:off x="5392453" y="1704517"/>
                <a:ext cx="52653" cy="136497"/>
              </a:xfrm>
              <a:custGeom>
                <a:avLst/>
                <a:gdLst/>
                <a:ahLst/>
                <a:cxnLst/>
                <a:rect l="l" t="t" r="r" b="b"/>
                <a:pathLst>
                  <a:path w="1001" h="2595" extrusionOk="0">
                    <a:moveTo>
                      <a:pt x="467" y="1"/>
                    </a:moveTo>
                    <a:lnTo>
                      <a:pt x="467" y="201"/>
                    </a:lnTo>
                    <a:lnTo>
                      <a:pt x="434" y="201"/>
                    </a:lnTo>
                    <a:lnTo>
                      <a:pt x="434" y="34"/>
                    </a:lnTo>
                    <a:cubicBezTo>
                      <a:pt x="434" y="68"/>
                      <a:pt x="200" y="68"/>
                      <a:pt x="200" y="101"/>
                    </a:cubicBezTo>
                    <a:lnTo>
                      <a:pt x="200" y="201"/>
                    </a:lnTo>
                    <a:cubicBezTo>
                      <a:pt x="167" y="234"/>
                      <a:pt x="134" y="268"/>
                      <a:pt x="134" y="335"/>
                    </a:cubicBezTo>
                    <a:lnTo>
                      <a:pt x="134" y="234"/>
                    </a:lnTo>
                    <a:cubicBezTo>
                      <a:pt x="134" y="335"/>
                      <a:pt x="134" y="368"/>
                      <a:pt x="100" y="435"/>
                    </a:cubicBezTo>
                    <a:lnTo>
                      <a:pt x="100" y="501"/>
                    </a:lnTo>
                    <a:cubicBezTo>
                      <a:pt x="34" y="1035"/>
                      <a:pt x="0" y="1569"/>
                      <a:pt x="0" y="2102"/>
                    </a:cubicBezTo>
                    <a:lnTo>
                      <a:pt x="67" y="2102"/>
                    </a:lnTo>
                    <a:lnTo>
                      <a:pt x="67" y="2269"/>
                    </a:lnTo>
                    <a:cubicBezTo>
                      <a:pt x="67" y="2303"/>
                      <a:pt x="125" y="2319"/>
                      <a:pt x="184" y="2319"/>
                    </a:cubicBezTo>
                    <a:cubicBezTo>
                      <a:pt x="242" y="2319"/>
                      <a:pt x="300" y="2303"/>
                      <a:pt x="300" y="2269"/>
                    </a:cubicBezTo>
                    <a:lnTo>
                      <a:pt x="334" y="2269"/>
                    </a:lnTo>
                    <a:lnTo>
                      <a:pt x="334" y="2569"/>
                    </a:lnTo>
                    <a:cubicBezTo>
                      <a:pt x="334" y="2586"/>
                      <a:pt x="400" y="2594"/>
                      <a:pt x="467" y="2594"/>
                    </a:cubicBezTo>
                    <a:cubicBezTo>
                      <a:pt x="534" y="2594"/>
                      <a:pt x="601" y="2586"/>
                      <a:pt x="601" y="2569"/>
                    </a:cubicBezTo>
                    <a:lnTo>
                      <a:pt x="601" y="2536"/>
                    </a:lnTo>
                    <a:cubicBezTo>
                      <a:pt x="601" y="2547"/>
                      <a:pt x="627" y="2551"/>
                      <a:pt x="661" y="2551"/>
                    </a:cubicBezTo>
                    <a:cubicBezTo>
                      <a:pt x="730" y="2551"/>
                      <a:pt x="834" y="2536"/>
                      <a:pt x="834" y="2536"/>
                    </a:cubicBezTo>
                    <a:lnTo>
                      <a:pt x="834" y="2369"/>
                    </a:lnTo>
                    <a:lnTo>
                      <a:pt x="1001" y="2369"/>
                    </a:lnTo>
                    <a:lnTo>
                      <a:pt x="1001" y="2169"/>
                    </a:lnTo>
                    <a:lnTo>
                      <a:pt x="834" y="2236"/>
                    </a:lnTo>
                    <a:cubicBezTo>
                      <a:pt x="801" y="1769"/>
                      <a:pt x="801" y="1335"/>
                      <a:pt x="767" y="868"/>
                    </a:cubicBezTo>
                    <a:lnTo>
                      <a:pt x="767" y="601"/>
                    </a:lnTo>
                    <a:lnTo>
                      <a:pt x="767" y="568"/>
                    </a:lnTo>
                    <a:cubicBezTo>
                      <a:pt x="767" y="501"/>
                      <a:pt x="734" y="401"/>
                      <a:pt x="734" y="335"/>
                    </a:cubicBezTo>
                    <a:lnTo>
                      <a:pt x="734" y="668"/>
                    </a:lnTo>
                    <a:lnTo>
                      <a:pt x="667" y="701"/>
                    </a:lnTo>
                    <a:lnTo>
                      <a:pt x="667" y="68"/>
                    </a:lnTo>
                    <a:cubicBezTo>
                      <a:pt x="667" y="34"/>
                      <a:pt x="467" y="34"/>
                      <a:pt x="4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6" name="Google Shape;4206;p40"/>
              <p:cNvSpPr/>
              <p:nvPr/>
            </p:nvSpPr>
            <p:spPr>
              <a:xfrm flipH="1">
                <a:off x="5341536" y="1548398"/>
                <a:ext cx="54441" cy="143914"/>
              </a:xfrm>
              <a:custGeom>
                <a:avLst/>
                <a:gdLst/>
                <a:ahLst/>
                <a:cxnLst/>
                <a:rect l="l" t="t" r="r" b="b"/>
                <a:pathLst>
                  <a:path w="1035" h="2736" extrusionOk="0">
                    <a:moveTo>
                      <a:pt x="467" y="0"/>
                    </a:moveTo>
                    <a:cubicBezTo>
                      <a:pt x="467" y="100"/>
                      <a:pt x="467" y="134"/>
                      <a:pt x="501" y="200"/>
                    </a:cubicBezTo>
                    <a:lnTo>
                      <a:pt x="467" y="200"/>
                    </a:lnTo>
                    <a:cubicBezTo>
                      <a:pt x="467" y="167"/>
                      <a:pt x="467" y="100"/>
                      <a:pt x="400" y="34"/>
                    </a:cubicBezTo>
                    <a:cubicBezTo>
                      <a:pt x="400" y="100"/>
                      <a:pt x="200" y="134"/>
                      <a:pt x="200" y="134"/>
                    </a:cubicBezTo>
                    <a:lnTo>
                      <a:pt x="200" y="200"/>
                    </a:lnTo>
                    <a:cubicBezTo>
                      <a:pt x="167" y="267"/>
                      <a:pt x="67" y="300"/>
                      <a:pt x="134" y="334"/>
                    </a:cubicBezTo>
                    <a:lnTo>
                      <a:pt x="134" y="501"/>
                    </a:lnTo>
                    <a:cubicBezTo>
                      <a:pt x="134" y="434"/>
                      <a:pt x="67" y="367"/>
                      <a:pt x="67" y="300"/>
                    </a:cubicBezTo>
                    <a:cubicBezTo>
                      <a:pt x="67" y="334"/>
                      <a:pt x="67" y="434"/>
                      <a:pt x="34" y="501"/>
                    </a:cubicBezTo>
                    <a:lnTo>
                      <a:pt x="34" y="534"/>
                    </a:lnTo>
                    <a:cubicBezTo>
                      <a:pt x="34" y="1134"/>
                      <a:pt x="34" y="1701"/>
                      <a:pt x="0" y="2302"/>
                    </a:cubicBezTo>
                    <a:lnTo>
                      <a:pt x="34" y="2302"/>
                    </a:lnTo>
                    <a:lnTo>
                      <a:pt x="34" y="2469"/>
                    </a:lnTo>
                    <a:lnTo>
                      <a:pt x="367" y="2469"/>
                    </a:lnTo>
                    <a:lnTo>
                      <a:pt x="367" y="2735"/>
                    </a:lnTo>
                    <a:lnTo>
                      <a:pt x="634" y="2735"/>
                    </a:lnTo>
                    <a:lnTo>
                      <a:pt x="634" y="2702"/>
                    </a:lnTo>
                    <a:lnTo>
                      <a:pt x="867" y="2702"/>
                    </a:lnTo>
                    <a:lnTo>
                      <a:pt x="867" y="2535"/>
                    </a:lnTo>
                    <a:cubicBezTo>
                      <a:pt x="968" y="2535"/>
                      <a:pt x="1001" y="2535"/>
                      <a:pt x="1001" y="2502"/>
                    </a:cubicBezTo>
                    <a:lnTo>
                      <a:pt x="1001" y="2302"/>
                    </a:lnTo>
                    <a:lnTo>
                      <a:pt x="1034" y="2302"/>
                    </a:lnTo>
                    <a:cubicBezTo>
                      <a:pt x="1034" y="1601"/>
                      <a:pt x="1001" y="934"/>
                      <a:pt x="734" y="300"/>
                    </a:cubicBezTo>
                    <a:lnTo>
                      <a:pt x="734" y="534"/>
                    </a:lnTo>
                    <a:cubicBezTo>
                      <a:pt x="734" y="367"/>
                      <a:pt x="701" y="200"/>
                      <a:pt x="667" y="100"/>
                    </a:cubicBezTo>
                    <a:cubicBezTo>
                      <a:pt x="667" y="34"/>
                      <a:pt x="467" y="34"/>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7" name="Google Shape;4207;p40"/>
              <p:cNvSpPr/>
              <p:nvPr/>
            </p:nvSpPr>
            <p:spPr>
              <a:xfrm flipH="1">
                <a:off x="5185364" y="1671221"/>
                <a:ext cx="52705" cy="120664"/>
              </a:xfrm>
              <a:custGeom>
                <a:avLst/>
                <a:gdLst/>
                <a:ahLst/>
                <a:cxnLst/>
                <a:rect l="l" t="t" r="r" b="b"/>
                <a:pathLst>
                  <a:path w="1002" h="2294" extrusionOk="0">
                    <a:moveTo>
                      <a:pt x="501" y="0"/>
                    </a:moveTo>
                    <a:lnTo>
                      <a:pt x="501" y="200"/>
                    </a:lnTo>
                    <a:lnTo>
                      <a:pt x="434" y="200"/>
                    </a:lnTo>
                    <a:lnTo>
                      <a:pt x="434" y="34"/>
                    </a:lnTo>
                    <a:cubicBezTo>
                      <a:pt x="434" y="100"/>
                      <a:pt x="234" y="100"/>
                      <a:pt x="234" y="134"/>
                    </a:cubicBezTo>
                    <a:lnTo>
                      <a:pt x="234" y="200"/>
                    </a:lnTo>
                    <a:cubicBezTo>
                      <a:pt x="200" y="267"/>
                      <a:pt x="167" y="300"/>
                      <a:pt x="167" y="334"/>
                    </a:cubicBezTo>
                    <a:lnTo>
                      <a:pt x="167" y="634"/>
                    </a:lnTo>
                    <a:cubicBezTo>
                      <a:pt x="167" y="501"/>
                      <a:pt x="167" y="434"/>
                      <a:pt x="100" y="300"/>
                    </a:cubicBezTo>
                    <a:cubicBezTo>
                      <a:pt x="100" y="367"/>
                      <a:pt x="67" y="467"/>
                      <a:pt x="67" y="534"/>
                    </a:cubicBezTo>
                    <a:cubicBezTo>
                      <a:pt x="34" y="968"/>
                      <a:pt x="0" y="1368"/>
                      <a:pt x="0" y="1801"/>
                    </a:cubicBezTo>
                    <a:lnTo>
                      <a:pt x="34" y="1801"/>
                    </a:lnTo>
                    <a:lnTo>
                      <a:pt x="34" y="1968"/>
                    </a:lnTo>
                    <a:cubicBezTo>
                      <a:pt x="34" y="1985"/>
                      <a:pt x="100" y="1993"/>
                      <a:pt x="167" y="1993"/>
                    </a:cubicBezTo>
                    <a:cubicBezTo>
                      <a:pt x="234" y="1993"/>
                      <a:pt x="301" y="1985"/>
                      <a:pt x="301" y="1968"/>
                    </a:cubicBezTo>
                    <a:lnTo>
                      <a:pt x="334" y="1968"/>
                    </a:lnTo>
                    <a:lnTo>
                      <a:pt x="334" y="2268"/>
                    </a:lnTo>
                    <a:cubicBezTo>
                      <a:pt x="334" y="2285"/>
                      <a:pt x="392" y="2293"/>
                      <a:pt x="451" y="2293"/>
                    </a:cubicBezTo>
                    <a:cubicBezTo>
                      <a:pt x="509" y="2293"/>
                      <a:pt x="567" y="2285"/>
                      <a:pt x="567" y="2268"/>
                    </a:cubicBezTo>
                    <a:lnTo>
                      <a:pt x="567" y="2168"/>
                    </a:lnTo>
                    <a:cubicBezTo>
                      <a:pt x="567" y="2185"/>
                      <a:pt x="634" y="2193"/>
                      <a:pt x="701" y="2193"/>
                    </a:cubicBezTo>
                    <a:cubicBezTo>
                      <a:pt x="768" y="2193"/>
                      <a:pt x="834" y="2185"/>
                      <a:pt x="834" y="2168"/>
                    </a:cubicBezTo>
                    <a:lnTo>
                      <a:pt x="834" y="2002"/>
                    </a:lnTo>
                    <a:cubicBezTo>
                      <a:pt x="901" y="2002"/>
                      <a:pt x="1001" y="2002"/>
                      <a:pt x="1001" y="1968"/>
                    </a:cubicBezTo>
                    <a:lnTo>
                      <a:pt x="1001" y="1768"/>
                    </a:lnTo>
                    <a:lnTo>
                      <a:pt x="901" y="1835"/>
                    </a:lnTo>
                    <a:cubicBezTo>
                      <a:pt x="868" y="1501"/>
                      <a:pt x="868" y="1201"/>
                      <a:pt x="834" y="867"/>
                    </a:cubicBezTo>
                    <a:lnTo>
                      <a:pt x="834" y="601"/>
                    </a:lnTo>
                    <a:cubicBezTo>
                      <a:pt x="834" y="501"/>
                      <a:pt x="801" y="434"/>
                      <a:pt x="801" y="334"/>
                    </a:cubicBezTo>
                    <a:cubicBezTo>
                      <a:pt x="801" y="467"/>
                      <a:pt x="801" y="534"/>
                      <a:pt x="734" y="667"/>
                    </a:cubicBezTo>
                    <a:lnTo>
                      <a:pt x="701" y="701"/>
                    </a:lnTo>
                    <a:lnTo>
                      <a:pt x="701" y="100"/>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8" name="Google Shape;4208;p40"/>
              <p:cNvSpPr/>
              <p:nvPr/>
            </p:nvSpPr>
            <p:spPr>
              <a:xfrm flipH="1">
                <a:off x="5059070" y="1532566"/>
                <a:ext cx="56177" cy="131658"/>
              </a:xfrm>
              <a:custGeom>
                <a:avLst/>
                <a:gdLst/>
                <a:ahLst/>
                <a:cxnLst/>
                <a:rect l="l" t="t" r="r" b="b"/>
                <a:pathLst>
                  <a:path w="1068" h="2503" extrusionOk="0">
                    <a:moveTo>
                      <a:pt x="667" y="1"/>
                    </a:moveTo>
                    <a:lnTo>
                      <a:pt x="667" y="234"/>
                    </a:lnTo>
                    <a:lnTo>
                      <a:pt x="601" y="234"/>
                    </a:lnTo>
                    <a:lnTo>
                      <a:pt x="601" y="68"/>
                    </a:lnTo>
                    <a:cubicBezTo>
                      <a:pt x="601" y="101"/>
                      <a:pt x="401" y="134"/>
                      <a:pt x="401" y="134"/>
                    </a:cubicBezTo>
                    <a:lnTo>
                      <a:pt x="401" y="234"/>
                    </a:lnTo>
                    <a:cubicBezTo>
                      <a:pt x="367" y="268"/>
                      <a:pt x="334" y="301"/>
                      <a:pt x="334" y="335"/>
                    </a:cubicBezTo>
                    <a:lnTo>
                      <a:pt x="334" y="468"/>
                    </a:lnTo>
                    <a:cubicBezTo>
                      <a:pt x="334" y="435"/>
                      <a:pt x="267" y="335"/>
                      <a:pt x="267" y="301"/>
                    </a:cubicBezTo>
                    <a:cubicBezTo>
                      <a:pt x="267" y="401"/>
                      <a:pt x="234" y="468"/>
                      <a:pt x="234" y="501"/>
                    </a:cubicBezTo>
                    <a:cubicBezTo>
                      <a:pt x="200" y="1068"/>
                      <a:pt x="100" y="1569"/>
                      <a:pt x="0" y="2069"/>
                    </a:cubicBezTo>
                    <a:lnTo>
                      <a:pt x="67" y="2069"/>
                    </a:lnTo>
                    <a:cubicBezTo>
                      <a:pt x="67" y="2102"/>
                      <a:pt x="34" y="2169"/>
                      <a:pt x="34" y="2236"/>
                    </a:cubicBezTo>
                    <a:cubicBezTo>
                      <a:pt x="34" y="2236"/>
                      <a:pt x="234" y="2269"/>
                      <a:pt x="267" y="2269"/>
                    </a:cubicBezTo>
                    <a:lnTo>
                      <a:pt x="267" y="2236"/>
                    </a:lnTo>
                    <a:lnTo>
                      <a:pt x="401" y="2236"/>
                    </a:lnTo>
                    <a:cubicBezTo>
                      <a:pt x="367" y="2303"/>
                      <a:pt x="367" y="2403"/>
                      <a:pt x="334" y="2469"/>
                    </a:cubicBezTo>
                    <a:cubicBezTo>
                      <a:pt x="334" y="2469"/>
                      <a:pt x="534" y="2503"/>
                      <a:pt x="567" y="2503"/>
                    </a:cubicBezTo>
                    <a:lnTo>
                      <a:pt x="567" y="2469"/>
                    </a:lnTo>
                    <a:cubicBezTo>
                      <a:pt x="590" y="2469"/>
                      <a:pt x="671" y="2484"/>
                      <a:pt x="723" y="2484"/>
                    </a:cubicBezTo>
                    <a:cubicBezTo>
                      <a:pt x="749" y="2484"/>
                      <a:pt x="768" y="2481"/>
                      <a:pt x="768" y="2469"/>
                    </a:cubicBezTo>
                    <a:cubicBezTo>
                      <a:pt x="834" y="2403"/>
                      <a:pt x="834" y="2336"/>
                      <a:pt x="834" y="2269"/>
                    </a:cubicBezTo>
                    <a:lnTo>
                      <a:pt x="901" y="2269"/>
                    </a:lnTo>
                    <a:cubicBezTo>
                      <a:pt x="1001" y="2069"/>
                      <a:pt x="1034" y="1902"/>
                      <a:pt x="1034" y="1669"/>
                    </a:cubicBezTo>
                    <a:cubicBezTo>
                      <a:pt x="1068" y="1302"/>
                      <a:pt x="1068" y="802"/>
                      <a:pt x="901" y="301"/>
                    </a:cubicBezTo>
                    <a:lnTo>
                      <a:pt x="901" y="635"/>
                    </a:lnTo>
                    <a:lnTo>
                      <a:pt x="901" y="668"/>
                    </a:lnTo>
                    <a:cubicBezTo>
                      <a:pt x="901" y="468"/>
                      <a:pt x="901" y="301"/>
                      <a:pt x="868" y="101"/>
                    </a:cubicBezTo>
                    <a:cubicBezTo>
                      <a:pt x="868" y="68"/>
                      <a:pt x="667" y="68"/>
                      <a:pt x="6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9" name="Google Shape;4209;p40"/>
              <p:cNvSpPr/>
              <p:nvPr/>
            </p:nvSpPr>
            <p:spPr>
              <a:xfrm flipH="1">
                <a:off x="4901171" y="1516262"/>
                <a:ext cx="52635" cy="120667"/>
              </a:xfrm>
              <a:custGeom>
                <a:avLst/>
                <a:gdLst/>
                <a:ahLst/>
                <a:cxnLst/>
                <a:rect l="l" t="t" r="r" b="b"/>
                <a:pathLst>
                  <a:path w="1001" h="3218" extrusionOk="0">
                    <a:moveTo>
                      <a:pt x="534" y="1"/>
                    </a:moveTo>
                    <a:lnTo>
                      <a:pt x="534" y="201"/>
                    </a:lnTo>
                    <a:lnTo>
                      <a:pt x="501" y="201"/>
                    </a:lnTo>
                    <a:lnTo>
                      <a:pt x="501" y="34"/>
                    </a:lnTo>
                    <a:cubicBezTo>
                      <a:pt x="501" y="67"/>
                      <a:pt x="300" y="67"/>
                      <a:pt x="300" y="134"/>
                    </a:cubicBezTo>
                    <a:lnTo>
                      <a:pt x="300" y="201"/>
                    </a:lnTo>
                    <a:cubicBezTo>
                      <a:pt x="267" y="234"/>
                      <a:pt x="200" y="301"/>
                      <a:pt x="200" y="334"/>
                    </a:cubicBezTo>
                    <a:lnTo>
                      <a:pt x="200" y="534"/>
                    </a:lnTo>
                    <a:cubicBezTo>
                      <a:pt x="200" y="468"/>
                      <a:pt x="167" y="368"/>
                      <a:pt x="167" y="301"/>
                    </a:cubicBezTo>
                    <a:cubicBezTo>
                      <a:pt x="167" y="368"/>
                      <a:pt x="167" y="401"/>
                      <a:pt x="134" y="501"/>
                    </a:cubicBezTo>
                    <a:lnTo>
                      <a:pt x="134" y="534"/>
                    </a:lnTo>
                    <a:cubicBezTo>
                      <a:pt x="34" y="1302"/>
                      <a:pt x="0" y="2002"/>
                      <a:pt x="0" y="2736"/>
                    </a:cubicBezTo>
                    <a:lnTo>
                      <a:pt x="34" y="2736"/>
                    </a:lnTo>
                    <a:lnTo>
                      <a:pt x="34" y="2903"/>
                    </a:lnTo>
                    <a:cubicBezTo>
                      <a:pt x="34" y="2903"/>
                      <a:pt x="152" y="2932"/>
                      <a:pt x="231" y="2932"/>
                    </a:cubicBezTo>
                    <a:cubicBezTo>
                      <a:pt x="271" y="2932"/>
                      <a:pt x="300" y="2925"/>
                      <a:pt x="300" y="2903"/>
                    </a:cubicBezTo>
                    <a:lnTo>
                      <a:pt x="367" y="2903"/>
                    </a:lnTo>
                    <a:lnTo>
                      <a:pt x="367" y="3203"/>
                    </a:lnTo>
                    <a:cubicBezTo>
                      <a:pt x="367" y="3203"/>
                      <a:pt x="486" y="3218"/>
                      <a:pt x="565" y="3218"/>
                    </a:cubicBezTo>
                    <a:cubicBezTo>
                      <a:pt x="604" y="3218"/>
                      <a:pt x="634" y="3214"/>
                      <a:pt x="634" y="3203"/>
                    </a:cubicBezTo>
                    <a:lnTo>
                      <a:pt x="634" y="3170"/>
                    </a:lnTo>
                    <a:cubicBezTo>
                      <a:pt x="634" y="3170"/>
                      <a:pt x="738" y="3185"/>
                      <a:pt x="807" y="3185"/>
                    </a:cubicBezTo>
                    <a:cubicBezTo>
                      <a:pt x="842" y="3185"/>
                      <a:pt x="867" y="3181"/>
                      <a:pt x="867" y="3170"/>
                    </a:cubicBezTo>
                    <a:lnTo>
                      <a:pt x="867" y="3003"/>
                    </a:lnTo>
                    <a:lnTo>
                      <a:pt x="1001" y="3003"/>
                    </a:lnTo>
                    <a:lnTo>
                      <a:pt x="1001" y="2803"/>
                    </a:lnTo>
                    <a:cubicBezTo>
                      <a:pt x="968" y="2069"/>
                      <a:pt x="934" y="1402"/>
                      <a:pt x="834" y="701"/>
                    </a:cubicBezTo>
                    <a:lnTo>
                      <a:pt x="834" y="534"/>
                    </a:lnTo>
                    <a:lnTo>
                      <a:pt x="834" y="501"/>
                    </a:lnTo>
                    <a:cubicBezTo>
                      <a:pt x="834" y="401"/>
                      <a:pt x="801" y="334"/>
                      <a:pt x="801" y="301"/>
                    </a:cubicBezTo>
                    <a:lnTo>
                      <a:pt x="801" y="635"/>
                    </a:lnTo>
                    <a:lnTo>
                      <a:pt x="767" y="668"/>
                    </a:lnTo>
                    <a:lnTo>
                      <a:pt x="767" y="67"/>
                    </a:lnTo>
                    <a:cubicBezTo>
                      <a:pt x="767" y="34"/>
                      <a:pt x="534" y="34"/>
                      <a:pt x="5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0" name="Google Shape;4210;p40"/>
              <p:cNvSpPr/>
              <p:nvPr/>
            </p:nvSpPr>
            <p:spPr>
              <a:xfrm flipH="1">
                <a:off x="4937983" y="1748386"/>
                <a:ext cx="52705" cy="114878"/>
              </a:xfrm>
              <a:custGeom>
                <a:avLst/>
                <a:gdLst/>
                <a:ahLst/>
                <a:cxnLst/>
                <a:rect l="l" t="t" r="r" b="b"/>
                <a:pathLst>
                  <a:path w="1002" h="2184" extrusionOk="0">
                    <a:moveTo>
                      <a:pt x="434" y="1"/>
                    </a:moveTo>
                    <a:lnTo>
                      <a:pt x="434" y="201"/>
                    </a:lnTo>
                    <a:lnTo>
                      <a:pt x="368" y="201"/>
                    </a:lnTo>
                    <a:lnTo>
                      <a:pt x="368" y="34"/>
                    </a:lnTo>
                    <a:cubicBezTo>
                      <a:pt x="368" y="68"/>
                      <a:pt x="167" y="101"/>
                      <a:pt x="167" y="101"/>
                    </a:cubicBezTo>
                    <a:lnTo>
                      <a:pt x="167" y="201"/>
                    </a:lnTo>
                    <a:cubicBezTo>
                      <a:pt x="134" y="234"/>
                      <a:pt x="101" y="268"/>
                      <a:pt x="101" y="334"/>
                    </a:cubicBezTo>
                    <a:lnTo>
                      <a:pt x="101" y="668"/>
                    </a:lnTo>
                    <a:cubicBezTo>
                      <a:pt x="101" y="535"/>
                      <a:pt x="34" y="401"/>
                      <a:pt x="34" y="301"/>
                    </a:cubicBezTo>
                    <a:cubicBezTo>
                      <a:pt x="34" y="368"/>
                      <a:pt x="1" y="468"/>
                      <a:pt x="1" y="535"/>
                    </a:cubicBezTo>
                    <a:lnTo>
                      <a:pt x="1" y="1702"/>
                    </a:lnTo>
                    <a:lnTo>
                      <a:pt x="34" y="1702"/>
                    </a:lnTo>
                    <a:lnTo>
                      <a:pt x="34" y="1869"/>
                    </a:lnTo>
                    <a:cubicBezTo>
                      <a:pt x="34" y="1880"/>
                      <a:pt x="53" y="1884"/>
                      <a:pt x="79" y="1884"/>
                    </a:cubicBezTo>
                    <a:cubicBezTo>
                      <a:pt x="130" y="1884"/>
                      <a:pt x="212" y="1869"/>
                      <a:pt x="234" y="1869"/>
                    </a:cubicBezTo>
                    <a:lnTo>
                      <a:pt x="301" y="1869"/>
                    </a:lnTo>
                    <a:cubicBezTo>
                      <a:pt x="301" y="1969"/>
                      <a:pt x="301" y="2069"/>
                      <a:pt x="334" y="2169"/>
                    </a:cubicBezTo>
                    <a:cubicBezTo>
                      <a:pt x="334" y="2180"/>
                      <a:pt x="364" y="2184"/>
                      <a:pt x="403" y="2184"/>
                    </a:cubicBezTo>
                    <a:cubicBezTo>
                      <a:pt x="483" y="2184"/>
                      <a:pt x="601" y="2169"/>
                      <a:pt x="601" y="2169"/>
                    </a:cubicBezTo>
                    <a:cubicBezTo>
                      <a:pt x="601" y="2180"/>
                      <a:pt x="627" y="2184"/>
                      <a:pt x="662" y="2184"/>
                    </a:cubicBezTo>
                    <a:cubicBezTo>
                      <a:pt x="731" y="2184"/>
                      <a:pt x="835" y="2169"/>
                      <a:pt x="835" y="2169"/>
                    </a:cubicBezTo>
                    <a:lnTo>
                      <a:pt x="835" y="2002"/>
                    </a:lnTo>
                    <a:cubicBezTo>
                      <a:pt x="935" y="2002"/>
                      <a:pt x="1001" y="2002"/>
                      <a:pt x="1001" y="1969"/>
                    </a:cubicBezTo>
                    <a:cubicBezTo>
                      <a:pt x="868" y="1836"/>
                      <a:pt x="868" y="1735"/>
                      <a:pt x="835" y="1702"/>
                    </a:cubicBezTo>
                    <a:cubicBezTo>
                      <a:pt x="868" y="1702"/>
                      <a:pt x="868" y="1702"/>
                      <a:pt x="868" y="1669"/>
                    </a:cubicBezTo>
                    <a:cubicBezTo>
                      <a:pt x="835" y="1302"/>
                      <a:pt x="768" y="902"/>
                      <a:pt x="701" y="568"/>
                    </a:cubicBezTo>
                    <a:lnTo>
                      <a:pt x="701" y="535"/>
                    </a:lnTo>
                    <a:cubicBezTo>
                      <a:pt x="701" y="435"/>
                      <a:pt x="668" y="368"/>
                      <a:pt x="668" y="268"/>
                    </a:cubicBezTo>
                    <a:lnTo>
                      <a:pt x="668" y="601"/>
                    </a:lnTo>
                    <a:lnTo>
                      <a:pt x="668" y="668"/>
                    </a:lnTo>
                    <a:cubicBezTo>
                      <a:pt x="668" y="435"/>
                      <a:pt x="634" y="268"/>
                      <a:pt x="634" y="68"/>
                    </a:cubicBezTo>
                    <a:cubicBezTo>
                      <a:pt x="634" y="34"/>
                      <a:pt x="434" y="34"/>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1" name="Google Shape;4211;p40"/>
              <p:cNvSpPr/>
              <p:nvPr/>
            </p:nvSpPr>
            <p:spPr>
              <a:xfrm flipH="1">
                <a:off x="4780076" y="1676481"/>
                <a:ext cx="59701" cy="151698"/>
              </a:xfrm>
              <a:custGeom>
                <a:avLst/>
                <a:gdLst/>
                <a:ahLst/>
                <a:cxnLst/>
                <a:rect l="l" t="t" r="r" b="b"/>
                <a:pathLst>
                  <a:path w="1135" h="2884" extrusionOk="0">
                    <a:moveTo>
                      <a:pt x="601" y="0"/>
                    </a:moveTo>
                    <a:lnTo>
                      <a:pt x="601" y="200"/>
                    </a:lnTo>
                    <a:lnTo>
                      <a:pt x="567" y="200"/>
                    </a:lnTo>
                    <a:lnTo>
                      <a:pt x="567" y="34"/>
                    </a:lnTo>
                    <a:cubicBezTo>
                      <a:pt x="567" y="67"/>
                      <a:pt x="334" y="67"/>
                      <a:pt x="334" y="100"/>
                    </a:cubicBezTo>
                    <a:lnTo>
                      <a:pt x="334" y="200"/>
                    </a:lnTo>
                    <a:cubicBezTo>
                      <a:pt x="301" y="234"/>
                      <a:pt x="267" y="267"/>
                      <a:pt x="267" y="334"/>
                    </a:cubicBezTo>
                    <a:cubicBezTo>
                      <a:pt x="267" y="401"/>
                      <a:pt x="267" y="434"/>
                      <a:pt x="234" y="534"/>
                    </a:cubicBezTo>
                    <a:lnTo>
                      <a:pt x="234" y="267"/>
                    </a:lnTo>
                    <a:cubicBezTo>
                      <a:pt x="67" y="934"/>
                      <a:pt x="0" y="1668"/>
                      <a:pt x="134" y="2369"/>
                    </a:cubicBezTo>
                    <a:lnTo>
                      <a:pt x="134" y="2569"/>
                    </a:lnTo>
                    <a:cubicBezTo>
                      <a:pt x="134" y="2580"/>
                      <a:pt x="164" y="2584"/>
                      <a:pt x="203" y="2584"/>
                    </a:cubicBezTo>
                    <a:cubicBezTo>
                      <a:pt x="282" y="2584"/>
                      <a:pt x="401" y="2569"/>
                      <a:pt x="401" y="2569"/>
                    </a:cubicBezTo>
                    <a:lnTo>
                      <a:pt x="434" y="2569"/>
                    </a:lnTo>
                    <a:cubicBezTo>
                      <a:pt x="434" y="2669"/>
                      <a:pt x="434" y="2769"/>
                      <a:pt x="467" y="2869"/>
                    </a:cubicBezTo>
                    <a:cubicBezTo>
                      <a:pt x="467" y="2880"/>
                      <a:pt x="497" y="2884"/>
                      <a:pt x="537" y="2884"/>
                    </a:cubicBezTo>
                    <a:cubicBezTo>
                      <a:pt x="616" y="2884"/>
                      <a:pt x="734" y="2869"/>
                      <a:pt x="734" y="2869"/>
                    </a:cubicBezTo>
                    <a:lnTo>
                      <a:pt x="734" y="2836"/>
                    </a:lnTo>
                    <a:cubicBezTo>
                      <a:pt x="734" y="2847"/>
                      <a:pt x="760" y="2850"/>
                      <a:pt x="795" y="2850"/>
                    </a:cubicBezTo>
                    <a:cubicBezTo>
                      <a:pt x="864" y="2850"/>
                      <a:pt x="968" y="2836"/>
                      <a:pt x="968" y="2836"/>
                    </a:cubicBezTo>
                    <a:lnTo>
                      <a:pt x="968" y="2669"/>
                    </a:lnTo>
                    <a:cubicBezTo>
                      <a:pt x="1068" y="2669"/>
                      <a:pt x="1135" y="2669"/>
                      <a:pt x="1135" y="2602"/>
                    </a:cubicBezTo>
                    <a:cubicBezTo>
                      <a:pt x="1068" y="2435"/>
                      <a:pt x="1001" y="2402"/>
                      <a:pt x="1001" y="2302"/>
                    </a:cubicBezTo>
                    <a:lnTo>
                      <a:pt x="1068" y="2302"/>
                    </a:lnTo>
                    <a:lnTo>
                      <a:pt x="934" y="701"/>
                    </a:lnTo>
                    <a:lnTo>
                      <a:pt x="934" y="501"/>
                    </a:lnTo>
                    <a:cubicBezTo>
                      <a:pt x="934" y="401"/>
                      <a:pt x="901" y="334"/>
                      <a:pt x="901" y="267"/>
                    </a:cubicBezTo>
                    <a:cubicBezTo>
                      <a:pt x="834" y="401"/>
                      <a:pt x="834" y="534"/>
                      <a:pt x="801" y="701"/>
                    </a:cubicBezTo>
                    <a:lnTo>
                      <a:pt x="801" y="67"/>
                    </a:lnTo>
                    <a:cubicBezTo>
                      <a:pt x="801" y="34"/>
                      <a:pt x="601" y="34"/>
                      <a:pt x="6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2" name="Google Shape;4212;p40"/>
              <p:cNvSpPr/>
              <p:nvPr/>
            </p:nvSpPr>
            <p:spPr>
              <a:xfrm flipH="1">
                <a:off x="4985415" y="1839227"/>
                <a:ext cx="2919668" cy="2955226"/>
              </a:xfrm>
              <a:custGeom>
                <a:avLst/>
                <a:gdLst/>
                <a:ahLst/>
                <a:cxnLst/>
                <a:rect l="l" t="t" r="r" b="b"/>
                <a:pathLst>
                  <a:path w="55507" h="56183" extrusionOk="0">
                    <a:moveTo>
                      <a:pt x="54740" y="1009"/>
                    </a:moveTo>
                    <a:cubicBezTo>
                      <a:pt x="54733" y="1066"/>
                      <a:pt x="54731" y="1120"/>
                      <a:pt x="54734" y="1174"/>
                    </a:cubicBezTo>
                    <a:lnTo>
                      <a:pt x="54734" y="1174"/>
                    </a:lnTo>
                    <a:lnTo>
                      <a:pt x="54740" y="1009"/>
                    </a:lnTo>
                    <a:close/>
                    <a:moveTo>
                      <a:pt x="1969" y="2210"/>
                    </a:moveTo>
                    <a:cubicBezTo>
                      <a:pt x="2002" y="2277"/>
                      <a:pt x="2035" y="2277"/>
                      <a:pt x="2102" y="2277"/>
                    </a:cubicBezTo>
                    <a:lnTo>
                      <a:pt x="1969" y="2277"/>
                    </a:lnTo>
                    <a:lnTo>
                      <a:pt x="1969" y="2210"/>
                    </a:lnTo>
                    <a:close/>
                    <a:moveTo>
                      <a:pt x="5538" y="55348"/>
                    </a:moveTo>
                    <a:cubicBezTo>
                      <a:pt x="4904" y="55381"/>
                      <a:pt x="4337" y="55482"/>
                      <a:pt x="3736" y="55548"/>
                    </a:cubicBezTo>
                    <a:lnTo>
                      <a:pt x="3736" y="55448"/>
                    </a:lnTo>
                    <a:cubicBezTo>
                      <a:pt x="4337" y="55381"/>
                      <a:pt x="4904" y="55381"/>
                      <a:pt x="5538" y="55348"/>
                    </a:cubicBezTo>
                    <a:close/>
                    <a:moveTo>
                      <a:pt x="7452" y="0"/>
                    </a:moveTo>
                    <a:cubicBezTo>
                      <a:pt x="5673" y="0"/>
                      <a:pt x="3900" y="40"/>
                      <a:pt x="2102" y="142"/>
                    </a:cubicBezTo>
                    <a:cubicBezTo>
                      <a:pt x="2202" y="142"/>
                      <a:pt x="2269" y="175"/>
                      <a:pt x="2369" y="175"/>
                    </a:cubicBezTo>
                    <a:lnTo>
                      <a:pt x="1969" y="175"/>
                    </a:lnTo>
                    <a:cubicBezTo>
                      <a:pt x="1735" y="175"/>
                      <a:pt x="1502" y="475"/>
                      <a:pt x="1301" y="475"/>
                    </a:cubicBezTo>
                    <a:cubicBezTo>
                      <a:pt x="1668" y="509"/>
                      <a:pt x="2035" y="509"/>
                      <a:pt x="2402" y="542"/>
                    </a:cubicBezTo>
                    <a:lnTo>
                      <a:pt x="1401" y="542"/>
                    </a:lnTo>
                    <a:cubicBezTo>
                      <a:pt x="1335" y="542"/>
                      <a:pt x="1201" y="809"/>
                      <a:pt x="1135" y="976"/>
                    </a:cubicBezTo>
                    <a:lnTo>
                      <a:pt x="868" y="976"/>
                    </a:lnTo>
                    <a:cubicBezTo>
                      <a:pt x="834" y="976"/>
                      <a:pt x="801" y="1676"/>
                      <a:pt x="801" y="1676"/>
                    </a:cubicBezTo>
                    <a:lnTo>
                      <a:pt x="868" y="1676"/>
                    </a:lnTo>
                    <a:cubicBezTo>
                      <a:pt x="901" y="1876"/>
                      <a:pt x="1001" y="2210"/>
                      <a:pt x="1035" y="2210"/>
                    </a:cubicBezTo>
                    <a:lnTo>
                      <a:pt x="1235" y="2210"/>
                    </a:lnTo>
                    <a:lnTo>
                      <a:pt x="1235" y="2310"/>
                    </a:lnTo>
                    <a:cubicBezTo>
                      <a:pt x="1135" y="2444"/>
                      <a:pt x="1001" y="2510"/>
                      <a:pt x="1001" y="2644"/>
                    </a:cubicBezTo>
                    <a:cubicBezTo>
                      <a:pt x="1001" y="2944"/>
                      <a:pt x="968" y="3177"/>
                      <a:pt x="968" y="3478"/>
                    </a:cubicBezTo>
                    <a:cubicBezTo>
                      <a:pt x="968" y="3444"/>
                      <a:pt x="901" y="3444"/>
                      <a:pt x="901" y="3378"/>
                    </a:cubicBezTo>
                    <a:cubicBezTo>
                      <a:pt x="901" y="3111"/>
                      <a:pt x="901" y="2810"/>
                      <a:pt x="868" y="2510"/>
                    </a:cubicBezTo>
                    <a:cubicBezTo>
                      <a:pt x="868" y="2710"/>
                      <a:pt x="801" y="2977"/>
                      <a:pt x="801" y="3177"/>
                    </a:cubicBezTo>
                    <a:cubicBezTo>
                      <a:pt x="634" y="4979"/>
                      <a:pt x="401" y="6713"/>
                      <a:pt x="234" y="8515"/>
                    </a:cubicBezTo>
                    <a:cubicBezTo>
                      <a:pt x="201" y="10449"/>
                      <a:pt x="134" y="12351"/>
                      <a:pt x="67" y="14285"/>
                    </a:cubicBezTo>
                    <a:cubicBezTo>
                      <a:pt x="0" y="19055"/>
                      <a:pt x="0" y="23859"/>
                      <a:pt x="67" y="28662"/>
                    </a:cubicBezTo>
                    <a:cubicBezTo>
                      <a:pt x="234" y="37168"/>
                      <a:pt x="734" y="45641"/>
                      <a:pt x="1401" y="54081"/>
                    </a:cubicBezTo>
                    <a:lnTo>
                      <a:pt x="1335" y="54081"/>
                    </a:lnTo>
                    <a:cubicBezTo>
                      <a:pt x="1301" y="54081"/>
                      <a:pt x="1301" y="54481"/>
                      <a:pt x="1235" y="54681"/>
                    </a:cubicBezTo>
                    <a:cubicBezTo>
                      <a:pt x="1235" y="54748"/>
                      <a:pt x="1235" y="54814"/>
                      <a:pt x="1201" y="54814"/>
                    </a:cubicBezTo>
                    <a:lnTo>
                      <a:pt x="1301" y="54814"/>
                    </a:lnTo>
                    <a:cubicBezTo>
                      <a:pt x="1333" y="55006"/>
                      <a:pt x="1396" y="55350"/>
                      <a:pt x="1460" y="55350"/>
                    </a:cubicBezTo>
                    <a:cubicBezTo>
                      <a:pt x="1462" y="55350"/>
                      <a:pt x="1465" y="55350"/>
                      <a:pt x="1468" y="55348"/>
                    </a:cubicBezTo>
                    <a:cubicBezTo>
                      <a:pt x="1735" y="55348"/>
                      <a:pt x="2002" y="55315"/>
                      <a:pt x="2302" y="55315"/>
                    </a:cubicBezTo>
                    <a:cubicBezTo>
                      <a:pt x="2302" y="55415"/>
                      <a:pt x="2335" y="55582"/>
                      <a:pt x="2335" y="55715"/>
                    </a:cubicBezTo>
                    <a:cubicBezTo>
                      <a:pt x="2169" y="55715"/>
                      <a:pt x="2035" y="55748"/>
                      <a:pt x="1868" y="55748"/>
                    </a:cubicBezTo>
                    <a:cubicBezTo>
                      <a:pt x="2035" y="55748"/>
                      <a:pt x="2169" y="55848"/>
                      <a:pt x="2335" y="55882"/>
                    </a:cubicBezTo>
                    <a:lnTo>
                      <a:pt x="2335" y="55982"/>
                    </a:lnTo>
                    <a:cubicBezTo>
                      <a:pt x="2352" y="56115"/>
                      <a:pt x="2527" y="56182"/>
                      <a:pt x="2698" y="56182"/>
                    </a:cubicBezTo>
                    <a:cubicBezTo>
                      <a:pt x="2869" y="56182"/>
                      <a:pt x="3036" y="56115"/>
                      <a:pt x="3036" y="55982"/>
                    </a:cubicBezTo>
                    <a:lnTo>
                      <a:pt x="3169" y="55982"/>
                    </a:lnTo>
                    <a:cubicBezTo>
                      <a:pt x="3236" y="56015"/>
                      <a:pt x="3311" y="56032"/>
                      <a:pt x="3382" y="56032"/>
                    </a:cubicBezTo>
                    <a:cubicBezTo>
                      <a:pt x="3453" y="56032"/>
                      <a:pt x="3520" y="56015"/>
                      <a:pt x="3570" y="55982"/>
                    </a:cubicBezTo>
                    <a:cubicBezTo>
                      <a:pt x="5838" y="55982"/>
                      <a:pt x="8140" y="55915"/>
                      <a:pt x="10375" y="55815"/>
                    </a:cubicBezTo>
                    <a:lnTo>
                      <a:pt x="18647" y="55448"/>
                    </a:lnTo>
                    <a:cubicBezTo>
                      <a:pt x="24184" y="55215"/>
                      <a:pt x="29722" y="55115"/>
                      <a:pt x="35226" y="55015"/>
                    </a:cubicBezTo>
                    <a:cubicBezTo>
                      <a:pt x="38081" y="54992"/>
                      <a:pt x="40966" y="54923"/>
                      <a:pt x="43841" y="54923"/>
                    </a:cubicBezTo>
                    <a:cubicBezTo>
                      <a:pt x="45199" y="54923"/>
                      <a:pt x="46553" y="54938"/>
                      <a:pt x="47901" y="54981"/>
                    </a:cubicBezTo>
                    <a:cubicBezTo>
                      <a:pt x="48435" y="55015"/>
                      <a:pt x="48935" y="55015"/>
                      <a:pt x="49502" y="55048"/>
                    </a:cubicBezTo>
                    <a:cubicBezTo>
                      <a:pt x="50537" y="55148"/>
                      <a:pt x="51604" y="55315"/>
                      <a:pt x="52605" y="55615"/>
                    </a:cubicBezTo>
                    <a:cubicBezTo>
                      <a:pt x="52619" y="55618"/>
                      <a:pt x="52633" y="55620"/>
                      <a:pt x="52646" y="55620"/>
                    </a:cubicBezTo>
                    <a:cubicBezTo>
                      <a:pt x="52759" y="55620"/>
                      <a:pt x="52842" y="55501"/>
                      <a:pt x="52872" y="55381"/>
                    </a:cubicBezTo>
                    <a:cubicBezTo>
                      <a:pt x="52938" y="55381"/>
                      <a:pt x="53005" y="55448"/>
                      <a:pt x="53072" y="55448"/>
                    </a:cubicBezTo>
                    <a:cubicBezTo>
                      <a:pt x="53134" y="55458"/>
                      <a:pt x="53189" y="55466"/>
                      <a:pt x="53239" y="55466"/>
                    </a:cubicBezTo>
                    <a:cubicBezTo>
                      <a:pt x="53351" y="55466"/>
                      <a:pt x="53436" y="55430"/>
                      <a:pt x="53505" y="55315"/>
                    </a:cubicBezTo>
                    <a:lnTo>
                      <a:pt x="53505" y="55615"/>
                    </a:lnTo>
                    <a:cubicBezTo>
                      <a:pt x="53505" y="55715"/>
                      <a:pt x="53680" y="55765"/>
                      <a:pt x="53856" y="55765"/>
                    </a:cubicBezTo>
                    <a:cubicBezTo>
                      <a:pt x="54031" y="55765"/>
                      <a:pt x="54206" y="55715"/>
                      <a:pt x="54206" y="55615"/>
                    </a:cubicBezTo>
                    <a:lnTo>
                      <a:pt x="54206" y="55448"/>
                    </a:lnTo>
                    <a:cubicBezTo>
                      <a:pt x="54221" y="55553"/>
                      <a:pt x="54364" y="55604"/>
                      <a:pt x="54518" y="55604"/>
                    </a:cubicBezTo>
                    <a:cubicBezTo>
                      <a:pt x="54705" y="55604"/>
                      <a:pt x="54906" y="55528"/>
                      <a:pt x="54906" y="55381"/>
                    </a:cubicBezTo>
                    <a:lnTo>
                      <a:pt x="54906" y="54981"/>
                    </a:lnTo>
                    <a:cubicBezTo>
                      <a:pt x="55106" y="54981"/>
                      <a:pt x="55373" y="54914"/>
                      <a:pt x="55373" y="54781"/>
                    </a:cubicBezTo>
                    <a:lnTo>
                      <a:pt x="55373" y="54281"/>
                    </a:lnTo>
                    <a:cubicBezTo>
                      <a:pt x="55440" y="54214"/>
                      <a:pt x="55507" y="54181"/>
                      <a:pt x="55507" y="54114"/>
                    </a:cubicBezTo>
                    <a:cubicBezTo>
                      <a:pt x="55407" y="45207"/>
                      <a:pt x="55373" y="36368"/>
                      <a:pt x="55340" y="27495"/>
                    </a:cubicBezTo>
                    <a:cubicBezTo>
                      <a:pt x="55273" y="23625"/>
                      <a:pt x="55273" y="19789"/>
                      <a:pt x="55240" y="15920"/>
                    </a:cubicBezTo>
                    <a:cubicBezTo>
                      <a:pt x="55240" y="13985"/>
                      <a:pt x="55207" y="12017"/>
                      <a:pt x="55207" y="10116"/>
                    </a:cubicBezTo>
                    <a:cubicBezTo>
                      <a:pt x="55240" y="7547"/>
                      <a:pt x="55106" y="5045"/>
                      <a:pt x="54906" y="2510"/>
                    </a:cubicBezTo>
                    <a:cubicBezTo>
                      <a:pt x="54906" y="2277"/>
                      <a:pt x="54906" y="2010"/>
                      <a:pt x="54873" y="1776"/>
                    </a:cubicBezTo>
                    <a:cubicBezTo>
                      <a:pt x="54873" y="1810"/>
                      <a:pt x="54873" y="1810"/>
                      <a:pt x="54806" y="1843"/>
                    </a:cubicBezTo>
                    <a:lnTo>
                      <a:pt x="54806" y="1710"/>
                    </a:lnTo>
                    <a:cubicBezTo>
                      <a:pt x="54806" y="1552"/>
                      <a:pt x="54744" y="1373"/>
                      <a:pt x="54734" y="1174"/>
                    </a:cubicBezTo>
                    <a:lnTo>
                      <a:pt x="54734" y="1174"/>
                    </a:lnTo>
                    <a:lnTo>
                      <a:pt x="54706" y="2010"/>
                    </a:lnTo>
                    <a:lnTo>
                      <a:pt x="54539" y="2177"/>
                    </a:lnTo>
                    <a:lnTo>
                      <a:pt x="54539" y="1676"/>
                    </a:lnTo>
                    <a:cubicBezTo>
                      <a:pt x="54573" y="1543"/>
                      <a:pt x="54573" y="1443"/>
                      <a:pt x="54539" y="1343"/>
                    </a:cubicBezTo>
                    <a:lnTo>
                      <a:pt x="54539" y="375"/>
                    </a:lnTo>
                    <a:cubicBezTo>
                      <a:pt x="54539" y="342"/>
                      <a:pt x="54206" y="309"/>
                      <a:pt x="53972" y="275"/>
                    </a:cubicBezTo>
                    <a:cubicBezTo>
                      <a:pt x="53939" y="175"/>
                      <a:pt x="53872" y="109"/>
                      <a:pt x="53772" y="109"/>
                    </a:cubicBezTo>
                    <a:cubicBezTo>
                      <a:pt x="46204" y="195"/>
                      <a:pt x="38660" y="282"/>
                      <a:pt x="31076" y="282"/>
                    </a:cubicBezTo>
                    <a:cubicBezTo>
                      <a:pt x="29903" y="282"/>
                      <a:pt x="28729" y="280"/>
                      <a:pt x="27553" y="275"/>
                    </a:cubicBezTo>
                    <a:cubicBezTo>
                      <a:pt x="23851" y="275"/>
                      <a:pt x="20081" y="209"/>
                      <a:pt x="16379" y="142"/>
                    </a:cubicBezTo>
                    <a:cubicBezTo>
                      <a:pt x="14544" y="109"/>
                      <a:pt x="12676" y="109"/>
                      <a:pt x="10842" y="42"/>
                    </a:cubicBezTo>
                    <a:cubicBezTo>
                      <a:pt x="9704" y="16"/>
                      <a:pt x="8577" y="0"/>
                      <a:pt x="745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213" name="Google Shape;4213;p40"/>
          <p:cNvGrpSpPr/>
          <p:nvPr/>
        </p:nvGrpSpPr>
        <p:grpSpPr>
          <a:xfrm>
            <a:off x="6971053" y="3069803"/>
            <a:ext cx="3316580" cy="1211079"/>
            <a:chOff x="-4172949" y="2918635"/>
            <a:chExt cx="3334810" cy="1053112"/>
          </a:xfrm>
        </p:grpSpPr>
        <p:sp>
          <p:nvSpPr>
            <p:cNvPr id="4214" name="Google Shape;4214;p40"/>
            <p:cNvSpPr/>
            <p:nvPr/>
          </p:nvSpPr>
          <p:spPr>
            <a:xfrm>
              <a:off x="-4172949" y="2918635"/>
              <a:ext cx="3334810" cy="56473"/>
            </a:xfrm>
            <a:custGeom>
              <a:avLst/>
              <a:gdLst/>
              <a:ahLst/>
              <a:cxnLst/>
              <a:rect l="l" t="t" r="r" b="b"/>
              <a:pathLst>
                <a:path w="49603" h="840" extrusionOk="0">
                  <a:moveTo>
                    <a:pt x="39030" y="1"/>
                  </a:moveTo>
                  <a:cubicBezTo>
                    <a:pt x="34255" y="1"/>
                    <a:pt x="29486" y="36"/>
                    <a:pt x="24718" y="95"/>
                  </a:cubicBezTo>
                  <a:cubicBezTo>
                    <a:pt x="20615" y="128"/>
                    <a:pt x="16579" y="161"/>
                    <a:pt x="12509" y="261"/>
                  </a:cubicBezTo>
                  <a:cubicBezTo>
                    <a:pt x="8373" y="328"/>
                    <a:pt x="4203" y="295"/>
                    <a:pt x="67" y="662"/>
                  </a:cubicBezTo>
                  <a:cubicBezTo>
                    <a:pt x="0" y="662"/>
                    <a:pt x="0" y="795"/>
                    <a:pt x="67" y="795"/>
                  </a:cubicBezTo>
                  <a:cubicBezTo>
                    <a:pt x="1044" y="827"/>
                    <a:pt x="2023" y="839"/>
                    <a:pt x="3004" y="839"/>
                  </a:cubicBezTo>
                  <a:cubicBezTo>
                    <a:pt x="6172" y="839"/>
                    <a:pt x="9350" y="705"/>
                    <a:pt x="12509" y="628"/>
                  </a:cubicBezTo>
                  <a:cubicBezTo>
                    <a:pt x="16579" y="562"/>
                    <a:pt x="20615" y="495"/>
                    <a:pt x="24718" y="461"/>
                  </a:cubicBezTo>
                  <a:cubicBezTo>
                    <a:pt x="29525" y="422"/>
                    <a:pt x="34331" y="406"/>
                    <a:pt x="39145" y="406"/>
                  </a:cubicBezTo>
                  <a:cubicBezTo>
                    <a:pt x="42549" y="406"/>
                    <a:pt x="45956" y="414"/>
                    <a:pt x="49369" y="428"/>
                  </a:cubicBezTo>
                  <a:cubicBezTo>
                    <a:pt x="49602" y="428"/>
                    <a:pt x="49602" y="61"/>
                    <a:pt x="49369" y="61"/>
                  </a:cubicBezTo>
                  <a:cubicBezTo>
                    <a:pt x="45918" y="19"/>
                    <a:pt x="42472" y="1"/>
                    <a:pt x="390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5" name="Google Shape;4215;p40"/>
            <p:cNvSpPr/>
            <p:nvPr/>
          </p:nvSpPr>
          <p:spPr>
            <a:xfrm>
              <a:off x="-4172949" y="3168030"/>
              <a:ext cx="3334810" cy="56675"/>
            </a:xfrm>
            <a:custGeom>
              <a:avLst/>
              <a:gdLst/>
              <a:ahLst/>
              <a:cxnLst/>
              <a:rect l="l" t="t" r="r" b="b"/>
              <a:pathLst>
                <a:path w="49603" h="843" extrusionOk="0">
                  <a:moveTo>
                    <a:pt x="40624" y="0"/>
                  </a:moveTo>
                  <a:cubicBezTo>
                    <a:pt x="35316" y="0"/>
                    <a:pt x="30017" y="37"/>
                    <a:pt x="24718" y="102"/>
                  </a:cubicBezTo>
                  <a:cubicBezTo>
                    <a:pt x="20615" y="135"/>
                    <a:pt x="16579" y="169"/>
                    <a:pt x="12509" y="269"/>
                  </a:cubicBezTo>
                  <a:cubicBezTo>
                    <a:pt x="8373" y="335"/>
                    <a:pt x="4203" y="302"/>
                    <a:pt x="67" y="669"/>
                  </a:cubicBezTo>
                  <a:cubicBezTo>
                    <a:pt x="59" y="665"/>
                    <a:pt x="53" y="664"/>
                    <a:pt x="47" y="664"/>
                  </a:cubicBezTo>
                  <a:cubicBezTo>
                    <a:pt x="1" y="664"/>
                    <a:pt x="7" y="773"/>
                    <a:pt x="67" y="802"/>
                  </a:cubicBezTo>
                  <a:cubicBezTo>
                    <a:pt x="959" y="831"/>
                    <a:pt x="1852" y="843"/>
                    <a:pt x="2747" y="843"/>
                  </a:cubicBezTo>
                  <a:cubicBezTo>
                    <a:pt x="6000" y="843"/>
                    <a:pt x="9265" y="688"/>
                    <a:pt x="12509" y="636"/>
                  </a:cubicBezTo>
                  <a:cubicBezTo>
                    <a:pt x="16579" y="536"/>
                    <a:pt x="20615" y="502"/>
                    <a:pt x="24718" y="469"/>
                  </a:cubicBezTo>
                  <a:cubicBezTo>
                    <a:pt x="29235" y="414"/>
                    <a:pt x="33753" y="389"/>
                    <a:pt x="38275" y="389"/>
                  </a:cubicBezTo>
                  <a:cubicBezTo>
                    <a:pt x="41968" y="389"/>
                    <a:pt x="45665" y="405"/>
                    <a:pt x="49369" y="435"/>
                  </a:cubicBezTo>
                  <a:cubicBezTo>
                    <a:pt x="49602" y="435"/>
                    <a:pt x="49602" y="35"/>
                    <a:pt x="49369" y="35"/>
                  </a:cubicBezTo>
                  <a:cubicBezTo>
                    <a:pt x="46450" y="12"/>
                    <a:pt x="43535" y="0"/>
                    <a:pt x="4062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6" name="Google Shape;4216;p40"/>
            <p:cNvSpPr/>
            <p:nvPr/>
          </p:nvSpPr>
          <p:spPr>
            <a:xfrm>
              <a:off x="-4172949" y="3417627"/>
              <a:ext cx="3334810" cy="56473"/>
            </a:xfrm>
            <a:custGeom>
              <a:avLst/>
              <a:gdLst/>
              <a:ahLst/>
              <a:cxnLst/>
              <a:rect l="l" t="t" r="r" b="b"/>
              <a:pathLst>
                <a:path w="49603" h="840" extrusionOk="0">
                  <a:moveTo>
                    <a:pt x="39030" y="1"/>
                  </a:moveTo>
                  <a:cubicBezTo>
                    <a:pt x="34255" y="1"/>
                    <a:pt x="29486" y="37"/>
                    <a:pt x="24718" y="95"/>
                  </a:cubicBezTo>
                  <a:cubicBezTo>
                    <a:pt x="20615" y="128"/>
                    <a:pt x="16579" y="161"/>
                    <a:pt x="12509" y="262"/>
                  </a:cubicBezTo>
                  <a:cubicBezTo>
                    <a:pt x="8373" y="328"/>
                    <a:pt x="4203" y="295"/>
                    <a:pt x="67" y="662"/>
                  </a:cubicBezTo>
                  <a:cubicBezTo>
                    <a:pt x="0" y="662"/>
                    <a:pt x="0" y="795"/>
                    <a:pt x="67" y="795"/>
                  </a:cubicBezTo>
                  <a:cubicBezTo>
                    <a:pt x="1044" y="827"/>
                    <a:pt x="2023" y="840"/>
                    <a:pt x="3004" y="840"/>
                  </a:cubicBezTo>
                  <a:cubicBezTo>
                    <a:pt x="6172" y="840"/>
                    <a:pt x="9350" y="705"/>
                    <a:pt x="12509" y="628"/>
                  </a:cubicBezTo>
                  <a:cubicBezTo>
                    <a:pt x="16579" y="562"/>
                    <a:pt x="20615" y="495"/>
                    <a:pt x="24718" y="462"/>
                  </a:cubicBezTo>
                  <a:cubicBezTo>
                    <a:pt x="29525" y="423"/>
                    <a:pt x="34331" y="406"/>
                    <a:pt x="39145" y="406"/>
                  </a:cubicBezTo>
                  <a:cubicBezTo>
                    <a:pt x="42549" y="406"/>
                    <a:pt x="45956" y="415"/>
                    <a:pt x="49369" y="428"/>
                  </a:cubicBezTo>
                  <a:cubicBezTo>
                    <a:pt x="49602" y="428"/>
                    <a:pt x="49602" y="61"/>
                    <a:pt x="49369" y="61"/>
                  </a:cubicBezTo>
                  <a:cubicBezTo>
                    <a:pt x="45918" y="19"/>
                    <a:pt x="42472" y="1"/>
                    <a:pt x="390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7" name="Google Shape;4217;p40"/>
            <p:cNvSpPr/>
            <p:nvPr/>
          </p:nvSpPr>
          <p:spPr>
            <a:xfrm>
              <a:off x="-4172949" y="3667022"/>
              <a:ext cx="3334810" cy="55868"/>
            </a:xfrm>
            <a:custGeom>
              <a:avLst/>
              <a:gdLst/>
              <a:ahLst/>
              <a:cxnLst/>
              <a:rect l="l" t="t" r="r" b="b"/>
              <a:pathLst>
                <a:path w="49603" h="831" extrusionOk="0">
                  <a:moveTo>
                    <a:pt x="40296" y="1"/>
                  </a:moveTo>
                  <a:cubicBezTo>
                    <a:pt x="35097" y="1"/>
                    <a:pt x="29908" y="43"/>
                    <a:pt x="24718" y="85"/>
                  </a:cubicBezTo>
                  <a:cubicBezTo>
                    <a:pt x="20615" y="119"/>
                    <a:pt x="16579" y="185"/>
                    <a:pt x="12509" y="252"/>
                  </a:cubicBezTo>
                  <a:cubicBezTo>
                    <a:pt x="8373" y="352"/>
                    <a:pt x="4203" y="285"/>
                    <a:pt x="67" y="686"/>
                  </a:cubicBezTo>
                  <a:cubicBezTo>
                    <a:pt x="0" y="686"/>
                    <a:pt x="0" y="786"/>
                    <a:pt x="67" y="786"/>
                  </a:cubicBezTo>
                  <a:cubicBezTo>
                    <a:pt x="1044" y="817"/>
                    <a:pt x="2023" y="830"/>
                    <a:pt x="3004" y="830"/>
                  </a:cubicBezTo>
                  <a:cubicBezTo>
                    <a:pt x="6172" y="830"/>
                    <a:pt x="9350" y="695"/>
                    <a:pt x="12509" y="619"/>
                  </a:cubicBezTo>
                  <a:cubicBezTo>
                    <a:pt x="16579" y="552"/>
                    <a:pt x="20615" y="519"/>
                    <a:pt x="24718" y="452"/>
                  </a:cubicBezTo>
                  <a:cubicBezTo>
                    <a:pt x="29525" y="413"/>
                    <a:pt x="34331" y="397"/>
                    <a:pt x="39145" y="397"/>
                  </a:cubicBezTo>
                  <a:cubicBezTo>
                    <a:pt x="42549" y="397"/>
                    <a:pt x="45956" y="405"/>
                    <a:pt x="49369" y="419"/>
                  </a:cubicBezTo>
                  <a:cubicBezTo>
                    <a:pt x="49602" y="419"/>
                    <a:pt x="49602" y="52"/>
                    <a:pt x="49369" y="52"/>
                  </a:cubicBezTo>
                  <a:cubicBezTo>
                    <a:pt x="46340" y="15"/>
                    <a:pt x="43317" y="1"/>
                    <a:pt x="4029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8" name="Google Shape;4218;p40"/>
            <p:cNvSpPr/>
            <p:nvPr/>
          </p:nvSpPr>
          <p:spPr>
            <a:xfrm>
              <a:off x="-4172949" y="3915812"/>
              <a:ext cx="3334810" cy="55935"/>
            </a:xfrm>
            <a:custGeom>
              <a:avLst/>
              <a:gdLst/>
              <a:ahLst/>
              <a:cxnLst/>
              <a:rect l="l" t="t" r="r" b="b"/>
              <a:pathLst>
                <a:path w="49603" h="832" extrusionOk="0">
                  <a:moveTo>
                    <a:pt x="39940" y="0"/>
                  </a:moveTo>
                  <a:cubicBezTo>
                    <a:pt x="34861" y="0"/>
                    <a:pt x="29789" y="29"/>
                    <a:pt x="24718" y="70"/>
                  </a:cubicBezTo>
                  <a:cubicBezTo>
                    <a:pt x="20615" y="137"/>
                    <a:pt x="16579" y="170"/>
                    <a:pt x="12509" y="237"/>
                  </a:cubicBezTo>
                  <a:cubicBezTo>
                    <a:pt x="8373" y="337"/>
                    <a:pt x="4203" y="304"/>
                    <a:pt x="67" y="671"/>
                  </a:cubicBezTo>
                  <a:cubicBezTo>
                    <a:pt x="0" y="671"/>
                    <a:pt x="0" y="804"/>
                    <a:pt x="67" y="804"/>
                  </a:cubicBezTo>
                  <a:cubicBezTo>
                    <a:pt x="868" y="823"/>
                    <a:pt x="1671" y="832"/>
                    <a:pt x="2475" y="832"/>
                  </a:cubicBezTo>
                  <a:cubicBezTo>
                    <a:pt x="5818" y="832"/>
                    <a:pt x="9174" y="691"/>
                    <a:pt x="12509" y="637"/>
                  </a:cubicBezTo>
                  <a:cubicBezTo>
                    <a:pt x="16579" y="537"/>
                    <a:pt x="20615" y="504"/>
                    <a:pt x="24718" y="471"/>
                  </a:cubicBezTo>
                  <a:cubicBezTo>
                    <a:pt x="29920" y="407"/>
                    <a:pt x="35122" y="384"/>
                    <a:pt x="40333" y="384"/>
                  </a:cubicBezTo>
                  <a:cubicBezTo>
                    <a:pt x="43342" y="384"/>
                    <a:pt x="46353" y="392"/>
                    <a:pt x="49369" y="404"/>
                  </a:cubicBezTo>
                  <a:cubicBezTo>
                    <a:pt x="49602" y="404"/>
                    <a:pt x="49602" y="37"/>
                    <a:pt x="49369" y="37"/>
                  </a:cubicBezTo>
                  <a:cubicBezTo>
                    <a:pt x="46222" y="11"/>
                    <a:pt x="43079" y="0"/>
                    <a:pt x="399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20" name="Google Shape;4220;p40"/>
          <p:cNvSpPr txBox="1">
            <a:spLocks noGrp="1"/>
          </p:cNvSpPr>
          <p:nvPr>
            <p:ph type="subTitle" idx="2"/>
          </p:nvPr>
        </p:nvSpPr>
        <p:spPr>
          <a:xfrm>
            <a:off x="1444724" y="1393866"/>
            <a:ext cx="2609600" cy="754000"/>
          </a:xfrm>
          <a:prstGeom prst="rect">
            <a:avLst/>
          </a:prstGeom>
        </p:spPr>
        <p:txBody>
          <a:bodyPr spcFirstLastPara="1" wrap="square" lIns="0" tIns="121900" rIns="0" bIns="121900" anchor="ctr" anchorCtr="0">
            <a:noAutofit/>
          </a:bodyPr>
          <a:lstStyle/>
          <a:p>
            <a:pPr marL="0" indent="0"/>
            <a:r>
              <a:rPr lang="en" sz="3200" dirty="0">
                <a:latin typeface="Times New Roman" panose="02020603050405020304" pitchFamily="18" charset="0"/>
                <a:cs typeface="Times New Roman" panose="02020603050405020304" pitchFamily="18" charset="0"/>
              </a:rPr>
              <a:t>Bài tập 2</a:t>
            </a:r>
            <a:endParaRPr sz="3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21" name="Google Shape;4221;p40"/>
              <p:cNvSpPr txBox="1">
                <a:spLocks noGrp="1"/>
              </p:cNvSpPr>
              <p:nvPr>
                <p:ph type="subTitle" idx="3"/>
              </p:nvPr>
            </p:nvSpPr>
            <p:spPr>
              <a:xfrm>
                <a:off x="7378046" y="2312551"/>
                <a:ext cx="2768665" cy="721579"/>
              </a:xfrm>
              <a:prstGeom prst="rect">
                <a:avLst/>
              </a:prstGeom>
            </p:spPr>
            <p:txBody>
              <a:bodyPr spcFirstLastPara="1" wrap="square" lIns="0" tIns="121900" rIns="0" bIns="121900" anchor="ctr" anchorCtr="0">
                <a:noAutofit/>
              </a:bodyPr>
              <a:lstStyle/>
              <a:p>
                <a:pPr marL="0" indent="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2       </a:t>
                </a:r>
                <a14:m>
                  <m:oMath xmlns:m="http://schemas.openxmlformats.org/officeDocument/2006/math">
                    <m:r>
                      <a:rPr lang="en-US" sz="2800" i="1">
                        <a:latin typeface="Cambria Math" panose="02040503050406030204" pitchFamily="18" charset="0"/>
                      </a:rPr>
                      <m:t>𝐻</m:t>
                    </m:r>
                  </m:oMath>
                </a14:m>
                <a:endParaRPr sz="2800" dirty="0">
                  <a:latin typeface="Times New Roman" panose="02020603050405020304" pitchFamily="18" charset="0"/>
                  <a:cs typeface="Times New Roman" panose="02020603050405020304" pitchFamily="18" charset="0"/>
                </a:endParaRPr>
              </a:p>
            </p:txBody>
          </p:sp>
        </mc:Choice>
        <mc:Fallback xmlns="">
          <p:sp>
            <p:nvSpPr>
              <p:cNvPr id="4221" name="Google Shape;4221;p40"/>
              <p:cNvSpPr txBox="1">
                <a:spLocks noGrp="1" noRot="1" noChangeAspect="1" noMove="1" noResize="1" noEditPoints="1" noAdjustHandles="1" noChangeArrowheads="1" noChangeShapeType="1" noTextEdit="1"/>
              </p:cNvSpPr>
              <p:nvPr>
                <p:ph type="subTitle" idx="3"/>
              </p:nvPr>
            </p:nvSpPr>
            <p:spPr>
              <a:xfrm>
                <a:off x="7378046" y="2312551"/>
                <a:ext cx="2768665" cy="721579"/>
              </a:xfrm>
              <a:prstGeom prst="rect">
                <a:avLst/>
              </a:prstGeom>
              <a:blipFill rotWithShape="0">
                <a:blip r:embed="rId4"/>
                <a:stretch>
                  <a:fillRect l="-1762" b="-92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22" name="Google Shape;4222;p40"/>
              <p:cNvSpPr txBox="1">
                <a:spLocks noGrp="1"/>
              </p:cNvSpPr>
              <p:nvPr>
                <p:ph type="subTitle" idx="1"/>
              </p:nvPr>
            </p:nvSpPr>
            <p:spPr>
              <a:xfrm>
                <a:off x="1870345" y="2527938"/>
                <a:ext cx="3734644" cy="1625059"/>
              </a:xfrm>
              <a:prstGeom prst="rect">
                <a:avLst/>
              </a:prstGeom>
            </p:spPr>
            <p:txBody>
              <a:bodyPr spcFirstLastPara="1" wrap="square" lIns="0" tIns="121900" rIns="0" bIns="121900" anchor="ctr" anchorCtr="0">
                <a:noAutofit/>
              </a:bodyPr>
              <a:lstStyle/>
              <a:p>
                <a:pPr marL="0" indent="0" algn="l"/>
                <a:r>
                  <a:rPr lang="en" sz="2800" dirty="0">
                    <a:latin typeface="Times New Roman" panose="02020603050405020304" pitchFamily="18" charset="0"/>
                    <a:cs typeface="Times New Roman" panose="02020603050405020304" pitchFamily="18" charset="0"/>
                  </a:rPr>
                  <a:t>Cho </a:t>
                </a:r>
                <a14:m>
                  <m:oMath xmlns:m="http://schemas.openxmlformats.org/officeDocument/2006/math">
                    <m:r>
                      <a:rPr lang="en-US" sz="2800" i="1">
                        <a:latin typeface="Cambria Math" panose="02040503050406030204" pitchFamily="18" charset="0"/>
                      </a:rPr>
                      <m:t>𝐻</m:t>
                    </m:r>
                    <m:r>
                      <a:rPr lang="en-US" sz="2800" i="1">
                        <a:latin typeface="Cambria Math" panose="02040503050406030204" pitchFamily="18" charset="0"/>
                      </a:rPr>
                      <m:t> </m:t>
                    </m:r>
                  </m:oMath>
                </a14:m>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30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rgbClr val="CC3300"/>
                        </a:solidFill>
                        <a:latin typeface="Cambria Math" panose="02040503050406030204" pitchFamily="18" charset="0"/>
                        <a:ea typeface="Cambria Math" panose="02040503050406030204" pitchFamily="18" charset="0"/>
                      </a:rPr>
                      <m:t>∈</m:t>
                    </m:r>
                  </m:oMath>
                </a14:m>
                <a:r>
                  <a:rPr lang="en-US" sz="2800" dirty="0">
                    <a:solidFill>
                      <a:srgbClr val="CC3300"/>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rgbClr val="CC3300"/>
                        </a:solidFill>
                        <a:latin typeface="Cambria Math" panose="02040503050406030204" pitchFamily="18" charset="0"/>
                        <a:ea typeface="Cambria Math" panose="02040503050406030204" pitchFamily="18" charset="0"/>
                      </a:rPr>
                      <m:t>∉</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a:t>
                </a:r>
                <a:endParaRPr sz="2800" dirty="0">
                  <a:latin typeface="Times New Roman" panose="02020603050405020304" pitchFamily="18" charset="0"/>
                  <a:cs typeface="Times New Roman" panose="02020603050405020304" pitchFamily="18" charset="0"/>
                </a:endParaRPr>
              </a:p>
            </p:txBody>
          </p:sp>
        </mc:Choice>
        <mc:Fallback xmlns="">
          <p:sp>
            <p:nvSpPr>
              <p:cNvPr id="4222" name="Google Shape;4222;p40"/>
              <p:cNvSpPr txBox="1">
                <a:spLocks noGrp="1" noRot="1" noChangeAspect="1" noMove="1" noResize="1" noEditPoints="1" noAdjustHandles="1" noChangeArrowheads="1" noChangeShapeType="1" noTextEdit="1"/>
              </p:cNvSpPr>
              <p:nvPr>
                <p:ph type="subTitle" idx="1"/>
              </p:nvPr>
            </p:nvSpPr>
            <p:spPr>
              <a:xfrm>
                <a:off x="1870345" y="2527938"/>
                <a:ext cx="3734644" cy="1625059"/>
              </a:xfrm>
              <a:prstGeom prst="rect">
                <a:avLst/>
              </a:prstGeom>
              <a:blipFill rotWithShape="0">
                <a:blip r:embed="rId5"/>
                <a:stretch>
                  <a:fillRect l="-5882" t="-22556" r="-5556" b="-28947"/>
                </a:stretch>
              </a:blipFill>
            </p:spPr>
            <p:txBody>
              <a:bodyPr/>
              <a:lstStyle/>
              <a:p>
                <a:r>
                  <a:rPr lang="en-US">
                    <a:noFill/>
                  </a:rPr>
                  <a:t> </a:t>
                </a:r>
              </a:p>
            </p:txBody>
          </p:sp>
        </mc:Fallback>
      </mc:AlternateContent>
      <p:sp>
        <p:nvSpPr>
          <p:cNvPr id="4223" name="Google Shape;4223;p40"/>
          <p:cNvSpPr txBox="1">
            <a:spLocks noGrp="1"/>
          </p:cNvSpPr>
          <p:nvPr>
            <p:ph type="subTitle" idx="4"/>
          </p:nvPr>
        </p:nvSpPr>
        <p:spPr>
          <a:xfrm>
            <a:off x="7324533" y="1589221"/>
            <a:ext cx="2609600" cy="754000"/>
          </a:xfrm>
          <a:prstGeom prst="rect">
            <a:avLst/>
          </a:prstGeom>
        </p:spPr>
        <p:txBody>
          <a:bodyPr spcFirstLastPara="1" wrap="square" lIns="0" tIns="121900" rIns="0" bIns="121900" anchor="ctr" anchorCtr="0">
            <a:noAutofit/>
          </a:bodyPr>
          <a:lstStyle/>
          <a:p>
            <a:pPr marL="0" indent="0"/>
            <a:r>
              <a:rPr lang="en" sz="3600" dirty="0">
                <a:latin typeface="Gabriola" panose="04040605051002020D02" pitchFamily="82" charset="0"/>
              </a:rPr>
              <a:t>Solution</a:t>
            </a:r>
            <a:endParaRPr sz="3600" dirty="0">
              <a:latin typeface="Gabriola" panose="04040605051002020D02" pitchFamily="82" charset="0"/>
            </a:endParaRPr>
          </a:p>
        </p:txBody>
      </p:sp>
      <p:sp>
        <p:nvSpPr>
          <p:cNvPr id="4224" name="Google Shape;4224;p40"/>
          <p:cNvSpPr/>
          <p:nvPr/>
        </p:nvSpPr>
        <p:spPr>
          <a:xfrm>
            <a:off x="1903968" y="1945215"/>
            <a:ext cx="1914472" cy="147279"/>
          </a:xfrm>
          <a:custGeom>
            <a:avLst/>
            <a:gdLst/>
            <a:ahLst/>
            <a:cxnLst/>
            <a:rect l="l" t="t" r="r" b="b"/>
            <a:pathLst>
              <a:path w="18381" h="1643" extrusionOk="0">
                <a:moveTo>
                  <a:pt x="18340" y="809"/>
                </a:moveTo>
                <a:cubicBezTo>
                  <a:pt x="18346" y="811"/>
                  <a:pt x="18353" y="813"/>
                  <a:pt x="18359" y="813"/>
                </a:cubicBezTo>
                <a:cubicBezTo>
                  <a:pt x="18366" y="813"/>
                  <a:pt x="18373" y="812"/>
                  <a:pt x="18381" y="809"/>
                </a:cubicBezTo>
                <a:close/>
                <a:moveTo>
                  <a:pt x="14593" y="0"/>
                </a:moveTo>
                <a:cubicBezTo>
                  <a:pt x="12817" y="0"/>
                  <a:pt x="11052" y="40"/>
                  <a:pt x="9274" y="142"/>
                </a:cubicBezTo>
                <a:cubicBezTo>
                  <a:pt x="6305" y="209"/>
                  <a:pt x="3337" y="409"/>
                  <a:pt x="435" y="742"/>
                </a:cubicBezTo>
                <a:lnTo>
                  <a:pt x="368" y="742"/>
                </a:lnTo>
                <a:cubicBezTo>
                  <a:pt x="301" y="742"/>
                  <a:pt x="268" y="842"/>
                  <a:pt x="168" y="842"/>
                </a:cubicBezTo>
                <a:cubicBezTo>
                  <a:pt x="368" y="842"/>
                  <a:pt x="601" y="809"/>
                  <a:pt x="801" y="809"/>
                </a:cubicBezTo>
                <a:lnTo>
                  <a:pt x="801" y="809"/>
                </a:lnTo>
                <a:cubicBezTo>
                  <a:pt x="601" y="809"/>
                  <a:pt x="434" y="842"/>
                  <a:pt x="201" y="842"/>
                </a:cubicBezTo>
                <a:cubicBezTo>
                  <a:pt x="168" y="842"/>
                  <a:pt x="134" y="909"/>
                  <a:pt x="134" y="976"/>
                </a:cubicBezTo>
                <a:lnTo>
                  <a:pt x="34" y="976"/>
                </a:lnTo>
                <a:cubicBezTo>
                  <a:pt x="34" y="976"/>
                  <a:pt x="34" y="1076"/>
                  <a:pt x="1" y="1176"/>
                </a:cubicBezTo>
                <a:lnTo>
                  <a:pt x="1" y="1209"/>
                </a:lnTo>
                <a:lnTo>
                  <a:pt x="34" y="1209"/>
                </a:lnTo>
                <a:cubicBezTo>
                  <a:pt x="34" y="1276"/>
                  <a:pt x="101" y="1443"/>
                  <a:pt x="134" y="1443"/>
                </a:cubicBezTo>
                <a:cubicBezTo>
                  <a:pt x="334" y="1443"/>
                  <a:pt x="535" y="1376"/>
                  <a:pt x="768" y="1376"/>
                </a:cubicBezTo>
                <a:cubicBezTo>
                  <a:pt x="768" y="1443"/>
                  <a:pt x="701" y="1476"/>
                  <a:pt x="701" y="1476"/>
                </a:cubicBezTo>
                <a:cubicBezTo>
                  <a:pt x="1435" y="1376"/>
                  <a:pt x="2136" y="1343"/>
                  <a:pt x="2836" y="1309"/>
                </a:cubicBezTo>
                <a:lnTo>
                  <a:pt x="2836" y="1309"/>
                </a:lnTo>
                <a:cubicBezTo>
                  <a:pt x="2136" y="1376"/>
                  <a:pt x="1435" y="1443"/>
                  <a:pt x="701" y="1543"/>
                </a:cubicBezTo>
                <a:lnTo>
                  <a:pt x="668" y="1543"/>
                </a:lnTo>
                <a:cubicBezTo>
                  <a:pt x="535" y="1543"/>
                  <a:pt x="435" y="1610"/>
                  <a:pt x="268" y="1610"/>
                </a:cubicBezTo>
                <a:cubicBezTo>
                  <a:pt x="334" y="1610"/>
                  <a:pt x="435" y="1643"/>
                  <a:pt x="501" y="1643"/>
                </a:cubicBezTo>
                <a:cubicBezTo>
                  <a:pt x="5972" y="1309"/>
                  <a:pt x="11442" y="1109"/>
                  <a:pt x="16880" y="976"/>
                </a:cubicBezTo>
                <a:lnTo>
                  <a:pt x="18281" y="976"/>
                </a:lnTo>
                <a:cubicBezTo>
                  <a:pt x="18214" y="976"/>
                  <a:pt x="18181" y="809"/>
                  <a:pt x="18147" y="809"/>
                </a:cubicBezTo>
                <a:lnTo>
                  <a:pt x="18340" y="809"/>
                </a:lnTo>
                <a:cubicBezTo>
                  <a:pt x="18279" y="784"/>
                  <a:pt x="18270" y="637"/>
                  <a:pt x="18214" y="609"/>
                </a:cubicBezTo>
                <a:lnTo>
                  <a:pt x="18314" y="609"/>
                </a:lnTo>
                <a:lnTo>
                  <a:pt x="18314" y="342"/>
                </a:lnTo>
                <a:lnTo>
                  <a:pt x="17947" y="342"/>
                </a:lnTo>
                <a:cubicBezTo>
                  <a:pt x="17947" y="309"/>
                  <a:pt x="17980" y="142"/>
                  <a:pt x="17980" y="142"/>
                </a:cubicBezTo>
                <a:lnTo>
                  <a:pt x="18181" y="142"/>
                </a:lnTo>
                <a:cubicBezTo>
                  <a:pt x="18114" y="142"/>
                  <a:pt x="18047" y="42"/>
                  <a:pt x="17980" y="42"/>
                </a:cubicBezTo>
                <a:cubicBezTo>
                  <a:pt x="16843" y="16"/>
                  <a:pt x="15716" y="0"/>
                  <a:pt x="145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5" name="Google Shape;4225;p40"/>
          <p:cNvSpPr/>
          <p:nvPr/>
        </p:nvSpPr>
        <p:spPr>
          <a:xfrm rot="-121087" flipH="1">
            <a:off x="7912633" y="2269189"/>
            <a:ext cx="1607255" cy="108091"/>
          </a:xfrm>
          <a:custGeom>
            <a:avLst/>
            <a:gdLst/>
            <a:ahLst/>
            <a:cxnLst/>
            <a:rect l="l" t="t" r="r" b="b"/>
            <a:pathLst>
              <a:path w="18381" h="1643" extrusionOk="0">
                <a:moveTo>
                  <a:pt x="18340" y="809"/>
                </a:moveTo>
                <a:cubicBezTo>
                  <a:pt x="18346" y="811"/>
                  <a:pt x="18353" y="813"/>
                  <a:pt x="18359" y="813"/>
                </a:cubicBezTo>
                <a:cubicBezTo>
                  <a:pt x="18366" y="813"/>
                  <a:pt x="18373" y="812"/>
                  <a:pt x="18381" y="809"/>
                </a:cubicBezTo>
                <a:close/>
                <a:moveTo>
                  <a:pt x="14593" y="0"/>
                </a:moveTo>
                <a:cubicBezTo>
                  <a:pt x="12817" y="0"/>
                  <a:pt x="11052" y="40"/>
                  <a:pt x="9274" y="142"/>
                </a:cubicBezTo>
                <a:cubicBezTo>
                  <a:pt x="6305" y="209"/>
                  <a:pt x="3337" y="409"/>
                  <a:pt x="435" y="742"/>
                </a:cubicBezTo>
                <a:lnTo>
                  <a:pt x="368" y="742"/>
                </a:lnTo>
                <a:cubicBezTo>
                  <a:pt x="301" y="742"/>
                  <a:pt x="268" y="842"/>
                  <a:pt x="168" y="842"/>
                </a:cubicBezTo>
                <a:cubicBezTo>
                  <a:pt x="368" y="842"/>
                  <a:pt x="601" y="809"/>
                  <a:pt x="801" y="809"/>
                </a:cubicBezTo>
                <a:lnTo>
                  <a:pt x="801" y="809"/>
                </a:lnTo>
                <a:cubicBezTo>
                  <a:pt x="601" y="809"/>
                  <a:pt x="434" y="842"/>
                  <a:pt x="201" y="842"/>
                </a:cubicBezTo>
                <a:cubicBezTo>
                  <a:pt x="168" y="842"/>
                  <a:pt x="134" y="909"/>
                  <a:pt x="134" y="976"/>
                </a:cubicBezTo>
                <a:lnTo>
                  <a:pt x="34" y="976"/>
                </a:lnTo>
                <a:cubicBezTo>
                  <a:pt x="34" y="976"/>
                  <a:pt x="34" y="1076"/>
                  <a:pt x="1" y="1176"/>
                </a:cubicBezTo>
                <a:lnTo>
                  <a:pt x="1" y="1209"/>
                </a:lnTo>
                <a:lnTo>
                  <a:pt x="34" y="1209"/>
                </a:lnTo>
                <a:cubicBezTo>
                  <a:pt x="34" y="1276"/>
                  <a:pt x="101" y="1443"/>
                  <a:pt x="134" y="1443"/>
                </a:cubicBezTo>
                <a:cubicBezTo>
                  <a:pt x="334" y="1443"/>
                  <a:pt x="535" y="1376"/>
                  <a:pt x="768" y="1376"/>
                </a:cubicBezTo>
                <a:cubicBezTo>
                  <a:pt x="768" y="1443"/>
                  <a:pt x="701" y="1476"/>
                  <a:pt x="701" y="1476"/>
                </a:cubicBezTo>
                <a:cubicBezTo>
                  <a:pt x="1435" y="1376"/>
                  <a:pt x="2136" y="1343"/>
                  <a:pt x="2836" y="1309"/>
                </a:cubicBezTo>
                <a:lnTo>
                  <a:pt x="2836" y="1309"/>
                </a:lnTo>
                <a:cubicBezTo>
                  <a:pt x="2136" y="1376"/>
                  <a:pt x="1435" y="1443"/>
                  <a:pt x="701" y="1543"/>
                </a:cubicBezTo>
                <a:lnTo>
                  <a:pt x="668" y="1543"/>
                </a:lnTo>
                <a:cubicBezTo>
                  <a:pt x="535" y="1543"/>
                  <a:pt x="435" y="1610"/>
                  <a:pt x="268" y="1610"/>
                </a:cubicBezTo>
                <a:cubicBezTo>
                  <a:pt x="334" y="1610"/>
                  <a:pt x="435" y="1643"/>
                  <a:pt x="501" y="1643"/>
                </a:cubicBezTo>
                <a:cubicBezTo>
                  <a:pt x="5972" y="1309"/>
                  <a:pt x="11442" y="1109"/>
                  <a:pt x="16880" y="976"/>
                </a:cubicBezTo>
                <a:lnTo>
                  <a:pt x="18281" y="976"/>
                </a:lnTo>
                <a:cubicBezTo>
                  <a:pt x="18214" y="976"/>
                  <a:pt x="18181" y="809"/>
                  <a:pt x="18147" y="809"/>
                </a:cubicBezTo>
                <a:lnTo>
                  <a:pt x="18340" y="809"/>
                </a:lnTo>
                <a:cubicBezTo>
                  <a:pt x="18279" y="784"/>
                  <a:pt x="18270" y="637"/>
                  <a:pt x="18214" y="609"/>
                </a:cubicBezTo>
                <a:lnTo>
                  <a:pt x="18314" y="609"/>
                </a:lnTo>
                <a:lnTo>
                  <a:pt x="18314" y="342"/>
                </a:lnTo>
                <a:lnTo>
                  <a:pt x="17947" y="342"/>
                </a:lnTo>
                <a:cubicBezTo>
                  <a:pt x="17947" y="309"/>
                  <a:pt x="17980" y="142"/>
                  <a:pt x="17980" y="142"/>
                </a:cubicBezTo>
                <a:lnTo>
                  <a:pt x="18181" y="142"/>
                </a:lnTo>
                <a:cubicBezTo>
                  <a:pt x="18114" y="142"/>
                  <a:pt x="18047" y="42"/>
                  <a:pt x="17980" y="42"/>
                </a:cubicBezTo>
                <a:cubicBezTo>
                  <a:pt x="16843" y="16"/>
                  <a:pt x="15716" y="0"/>
                  <a:pt x="145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226" name="Google Shape;4226;p40"/>
          <p:cNvGrpSpPr/>
          <p:nvPr/>
        </p:nvGrpSpPr>
        <p:grpSpPr>
          <a:xfrm rot="-3934452" flipH="1">
            <a:off x="3192272" y="569512"/>
            <a:ext cx="873947" cy="1002563"/>
            <a:chOff x="4416775" y="3222575"/>
            <a:chExt cx="557700" cy="639775"/>
          </a:xfrm>
        </p:grpSpPr>
        <p:sp>
          <p:nvSpPr>
            <p:cNvPr id="4227" name="Google Shape;4227;p40"/>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8" name="Google Shape;4228;p40"/>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9" name="Google Shape;4229;p40"/>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0" name="Google Shape;4230;p40"/>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1" name="Google Shape;4231;p40"/>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2" name="Google Shape;4232;p40"/>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3" name="Google Shape;4233;p40"/>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4" name="Google Shape;4234;p40"/>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5" name="Google Shape;4235;p40"/>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6" name="Google Shape;4236;p40"/>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7" name="Google Shape;4237;p40"/>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8" name="Google Shape;4238;p40"/>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9" name="Google Shape;4239;p40"/>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0" name="Google Shape;4240;p40"/>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1" name="Google Shape;4241;p40"/>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2" name="Google Shape;4242;p40"/>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3" name="Google Shape;4243;p40"/>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4" name="Google Shape;4244;p40"/>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5" name="Google Shape;4245;p40"/>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6" name="Google Shape;4246;p40"/>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7" name="Google Shape;4247;p40"/>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8" name="Google Shape;4248;p40"/>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9" name="Google Shape;4249;p40"/>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0" name="Google Shape;4250;p40"/>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1" name="Google Shape;4251;p40"/>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2" name="Google Shape;4252;p40"/>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3" name="Google Shape;4253;p40"/>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4" name="Google Shape;4254;p40"/>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5" name="Google Shape;4255;p40"/>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6" name="Google Shape;4256;p40"/>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7" name="Google Shape;4257;p40"/>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8" name="Google Shape;4258;p40"/>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9" name="Google Shape;4259;p40"/>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0" name="Google Shape;4260;p40"/>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1" name="Google Shape;4261;p40"/>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2" name="Google Shape;4262;p40"/>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3" name="Google Shape;4263;p40"/>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4" name="Google Shape;4264;p40"/>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5" name="Google Shape;4265;p40"/>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6" name="Google Shape;4266;p40"/>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7" name="Google Shape;4267;p40"/>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8" name="Google Shape;4268;p40"/>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9" name="Google Shape;4269;p40"/>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0" name="Google Shape;4270;p40"/>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1" name="Google Shape;4271;p40"/>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2" name="Google Shape;4272;p40"/>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3" name="Google Shape;4273;p40"/>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4" name="Google Shape;4274;p40"/>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5" name="Google Shape;4275;p40"/>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6" name="Google Shape;4276;p40"/>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7" name="Google Shape;4277;p40"/>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8" name="Google Shape;4278;p40"/>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9" name="Google Shape;4279;p40"/>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0" name="Google Shape;4280;p40"/>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81" name="Google Shape;4281;p40"/>
          <p:cNvGrpSpPr/>
          <p:nvPr/>
        </p:nvGrpSpPr>
        <p:grpSpPr>
          <a:xfrm rot="3095304">
            <a:off x="8192547" y="569317"/>
            <a:ext cx="873928" cy="1002540"/>
            <a:chOff x="4416775" y="3222575"/>
            <a:chExt cx="557700" cy="639775"/>
          </a:xfrm>
        </p:grpSpPr>
        <p:sp>
          <p:nvSpPr>
            <p:cNvPr id="4282" name="Google Shape;4282;p40"/>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3" name="Google Shape;4283;p40"/>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4" name="Google Shape;4284;p40"/>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5" name="Google Shape;4285;p40"/>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6" name="Google Shape;4286;p40"/>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7" name="Google Shape;4287;p40"/>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8" name="Google Shape;4288;p40"/>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9" name="Google Shape;4289;p40"/>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0" name="Google Shape;4290;p40"/>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1" name="Google Shape;4291;p40"/>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2" name="Google Shape;4292;p40"/>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3" name="Google Shape;4293;p40"/>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4" name="Google Shape;4294;p40"/>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5" name="Google Shape;4295;p40"/>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6" name="Google Shape;4296;p40"/>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7" name="Google Shape;4297;p40"/>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8" name="Google Shape;4298;p40"/>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9" name="Google Shape;4299;p40"/>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0" name="Google Shape;4300;p40"/>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1" name="Google Shape;4301;p40"/>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2" name="Google Shape;4302;p40"/>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3" name="Google Shape;4303;p40"/>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4" name="Google Shape;4304;p40"/>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5" name="Google Shape;4305;p40"/>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6" name="Google Shape;4306;p40"/>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7" name="Google Shape;4307;p40"/>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8" name="Google Shape;4308;p40"/>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9" name="Google Shape;4309;p40"/>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0" name="Google Shape;4310;p40"/>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1" name="Google Shape;4311;p40"/>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2" name="Google Shape;4312;p40"/>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3" name="Google Shape;4313;p40"/>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4" name="Google Shape;4314;p40"/>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5" name="Google Shape;4315;p40"/>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6" name="Google Shape;4316;p40"/>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7" name="Google Shape;4317;p40"/>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8" name="Google Shape;4318;p40"/>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9" name="Google Shape;4319;p40"/>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0" name="Google Shape;4320;p40"/>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1" name="Google Shape;4321;p40"/>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2" name="Google Shape;4322;p40"/>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3" name="Google Shape;4323;p40"/>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4" name="Google Shape;4324;p40"/>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5" name="Google Shape;4325;p40"/>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6" name="Google Shape;4326;p40"/>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7" name="Google Shape;4327;p40"/>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8" name="Google Shape;4328;p40"/>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9" name="Google Shape;4329;p40"/>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0" name="Google Shape;4330;p40"/>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1" name="Google Shape;4331;p40"/>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2" name="Google Shape;4332;p40"/>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3" name="Google Shape;4333;p40"/>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4" name="Google Shape;4334;p40"/>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5" name="Google Shape;4335;p40"/>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36" name="Google Shape;4336;p40"/>
          <p:cNvGrpSpPr/>
          <p:nvPr/>
        </p:nvGrpSpPr>
        <p:grpSpPr>
          <a:xfrm>
            <a:off x="5096016" y="1716871"/>
            <a:ext cx="192657" cy="244148"/>
            <a:chOff x="-3594099" y="1812063"/>
            <a:chExt cx="185891" cy="235573"/>
          </a:xfrm>
        </p:grpSpPr>
        <p:sp>
          <p:nvSpPr>
            <p:cNvPr id="4337" name="Google Shape;4337;p40"/>
            <p:cNvSpPr/>
            <p:nvPr/>
          </p:nvSpPr>
          <p:spPr>
            <a:xfrm>
              <a:off x="-3471068" y="1812063"/>
              <a:ext cx="62860" cy="47195"/>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8" name="Google Shape;4338;p40"/>
            <p:cNvSpPr/>
            <p:nvPr/>
          </p:nvSpPr>
          <p:spPr>
            <a:xfrm>
              <a:off x="-3482229" y="1993718"/>
              <a:ext cx="67297" cy="53918"/>
            </a:xfrm>
            <a:custGeom>
              <a:avLst/>
              <a:gdLst/>
              <a:ahLst/>
              <a:cxnLst/>
              <a:rect l="l" t="t" r="r" b="b"/>
              <a:pathLst>
                <a:path w="1001" h="802" extrusionOk="0">
                  <a:moveTo>
                    <a:pt x="500" y="0"/>
                  </a:moveTo>
                  <a:cubicBezTo>
                    <a:pt x="0" y="0"/>
                    <a:pt x="0" y="801"/>
                    <a:pt x="500" y="801"/>
                  </a:cubicBezTo>
                  <a:cubicBezTo>
                    <a:pt x="1001" y="801"/>
                    <a:pt x="1001" y="0"/>
                    <a:pt x="50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9" name="Google Shape;4339;p40"/>
            <p:cNvSpPr/>
            <p:nvPr/>
          </p:nvSpPr>
          <p:spPr>
            <a:xfrm>
              <a:off x="-3594099" y="1900336"/>
              <a:ext cx="51364" cy="38792"/>
            </a:xfrm>
            <a:custGeom>
              <a:avLst/>
              <a:gdLst/>
              <a:ahLst/>
              <a:cxnLst/>
              <a:rect l="l" t="t" r="r" b="b"/>
              <a:pathLst>
                <a:path w="764" h="577" extrusionOk="0">
                  <a:moveTo>
                    <a:pt x="317" y="0"/>
                  </a:moveTo>
                  <a:cubicBezTo>
                    <a:pt x="0" y="0"/>
                    <a:pt x="0" y="577"/>
                    <a:pt x="317" y="577"/>
                  </a:cubicBezTo>
                  <a:cubicBezTo>
                    <a:pt x="351" y="577"/>
                    <a:pt x="389" y="570"/>
                    <a:pt x="430" y="556"/>
                  </a:cubicBezTo>
                  <a:cubicBezTo>
                    <a:pt x="463" y="556"/>
                    <a:pt x="463" y="556"/>
                    <a:pt x="497" y="522"/>
                  </a:cubicBezTo>
                  <a:cubicBezTo>
                    <a:pt x="763" y="455"/>
                    <a:pt x="763" y="155"/>
                    <a:pt x="497" y="55"/>
                  </a:cubicBezTo>
                  <a:cubicBezTo>
                    <a:pt x="463" y="55"/>
                    <a:pt x="463" y="55"/>
                    <a:pt x="430" y="22"/>
                  </a:cubicBezTo>
                  <a:cubicBezTo>
                    <a:pt x="389" y="7"/>
                    <a:pt x="351" y="0"/>
                    <a:pt x="31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0" name="Google Shape;4340;p40"/>
          <p:cNvGrpSpPr/>
          <p:nvPr/>
        </p:nvGrpSpPr>
        <p:grpSpPr>
          <a:xfrm>
            <a:off x="4645292" y="2312551"/>
            <a:ext cx="203317" cy="218855"/>
            <a:chOff x="-1818220" y="1789608"/>
            <a:chExt cx="196177" cy="211169"/>
          </a:xfrm>
        </p:grpSpPr>
        <p:sp>
          <p:nvSpPr>
            <p:cNvPr id="4341" name="Google Shape;4341;p40"/>
            <p:cNvSpPr/>
            <p:nvPr/>
          </p:nvSpPr>
          <p:spPr>
            <a:xfrm>
              <a:off x="-1818220" y="1789608"/>
              <a:ext cx="56070" cy="44977"/>
            </a:xfrm>
            <a:custGeom>
              <a:avLst/>
              <a:gdLst/>
              <a:ahLst/>
              <a:cxnLst/>
              <a:rect l="l" t="t" r="r" b="b"/>
              <a:pathLst>
                <a:path w="834" h="669" extrusionOk="0">
                  <a:moveTo>
                    <a:pt x="400" y="1"/>
                  </a:moveTo>
                  <a:cubicBezTo>
                    <a:pt x="0" y="1"/>
                    <a:pt x="0" y="668"/>
                    <a:pt x="400" y="668"/>
                  </a:cubicBezTo>
                  <a:cubicBezTo>
                    <a:pt x="834" y="668"/>
                    <a:pt x="834" y="1"/>
                    <a:pt x="40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2" name="Google Shape;4342;p40"/>
            <p:cNvSpPr/>
            <p:nvPr/>
          </p:nvSpPr>
          <p:spPr>
            <a:xfrm>
              <a:off x="-1795833" y="1951161"/>
              <a:ext cx="51633" cy="49616"/>
            </a:xfrm>
            <a:custGeom>
              <a:avLst/>
              <a:gdLst/>
              <a:ahLst/>
              <a:cxnLst/>
              <a:rect l="l" t="t" r="r" b="b"/>
              <a:pathLst>
                <a:path w="768" h="738" extrusionOk="0">
                  <a:moveTo>
                    <a:pt x="406" y="1"/>
                  </a:moveTo>
                  <a:cubicBezTo>
                    <a:pt x="350" y="1"/>
                    <a:pt x="292" y="11"/>
                    <a:pt x="234" y="33"/>
                  </a:cubicBezTo>
                  <a:cubicBezTo>
                    <a:pt x="234" y="33"/>
                    <a:pt x="201" y="33"/>
                    <a:pt x="201" y="66"/>
                  </a:cubicBezTo>
                  <a:cubicBezTo>
                    <a:pt x="1" y="200"/>
                    <a:pt x="1" y="533"/>
                    <a:pt x="201" y="633"/>
                  </a:cubicBezTo>
                  <a:cubicBezTo>
                    <a:pt x="201" y="633"/>
                    <a:pt x="234" y="633"/>
                    <a:pt x="234" y="700"/>
                  </a:cubicBezTo>
                  <a:cubicBezTo>
                    <a:pt x="301" y="725"/>
                    <a:pt x="368" y="738"/>
                    <a:pt x="430" y="738"/>
                  </a:cubicBezTo>
                  <a:cubicBezTo>
                    <a:pt x="618" y="738"/>
                    <a:pt x="768" y="625"/>
                    <a:pt x="768" y="400"/>
                  </a:cubicBezTo>
                  <a:cubicBezTo>
                    <a:pt x="768" y="139"/>
                    <a:pt x="605" y="1"/>
                    <a:pt x="40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3" name="Google Shape;4343;p40"/>
            <p:cNvSpPr/>
            <p:nvPr/>
          </p:nvSpPr>
          <p:spPr>
            <a:xfrm>
              <a:off x="-1672264" y="1857107"/>
              <a:ext cx="50221" cy="40607"/>
            </a:xfrm>
            <a:custGeom>
              <a:avLst/>
              <a:gdLst/>
              <a:ahLst/>
              <a:cxnLst/>
              <a:rect l="l" t="t" r="r" b="b"/>
              <a:pathLst>
                <a:path w="747" h="604" extrusionOk="0">
                  <a:moveTo>
                    <a:pt x="309" y="1"/>
                  </a:moveTo>
                  <a:cubicBezTo>
                    <a:pt x="233" y="1"/>
                    <a:pt x="157" y="38"/>
                    <a:pt x="97" y="131"/>
                  </a:cubicBezTo>
                  <a:cubicBezTo>
                    <a:pt x="64" y="198"/>
                    <a:pt x="31" y="265"/>
                    <a:pt x="31" y="331"/>
                  </a:cubicBezTo>
                  <a:cubicBezTo>
                    <a:pt x="1" y="481"/>
                    <a:pt x="78" y="603"/>
                    <a:pt x="214" y="603"/>
                  </a:cubicBezTo>
                  <a:cubicBezTo>
                    <a:pt x="230" y="603"/>
                    <a:pt x="247" y="602"/>
                    <a:pt x="264" y="598"/>
                  </a:cubicBezTo>
                  <a:cubicBezTo>
                    <a:pt x="364" y="598"/>
                    <a:pt x="398" y="531"/>
                    <a:pt x="498" y="498"/>
                  </a:cubicBezTo>
                  <a:cubicBezTo>
                    <a:pt x="747" y="324"/>
                    <a:pt x="531" y="1"/>
                    <a:pt x="30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4" name="Google Shape;4344;p40"/>
          <p:cNvGrpSpPr/>
          <p:nvPr/>
        </p:nvGrpSpPr>
        <p:grpSpPr>
          <a:xfrm>
            <a:off x="7409973" y="2335824"/>
            <a:ext cx="192657" cy="244148"/>
            <a:chOff x="-3594099" y="1812063"/>
            <a:chExt cx="185891" cy="235573"/>
          </a:xfrm>
        </p:grpSpPr>
        <p:sp>
          <p:nvSpPr>
            <p:cNvPr id="4345" name="Google Shape;4345;p40"/>
            <p:cNvSpPr/>
            <p:nvPr/>
          </p:nvSpPr>
          <p:spPr>
            <a:xfrm>
              <a:off x="-3471068" y="1812063"/>
              <a:ext cx="62860" cy="47195"/>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6" name="Google Shape;4346;p40"/>
            <p:cNvSpPr/>
            <p:nvPr/>
          </p:nvSpPr>
          <p:spPr>
            <a:xfrm>
              <a:off x="-3482229" y="1993718"/>
              <a:ext cx="67297" cy="53918"/>
            </a:xfrm>
            <a:custGeom>
              <a:avLst/>
              <a:gdLst/>
              <a:ahLst/>
              <a:cxnLst/>
              <a:rect l="l" t="t" r="r" b="b"/>
              <a:pathLst>
                <a:path w="1001" h="802" extrusionOk="0">
                  <a:moveTo>
                    <a:pt x="500" y="0"/>
                  </a:moveTo>
                  <a:cubicBezTo>
                    <a:pt x="0" y="0"/>
                    <a:pt x="0" y="801"/>
                    <a:pt x="500" y="801"/>
                  </a:cubicBezTo>
                  <a:cubicBezTo>
                    <a:pt x="1001" y="801"/>
                    <a:pt x="1001" y="0"/>
                    <a:pt x="50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7" name="Google Shape;4347;p40"/>
            <p:cNvSpPr/>
            <p:nvPr/>
          </p:nvSpPr>
          <p:spPr>
            <a:xfrm>
              <a:off x="-3594099" y="1900336"/>
              <a:ext cx="51364" cy="38792"/>
            </a:xfrm>
            <a:custGeom>
              <a:avLst/>
              <a:gdLst/>
              <a:ahLst/>
              <a:cxnLst/>
              <a:rect l="l" t="t" r="r" b="b"/>
              <a:pathLst>
                <a:path w="764" h="577" extrusionOk="0">
                  <a:moveTo>
                    <a:pt x="317" y="0"/>
                  </a:moveTo>
                  <a:cubicBezTo>
                    <a:pt x="0" y="0"/>
                    <a:pt x="0" y="577"/>
                    <a:pt x="317" y="577"/>
                  </a:cubicBezTo>
                  <a:cubicBezTo>
                    <a:pt x="351" y="577"/>
                    <a:pt x="389" y="570"/>
                    <a:pt x="430" y="556"/>
                  </a:cubicBezTo>
                  <a:cubicBezTo>
                    <a:pt x="463" y="556"/>
                    <a:pt x="463" y="556"/>
                    <a:pt x="497" y="522"/>
                  </a:cubicBezTo>
                  <a:cubicBezTo>
                    <a:pt x="763" y="455"/>
                    <a:pt x="763" y="155"/>
                    <a:pt x="497" y="55"/>
                  </a:cubicBezTo>
                  <a:cubicBezTo>
                    <a:pt x="463" y="55"/>
                    <a:pt x="463" y="55"/>
                    <a:pt x="430" y="22"/>
                  </a:cubicBezTo>
                  <a:cubicBezTo>
                    <a:pt x="389" y="7"/>
                    <a:pt x="351" y="0"/>
                    <a:pt x="31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8" name="Google Shape;4348;p40"/>
          <p:cNvGrpSpPr/>
          <p:nvPr/>
        </p:nvGrpSpPr>
        <p:grpSpPr>
          <a:xfrm>
            <a:off x="9645376" y="2312552"/>
            <a:ext cx="203317" cy="218855"/>
            <a:chOff x="-1818220" y="1789608"/>
            <a:chExt cx="196177" cy="211169"/>
          </a:xfrm>
        </p:grpSpPr>
        <p:sp>
          <p:nvSpPr>
            <p:cNvPr id="4349" name="Google Shape;4349;p40"/>
            <p:cNvSpPr/>
            <p:nvPr/>
          </p:nvSpPr>
          <p:spPr>
            <a:xfrm>
              <a:off x="-1818220" y="1789608"/>
              <a:ext cx="56070" cy="44977"/>
            </a:xfrm>
            <a:custGeom>
              <a:avLst/>
              <a:gdLst/>
              <a:ahLst/>
              <a:cxnLst/>
              <a:rect l="l" t="t" r="r" b="b"/>
              <a:pathLst>
                <a:path w="834" h="669" extrusionOk="0">
                  <a:moveTo>
                    <a:pt x="400" y="1"/>
                  </a:moveTo>
                  <a:cubicBezTo>
                    <a:pt x="0" y="1"/>
                    <a:pt x="0" y="668"/>
                    <a:pt x="400" y="668"/>
                  </a:cubicBezTo>
                  <a:cubicBezTo>
                    <a:pt x="834" y="668"/>
                    <a:pt x="834" y="1"/>
                    <a:pt x="40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0" name="Google Shape;4350;p40"/>
            <p:cNvSpPr/>
            <p:nvPr/>
          </p:nvSpPr>
          <p:spPr>
            <a:xfrm>
              <a:off x="-1795833" y="1951161"/>
              <a:ext cx="51633" cy="49616"/>
            </a:xfrm>
            <a:custGeom>
              <a:avLst/>
              <a:gdLst/>
              <a:ahLst/>
              <a:cxnLst/>
              <a:rect l="l" t="t" r="r" b="b"/>
              <a:pathLst>
                <a:path w="768" h="738" extrusionOk="0">
                  <a:moveTo>
                    <a:pt x="406" y="1"/>
                  </a:moveTo>
                  <a:cubicBezTo>
                    <a:pt x="350" y="1"/>
                    <a:pt x="292" y="11"/>
                    <a:pt x="234" y="33"/>
                  </a:cubicBezTo>
                  <a:cubicBezTo>
                    <a:pt x="234" y="33"/>
                    <a:pt x="201" y="33"/>
                    <a:pt x="201" y="66"/>
                  </a:cubicBezTo>
                  <a:cubicBezTo>
                    <a:pt x="1" y="200"/>
                    <a:pt x="1" y="533"/>
                    <a:pt x="201" y="633"/>
                  </a:cubicBezTo>
                  <a:cubicBezTo>
                    <a:pt x="201" y="633"/>
                    <a:pt x="234" y="633"/>
                    <a:pt x="234" y="700"/>
                  </a:cubicBezTo>
                  <a:cubicBezTo>
                    <a:pt x="301" y="725"/>
                    <a:pt x="368" y="738"/>
                    <a:pt x="430" y="738"/>
                  </a:cubicBezTo>
                  <a:cubicBezTo>
                    <a:pt x="618" y="738"/>
                    <a:pt x="768" y="625"/>
                    <a:pt x="768" y="400"/>
                  </a:cubicBezTo>
                  <a:cubicBezTo>
                    <a:pt x="768" y="139"/>
                    <a:pt x="605" y="1"/>
                    <a:pt x="40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1" name="Google Shape;4351;p40"/>
            <p:cNvSpPr/>
            <p:nvPr/>
          </p:nvSpPr>
          <p:spPr>
            <a:xfrm>
              <a:off x="-1672264" y="1857107"/>
              <a:ext cx="50221" cy="40607"/>
            </a:xfrm>
            <a:custGeom>
              <a:avLst/>
              <a:gdLst/>
              <a:ahLst/>
              <a:cxnLst/>
              <a:rect l="l" t="t" r="r" b="b"/>
              <a:pathLst>
                <a:path w="747" h="604" extrusionOk="0">
                  <a:moveTo>
                    <a:pt x="309" y="1"/>
                  </a:moveTo>
                  <a:cubicBezTo>
                    <a:pt x="233" y="1"/>
                    <a:pt x="157" y="38"/>
                    <a:pt x="97" y="131"/>
                  </a:cubicBezTo>
                  <a:cubicBezTo>
                    <a:pt x="64" y="198"/>
                    <a:pt x="31" y="265"/>
                    <a:pt x="31" y="331"/>
                  </a:cubicBezTo>
                  <a:cubicBezTo>
                    <a:pt x="1" y="481"/>
                    <a:pt x="78" y="603"/>
                    <a:pt x="214" y="603"/>
                  </a:cubicBezTo>
                  <a:cubicBezTo>
                    <a:pt x="230" y="603"/>
                    <a:pt x="247" y="602"/>
                    <a:pt x="264" y="598"/>
                  </a:cubicBezTo>
                  <a:cubicBezTo>
                    <a:pt x="364" y="598"/>
                    <a:pt x="398" y="531"/>
                    <a:pt x="498" y="498"/>
                  </a:cubicBezTo>
                  <a:cubicBezTo>
                    <a:pt x="747" y="324"/>
                    <a:pt x="531" y="1"/>
                    <a:pt x="30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1" name="Google Shape;7243;p50"/>
          <p:cNvSpPr/>
          <p:nvPr/>
        </p:nvSpPr>
        <p:spPr>
          <a:xfrm>
            <a:off x="6870054" y="2502222"/>
            <a:ext cx="408757" cy="411619"/>
          </a:xfrm>
          <a:custGeom>
            <a:avLst/>
            <a:gdLst/>
            <a:ahLst/>
            <a:cxnLst/>
            <a:rect l="l" t="t" r="r" b="b"/>
            <a:pathLst>
              <a:path w="12572" h="12660" extrusionOk="0">
                <a:moveTo>
                  <a:pt x="2773" y="840"/>
                </a:moveTo>
                <a:cubicBezTo>
                  <a:pt x="3025" y="840"/>
                  <a:pt x="3183" y="1061"/>
                  <a:pt x="3183" y="1250"/>
                </a:cubicBezTo>
                <a:lnTo>
                  <a:pt x="3183" y="2888"/>
                </a:lnTo>
                <a:cubicBezTo>
                  <a:pt x="3183" y="3140"/>
                  <a:pt x="2962" y="3298"/>
                  <a:pt x="2773" y="3298"/>
                </a:cubicBezTo>
                <a:cubicBezTo>
                  <a:pt x="2553" y="3298"/>
                  <a:pt x="2395" y="3109"/>
                  <a:pt x="2332" y="2888"/>
                </a:cubicBezTo>
                <a:lnTo>
                  <a:pt x="2332" y="1250"/>
                </a:lnTo>
                <a:cubicBezTo>
                  <a:pt x="2332" y="998"/>
                  <a:pt x="2553" y="840"/>
                  <a:pt x="2773" y="840"/>
                </a:cubicBezTo>
                <a:close/>
                <a:moveTo>
                  <a:pt x="9673" y="840"/>
                </a:moveTo>
                <a:cubicBezTo>
                  <a:pt x="9925" y="840"/>
                  <a:pt x="10082" y="1061"/>
                  <a:pt x="10082" y="1250"/>
                </a:cubicBezTo>
                <a:lnTo>
                  <a:pt x="10082" y="2888"/>
                </a:lnTo>
                <a:cubicBezTo>
                  <a:pt x="10082" y="3140"/>
                  <a:pt x="9862" y="3298"/>
                  <a:pt x="9673" y="3298"/>
                </a:cubicBezTo>
                <a:cubicBezTo>
                  <a:pt x="9452" y="3298"/>
                  <a:pt x="9295" y="3109"/>
                  <a:pt x="9232" y="2888"/>
                </a:cubicBezTo>
                <a:lnTo>
                  <a:pt x="9232" y="1250"/>
                </a:lnTo>
                <a:cubicBezTo>
                  <a:pt x="9232" y="998"/>
                  <a:pt x="9452" y="840"/>
                  <a:pt x="9673" y="840"/>
                </a:cubicBezTo>
                <a:close/>
                <a:moveTo>
                  <a:pt x="11374" y="2479"/>
                </a:moveTo>
                <a:cubicBezTo>
                  <a:pt x="11469" y="2479"/>
                  <a:pt x="11595" y="2542"/>
                  <a:pt x="11689" y="2668"/>
                </a:cubicBezTo>
                <a:cubicBezTo>
                  <a:pt x="11752" y="2794"/>
                  <a:pt x="11721" y="2857"/>
                  <a:pt x="11721" y="2983"/>
                </a:cubicBezTo>
                <a:lnTo>
                  <a:pt x="11721" y="4936"/>
                </a:lnTo>
                <a:lnTo>
                  <a:pt x="694" y="4936"/>
                </a:lnTo>
                <a:lnTo>
                  <a:pt x="694" y="2983"/>
                </a:lnTo>
                <a:cubicBezTo>
                  <a:pt x="694" y="2857"/>
                  <a:pt x="694" y="2794"/>
                  <a:pt x="725" y="2668"/>
                </a:cubicBezTo>
                <a:cubicBezTo>
                  <a:pt x="820" y="2542"/>
                  <a:pt x="946" y="2479"/>
                  <a:pt x="1040" y="2479"/>
                </a:cubicBezTo>
                <a:lnTo>
                  <a:pt x="1513" y="2479"/>
                </a:lnTo>
                <a:lnTo>
                  <a:pt x="1513" y="2888"/>
                </a:lnTo>
                <a:cubicBezTo>
                  <a:pt x="1513" y="3614"/>
                  <a:pt x="2132" y="4133"/>
                  <a:pt x="2803" y="4133"/>
                </a:cubicBezTo>
                <a:cubicBezTo>
                  <a:pt x="2919" y="4133"/>
                  <a:pt x="3036" y="4118"/>
                  <a:pt x="3151" y="4085"/>
                </a:cubicBezTo>
                <a:cubicBezTo>
                  <a:pt x="3655" y="3928"/>
                  <a:pt x="4002" y="3455"/>
                  <a:pt x="4002" y="2888"/>
                </a:cubicBezTo>
                <a:lnTo>
                  <a:pt x="4002" y="2479"/>
                </a:lnTo>
                <a:lnTo>
                  <a:pt x="8413" y="2479"/>
                </a:lnTo>
                <a:lnTo>
                  <a:pt x="8413" y="2888"/>
                </a:lnTo>
                <a:cubicBezTo>
                  <a:pt x="8413" y="3455"/>
                  <a:pt x="8759" y="3928"/>
                  <a:pt x="9263" y="4085"/>
                </a:cubicBezTo>
                <a:cubicBezTo>
                  <a:pt x="9379" y="4118"/>
                  <a:pt x="9496" y="4133"/>
                  <a:pt x="9612" y="4133"/>
                </a:cubicBezTo>
                <a:cubicBezTo>
                  <a:pt x="10282" y="4133"/>
                  <a:pt x="10902" y="3614"/>
                  <a:pt x="10902" y="2888"/>
                </a:cubicBezTo>
                <a:lnTo>
                  <a:pt x="10902" y="2479"/>
                </a:lnTo>
                <a:close/>
                <a:moveTo>
                  <a:pt x="11721" y="5787"/>
                </a:moveTo>
                <a:lnTo>
                  <a:pt x="11721" y="11457"/>
                </a:lnTo>
                <a:cubicBezTo>
                  <a:pt x="11721" y="11678"/>
                  <a:pt x="11532" y="11835"/>
                  <a:pt x="11280" y="11867"/>
                </a:cubicBezTo>
                <a:lnTo>
                  <a:pt x="1072" y="11867"/>
                </a:lnTo>
                <a:cubicBezTo>
                  <a:pt x="851" y="11867"/>
                  <a:pt x="694" y="11678"/>
                  <a:pt x="694" y="11457"/>
                </a:cubicBezTo>
                <a:lnTo>
                  <a:pt x="694" y="5787"/>
                </a:lnTo>
                <a:close/>
                <a:moveTo>
                  <a:pt x="2825" y="1"/>
                </a:moveTo>
                <a:cubicBezTo>
                  <a:pt x="2180" y="1"/>
                  <a:pt x="1608" y="526"/>
                  <a:pt x="1608" y="1250"/>
                </a:cubicBezTo>
                <a:lnTo>
                  <a:pt x="1608" y="1691"/>
                </a:lnTo>
                <a:lnTo>
                  <a:pt x="1135" y="1691"/>
                </a:lnTo>
                <a:cubicBezTo>
                  <a:pt x="851" y="1691"/>
                  <a:pt x="568" y="1785"/>
                  <a:pt x="379" y="2006"/>
                </a:cubicBezTo>
                <a:cubicBezTo>
                  <a:pt x="158" y="2227"/>
                  <a:pt x="1" y="2542"/>
                  <a:pt x="1" y="2888"/>
                </a:cubicBezTo>
                <a:lnTo>
                  <a:pt x="1" y="11457"/>
                </a:lnTo>
                <a:cubicBezTo>
                  <a:pt x="1" y="12087"/>
                  <a:pt x="486" y="12659"/>
                  <a:pt x="1102" y="12659"/>
                </a:cubicBezTo>
                <a:cubicBezTo>
                  <a:pt x="1134" y="12659"/>
                  <a:pt x="1166" y="12658"/>
                  <a:pt x="1198" y="12655"/>
                </a:cubicBezTo>
                <a:lnTo>
                  <a:pt x="11311" y="12655"/>
                </a:lnTo>
                <a:cubicBezTo>
                  <a:pt x="12004" y="12655"/>
                  <a:pt x="12571" y="12119"/>
                  <a:pt x="12571" y="11457"/>
                </a:cubicBezTo>
                <a:lnTo>
                  <a:pt x="12571" y="2888"/>
                </a:lnTo>
                <a:cubicBezTo>
                  <a:pt x="12571" y="2542"/>
                  <a:pt x="12414" y="2227"/>
                  <a:pt x="12193" y="2006"/>
                </a:cubicBezTo>
                <a:cubicBezTo>
                  <a:pt x="12004" y="1785"/>
                  <a:pt x="11721" y="1691"/>
                  <a:pt x="11437" y="1691"/>
                </a:cubicBezTo>
                <a:lnTo>
                  <a:pt x="10965" y="1691"/>
                </a:lnTo>
                <a:lnTo>
                  <a:pt x="10965" y="1250"/>
                </a:lnTo>
                <a:cubicBezTo>
                  <a:pt x="10965" y="526"/>
                  <a:pt x="10392" y="1"/>
                  <a:pt x="9747" y="1"/>
                </a:cubicBezTo>
                <a:cubicBezTo>
                  <a:pt x="9577" y="1"/>
                  <a:pt x="9402" y="37"/>
                  <a:pt x="9232" y="116"/>
                </a:cubicBezTo>
                <a:cubicBezTo>
                  <a:pt x="8759" y="305"/>
                  <a:pt x="8507" y="746"/>
                  <a:pt x="8507" y="1250"/>
                </a:cubicBezTo>
                <a:lnTo>
                  <a:pt x="8507" y="1691"/>
                </a:lnTo>
                <a:lnTo>
                  <a:pt x="4096" y="1691"/>
                </a:lnTo>
                <a:lnTo>
                  <a:pt x="4096" y="1250"/>
                </a:lnTo>
                <a:cubicBezTo>
                  <a:pt x="4096" y="746"/>
                  <a:pt x="3781" y="305"/>
                  <a:pt x="3340" y="116"/>
                </a:cubicBezTo>
                <a:cubicBezTo>
                  <a:pt x="3170" y="37"/>
                  <a:pt x="2995" y="1"/>
                  <a:pt x="282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3" name="Google Shape;6727;p46"/>
          <p:cNvGrpSpPr/>
          <p:nvPr/>
        </p:nvGrpSpPr>
        <p:grpSpPr>
          <a:xfrm>
            <a:off x="6918926" y="3285962"/>
            <a:ext cx="381645" cy="430337"/>
            <a:chOff x="3299850" y="238575"/>
            <a:chExt cx="427725" cy="482225"/>
          </a:xfrm>
        </p:grpSpPr>
        <p:sp>
          <p:nvSpPr>
            <p:cNvPr id="374" name="Google Shape;6728;p46"/>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375" name="Google Shape;6729;p46"/>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376" name="Google Shape;6730;p46"/>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377" name="Google Shape;6731;p46"/>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378" name="Google Shape;6732;p46"/>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grpSp>
      <mc:AlternateContent xmlns:mc="http://schemas.openxmlformats.org/markup-compatibility/2006" xmlns:a14="http://schemas.microsoft.com/office/drawing/2010/main">
        <mc:Choice Requires="a14">
          <p:sp>
            <p:nvSpPr>
              <p:cNvPr id="379" name="Google Shape;4221;p40"/>
              <p:cNvSpPr txBox="1">
                <a:spLocks/>
              </p:cNvSpPr>
              <p:nvPr/>
            </p:nvSpPr>
            <p:spPr>
              <a:xfrm>
                <a:off x="7526036" y="3950734"/>
                <a:ext cx="2768665" cy="721579"/>
              </a:xfrm>
              <a:prstGeom prst="rect">
                <a:avLst/>
              </a:prstGeom>
              <a:noFill/>
              <a:ln>
                <a:noFill/>
              </a:ln>
            </p:spPr>
            <p:txBody>
              <a:bodyPr spcFirstLastPara="1" wrap="square" lIns="0" tIns="121900" rIns="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800"/>
                  <a:buFont typeface="Nunito"/>
                  <a:buNone/>
                  <a:defRPr sz="1400" b="0" i="0" u="none" strike="noStrike" cap="none">
                    <a:solidFill>
                      <a:schemeClr val="dk2"/>
                    </a:solidFill>
                    <a:latin typeface="Nunito"/>
                    <a:ea typeface="Nunito"/>
                    <a:cs typeface="Nunito"/>
                    <a:sym typeface="Nunito"/>
                  </a:defRPr>
                </a:lvl1pPr>
                <a:lvl2pPr marL="914400" marR="0" lvl="1"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9pPr>
              </a:lstStyle>
              <a:p>
                <a:pPr marL="0" indent="0">
                  <a:buClr>
                    <a:srgbClr val="425B6D"/>
                  </a:buClr>
                </a:pPr>
                <a:r>
                  <a:rPr lang="en-US" sz="2800" kern="0" dirty="0">
                    <a:solidFill>
                      <a:srgbClr val="425B6D"/>
                    </a:solidFill>
                    <a:latin typeface="Times New Roman" panose="02020603050405020304" pitchFamily="18" charset="0"/>
                    <a:cs typeface="Times New Roman" panose="02020603050405020304" pitchFamily="18" charset="0"/>
                  </a:rPr>
                  <a:t>c) </a:t>
                </a:r>
                <a:r>
                  <a:rPr lang="en-US" sz="2800" kern="0" dirty="0" err="1">
                    <a:solidFill>
                      <a:srgbClr val="425B6D"/>
                    </a:solidFill>
                    <a:latin typeface="Times New Roman" panose="02020603050405020304" pitchFamily="18" charset="0"/>
                    <a:cs typeface="Times New Roman" panose="02020603050405020304" pitchFamily="18" charset="0"/>
                  </a:rPr>
                  <a:t>Tháng</a:t>
                </a:r>
                <a:r>
                  <a:rPr lang="en-US" sz="2800" kern="0" dirty="0">
                    <a:solidFill>
                      <a:srgbClr val="425B6D"/>
                    </a:solidFill>
                    <a:latin typeface="Times New Roman" panose="02020603050405020304" pitchFamily="18" charset="0"/>
                    <a:cs typeface="Times New Roman" panose="02020603050405020304" pitchFamily="18" charset="0"/>
                  </a:rPr>
                  <a:t> 12       </a:t>
                </a:r>
                <a14:m>
                  <m:oMath xmlns:m="http://schemas.openxmlformats.org/officeDocument/2006/math">
                    <m:r>
                      <a:rPr lang="en-US" sz="2800" i="1" kern="0">
                        <a:solidFill>
                          <a:srgbClr val="425B6D"/>
                        </a:solidFill>
                        <a:latin typeface="Cambria Math" panose="02040503050406030204" pitchFamily="18" charset="0"/>
                      </a:rPr>
                      <m:t>𝐻</m:t>
                    </m:r>
                  </m:oMath>
                </a14:m>
                <a:endParaRPr lang="en-US" sz="2800" kern="0" dirty="0">
                  <a:solidFill>
                    <a:srgbClr val="425B6D"/>
                  </a:solidFill>
                  <a:latin typeface="Times New Roman" panose="02020603050405020304" pitchFamily="18" charset="0"/>
                  <a:cs typeface="Times New Roman" panose="02020603050405020304" pitchFamily="18" charset="0"/>
                </a:endParaRPr>
              </a:p>
            </p:txBody>
          </p:sp>
        </mc:Choice>
        <mc:Fallback xmlns="">
          <p:sp>
            <p:nvSpPr>
              <p:cNvPr id="379" name="Google Shape;4221;p40"/>
              <p:cNvSpPr txBox="1">
                <a:spLocks noRot="1" noChangeAspect="1" noMove="1" noResize="1" noEditPoints="1" noAdjustHandles="1" noChangeArrowheads="1" noChangeShapeType="1" noTextEdit="1"/>
              </p:cNvSpPr>
              <p:nvPr/>
            </p:nvSpPr>
            <p:spPr>
              <a:xfrm>
                <a:off x="7526036" y="3950734"/>
                <a:ext cx="2768665" cy="721579"/>
              </a:xfrm>
              <a:prstGeom prst="rect">
                <a:avLst/>
              </a:prstGeom>
              <a:blipFill rotWithShape="0">
                <a:blip r:embed="rId6"/>
                <a:stretch>
                  <a:fillRect l="-5066" b="-1016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0" name="Google Shape;4221;p40"/>
              <p:cNvSpPr txBox="1">
                <a:spLocks/>
              </p:cNvSpPr>
              <p:nvPr/>
            </p:nvSpPr>
            <p:spPr>
              <a:xfrm>
                <a:off x="7426052" y="3175662"/>
                <a:ext cx="2768665" cy="721579"/>
              </a:xfrm>
              <a:prstGeom prst="rect">
                <a:avLst/>
              </a:prstGeom>
              <a:noFill/>
              <a:ln>
                <a:noFill/>
              </a:ln>
            </p:spPr>
            <p:txBody>
              <a:bodyPr spcFirstLastPara="1" wrap="square" lIns="0" tIns="121900" rIns="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800"/>
                  <a:buFont typeface="Nunito"/>
                  <a:buNone/>
                  <a:defRPr sz="1400" b="0" i="0" u="none" strike="noStrike" cap="none">
                    <a:solidFill>
                      <a:schemeClr val="dk2"/>
                    </a:solidFill>
                    <a:latin typeface="Nunito"/>
                    <a:ea typeface="Nunito"/>
                    <a:cs typeface="Nunito"/>
                    <a:sym typeface="Nunito"/>
                  </a:defRPr>
                </a:lvl1pPr>
                <a:lvl2pPr marL="914400" marR="0" lvl="1"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9pPr>
              </a:lstStyle>
              <a:p>
                <a:pPr marL="0" indent="0">
                  <a:buClr>
                    <a:srgbClr val="425B6D"/>
                  </a:buClr>
                </a:pPr>
                <a:r>
                  <a:rPr lang="en-US" sz="2800" kern="0" dirty="0">
                    <a:solidFill>
                      <a:srgbClr val="425B6D"/>
                    </a:solidFill>
                    <a:latin typeface="Times New Roman" panose="02020603050405020304" pitchFamily="18" charset="0"/>
                    <a:cs typeface="Times New Roman" panose="02020603050405020304" pitchFamily="18" charset="0"/>
                  </a:rPr>
                  <a:t>b) </a:t>
                </a:r>
                <a:r>
                  <a:rPr lang="en-US" sz="2800" kern="0" dirty="0" err="1">
                    <a:solidFill>
                      <a:srgbClr val="425B6D"/>
                    </a:solidFill>
                    <a:latin typeface="Times New Roman" panose="02020603050405020304" pitchFamily="18" charset="0"/>
                    <a:cs typeface="Times New Roman" panose="02020603050405020304" pitchFamily="18" charset="0"/>
                  </a:rPr>
                  <a:t>Tháng</a:t>
                </a:r>
                <a:r>
                  <a:rPr lang="en-US" sz="2800" kern="0" dirty="0">
                    <a:solidFill>
                      <a:srgbClr val="425B6D"/>
                    </a:solidFill>
                    <a:latin typeface="Times New Roman" panose="02020603050405020304" pitchFamily="18" charset="0"/>
                    <a:cs typeface="Times New Roman" panose="02020603050405020304" pitchFamily="18" charset="0"/>
                  </a:rPr>
                  <a:t> 4       </a:t>
                </a:r>
                <a14:m>
                  <m:oMath xmlns:m="http://schemas.openxmlformats.org/officeDocument/2006/math">
                    <m:r>
                      <a:rPr lang="en-US" sz="2800" i="1" kern="0">
                        <a:solidFill>
                          <a:srgbClr val="425B6D"/>
                        </a:solidFill>
                        <a:latin typeface="Cambria Math" panose="02040503050406030204" pitchFamily="18" charset="0"/>
                      </a:rPr>
                      <m:t>𝐻</m:t>
                    </m:r>
                  </m:oMath>
                </a14:m>
                <a:endParaRPr lang="en-US" sz="2800" kern="0" dirty="0">
                  <a:solidFill>
                    <a:srgbClr val="425B6D"/>
                  </a:solidFill>
                  <a:latin typeface="Times New Roman" panose="02020603050405020304" pitchFamily="18" charset="0"/>
                  <a:cs typeface="Times New Roman" panose="02020603050405020304" pitchFamily="18" charset="0"/>
                </a:endParaRPr>
              </a:p>
            </p:txBody>
          </p:sp>
        </mc:Choice>
        <mc:Fallback xmlns="">
          <p:sp>
            <p:nvSpPr>
              <p:cNvPr id="380" name="Google Shape;4221;p40"/>
              <p:cNvSpPr txBox="1">
                <a:spLocks noRot="1" noChangeAspect="1" noMove="1" noResize="1" noEditPoints="1" noAdjustHandles="1" noChangeArrowheads="1" noChangeShapeType="1" noTextEdit="1"/>
              </p:cNvSpPr>
              <p:nvPr/>
            </p:nvSpPr>
            <p:spPr>
              <a:xfrm>
                <a:off x="7426052" y="3175662"/>
                <a:ext cx="2768665" cy="721579"/>
              </a:xfrm>
              <a:prstGeom prst="rect">
                <a:avLst/>
              </a:prstGeom>
              <a:blipFill rotWithShape="0">
                <a:blip r:embed="rId7"/>
                <a:stretch>
                  <a:fillRect l="-1982" b="-10169"/>
                </a:stretch>
              </a:blipFill>
              <a:ln>
                <a:noFill/>
              </a:ln>
            </p:spPr>
            <p:txBody>
              <a:bodyPr/>
              <a:lstStyle/>
              <a:p>
                <a:r>
                  <a:rPr lang="en-US">
                    <a:noFill/>
                  </a:rPr>
                  <a:t> </a:t>
                </a:r>
              </a:p>
            </p:txBody>
          </p:sp>
        </mc:Fallback>
      </mc:AlternateContent>
      <p:sp>
        <p:nvSpPr>
          <p:cNvPr id="381" name="Google Shape;7244;p50"/>
          <p:cNvSpPr/>
          <p:nvPr/>
        </p:nvSpPr>
        <p:spPr>
          <a:xfrm>
            <a:off x="6887675" y="4071863"/>
            <a:ext cx="413863" cy="414903"/>
          </a:xfrm>
          <a:custGeom>
            <a:avLst/>
            <a:gdLst/>
            <a:ahLst/>
            <a:cxnLst/>
            <a:rect l="l" t="t" r="r" b="b"/>
            <a:pathLst>
              <a:path w="12729" h="12761" extrusionOk="0">
                <a:moveTo>
                  <a:pt x="10595" y="882"/>
                </a:moveTo>
                <a:cubicBezTo>
                  <a:pt x="11081" y="882"/>
                  <a:pt x="11558" y="1164"/>
                  <a:pt x="11752" y="1647"/>
                </a:cubicBezTo>
                <a:cubicBezTo>
                  <a:pt x="11941" y="2120"/>
                  <a:pt x="11846" y="2624"/>
                  <a:pt x="11500" y="3033"/>
                </a:cubicBezTo>
                <a:lnTo>
                  <a:pt x="11374" y="3128"/>
                </a:lnTo>
                <a:lnTo>
                  <a:pt x="9609" y="1363"/>
                </a:lnTo>
                <a:lnTo>
                  <a:pt x="9735" y="1237"/>
                </a:lnTo>
                <a:cubicBezTo>
                  <a:pt x="9979" y="994"/>
                  <a:pt x="10288" y="882"/>
                  <a:pt x="10595" y="882"/>
                </a:cubicBezTo>
                <a:close/>
                <a:moveTo>
                  <a:pt x="9011" y="1899"/>
                </a:moveTo>
                <a:lnTo>
                  <a:pt x="10807" y="3695"/>
                </a:lnTo>
                <a:lnTo>
                  <a:pt x="7656" y="6845"/>
                </a:lnTo>
                <a:lnTo>
                  <a:pt x="5860" y="5049"/>
                </a:lnTo>
                <a:lnTo>
                  <a:pt x="9011" y="1899"/>
                </a:lnTo>
                <a:close/>
                <a:moveTo>
                  <a:pt x="5293" y="5648"/>
                </a:moveTo>
                <a:lnTo>
                  <a:pt x="7057" y="7444"/>
                </a:lnTo>
                <a:lnTo>
                  <a:pt x="4065" y="10437"/>
                </a:lnTo>
                <a:lnTo>
                  <a:pt x="2300" y="8641"/>
                </a:lnTo>
                <a:lnTo>
                  <a:pt x="5293" y="5648"/>
                </a:lnTo>
                <a:close/>
                <a:moveTo>
                  <a:pt x="2017" y="9523"/>
                </a:moveTo>
                <a:lnTo>
                  <a:pt x="3245" y="10752"/>
                </a:lnTo>
                <a:lnTo>
                  <a:pt x="1733" y="11004"/>
                </a:lnTo>
                <a:lnTo>
                  <a:pt x="2017" y="9523"/>
                </a:lnTo>
                <a:close/>
                <a:moveTo>
                  <a:pt x="7762" y="1"/>
                </a:moveTo>
                <a:cubicBezTo>
                  <a:pt x="7443" y="1"/>
                  <a:pt x="7120" y="119"/>
                  <a:pt x="6868" y="355"/>
                </a:cubicBezTo>
                <a:lnTo>
                  <a:pt x="4569" y="2624"/>
                </a:lnTo>
                <a:cubicBezTo>
                  <a:pt x="4411" y="2781"/>
                  <a:pt x="4411" y="3065"/>
                  <a:pt x="4569" y="3222"/>
                </a:cubicBezTo>
                <a:cubicBezTo>
                  <a:pt x="4647" y="3301"/>
                  <a:pt x="4758" y="3340"/>
                  <a:pt x="4868" y="3340"/>
                </a:cubicBezTo>
                <a:cubicBezTo>
                  <a:pt x="4978" y="3340"/>
                  <a:pt x="5088" y="3301"/>
                  <a:pt x="5167" y="3222"/>
                </a:cubicBezTo>
                <a:lnTo>
                  <a:pt x="7436" y="922"/>
                </a:lnTo>
                <a:cubicBezTo>
                  <a:pt x="7514" y="844"/>
                  <a:pt x="7625" y="804"/>
                  <a:pt x="7735" y="804"/>
                </a:cubicBezTo>
                <a:cubicBezTo>
                  <a:pt x="7845" y="804"/>
                  <a:pt x="7955" y="844"/>
                  <a:pt x="8034" y="922"/>
                </a:cubicBezTo>
                <a:lnTo>
                  <a:pt x="8475" y="1363"/>
                </a:lnTo>
                <a:lnTo>
                  <a:pt x="5041" y="4797"/>
                </a:lnTo>
                <a:lnTo>
                  <a:pt x="1450" y="8389"/>
                </a:lnTo>
                <a:cubicBezTo>
                  <a:pt x="1418" y="8420"/>
                  <a:pt x="1387" y="8483"/>
                  <a:pt x="1355" y="8578"/>
                </a:cubicBezTo>
                <a:cubicBezTo>
                  <a:pt x="1355" y="8610"/>
                  <a:pt x="1387" y="8420"/>
                  <a:pt x="883" y="11319"/>
                </a:cubicBezTo>
                <a:lnTo>
                  <a:pt x="158" y="12044"/>
                </a:lnTo>
                <a:cubicBezTo>
                  <a:pt x="0" y="12201"/>
                  <a:pt x="0" y="12485"/>
                  <a:pt x="158" y="12642"/>
                </a:cubicBezTo>
                <a:cubicBezTo>
                  <a:pt x="237" y="12721"/>
                  <a:pt x="347" y="12760"/>
                  <a:pt x="457" y="12760"/>
                </a:cubicBezTo>
                <a:cubicBezTo>
                  <a:pt x="567" y="12760"/>
                  <a:pt x="678" y="12721"/>
                  <a:pt x="756" y="12642"/>
                </a:cubicBezTo>
                <a:lnTo>
                  <a:pt x="1450" y="11918"/>
                </a:lnTo>
                <a:cubicBezTo>
                  <a:pt x="1513" y="11918"/>
                  <a:pt x="4191" y="11445"/>
                  <a:pt x="4191" y="11445"/>
                </a:cubicBezTo>
                <a:cubicBezTo>
                  <a:pt x="4254" y="11445"/>
                  <a:pt x="4317" y="11413"/>
                  <a:pt x="4380" y="11382"/>
                </a:cubicBezTo>
                <a:lnTo>
                  <a:pt x="12130" y="3600"/>
                </a:lnTo>
                <a:cubicBezTo>
                  <a:pt x="12539" y="3222"/>
                  <a:pt x="12728" y="2718"/>
                  <a:pt x="12728" y="2151"/>
                </a:cubicBezTo>
                <a:cubicBezTo>
                  <a:pt x="12697" y="985"/>
                  <a:pt x="11783" y="72"/>
                  <a:pt x="10649" y="72"/>
                </a:cubicBezTo>
                <a:cubicBezTo>
                  <a:pt x="10082" y="72"/>
                  <a:pt x="9578" y="261"/>
                  <a:pt x="9168" y="670"/>
                </a:cubicBezTo>
                <a:lnTo>
                  <a:pt x="9074" y="765"/>
                </a:lnTo>
                <a:lnTo>
                  <a:pt x="8633" y="355"/>
                </a:lnTo>
                <a:cubicBezTo>
                  <a:pt x="8396" y="119"/>
                  <a:pt x="8081" y="1"/>
                  <a:pt x="776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 name="Flowchart: Alternate Process 1"/>
          <p:cNvSpPr/>
          <p:nvPr/>
        </p:nvSpPr>
        <p:spPr>
          <a:xfrm>
            <a:off x="9161264" y="2433321"/>
            <a:ext cx="476507" cy="47744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2" name="Flowchart: Alternate Process 381"/>
          <p:cNvSpPr/>
          <p:nvPr/>
        </p:nvSpPr>
        <p:spPr>
          <a:xfrm>
            <a:off x="9227789" y="3289332"/>
            <a:ext cx="476507" cy="47744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p>
        </p:txBody>
      </p:sp>
      <p:sp>
        <p:nvSpPr>
          <p:cNvPr id="383" name="Flowchart: Alternate Process 382"/>
          <p:cNvSpPr/>
          <p:nvPr/>
        </p:nvSpPr>
        <p:spPr>
          <a:xfrm>
            <a:off x="9409673" y="4081981"/>
            <a:ext cx="476507" cy="47744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19" y="5749208"/>
            <a:ext cx="723193" cy="723193"/>
          </a:xfrm>
          <a:prstGeom prst="rect">
            <a:avLst/>
          </a:prstGeom>
        </p:spPr>
      </p:pic>
      <mc:AlternateContent xmlns:mc="http://schemas.openxmlformats.org/markup-compatibility/2006" xmlns:a14="http://schemas.microsoft.com/office/drawing/2010/main">
        <mc:Choice Requires="a14">
          <p:sp>
            <p:nvSpPr>
              <p:cNvPr id="5" name="Flowchart: Alternate Process 4"/>
              <p:cNvSpPr/>
              <p:nvPr/>
            </p:nvSpPr>
            <p:spPr>
              <a:xfrm>
                <a:off x="1365885" y="5741233"/>
                <a:ext cx="8180631" cy="749508"/>
              </a:xfrm>
              <a:prstGeom prst="flowChartAlternateProcess">
                <a:avLst/>
              </a:prstGeom>
              <a:ln w="12700">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accent4">
                        <a:lumMod val="75000"/>
                      </a:schemeClr>
                    </a:solidFill>
                    <a:latin typeface="Times New Roman" panose="02020603050405020304" pitchFamily="18" charset="0"/>
                    <a:cs typeface="Times New Roman" panose="02020603050405020304" pitchFamily="18" charset="0"/>
                  </a:rPr>
                  <a:t>Viết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tập</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hợp</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accent4">
                            <a:lumMod val="75000"/>
                          </a:schemeClr>
                        </a:solidFill>
                        <a:latin typeface="Cambria Math" panose="02040503050406030204" pitchFamily="18" charset="0"/>
                      </a:rPr>
                      <m:t>𝐻</m:t>
                    </m:r>
                  </m:oMath>
                </a14:m>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gồm</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các</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tháng</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dương</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lịch</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có</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accent4">
                            <a:lumMod val="75000"/>
                          </a:schemeClr>
                        </a:solidFill>
                        <a:latin typeface="Cambria Math" panose="02040503050406030204" pitchFamily="18" charset="0"/>
                      </a:rPr>
                      <m:t>30</m:t>
                    </m:r>
                  </m:oMath>
                </a14:m>
                <a:r>
                  <a:rPr lang="en-US" sz="2800" dirty="0">
                    <a:solidFill>
                      <a:schemeClr val="accent4">
                        <a:lumMod val="75000"/>
                      </a:schemeClr>
                    </a:solidFill>
                    <a:latin typeface="Times New Roman" panose="02020603050405020304" pitchFamily="18" charset="0"/>
                    <a:cs typeface="Times New Roman" panose="02020603050405020304" pitchFamily="18" charset="0"/>
                  </a:rPr>
                  <a:t> ngày</a:t>
                </a:r>
              </a:p>
            </p:txBody>
          </p:sp>
        </mc:Choice>
        <mc:Fallback xmlns="">
          <p:sp>
            <p:nvSpPr>
              <p:cNvPr id="5" name="Flowchart: Alternate Process 4"/>
              <p:cNvSpPr>
                <a:spLocks noRot="1" noChangeAspect="1" noMove="1" noResize="1" noEditPoints="1" noAdjustHandles="1" noChangeArrowheads="1" noChangeShapeType="1" noTextEdit="1"/>
              </p:cNvSpPr>
              <p:nvPr/>
            </p:nvSpPr>
            <p:spPr>
              <a:xfrm>
                <a:off x="1365885" y="5741233"/>
                <a:ext cx="8180631" cy="749508"/>
              </a:xfrm>
              <a:prstGeom prst="flowChartAlternateProcess">
                <a:avLst/>
              </a:prstGeom>
              <a:blipFill rotWithShape="0">
                <a:blip r:embed="rId9"/>
                <a:stretch>
                  <a:fillRect b="-6400"/>
                </a:stretch>
              </a:blipFill>
              <a:ln w="12700">
                <a:solidFill>
                  <a:schemeClr val="bg2">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Flowchart: Alternate Process 6"/>
              <p:cNvSpPr/>
              <p:nvPr/>
            </p:nvSpPr>
            <p:spPr>
              <a:xfrm>
                <a:off x="1390166" y="5779234"/>
                <a:ext cx="7240718" cy="659567"/>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𝐻</m:t>
                      </m:r>
                      <m:r>
                        <a:rPr lang="en-US" sz="2800" b="0" i="1"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á</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 4;</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á</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 6;</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á</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 9;</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á</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 11}</m:t>
                      </m:r>
                    </m:oMath>
                  </m:oMathPara>
                </a14:m>
                <a:endParaRPr lang="en-US" sz="2800" dirty="0"/>
              </a:p>
            </p:txBody>
          </p:sp>
        </mc:Choice>
        <mc:Fallback xmlns="">
          <p:sp>
            <p:nvSpPr>
              <p:cNvPr id="7" name="Flowchart: Alternate Process 6"/>
              <p:cNvSpPr>
                <a:spLocks noRot="1" noChangeAspect="1" noMove="1" noResize="1" noEditPoints="1" noAdjustHandles="1" noChangeArrowheads="1" noChangeShapeType="1" noTextEdit="1"/>
              </p:cNvSpPr>
              <p:nvPr/>
            </p:nvSpPr>
            <p:spPr>
              <a:xfrm>
                <a:off x="1390166" y="5779234"/>
                <a:ext cx="7240718" cy="659567"/>
              </a:xfrm>
              <a:prstGeom prst="flowChartAlternateProcess">
                <a:avLst/>
              </a:prstGeom>
              <a:blipFill rotWithShape="0">
                <a:blip r:embed="rId10"/>
                <a:stretch>
                  <a:fillRect/>
                </a:stretch>
              </a:blipFill>
            </p:spPr>
            <p:txBody>
              <a:bodyPr/>
              <a:lstStyle/>
              <a:p>
                <a:r>
                  <a:rPr lang="en-US">
                    <a:noFill/>
                  </a:rPr>
                  <a:t> </a:t>
                </a:r>
              </a:p>
            </p:txBody>
          </p:sp>
        </mc:Fallback>
      </mc:AlternateContent>
      <p:pic>
        <p:nvPicPr>
          <p:cNvPr id="386" name="Picture 38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510" y="112534"/>
            <a:ext cx="1437818" cy="1368853"/>
          </a:xfrm>
          <a:prstGeom prst="rect">
            <a:avLst/>
          </a:prstGeom>
        </p:spPr>
      </p:pic>
      <p:grpSp>
        <p:nvGrpSpPr>
          <p:cNvPr id="387" name="Clock hand spin">
            <a:extLst>
              <a:ext uri="{FF2B5EF4-FFF2-40B4-BE49-F238E27FC236}">
                <a16:creationId xmlns:a16="http://schemas.microsoft.com/office/drawing/2014/main" id="{BB0445D5-A6E5-40E7-BBDD-5E3EFA13BDED}"/>
              </a:ext>
            </a:extLst>
          </p:cNvPr>
          <p:cNvGrpSpPr/>
          <p:nvPr/>
        </p:nvGrpSpPr>
        <p:grpSpPr>
          <a:xfrm rot="1786145">
            <a:off x="282888" y="228339"/>
            <a:ext cx="1147805" cy="1110328"/>
            <a:chOff x="840573" y="2379277"/>
            <a:chExt cx="3829048" cy="3849975"/>
          </a:xfrm>
        </p:grpSpPr>
        <p:sp>
          <p:nvSpPr>
            <p:cNvPr id="38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90" name="times up"/>
          <p:cNvGrpSpPr/>
          <p:nvPr/>
        </p:nvGrpSpPr>
        <p:grpSpPr>
          <a:xfrm>
            <a:off x="186275" y="1767837"/>
            <a:ext cx="1528392" cy="564658"/>
            <a:chOff x="4317476" y="-304827"/>
            <a:chExt cx="2659376" cy="697560"/>
          </a:xfrm>
        </p:grpSpPr>
        <p:sp>
          <p:nvSpPr>
            <p:cNvPr id="391" name="Rounded Rectangle 390"/>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392" name="Rounded Rectangle 391"/>
            <p:cNvSpPr/>
            <p:nvPr/>
          </p:nvSpPr>
          <p:spPr>
            <a:xfrm>
              <a:off x="4340014" y="-304827"/>
              <a:ext cx="2636838" cy="697560"/>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2">
                      <a:lumMod val="10000"/>
                    </a:schemeClr>
                  </a:solidFill>
                  <a:latin typeface="Times New Roman" panose="02020603050405020304" pitchFamily="18" charset="0"/>
                  <a:cs typeface="Times New Roman" panose="02020603050405020304" pitchFamily="18" charset="0"/>
                </a:rPr>
                <a:t>HẾT GIỜ</a:t>
              </a:r>
            </a:p>
          </p:txBody>
        </p:sp>
      </p:grpSp>
      <p:sp>
        <p:nvSpPr>
          <p:cNvPr id="393" name="Rectangle 392"/>
          <p:cNvSpPr/>
          <p:nvPr/>
        </p:nvSpPr>
        <p:spPr>
          <a:xfrm>
            <a:off x="368717" y="2435011"/>
            <a:ext cx="1103248"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chemeClr val="bg2"/>
                </a:solidFill>
                <a:latin typeface="Times New Roman" panose="02020603050405020304" pitchFamily="18" charset="0"/>
                <a:cs typeface="Times New Roman" panose="02020603050405020304" pitchFamily="18" charset="0"/>
              </a:rPr>
              <a:t>START`</a:t>
            </a:r>
          </a:p>
        </p:txBody>
      </p:sp>
      <p:pic>
        <p:nvPicPr>
          <p:cNvPr id="394" name="Picture 39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V="1">
            <a:off x="1275650" y="734013"/>
            <a:ext cx="210707" cy="143281"/>
          </a:xfrm>
          <a:prstGeom prst="rect">
            <a:avLst/>
          </a:prstGeom>
        </p:spPr>
      </p:pic>
      <p:pic>
        <p:nvPicPr>
          <p:cNvPr id="395" name="Picture 39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flipV="1">
            <a:off x="735715" y="1184206"/>
            <a:ext cx="236719" cy="160969"/>
          </a:xfrm>
          <a:prstGeom prst="rect">
            <a:avLst/>
          </a:prstGeom>
        </p:spPr>
      </p:pic>
      <p:pic>
        <p:nvPicPr>
          <p:cNvPr id="396" name="Picture 39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V="1">
            <a:off x="229549" y="747709"/>
            <a:ext cx="210707" cy="143281"/>
          </a:xfrm>
          <a:prstGeom prst="rect">
            <a:avLst/>
          </a:prstGeom>
        </p:spPr>
      </p:pic>
      <p:pic>
        <p:nvPicPr>
          <p:cNvPr id="397" name="Picture 39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flipV="1">
            <a:off x="735715" y="245722"/>
            <a:ext cx="236719" cy="160969"/>
          </a:xfrm>
          <a:prstGeom prst="rect">
            <a:avLst/>
          </a:prstGeom>
        </p:spPr>
      </p:pic>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33162" y="5927600"/>
            <a:ext cx="773720" cy="77372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9170360" y="2367450"/>
                <a:ext cx="39890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F66004"/>
                          </a:solidFill>
                          <a:latin typeface="Cambria Math" panose="02040503050406030204" pitchFamily="18" charset="0"/>
                          <a:ea typeface="Cambria Math" panose="02040503050406030204" pitchFamily="18" charset="0"/>
                        </a:rPr>
                        <m:t>∉</m:t>
                      </m:r>
                    </m:oMath>
                  </m:oMathPara>
                </a14:m>
                <a:endParaRPr lang="en-US" sz="3200" b="1" dirty="0">
                  <a:solidFill>
                    <a:srgbClr val="F66004"/>
                  </a:solidFill>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9170360" y="2367450"/>
                <a:ext cx="398905" cy="584775"/>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1" name="TextBox 400"/>
              <p:cNvSpPr txBox="1"/>
              <p:nvPr/>
            </p:nvSpPr>
            <p:spPr>
              <a:xfrm>
                <a:off x="9425618" y="4003102"/>
                <a:ext cx="39890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F66004"/>
                          </a:solidFill>
                          <a:latin typeface="Cambria Math" panose="02040503050406030204" pitchFamily="18" charset="0"/>
                          <a:ea typeface="Cambria Math" panose="02040503050406030204" pitchFamily="18" charset="0"/>
                        </a:rPr>
                        <m:t>∉</m:t>
                      </m:r>
                    </m:oMath>
                  </m:oMathPara>
                </a14:m>
                <a:endParaRPr lang="en-US" sz="3200" b="1" dirty="0">
                  <a:solidFill>
                    <a:srgbClr val="F66004"/>
                  </a:solidFill>
                  <a:latin typeface="Times New Roman" panose="02020603050405020304" pitchFamily="18" charset="0"/>
                  <a:cs typeface="Times New Roman" panose="02020603050405020304" pitchFamily="18" charset="0"/>
                </a:endParaRPr>
              </a:p>
            </p:txBody>
          </p:sp>
        </mc:Choice>
        <mc:Fallback xmlns="">
          <p:sp>
            <p:nvSpPr>
              <p:cNvPr id="401" name="TextBox 400"/>
              <p:cNvSpPr txBox="1">
                <a:spLocks noRot="1" noChangeAspect="1" noMove="1" noResize="1" noEditPoints="1" noAdjustHandles="1" noChangeArrowheads="1" noChangeShapeType="1" noTextEdit="1"/>
              </p:cNvSpPr>
              <p:nvPr/>
            </p:nvSpPr>
            <p:spPr>
              <a:xfrm>
                <a:off x="9425618" y="4003102"/>
                <a:ext cx="398905" cy="584775"/>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2" name="TextBox 401"/>
              <p:cNvSpPr txBox="1"/>
              <p:nvPr/>
            </p:nvSpPr>
            <p:spPr>
              <a:xfrm>
                <a:off x="9248786" y="3209289"/>
                <a:ext cx="39890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F66004"/>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200" b="1" dirty="0">
                  <a:solidFill>
                    <a:srgbClr val="F66004"/>
                  </a:solidFill>
                  <a:latin typeface="Times New Roman" panose="02020603050405020304" pitchFamily="18" charset="0"/>
                  <a:cs typeface="Times New Roman" panose="02020603050405020304" pitchFamily="18" charset="0"/>
                </a:endParaRPr>
              </a:p>
            </p:txBody>
          </p:sp>
        </mc:Choice>
        <mc:Fallback xmlns="">
          <p:sp>
            <p:nvSpPr>
              <p:cNvPr id="402" name="TextBox 401"/>
              <p:cNvSpPr txBox="1">
                <a:spLocks noRot="1" noChangeAspect="1" noMove="1" noResize="1" noEditPoints="1" noAdjustHandles="1" noChangeArrowheads="1" noChangeShapeType="1" noTextEdit="1"/>
              </p:cNvSpPr>
              <p:nvPr/>
            </p:nvSpPr>
            <p:spPr>
              <a:xfrm>
                <a:off x="9248786" y="3209289"/>
                <a:ext cx="398905" cy="584775"/>
              </a:xfrm>
              <a:prstGeom prst="rect">
                <a:avLst/>
              </a:prstGeom>
              <a:blipFill rotWithShape="0">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14095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par>
                                <p:cTn id="11" presetID="55"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5"/>
                                        </p:tgtEl>
                                        <p:attrNameLst>
                                          <p:attrName>ppt_w</p:attrName>
                                        </p:attrNameLst>
                                      </p:cBhvr>
                                      <p:tavLst>
                                        <p:tav tm="0">
                                          <p:val>
                                            <p:strVal val="ppt_w"/>
                                          </p:val>
                                        </p:tav>
                                        <p:tav tm="100000">
                                          <p:val>
                                            <p:fltVal val="0"/>
                                          </p:val>
                                        </p:tav>
                                      </p:tavLst>
                                    </p:anim>
                                    <p:anim calcmode="lin" valueType="num">
                                      <p:cBhvr>
                                        <p:cTn id="20" dur="500"/>
                                        <p:tgtEl>
                                          <p:spTgt spid="5"/>
                                        </p:tgtEl>
                                        <p:attrNameLst>
                                          <p:attrName>ppt_h</p:attrName>
                                        </p:attrNameLst>
                                      </p:cBhvr>
                                      <p:tavLst>
                                        <p:tav tm="0">
                                          <p:val>
                                            <p:strVal val="ppt_h"/>
                                          </p:val>
                                        </p:tav>
                                        <p:tav tm="100000">
                                          <p:val>
                                            <p:fltVal val="0"/>
                                          </p:val>
                                        </p:tav>
                                      </p:tavLst>
                                    </p:anim>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3"/>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02"/>
                                        </p:tgtEl>
                                        <p:attrNameLst>
                                          <p:attrName>style.visibility</p:attrName>
                                        </p:attrNameLst>
                                      </p:cBhvr>
                                      <p:to>
                                        <p:strVal val="visible"/>
                                      </p:to>
                                    </p:set>
                                    <p:anim calcmode="lin" valueType="num">
                                      <p:cBhvr>
                                        <p:cTn id="41" dur="1000" fill="hold"/>
                                        <p:tgtEl>
                                          <p:spTgt spid="402"/>
                                        </p:tgtEl>
                                        <p:attrNameLst>
                                          <p:attrName>ppt_w</p:attrName>
                                        </p:attrNameLst>
                                      </p:cBhvr>
                                      <p:tavLst>
                                        <p:tav tm="0">
                                          <p:val>
                                            <p:strVal val="#ppt_w+.3"/>
                                          </p:val>
                                        </p:tav>
                                        <p:tav tm="100000">
                                          <p:val>
                                            <p:strVal val="#ppt_w"/>
                                          </p:val>
                                        </p:tav>
                                      </p:tavLst>
                                    </p:anim>
                                    <p:anim calcmode="lin" valueType="num">
                                      <p:cBhvr>
                                        <p:cTn id="42" dur="1000" fill="hold"/>
                                        <p:tgtEl>
                                          <p:spTgt spid="402"/>
                                        </p:tgtEl>
                                        <p:attrNameLst>
                                          <p:attrName>ppt_h</p:attrName>
                                        </p:attrNameLst>
                                      </p:cBhvr>
                                      <p:tavLst>
                                        <p:tav tm="0">
                                          <p:val>
                                            <p:strVal val="#ppt_h"/>
                                          </p:val>
                                        </p:tav>
                                        <p:tav tm="100000">
                                          <p:val>
                                            <p:strVal val="#ppt_h"/>
                                          </p:val>
                                        </p:tav>
                                      </p:tavLst>
                                    </p:anim>
                                    <p:animEffect transition="in" filter="fade">
                                      <p:cBhvr>
                                        <p:cTn id="43" dur="1000"/>
                                        <p:tgtEl>
                                          <p:spTgt spid="402"/>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0" nodeType="clickEffect">
                                  <p:stCondLst>
                                    <p:cond delay="0"/>
                                  </p:stCondLst>
                                  <p:childTnLst>
                                    <p:set>
                                      <p:cBhvr>
                                        <p:cTn id="47" dur="1" fill="hold">
                                          <p:stCondLst>
                                            <p:cond delay="0"/>
                                          </p:stCondLst>
                                        </p:cTn>
                                        <p:tgtEl>
                                          <p:spTgt spid="401"/>
                                        </p:tgtEl>
                                        <p:attrNameLst>
                                          <p:attrName>style.visibility</p:attrName>
                                        </p:attrNameLst>
                                      </p:cBhvr>
                                      <p:to>
                                        <p:strVal val="visible"/>
                                      </p:to>
                                    </p:set>
                                    <p:anim calcmode="lin" valueType="num">
                                      <p:cBhvr>
                                        <p:cTn id="48" dur="1000" fill="hold"/>
                                        <p:tgtEl>
                                          <p:spTgt spid="401"/>
                                        </p:tgtEl>
                                        <p:attrNameLst>
                                          <p:attrName>ppt_w</p:attrName>
                                        </p:attrNameLst>
                                      </p:cBhvr>
                                      <p:tavLst>
                                        <p:tav tm="0">
                                          <p:val>
                                            <p:strVal val="#ppt_w+.3"/>
                                          </p:val>
                                        </p:tav>
                                        <p:tav tm="100000">
                                          <p:val>
                                            <p:strVal val="#ppt_w"/>
                                          </p:val>
                                        </p:tav>
                                      </p:tavLst>
                                    </p:anim>
                                    <p:anim calcmode="lin" valueType="num">
                                      <p:cBhvr>
                                        <p:cTn id="49" dur="1000" fill="hold"/>
                                        <p:tgtEl>
                                          <p:spTgt spid="401"/>
                                        </p:tgtEl>
                                        <p:attrNameLst>
                                          <p:attrName>ppt_h</p:attrName>
                                        </p:attrNameLst>
                                      </p:cBhvr>
                                      <p:tavLst>
                                        <p:tav tm="0">
                                          <p:val>
                                            <p:strVal val="#ppt_h"/>
                                          </p:val>
                                        </p:tav>
                                        <p:tav tm="100000">
                                          <p:val>
                                            <p:strVal val="#ppt_h"/>
                                          </p:val>
                                        </p:tav>
                                      </p:tavLst>
                                    </p:anim>
                                    <p:animEffect transition="in" filter="fade">
                                      <p:cBhvr>
                                        <p:cTn id="50" dur="10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93"/>
                    </p:tgtEl>
                  </p:cond>
                </p:stCondLst>
                <p:endSync evt="end" delay="0">
                  <p:rtn val="all"/>
                </p:endSync>
                <p:childTnLst>
                  <p:par>
                    <p:cTn id="52" fill="hold">
                      <p:stCondLst>
                        <p:cond delay="0"/>
                      </p:stCondLst>
                      <p:childTnLst>
                        <p:par>
                          <p:cTn id="53" fill="hold">
                            <p:stCondLst>
                              <p:cond delay="0"/>
                            </p:stCondLst>
                            <p:childTnLst>
                              <p:par>
                                <p:cTn id="54" presetID="8" presetClass="emph" presetSubtype="0" fill="hold" nodeType="clickEffect">
                                  <p:stCondLst>
                                    <p:cond delay="0"/>
                                  </p:stCondLst>
                                  <p:childTnLst>
                                    <p:animRot by="21600000">
                                      <p:cBhvr>
                                        <p:cTn id="55" dur="30000" fill="hold"/>
                                        <p:tgtEl>
                                          <p:spTgt spid="387"/>
                                        </p:tgtEl>
                                        <p:attrNameLst>
                                          <p:attrName>r</p:attrName>
                                        </p:attrNameLst>
                                      </p:cBhvr>
                                    </p:animRot>
                                  </p:childTnLst>
                                </p:cTn>
                              </p:par>
                            </p:childTnLst>
                          </p:cTn>
                        </p:par>
                        <p:par>
                          <p:cTn id="56" fill="hold">
                            <p:stCondLst>
                              <p:cond delay="30000"/>
                            </p:stCondLst>
                            <p:childTnLst>
                              <p:par>
                                <p:cTn id="57" presetID="53" presetClass="entr" presetSubtype="16" fill="hold" nodeType="afterEffect">
                                  <p:stCondLst>
                                    <p:cond delay="0"/>
                                  </p:stCondLst>
                                  <p:childTnLst>
                                    <p:set>
                                      <p:cBhvr>
                                        <p:cTn id="58" dur="1" fill="hold">
                                          <p:stCondLst>
                                            <p:cond delay="0"/>
                                          </p:stCondLst>
                                        </p:cTn>
                                        <p:tgtEl>
                                          <p:spTgt spid="390"/>
                                        </p:tgtEl>
                                        <p:attrNameLst>
                                          <p:attrName>style.visibility</p:attrName>
                                        </p:attrNameLst>
                                      </p:cBhvr>
                                      <p:to>
                                        <p:strVal val="visible"/>
                                      </p:to>
                                    </p:set>
                                    <p:anim calcmode="lin" valueType="num">
                                      <p:cBhvr>
                                        <p:cTn id="59" dur="3000" fill="hold"/>
                                        <p:tgtEl>
                                          <p:spTgt spid="390"/>
                                        </p:tgtEl>
                                        <p:attrNameLst>
                                          <p:attrName>ppt_w</p:attrName>
                                        </p:attrNameLst>
                                      </p:cBhvr>
                                      <p:tavLst>
                                        <p:tav tm="0">
                                          <p:val>
                                            <p:fltVal val="0"/>
                                          </p:val>
                                        </p:tav>
                                        <p:tav tm="100000">
                                          <p:val>
                                            <p:strVal val="#ppt_w"/>
                                          </p:val>
                                        </p:tav>
                                      </p:tavLst>
                                    </p:anim>
                                    <p:anim calcmode="lin" valueType="num">
                                      <p:cBhvr>
                                        <p:cTn id="60" dur="3000" fill="hold"/>
                                        <p:tgtEl>
                                          <p:spTgt spid="390"/>
                                        </p:tgtEl>
                                        <p:attrNameLst>
                                          <p:attrName>ppt_h</p:attrName>
                                        </p:attrNameLst>
                                      </p:cBhvr>
                                      <p:tavLst>
                                        <p:tav tm="0">
                                          <p:val>
                                            <p:fltVal val="0"/>
                                          </p:val>
                                        </p:tav>
                                        <p:tav tm="100000">
                                          <p:val>
                                            <p:strVal val="#ppt_h"/>
                                          </p:val>
                                        </p:tav>
                                      </p:tavLst>
                                    </p:anim>
                                    <p:animEffect transition="in" filter="fade">
                                      <p:cBhvr>
                                        <p:cTn id="61" dur="3000"/>
                                        <p:tgtEl>
                                          <p:spTgt spid="390"/>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93"/>
                  </p:tgtEl>
                </p:cond>
              </p:nextCondLst>
            </p:seq>
          </p:childTnLst>
        </p:cTn>
      </p:par>
    </p:tnLst>
    <p:bldLst>
      <p:bldP spid="5" grpId="0" animBg="1"/>
      <p:bldP spid="5" grpId="1" animBg="1"/>
      <p:bldP spid="7" grpId="0" animBg="1"/>
      <p:bldP spid="8" grpId="0"/>
      <p:bldP spid="401" grpId="0"/>
      <p:bldP spid="402"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48099" cy="6858000"/>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5237409" y="244699"/>
            <a:ext cx="6675550" cy="636860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5444545" y="592325"/>
                <a:ext cx="6261278" cy="1754326"/>
              </a:xfrm>
              <a:prstGeom prst="rect">
                <a:avLst/>
              </a:prstGeom>
              <a:noFill/>
            </p:spPr>
            <p:txBody>
              <a:bodyPr wrap="square" rtlCol="0">
                <a:spAutoFit/>
              </a:bodyPr>
              <a:lstStyle/>
              <a:p>
                <a:pPr algn="just"/>
                <a:r>
                  <a:rPr lang="vi-VN" i="1" dirty="0">
                    <a:solidFill>
                      <a:schemeClr val="tx2">
                        <a:lumMod val="75000"/>
                      </a:schemeClr>
                    </a:solidFill>
                    <a:latin typeface="+mj-lt"/>
                  </a:rPr>
                  <a:t>Nắm bàn tay lại và đếm các tháng theo các khớp nối, bắt đầu ở khớp nối của ngón tay trỏ (tương ứng với tháng </a:t>
                </a:r>
                <a14:m>
                  <m:oMath xmlns:m="http://schemas.openxmlformats.org/officeDocument/2006/math">
                    <m:r>
                      <a:rPr lang="en-US" b="0" i="1" smtClean="0">
                        <a:solidFill>
                          <a:schemeClr val="tx2">
                            <a:lumMod val="75000"/>
                          </a:schemeClr>
                        </a:solidFill>
                        <a:latin typeface="Cambria Math" panose="02040503050406030204" pitchFamily="18" charset="0"/>
                      </a:rPr>
                      <m:t>1</m:t>
                    </m:r>
                  </m:oMath>
                </a14:m>
                <a:r>
                  <a:rPr lang="vi-VN" i="1" dirty="0">
                    <a:solidFill>
                      <a:schemeClr val="tx2">
                        <a:lumMod val="75000"/>
                      </a:schemeClr>
                    </a:solidFill>
                    <a:latin typeface="+mj-lt"/>
                  </a:rPr>
                  <a:t>). Mỗi khớp nổi lên và đoạn lõm xuống nối khoảng cách giữ các khớp được tính là một tháng riêng biệt. Sau khi hết lượt, ta đếm ngược lại cho đến tháng </a:t>
                </a:r>
                <a14:m>
                  <m:oMath xmlns:m="http://schemas.openxmlformats.org/officeDocument/2006/math">
                    <m:r>
                      <a:rPr lang="en-US" b="0" i="1" smtClean="0">
                        <a:solidFill>
                          <a:schemeClr val="tx2">
                            <a:lumMod val="75000"/>
                          </a:schemeClr>
                        </a:solidFill>
                        <a:latin typeface="Cambria Math" panose="02040503050406030204" pitchFamily="18" charset="0"/>
                      </a:rPr>
                      <m:t>12</m:t>
                    </m:r>
                  </m:oMath>
                </a14:m>
                <a:r>
                  <a:rPr lang="vi-VN" i="1" dirty="0">
                    <a:solidFill>
                      <a:schemeClr val="tx2">
                        <a:lumMod val="75000"/>
                      </a:schemeClr>
                    </a:solidFill>
                    <a:latin typeface="+mj-lt"/>
                  </a:rPr>
                  <a:t>. Tháng nằm trên khớp nối (chỗ lồi) thì có </a:t>
                </a:r>
                <a14:m>
                  <m:oMath xmlns:m="http://schemas.openxmlformats.org/officeDocument/2006/math">
                    <m:r>
                      <a:rPr lang="en-US" b="0" i="1" smtClean="0">
                        <a:solidFill>
                          <a:schemeClr val="tx2">
                            <a:lumMod val="75000"/>
                          </a:schemeClr>
                        </a:solidFill>
                        <a:latin typeface="Cambria Math" panose="02040503050406030204" pitchFamily="18" charset="0"/>
                      </a:rPr>
                      <m:t>31</m:t>
                    </m:r>
                  </m:oMath>
                </a14:m>
                <a:r>
                  <a:rPr lang="vi-VN" i="1" dirty="0">
                    <a:solidFill>
                      <a:schemeClr val="tx2">
                        <a:lumMod val="75000"/>
                      </a:schemeClr>
                    </a:solidFill>
                    <a:latin typeface="+mj-lt"/>
                  </a:rPr>
                  <a:t>ngày, còn nằm ở khoảng cách (chỗ lõm) thì có </a:t>
                </a:r>
                <a14:m>
                  <m:oMath xmlns:m="http://schemas.openxmlformats.org/officeDocument/2006/math">
                    <m:r>
                      <a:rPr lang="en-US" b="0" i="1" smtClean="0">
                        <a:solidFill>
                          <a:schemeClr val="tx2">
                            <a:lumMod val="75000"/>
                          </a:schemeClr>
                        </a:solidFill>
                        <a:latin typeface="Cambria Math" panose="02040503050406030204" pitchFamily="18" charset="0"/>
                      </a:rPr>
                      <m:t>30</m:t>
                    </m:r>
                  </m:oMath>
                </a14:m>
                <a:r>
                  <a:rPr lang="vi-VN" i="1" dirty="0">
                    <a:solidFill>
                      <a:schemeClr val="tx2">
                        <a:lumMod val="75000"/>
                      </a:schemeClr>
                    </a:solidFill>
                    <a:latin typeface="+mj-lt"/>
                  </a:rPr>
                  <a:t> ngày hoặc ít hơn.</a:t>
                </a:r>
                <a:endParaRPr lang="en-US" i="1" dirty="0">
                  <a:solidFill>
                    <a:schemeClr val="tx2">
                      <a:lumMod val="75000"/>
                    </a:schemeClr>
                  </a:solidFill>
                  <a:latin typeface="+mj-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444545" y="592325"/>
                <a:ext cx="6261278" cy="1754326"/>
              </a:xfrm>
              <a:prstGeom prst="rect">
                <a:avLst/>
              </a:prstGeom>
              <a:blipFill rotWithShape="0">
                <a:blip r:embed="rId4"/>
                <a:stretch>
                  <a:fillRect l="-779" t="-1736" r="-876" b="-4167"/>
                </a:stretch>
              </a:blipFill>
            </p:spPr>
            <p:txBody>
              <a:bodyPr/>
              <a:lstStyle/>
              <a:p>
                <a:r>
                  <a:rPr lang="en-US">
                    <a:noFill/>
                  </a:rPr>
                  <a:t> </a:t>
                </a:r>
              </a:p>
            </p:txBody>
          </p:sp>
        </mc:Fallback>
      </mc:AlternateContent>
      <p:pic>
        <p:nvPicPr>
          <p:cNvPr id="35" name="Picture 34"/>
          <p:cNvPicPr>
            <a:picLocks noChangeAspect="1"/>
          </p:cNvPicPr>
          <p:nvPr/>
        </p:nvPicPr>
        <p:blipFill>
          <a:blip r:embed="rId5"/>
          <a:stretch>
            <a:fillRect/>
          </a:stretch>
        </p:blipFill>
        <p:spPr>
          <a:xfrm>
            <a:off x="5583661" y="2346651"/>
            <a:ext cx="2389839" cy="2566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36" name="TextBox 35"/>
              <p:cNvSpPr txBox="1"/>
              <p:nvPr/>
            </p:nvSpPr>
            <p:spPr>
              <a:xfrm>
                <a:off x="8112616" y="2475808"/>
                <a:ext cx="3451538" cy="2308324"/>
              </a:xfrm>
              <a:prstGeom prst="rect">
                <a:avLst/>
              </a:prstGeom>
              <a:noFill/>
            </p:spPr>
            <p:txBody>
              <a:bodyPr wrap="square" rtlCol="0">
                <a:spAutoFit/>
              </a:bodyPr>
              <a:lstStyle/>
              <a:p>
                <a:pPr marL="285750" indent="-285750" algn="just">
                  <a:buFont typeface="Arial" panose="020B0604020202020204" pitchFamily="34" charset="0"/>
                  <a:buChar char="•"/>
                </a:pPr>
                <a:r>
                  <a:rPr lang="vi-VN" dirty="0">
                    <a:solidFill>
                      <a:schemeClr val="accent2">
                        <a:lumMod val="50000"/>
                      </a:schemeClr>
                    </a:solidFill>
                    <a:latin typeface="+mj-lt"/>
                  </a:rPr>
                  <a:t>Có </a:t>
                </a:r>
                <a14:m>
                  <m:oMath xmlns:m="http://schemas.openxmlformats.org/officeDocument/2006/math">
                    <m:r>
                      <a:rPr lang="en-US" b="0" i="1" smtClean="0">
                        <a:solidFill>
                          <a:schemeClr val="accent2">
                            <a:lumMod val="50000"/>
                          </a:schemeClr>
                        </a:solidFill>
                        <a:latin typeface="Cambria Math" panose="02040503050406030204" pitchFamily="18" charset="0"/>
                      </a:rPr>
                      <m:t>7</m:t>
                    </m:r>
                  </m:oMath>
                </a14:m>
                <a:r>
                  <a:rPr lang="vi-VN" dirty="0">
                    <a:solidFill>
                      <a:schemeClr val="accent2">
                        <a:lumMod val="50000"/>
                      </a:schemeClr>
                    </a:solidFill>
                    <a:latin typeface="+mj-lt"/>
                  </a:rPr>
                  <a:t> tháng nằm ở khoảng lồi sẽ có </a:t>
                </a:r>
                <a14:m>
                  <m:oMath xmlns:m="http://schemas.openxmlformats.org/officeDocument/2006/math">
                    <m:r>
                      <a:rPr lang="en-US" b="0" i="1" smtClean="0">
                        <a:solidFill>
                          <a:schemeClr val="accent2">
                            <a:lumMod val="50000"/>
                          </a:schemeClr>
                        </a:solidFill>
                        <a:latin typeface="Cambria Math" panose="02040503050406030204" pitchFamily="18" charset="0"/>
                      </a:rPr>
                      <m:t>31</m:t>
                    </m:r>
                  </m:oMath>
                </a14:m>
                <a:r>
                  <a:rPr lang="vi-VN" dirty="0">
                    <a:solidFill>
                      <a:schemeClr val="accent2">
                        <a:lumMod val="50000"/>
                      </a:schemeClr>
                    </a:solidFill>
                    <a:latin typeface="+mj-lt"/>
                  </a:rPr>
                  <a:t> ngày, đó là các tháng</a:t>
                </a:r>
                <a:r>
                  <a:rPr lang="en-US" dirty="0">
                    <a:solidFill>
                      <a:schemeClr val="accent2">
                        <a:lumMod val="50000"/>
                      </a:schemeClr>
                    </a:solidFill>
                    <a:latin typeface="+mj-lt"/>
                  </a:rPr>
                  <a:t>: </a:t>
                </a:r>
                <a14:m>
                  <m:oMath xmlns:m="http://schemas.openxmlformats.org/officeDocument/2006/math">
                    <m:r>
                      <a:rPr lang="en-US" b="0" i="1" smtClean="0">
                        <a:solidFill>
                          <a:schemeClr val="accent2">
                            <a:lumMod val="50000"/>
                          </a:schemeClr>
                        </a:solidFill>
                        <a:latin typeface="Cambria Math" panose="02040503050406030204" pitchFamily="18" charset="0"/>
                      </a:rPr>
                      <m:t>1;3;5;7;8;10;12</m:t>
                    </m:r>
                  </m:oMath>
                </a14:m>
                <a:endParaRPr lang="en-US" b="0" dirty="0">
                  <a:solidFill>
                    <a:schemeClr val="accent2">
                      <a:lumMod val="50000"/>
                    </a:schemeClr>
                  </a:solidFill>
                  <a:latin typeface="+mj-lt"/>
                </a:endParaRPr>
              </a:p>
              <a:p>
                <a:pPr marL="285750" indent="-285750" algn="just">
                  <a:buFont typeface="Arial" panose="020B0604020202020204" pitchFamily="34" charset="0"/>
                  <a:buChar char="•"/>
                </a:pPr>
                <a:r>
                  <a:rPr lang="vi-VN" dirty="0">
                    <a:solidFill>
                      <a:schemeClr val="accent2">
                        <a:lumMod val="50000"/>
                      </a:schemeClr>
                    </a:solidFill>
                    <a:latin typeface="+mj-lt"/>
                  </a:rPr>
                  <a:t> Có </a:t>
                </a:r>
                <a14:m>
                  <m:oMath xmlns:m="http://schemas.openxmlformats.org/officeDocument/2006/math">
                    <m:r>
                      <a:rPr lang="en-US" b="0" i="1" smtClean="0">
                        <a:solidFill>
                          <a:schemeClr val="accent2">
                            <a:lumMod val="50000"/>
                          </a:schemeClr>
                        </a:solidFill>
                        <a:latin typeface="Cambria Math" panose="02040503050406030204" pitchFamily="18" charset="0"/>
                      </a:rPr>
                      <m:t>4</m:t>
                    </m:r>
                  </m:oMath>
                </a14:m>
                <a:r>
                  <a:rPr lang="vi-VN" dirty="0">
                    <a:solidFill>
                      <a:schemeClr val="accent2">
                        <a:lumMod val="50000"/>
                      </a:schemeClr>
                    </a:solidFill>
                    <a:latin typeface="+mj-lt"/>
                  </a:rPr>
                  <a:t> tháng có </a:t>
                </a:r>
                <a14:m>
                  <m:oMath xmlns:m="http://schemas.openxmlformats.org/officeDocument/2006/math">
                    <m:r>
                      <a:rPr lang="en-US" b="0" i="1" smtClean="0">
                        <a:solidFill>
                          <a:schemeClr val="accent2">
                            <a:lumMod val="50000"/>
                          </a:schemeClr>
                        </a:solidFill>
                        <a:latin typeface="Cambria Math" panose="02040503050406030204" pitchFamily="18" charset="0"/>
                      </a:rPr>
                      <m:t>30</m:t>
                    </m:r>
                  </m:oMath>
                </a14:m>
                <a:r>
                  <a:rPr lang="vi-VN" dirty="0">
                    <a:solidFill>
                      <a:schemeClr val="accent2">
                        <a:lumMod val="50000"/>
                      </a:schemeClr>
                    </a:solidFill>
                    <a:latin typeface="+mj-lt"/>
                  </a:rPr>
                  <a:t> ngày, gồm các tháng</a:t>
                </a:r>
                <a:r>
                  <a:rPr lang="en-US" dirty="0">
                    <a:solidFill>
                      <a:schemeClr val="accent2">
                        <a:lumMod val="50000"/>
                      </a:schemeClr>
                    </a:solidFill>
                    <a:latin typeface="+mj-lt"/>
                  </a:rPr>
                  <a:t>: </a:t>
                </a:r>
                <a14:m>
                  <m:oMath xmlns:m="http://schemas.openxmlformats.org/officeDocument/2006/math">
                    <m:r>
                      <a:rPr lang="en-US" b="0" i="1" smtClean="0">
                        <a:solidFill>
                          <a:schemeClr val="accent2">
                            <a:lumMod val="50000"/>
                          </a:schemeClr>
                        </a:solidFill>
                        <a:latin typeface="Cambria Math" panose="02040503050406030204" pitchFamily="18" charset="0"/>
                      </a:rPr>
                      <m:t>4;6;9;11</m:t>
                    </m:r>
                  </m:oMath>
                </a14:m>
                <a:endParaRPr lang="en-US" dirty="0">
                  <a:solidFill>
                    <a:schemeClr val="accent2">
                      <a:lumMod val="50000"/>
                    </a:schemeClr>
                  </a:solidFill>
                  <a:latin typeface="+mj-lt"/>
                </a:endParaRPr>
              </a:p>
              <a:p>
                <a:pPr marL="285750" indent="-285750" algn="just">
                  <a:buFont typeface="Arial" panose="020B0604020202020204" pitchFamily="34" charset="0"/>
                  <a:buChar char="•"/>
                </a:pPr>
                <a:r>
                  <a:rPr lang="vi-VN" dirty="0">
                    <a:solidFill>
                      <a:schemeClr val="accent2">
                        <a:lumMod val="50000"/>
                      </a:schemeClr>
                    </a:solidFill>
                    <a:latin typeface="+mj-lt"/>
                  </a:rPr>
                  <a:t>Riêng tháng</a:t>
                </a:r>
                <a:r>
                  <a:rPr lang="en-US" dirty="0">
                    <a:solidFill>
                      <a:schemeClr val="accent2">
                        <a:lumMod val="50000"/>
                      </a:schemeClr>
                    </a:solidFill>
                    <a:latin typeface="+mj-lt"/>
                  </a:rPr>
                  <a:t> </a:t>
                </a:r>
                <a14:m>
                  <m:oMath xmlns:m="http://schemas.openxmlformats.org/officeDocument/2006/math">
                    <m:r>
                      <a:rPr lang="en-US" b="0" i="1" smtClean="0">
                        <a:solidFill>
                          <a:schemeClr val="accent2">
                            <a:lumMod val="50000"/>
                          </a:schemeClr>
                        </a:solidFill>
                        <a:latin typeface="Cambria Math" panose="02040503050406030204" pitchFamily="18" charset="0"/>
                      </a:rPr>
                      <m:t>2</m:t>
                    </m:r>
                  </m:oMath>
                </a14:m>
                <a:r>
                  <a:rPr lang="vi-VN" dirty="0">
                    <a:solidFill>
                      <a:schemeClr val="accent2">
                        <a:lumMod val="50000"/>
                      </a:schemeClr>
                    </a:solidFill>
                    <a:latin typeface="+mj-lt"/>
                  </a:rPr>
                  <a:t> dương lịch:</a:t>
                </a:r>
                <a:r>
                  <a:rPr lang="en-US" dirty="0">
                    <a:solidFill>
                      <a:schemeClr val="accent2">
                        <a:lumMod val="50000"/>
                      </a:schemeClr>
                    </a:solidFill>
                    <a:latin typeface="+mj-lt"/>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năm</a:t>
                </a:r>
                <a:r>
                  <a:rPr lang="vi-VN" dirty="0">
                    <a:solidFill>
                      <a:schemeClr val="accent2">
                        <a:lumMod val="50000"/>
                      </a:schemeClr>
                    </a:solidFill>
                    <a:latin typeface="+mj-lt"/>
                  </a:rPr>
                  <a:t> thường có </a:t>
                </a:r>
                <a14:m>
                  <m:oMath xmlns:m="http://schemas.openxmlformats.org/officeDocument/2006/math">
                    <m:r>
                      <a:rPr lang="en-US" b="0" i="1" smtClean="0">
                        <a:solidFill>
                          <a:schemeClr val="accent2">
                            <a:lumMod val="50000"/>
                          </a:schemeClr>
                        </a:solidFill>
                        <a:latin typeface="Cambria Math" panose="02040503050406030204" pitchFamily="18" charset="0"/>
                      </a:rPr>
                      <m:t>28</m:t>
                    </m:r>
                  </m:oMath>
                </a14:m>
                <a:r>
                  <a:rPr lang="vi-VN" dirty="0">
                    <a:solidFill>
                      <a:schemeClr val="accent2">
                        <a:lumMod val="50000"/>
                      </a:schemeClr>
                    </a:solidFill>
                    <a:latin typeface="+mj-lt"/>
                  </a:rPr>
                  <a:t> ngày; năm nhuận có</a:t>
                </a:r>
                <a:r>
                  <a:rPr lang="en-US" dirty="0">
                    <a:solidFill>
                      <a:schemeClr val="accent2">
                        <a:lumMod val="50000"/>
                      </a:schemeClr>
                    </a:solidFill>
                    <a:latin typeface="+mj-lt"/>
                  </a:rPr>
                  <a:t> </a:t>
                </a:r>
                <a14:m>
                  <m:oMath xmlns:m="http://schemas.openxmlformats.org/officeDocument/2006/math">
                    <m:r>
                      <a:rPr lang="en-US" b="0" i="1" smtClean="0">
                        <a:solidFill>
                          <a:schemeClr val="accent2">
                            <a:lumMod val="50000"/>
                          </a:schemeClr>
                        </a:solidFill>
                        <a:latin typeface="Cambria Math" panose="02040503050406030204" pitchFamily="18" charset="0"/>
                      </a:rPr>
                      <m:t>29</m:t>
                    </m:r>
                  </m:oMath>
                </a14:m>
                <a:r>
                  <a:rPr lang="vi-VN" dirty="0">
                    <a:solidFill>
                      <a:schemeClr val="accent2">
                        <a:lumMod val="50000"/>
                      </a:schemeClr>
                    </a:solidFill>
                    <a:latin typeface="+mj-lt"/>
                  </a:rPr>
                  <a:t> ngày.</a:t>
                </a:r>
              </a:p>
            </p:txBody>
          </p:sp>
        </mc:Choice>
        <mc:Fallback xmlns="">
          <p:sp>
            <p:nvSpPr>
              <p:cNvPr id="36" name="TextBox 35"/>
              <p:cNvSpPr txBox="1">
                <a:spLocks noRot="1" noChangeAspect="1" noMove="1" noResize="1" noEditPoints="1" noAdjustHandles="1" noChangeArrowheads="1" noChangeShapeType="1" noTextEdit="1"/>
              </p:cNvSpPr>
              <p:nvPr/>
            </p:nvSpPr>
            <p:spPr>
              <a:xfrm>
                <a:off x="8112616" y="2475808"/>
                <a:ext cx="3451538" cy="2308324"/>
              </a:xfrm>
              <a:prstGeom prst="rect">
                <a:avLst/>
              </a:prstGeom>
              <a:blipFill rotWithShape="0">
                <a:blip r:embed="rId6"/>
                <a:stretch>
                  <a:fillRect l="-1237" t="-1319" r="-1413" b="-2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5583661" y="5087155"/>
                <a:ext cx="5980493" cy="1200329"/>
              </a:xfrm>
              <a:prstGeom prst="rect">
                <a:avLst/>
              </a:prstGeom>
              <a:noFill/>
            </p:spPr>
            <p:txBody>
              <a:bodyPr wrap="square" rtlCol="0">
                <a:spAutoFit/>
              </a:bodyPr>
              <a:lstStyle/>
              <a:p>
                <a:pPr marL="285750" indent="-285750">
                  <a:buFont typeface="Wingdings" panose="05000000000000000000" pitchFamily="2" charset="2"/>
                  <a:buChar char="S"/>
                </a:pPr>
                <a:r>
                  <a:rPr lang="vi-VN" dirty="0">
                    <a:solidFill>
                      <a:schemeClr val="tx2"/>
                    </a:solidFill>
                    <a:latin typeface="+mj-lt"/>
                  </a:rPr>
                  <a:t>Năm nhuận là năm thỏa mãn một trong hai trường hợp sau:</a:t>
                </a:r>
                <a:endParaRPr lang="en-US" dirty="0">
                  <a:solidFill>
                    <a:schemeClr val="tx2"/>
                  </a:solidFill>
                  <a:latin typeface="+mj-lt"/>
                </a:endParaRPr>
              </a:p>
              <a:p>
                <a:r>
                  <a:rPr lang="en-US" i="1" dirty="0">
                    <a:solidFill>
                      <a:schemeClr val="tx2"/>
                    </a:solidFill>
                    <a:latin typeface="+mj-lt"/>
                    <a:sym typeface="Wingdings" panose="05000000000000000000" pitchFamily="2" charset="2"/>
                  </a:rPr>
                  <a:t>           </a:t>
                </a:r>
                <a:r>
                  <a:rPr lang="vi-VN" i="1" dirty="0">
                    <a:solidFill>
                      <a:schemeClr val="tx2"/>
                    </a:solidFill>
                    <a:latin typeface="+mj-lt"/>
                    <a:sym typeface="Wingdings" panose="05000000000000000000" pitchFamily="2" charset="2"/>
                  </a:rPr>
                  <a:t></a:t>
                </a:r>
                <a:r>
                  <a:rPr lang="vi-VN" i="1" dirty="0">
                    <a:solidFill>
                      <a:schemeClr val="tx2"/>
                    </a:solidFill>
                    <a:latin typeface="+mj-lt"/>
                  </a:rPr>
                  <a:t> </a:t>
                </a:r>
                <a:r>
                  <a:rPr lang="en-US" i="1" dirty="0">
                    <a:solidFill>
                      <a:schemeClr val="tx2"/>
                    </a:solidFill>
                    <a:latin typeface="+mj-lt"/>
                  </a:rPr>
                  <a:t> </a:t>
                </a:r>
                <a:r>
                  <a:rPr lang="vi-VN" i="1" dirty="0">
                    <a:solidFill>
                      <a:schemeClr val="tx2"/>
                    </a:solidFill>
                    <a:latin typeface="+mj-lt"/>
                  </a:rPr>
                  <a:t>Năm có</a:t>
                </a:r>
                <a14:m>
                  <m:oMath xmlns:m="http://schemas.openxmlformats.org/officeDocument/2006/math">
                    <m:r>
                      <a:rPr lang="en-US" b="0" i="1" smtClean="0">
                        <a:solidFill>
                          <a:schemeClr val="tx2"/>
                        </a:solidFill>
                        <a:latin typeface="Cambria Math" panose="02040503050406030204" pitchFamily="18" charset="0"/>
                      </a:rPr>
                      <m:t> 2</m:t>
                    </m:r>
                  </m:oMath>
                </a14:m>
                <a:r>
                  <a:rPr lang="vi-VN" i="1" dirty="0">
                    <a:solidFill>
                      <a:schemeClr val="tx2"/>
                    </a:solidFill>
                    <a:latin typeface="+mj-lt"/>
                  </a:rPr>
                  <a:t> chữ số cuối là </a:t>
                </a:r>
                <a14:m>
                  <m:oMath xmlns:m="http://schemas.openxmlformats.org/officeDocument/2006/math">
                    <m:r>
                      <a:rPr lang="en-US" b="0" i="1" smtClean="0">
                        <a:solidFill>
                          <a:schemeClr val="tx2"/>
                        </a:solidFill>
                        <a:latin typeface="Cambria Math" panose="02040503050406030204" pitchFamily="18" charset="0"/>
                      </a:rPr>
                      <m:t>00 </m:t>
                    </m:r>
                  </m:oMath>
                </a14:m>
                <a:r>
                  <a:rPr lang="vi-VN" i="1" dirty="0">
                    <a:solidFill>
                      <a:schemeClr val="tx2"/>
                    </a:solidFill>
                    <a:latin typeface="+mj-lt"/>
                  </a:rPr>
                  <a:t>(năm tròn thế kỷ) và chia hết cho</a:t>
                </a:r>
                <a14:m>
                  <m:oMath xmlns:m="http://schemas.openxmlformats.org/officeDocument/2006/math">
                    <m:r>
                      <a:rPr lang="en-US" b="0" i="1" smtClean="0">
                        <a:solidFill>
                          <a:schemeClr val="tx2"/>
                        </a:solidFill>
                        <a:latin typeface="Cambria Math" panose="02040503050406030204" pitchFamily="18" charset="0"/>
                      </a:rPr>
                      <m:t> 400.</m:t>
                    </m:r>
                  </m:oMath>
                </a14:m>
                <a:endParaRPr lang="vi-VN" i="1" dirty="0">
                  <a:solidFill>
                    <a:schemeClr val="tx2"/>
                  </a:solidFill>
                  <a:latin typeface="+mj-lt"/>
                </a:endParaRPr>
              </a:p>
              <a:p>
                <a:r>
                  <a:rPr lang="en-US" dirty="0">
                    <a:solidFill>
                      <a:schemeClr val="tx2"/>
                    </a:solidFill>
                    <a:latin typeface="+mj-lt"/>
                    <a:sym typeface="Wingdings" panose="05000000000000000000" pitchFamily="2" charset="2"/>
                  </a:rPr>
                  <a:t>           </a:t>
                </a:r>
                <a:r>
                  <a:rPr lang="vi-VN" i="1" dirty="0">
                    <a:solidFill>
                      <a:schemeClr val="tx2"/>
                    </a:solidFill>
                    <a:latin typeface="+mj-lt"/>
                    <a:sym typeface="Wingdings" panose="05000000000000000000" pitchFamily="2" charset="2"/>
                  </a:rPr>
                  <a:t></a:t>
                </a:r>
                <a:r>
                  <a:rPr lang="en-US" i="1" dirty="0">
                    <a:solidFill>
                      <a:schemeClr val="tx2"/>
                    </a:solidFill>
                    <a:latin typeface="+mj-lt"/>
                    <a:sym typeface="Wingdings" panose="05000000000000000000" pitchFamily="2" charset="2"/>
                  </a:rPr>
                  <a:t> </a:t>
                </a:r>
                <a:r>
                  <a:rPr lang="vi-VN" i="1" dirty="0">
                    <a:solidFill>
                      <a:schemeClr val="tx2"/>
                    </a:solidFill>
                    <a:latin typeface="+mj-lt"/>
                  </a:rPr>
                  <a:t>Năm có </a:t>
                </a:r>
                <a14:m>
                  <m:oMath xmlns:m="http://schemas.openxmlformats.org/officeDocument/2006/math">
                    <m:r>
                      <a:rPr lang="en-US" b="0" i="1" smtClean="0">
                        <a:solidFill>
                          <a:schemeClr val="tx2"/>
                        </a:solidFill>
                        <a:latin typeface="Cambria Math" panose="02040503050406030204" pitchFamily="18" charset="0"/>
                      </a:rPr>
                      <m:t>2 </m:t>
                    </m:r>
                  </m:oMath>
                </a14:m>
                <a:r>
                  <a:rPr lang="vi-VN" i="1" dirty="0">
                    <a:solidFill>
                      <a:schemeClr val="tx2"/>
                    </a:solidFill>
                    <a:latin typeface="+mj-lt"/>
                  </a:rPr>
                  <a:t>chữ số cuối khác </a:t>
                </a:r>
                <a14:m>
                  <m:oMath xmlns:m="http://schemas.openxmlformats.org/officeDocument/2006/math">
                    <m:r>
                      <a:rPr lang="en-US" b="0" i="1" smtClean="0">
                        <a:solidFill>
                          <a:schemeClr val="tx2"/>
                        </a:solidFill>
                        <a:latin typeface="Cambria Math" panose="02040503050406030204" pitchFamily="18" charset="0"/>
                      </a:rPr>
                      <m:t>00</m:t>
                    </m:r>
                  </m:oMath>
                </a14:m>
                <a:r>
                  <a:rPr lang="vi-VN" i="1" dirty="0">
                    <a:solidFill>
                      <a:schemeClr val="tx2"/>
                    </a:solidFill>
                    <a:latin typeface="+mj-lt"/>
                  </a:rPr>
                  <a:t> và chia hết cho </a:t>
                </a:r>
                <a14:m>
                  <m:oMath xmlns:m="http://schemas.openxmlformats.org/officeDocument/2006/math">
                    <m:r>
                      <a:rPr lang="en-US" b="0" i="1" smtClean="0">
                        <a:solidFill>
                          <a:schemeClr val="tx2"/>
                        </a:solidFill>
                        <a:latin typeface="Cambria Math" panose="02040503050406030204" pitchFamily="18" charset="0"/>
                      </a:rPr>
                      <m:t>4</m:t>
                    </m:r>
                  </m:oMath>
                </a14:m>
                <a:r>
                  <a:rPr lang="vi-VN" dirty="0">
                    <a:solidFill>
                      <a:schemeClr val="tx2"/>
                    </a:solidFill>
                    <a:latin typeface="+mj-lt"/>
                  </a:rPr>
                  <a:t>.</a:t>
                </a:r>
              </a:p>
            </p:txBody>
          </p:sp>
        </mc:Choice>
        <mc:Fallback xmlns="">
          <p:sp>
            <p:nvSpPr>
              <p:cNvPr id="84" name="TextBox 83"/>
              <p:cNvSpPr txBox="1">
                <a:spLocks noRot="1" noChangeAspect="1" noMove="1" noResize="1" noEditPoints="1" noAdjustHandles="1" noChangeArrowheads="1" noChangeShapeType="1" noTextEdit="1"/>
              </p:cNvSpPr>
              <p:nvPr/>
            </p:nvSpPr>
            <p:spPr>
              <a:xfrm>
                <a:off x="5583661" y="5087155"/>
                <a:ext cx="5980493" cy="1200329"/>
              </a:xfrm>
              <a:prstGeom prst="rect">
                <a:avLst/>
              </a:prstGeom>
              <a:blipFill rotWithShape="0">
                <a:blip r:embed="rId7"/>
                <a:stretch>
                  <a:fillRect l="-917" t="-3571" r="-1121" b="-7143"/>
                </a:stretch>
              </a:blipFill>
            </p:spPr>
            <p:txBody>
              <a:bodyPr/>
              <a:lstStyle/>
              <a:p>
                <a:r>
                  <a:rPr lang="en-US">
                    <a:noFill/>
                  </a:rPr>
                  <a:t> </a:t>
                </a:r>
              </a:p>
            </p:txBody>
          </p:sp>
        </mc:Fallback>
      </mc:AlternateContent>
      <p:pic>
        <p:nvPicPr>
          <p:cNvPr id="2" name="Picture 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46082" y="6211035"/>
            <a:ext cx="645918" cy="645918"/>
          </a:xfrm>
          <a:prstGeom prst="rect">
            <a:avLst/>
          </a:prstGeom>
        </p:spPr>
      </p:pic>
    </p:spTree>
    <p:extLst>
      <p:ext uri="{BB962C8B-B14F-4D97-AF65-F5344CB8AC3E}">
        <p14:creationId xmlns:p14="http://schemas.microsoft.com/office/powerpoint/2010/main" val="2468003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3"/>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par>
                                <p:cTn id="17" presetID="55" presetClass="entr" presetSubtype="0" fill="hold" nodeType="withEffect">
                                  <p:stCondLst>
                                    <p:cond delay="50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strVal val="#ppt_w*0.7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animEffect transition="in" filter="fade">
                                      <p:cBhvr>
                                        <p:cTn id="21" dur="1000"/>
                                        <p:tgtEl>
                                          <p:spTgt spid="35"/>
                                        </p:tgtEl>
                                      </p:cBhvr>
                                    </p:animEffect>
                                  </p:childTnLst>
                                </p:cTn>
                              </p:par>
                              <p:par>
                                <p:cTn id="22" presetID="55" presetClass="entr" presetSubtype="0" fill="hold" grpId="0" nodeType="withEffect">
                                  <p:stCondLst>
                                    <p:cond delay="50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0.70"/>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cTn>
                              </p:par>
                              <p:par>
                                <p:cTn id="27" presetID="50" presetClass="entr" presetSubtype="0" decel="100000" fill="hold" grpId="0" nodeType="withEffect">
                                  <p:stCondLst>
                                    <p:cond delay="1400"/>
                                  </p:stCondLst>
                                  <p:childTnLst>
                                    <p:set>
                                      <p:cBhvr>
                                        <p:cTn id="28" dur="1" fill="hold">
                                          <p:stCondLst>
                                            <p:cond delay="0"/>
                                          </p:stCondLst>
                                        </p:cTn>
                                        <p:tgtEl>
                                          <p:spTgt spid="84"/>
                                        </p:tgtEl>
                                        <p:attrNameLst>
                                          <p:attrName>style.visibility</p:attrName>
                                        </p:attrNameLst>
                                      </p:cBhvr>
                                      <p:to>
                                        <p:strVal val="visible"/>
                                      </p:to>
                                    </p:set>
                                    <p:anim calcmode="lin" valueType="num">
                                      <p:cBhvr>
                                        <p:cTn id="29" dur="1000" fill="hold"/>
                                        <p:tgtEl>
                                          <p:spTgt spid="84"/>
                                        </p:tgtEl>
                                        <p:attrNameLst>
                                          <p:attrName>ppt_w</p:attrName>
                                        </p:attrNameLst>
                                      </p:cBhvr>
                                      <p:tavLst>
                                        <p:tav tm="0">
                                          <p:val>
                                            <p:strVal val="#ppt_w+.3"/>
                                          </p:val>
                                        </p:tav>
                                        <p:tav tm="100000">
                                          <p:val>
                                            <p:strVal val="#ppt_w"/>
                                          </p:val>
                                        </p:tav>
                                      </p:tavLst>
                                    </p:anim>
                                    <p:anim calcmode="lin" valueType="num">
                                      <p:cBhvr>
                                        <p:cTn id="30" dur="1000" fill="hold"/>
                                        <p:tgtEl>
                                          <p:spTgt spid="84"/>
                                        </p:tgtEl>
                                        <p:attrNameLst>
                                          <p:attrName>ppt_h</p:attrName>
                                        </p:attrNameLst>
                                      </p:cBhvr>
                                      <p:tavLst>
                                        <p:tav tm="0">
                                          <p:val>
                                            <p:strVal val="#ppt_h"/>
                                          </p:val>
                                        </p:tav>
                                        <p:tav tm="100000">
                                          <p:val>
                                            <p:strVal val="#ppt_h"/>
                                          </p:val>
                                        </p:tav>
                                      </p:tavLst>
                                    </p:anim>
                                    <p:animEffect transition="in" filter="fade">
                                      <p:cBhvr>
                                        <p:cTn id="31"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p:bldP spid="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04254"/>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9742" y="142884"/>
            <a:ext cx="702097" cy="1105620"/>
          </a:xfrm>
          <a:prstGeom prst="rect">
            <a:avLst/>
          </a:prstGeom>
        </p:spPr>
      </p:pic>
      <p:sp>
        <p:nvSpPr>
          <p:cNvPr id="12" name="文本框 13"/>
          <p:cNvSpPr txBox="1"/>
          <p:nvPr/>
        </p:nvSpPr>
        <p:spPr>
          <a:xfrm>
            <a:off x="1645969" y="202449"/>
            <a:ext cx="7000634" cy="769441"/>
          </a:xfrm>
          <a:prstGeom prst="rect">
            <a:avLst/>
          </a:prstGeom>
          <a:noFill/>
          <a:effectLst/>
        </p:spPr>
        <p:txBody>
          <a:bodyPr wrap="none" rtlCol="0">
            <a:spAutoFit/>
          </a:bodyPr>
          <a:lstStyle/>
          <a:p>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4.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Các</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cách</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cho</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một</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endParaRPr lang="zh-CN" altLang="en-US"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6" name="Rounded Rectangle 15"/>
          <p:cNvSpPr/>
          <p:nvPr/>
        </p:nvSpPr>
        <p:spPr>
          <a:xfrm>
            <a:off x="415140" y="199269"/>
            <a:ext cx="815689" cy="804592"/>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13871" y="1705715"/>
            <a:ext cx="1674254" cy="707886"/>
          </a:xfrm>
          <a:prstGeom prst="rect">
            <a:avLst/>
          </a:prstGeom>
          <a:noFill/>
        </p:spPr>
        <p:txBody>
          <a:bodyPr wrap="square" rtlCol="0">
            <a:spAutoFit/>
          </a:bodyPr>
          <a:lstStyle/>
          <a:p>
            <a:pPr algn="ctr"/>
            <a:r>
              <a:rPr lang="en-US" sz="2000" dirty="0" err="1">
                <a:solidFill>
                  <a:schemeClr val="accent6">
                    <a:lumMod val="75000"/>
                  </a:schemeClr>
                </a:solidFill>
                <a:latin typeface="Times New Roman" panose="02020603050405020304" pitchFamily="18" charset="0"/>
                <a:cs typeface="Times New Roman" panose="02020603050405020304" pitchFamily="18" charset="0"/>
              </a:rPr>
              <a:t>Phần</a:t>
            </a:r>
            <a:r>
              <a:rPr lang="en-US" sz="2000" dirty="0">
                <a:solidFill>
                  <a:schemeClr val="accent6">
                    <a:lumMod val="75000"/>
                  </a:schemeClr>
                </a:solidFill>
                <a:latin typeface="Times New Roman" panose="02020603050405020304" pitchFamily="18" charset="0"/>
                <a:cs typeface="Times New Roman" panose="02020603050405020304" pitchFamily="18" charset="0"/>
              </a:rPr>
              <a:t> 4 (SGK/6, 7)</a:t>
            </a:r>
          </a:p>
        </p:txBody>
      </p:sp>
      <p:pic>
        <p:nvPicPr>
          <p:cNvPr id="17" name="图片 5"/>
          <p:cNvPicPr>
            <a:picLocks noChangeAspect="1"/>
          </p:cNvPicPr>
          <p:nvPr/>
        </p:nvPicPr>
        <p:blipFill>
          <a:blip r:embed="rId7"/>
          <a:stretch>
            <a:fillRect/>
          </a:stretch>
        </p:blipFill>
        <p:spPr>
          <a:xfrm rot="288313">
            <a:off x="3547462" y="2140344"/>
            <a:ext cx="6401127" cy="4522191"/>
          </a:xfrm>
          <a:prstGeom prst="rect">
            <a:avLst/>
          </a:prstGeom>
        </p:spPr>
      </p:pic>
      <p:pic>
        <p:nvPicPr>
          <p:cNvPr id="18" name="图片 3"/>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319812" y="2523444"/>
            <a:ext cx="2500534" cy="2966321"/>
          </a:xfrm>
          <a:prstGeom prst="rect">
            <a:avLst/>
          </a:prstGeom>
        </p:spPr>
      </p:pic>
      <p:sp>
        <p:nvSpPr>
          <p:cNvPr id="19" name="文本框 6"/>
          <p:cNvSpPr txBox="1"/>
          <p:nvPr/>
        </p:nvSpPr>
        <p:spPr>
          <a:xfrm>
            <a:off x="5448762" y="2680847"/>
            <a:ext cx="2598527" cy="523220"/>
          </a:xfrm>
          <a:prstGeom prst="rect">
            <a:avLst/>
          </a:prstGeom>
          <a:noFill/>
        </p:spPr>
        <p:txBody>
          <a:bodyPr wrap="square" rtlCol="0">
            <a:spAutoFit/>
          </a:bodyPr>
          <a:lstStyle/>
          <a:p>
            <a:pPr algn="ctr"/>
            <a:r>
              <a:rPr lang="en-US" altLang="zh-CN" sz="2800" b="1" dirty="0">
                <a:solidFill>
                  <a:schemeClr val="accent5">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GHI NHỚ 2</a:t>
            </a:r>
            <a:endParaRPr lang="zh-CN" altLang="en-US" sz="2800" b="1" dirty="0">
              <a:solidFill>
                <a:schemeClr val="accent5">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0" name="文本框 7"/>
          <p:cNvSpPr txBox="1"/>
          <p:nvPr/>
        </p:nvSpPr>
        <p:spPr>
          <a:xfrm>
            <a:off x="4333776" y="3086583"/>
            <a:ext cx="5214865" cy="2308324"/>
          </a:xfrm>
          <a:prstGeom prst="rect">
            <a:avLst/>
          </a:prstGeom>
          <a:noFill/>
        </p:spPr>
        <p:txBody>
          <a:bodyPr wrap="square" rtlCol="0">
            <a:spAutoFit/>
          </a:bodyPr>
          <a:lstStyle/>
          <a:p>
            <a:pPr>
              <a:lnSpc>
                <a:spcPct val="150000"/>
              </a:lnSpc>
            </a:pPr>
            <a:r>
              <a:rPr lang="en-US" sz="2400" b="1" dirty="0">
                <a:latin typeface="+mj-lt"/>
              </a:rPr>
              <a:t>C</a:t>
            </a:r>
            <a:r>
              <a:rPr lang="vi-VN" sz="2400" dirty="0">
                <a:latin typeface="+mj-lt"/>
              </a:rPr>
              <a:t>ó hai cách cho một tập hợp:</a:t>
            </a:r>
            <a:endParaRPr lang="en-US" sz="2400" dirty="0">
              <a:latin typeface="+mj-lt"/>
            </a:endParaRPr>
          </a:p>
          <a:p>
            <a:pPr>
              <a:lnSpc>
                <a:spcPct val="150000"/>
              </a:lnSpc>
            </a:pPr>
            <a:r>
              <a:rPr lang="vi-VN" sz="2400" dirty="0">
                <a:latin typeface="+mj-lt"/>
              </a:rPr>
              <a:t>+ Liệt kê các </a:t>
            </a:r>
            <a:r>
              <a:rPr lang="en-US" sz="2400" dirty="0">
                <a:latin typeface="+mj-lt"/>
              </a:rPr>
              <a:t>…………………………..……..;</a:t>
            </a:r>
          </a:p>
          <a:p>
            <a:pPr>
              <a:lnSpc>
                <a:spcPct val="150000"/>
              </a:lnSpc>
            </a:pPr>
            <a:r>
              <a:rPr lang="vi-VN" sz="2400" dirty="0">
                <a:latin typeface="+mj-lt"/>
              </a:rPr>
              <a:t>+ </a:t>
            </a:r>
            <a:r>
              <a:rPr lang="en-US" sz="2400" dirty="0">
                <a:latin typeface="+mj-lt"/>
              </a:rPr>
              <a:t>……………………………………….</a:t>
            </a:r>
            <a:r>
              <a:rPr lang="vi-VN" sz="2400" dirty="0">
                <a:latin typeface="+mj-lt"/>
              </a:rPr>
              <a:t>các phần tử của tập hợp.</a:t>
            </a:r>
            <a:endParaRPr lang="zh-CN" altLang="en-US" sz="2400" dirty="0">
              <a:latin typeface="+mj-lt"/>
              <a:ea typeface="包图简圆体" panose="02010601030101010101" pitchFamily="2" charset="-122"/>
            </a:endParaRPr>
          </a:p>
        </p:txBody>
      </p:sp>
      <p:sp>
        <p:nvSpPr>
          <p:cNvPr id="5" name="TextBox 4"/>
          <p:cNvSpPr txBox="1"/>
          <p:nvPr/>
        </p:nvSpPr>
        <p:spPr>
          <a:xfrm>
            <a:off x="2815978" y="1318123"/>
            <a:ext cx="8934812" cy="492443"/>
          </a:xfrm>
          <a:prstGeom prst="rect">
            <a:avLst/>
          </a:prstGeom>
          <a:noFill/>
        </p:spPr>
        <p:txBody>
          <a:bodyPr wrap="square" rtlCol="0">
            <a:spAutoFit/>
          </a:bodyPr>
          <a:lstStyle/>
          <a:p>
            <a:r>
              <a:rPr lang="vi-VN" sz="2600" i="1" dirty="0">
                <a:solidFill>
                  <a:schemeClr val="tx2"/>
                </a:solidFill>
                <a:latin typeface="+mj-lt"/>
              </a:rPr>
              <a:t>Điền nội dung thích hợp vào dấu (…) để được kết luận đúng:</a:t>
            </a:r>
            <a:endParaRPr lang="en-US" sz="2600" i="1" dirty="0">
              <a:solidFill>
                <a:schemeClr val="tx2"/>
              </a:solidFill>
              <a:latin typeface="+mj-lt"/>
            </a:endParaRPr>
          </a:p>
        </p:txBody>
      </p:sp>
      <p:sp>
        <p:nvSpPr>
          <p:cNvPr id="6" name="TextBox 5"/>
          <p:cNvSpPr txBox="1"/>
          <p:nvPr/>
        </p:nvSpPr>
        <p:spPr>
          <a:xfrm>
            <a:off x="4603921" y="4260961"/>
            <a:ext cx="3374265" cy="461665"/>
          </a:xfrm>
          <a:prstGeom prst="rect">
            <a:avLst/>
          </a:prstGeom>
          <a:noFill/>
        </p:spPr>
        <p:txBody>
          <a:bodyPr wrap="square" rtlCol="0">
            <a:spAutoFit/>
          </a:bodyPr>
          <a:lstStyle/>
          <a:p>
            <a:r>
              <a:rPr lang="en-US" sz="2400" dirty="0">
                <a:solidFill>
                  <a:schemeClr val="accent2">
                    <a:lumMod val="75000"/>
                  </a:schemeClr>
                </a:solidFill>
                <a:latin typeface="Times New Roman" panose="02020603050405020304" pitchFamily="18" charset="0"/>
                <a:cs typeface="Times New Roman" panose="02020603050405020304" pitchFamily="18" charset="0"/>
              </a:rPr>
              <a:t>C</a:t>
            </a:r>
            <a:r>
              <a:rPr lang="vi-VN" sz="2400" dirty="0">
                <a:solidFill>
                  <a:schemeClr val="accent2">
                    <a:lumMod val="75000"/>
                  </a:schemeClr>
                </a:solidFill>
                <a:latin typeface="Times New Roman" panose="02020603050405020304" pitchFamily="18" charset="0"/>
                <a:cs typeface="Times New Roman" panose="02020603050405020304" pitchFamily="18" charset="0"/>
              </a:rPr>
              <a:t>hỉ </a:t>
            </a:r>
            <a:r>
              <a:rPr lang="vi-VN" sz="2400" dirty="0">
                <a:solidFill>
                  <a:schemeClr val="accent2">
                    <a:lumMod val="75000"/>
                  </a:schemeClr>
                </a:solidFill>
                <a:latin typeface="+mj-lt"/>
              </a:rPr>
              <a:t>ra tính chất đặc trưng </a:t>
            </a:r>
            <a:endParaRPr lang="en-US" sz="2400" dirty="0">
              <a:solidFill>
                <a:schemeClr val="accent2">
                  <a:lumMod val="75000"/>
                </a:schemeClr>
              </a:solidFill>
              <a:latin typeface="+mj-lt"/>
            </a:endParaRPr>
          </a:p>
        </p:txBody>
      </p:sp>
      <p:sp>
        <p:nvSpPr>
          <p:cNvPr id="7" name="TextBox 6"/>
          <p:cNvSpPr txBox="1"/>
          <p:nvPr/>
        </p:nvSpPr>
        <p:spPr>
          <a:xfrm>
            <a:off x="6020807" y="3704824"/>
            <a:ext cx="3527834" cy="461665"/>
          </a:xfrm>
          <a:prstGeom prst="rect">
            <a:avLst/>
          </a:prstGeom>
          <a:noFill/>
        </p:spPr>
        <p:txBody>
          <a:bodyPr wrap="square" rtlCol="0">
            <a:spAutoFit/>
          </a:bodyPr>
          <a:lstStyle/>
          <a:p>
            <a:r>
              <a:rPr lang="vi-VN" sz="2400" dirty="0">
                <a:solidFill>
                  <a:schemeClr val="accent2">
                    <a:lumMod val="75000"/>
                  </a:schemeClr>
                </a:solidFill>
                <a:latin typeface="+mj-lt"/>
              </a:rPr>
              <a:t>phần tử của tập hợp</a:t>
            </a:r>
            <a:endParaRPr lang="en-US" sz="2400" dirty="0">
              <a:solidFill>
                <a:schemeClr val="accent2">
                  <a:lumMod val="75000"/>
                </a:schemeClr>
              </a:solidFill>
              <a:latin typeface="+mj-lt"/>
            </a:endParaRPr>
          </a:p>
        </p:txBody>
      </p:sp>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880" y="2523444"/>
            <a:ext cx="2724884" cy="2724884"/>
          </a:xfrm>
          <a:prstGeom prst="rect">
            <a:avLst/>
          </a:prstGeom>
        </p:spPr>
      </p:pic>
      <p:pic>
        <p:nvPicPr>
          <p:cNvPr id="33" name="图片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81709" y="2252252"/>
            <a:ext cx="2911216" cy="2318387"/>
          </a:xfrm>
          <a:prstGeom prst="rect">
            <a:avLst/>
          </a:prstGeom>
        </p:spPr>
      </p:pic>
      <p:sp>
        <p:nvSpPr>
          <p:cNvPr id="35" name="文本框 16"/>
          <p:cNvSpPr txBox="1"/>
          <p:nvPr/>
        </p:nvSpPr>
        <p:spPr>
          <a:xfrm>
            <a:off x="4034228" y="1880276"/>
            <a:ext cx="2598527" cy="584775"/>
          </a:xfrm>
          <a:prstGeom prst="rect">
            <a:avLst/>
          </a:prstGeom>
          <a:noFill/>
        </p:spPr>
        <p:txBody>
          <a:bodyPr wrap="square" rtlCol="0">
            <a:spAutoFit/>
          </a:bodyPr>
          <a:lstStyle/>
          <a:p>
            <a:r>
              <a:rPr lang="en-US" altLang="zh-CN" sz="3200" b="1" dirty="0" err="1">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Cách</a:t>
            </a:r>
            <a:r>
              <a:rPr lang="en-US" altLang="zh-CN"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1</a:t>
            </a:r>
            <a:endParaRPr lang="zh-CN" altLang="en-US"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6" name="文本框 17"/>
          <p:cNvSpPr txBox="1"/>
          <p:nvPr/>
        </p:nvSpPr>
        <p:spPr>
          <a:xfrm>
            <a:off x="4034228" y="2427346"/>
            <a:ext cx="4817432" cy="661207"/>
          </a:xfrm>
          <a:prstGeom prst="rect">
            <a:avLst/>
          </a:prstGeom>
          <a:noFill/>
        </p:spPr>
        <p:txBody>
          <a:bodyPr wrap="square" rtlCol="0">
            <a:spAutoFit/>
          </a:bodyPr>
          <a:lstStyle/>
          <a:p>
            <a:pPr>
              <a:lnSpc>
                <a:spcPct val="150000"/>
              </a:lnSpc>
            </a:pP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hợp</a:t>
            </a:r>
            <a:endParaRPr lang="zh-CN" altLang="en-US"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endParaRPr>
          </a:p>
        </p:txBody>
      </p:sp>
      <p:sp>
        <p:nvSpPr>
          <p:cNvPr id="37" name="文本框 18"/>
          <p:cNvSpPr txBox="1"/>
          <p:nvPr/>
        </p:nvSpPr>
        <p:spPr>
          <a:xfrm>
            <a:off x="4136532" y="3455737"/>
            <a:ext cx="2598527" cy="584775"/>
          </a:xfrm>
          <a:prstGeom prst="rect">
            <a:avLst/>
          </a:prstGeom>
          <a:noFill/>
        </p:spPr>
        <p:txBody>
          <a:bodyPr wrap="square" rtlCol="0">
            <a:spAutoFit/>
          </a:bodyPr>
          <a:lstStyle/>
          <a:p>
            <a:r>
              <a:rPr lang="en-US" altLang="zh-CN" sz="3200" b="1" dirty="0" err="1">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Cách</a:t>
            </a:r>
            <a:r>
              <a:rPr lang="en-US" altLang="zh-CN"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2</a:t>
            </a:r>
            <a:endParaRPr lang="zh-CN" altLang="en-US"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8" name="文本框 19"/>
          <p:cNvSpPr txBox="1"/>
          <p:nvPr/>
        </p:nvSpPr>
        <p:spPr>
          <a:xfrm>
            <a:off x="3973899" y="4006385"/>
            <a:ext cx="7886797" cy="738664"/>
          </a:xfrm>
          <a:prstGeom prst="rect">
            <a:avLst/>
          </a:prstGeom>
          <a:noFill/>
        </p:spPr>
        <p:txBody>
          <a:bodyPr wrap="square" rtlCol="0">
            <a:spAutoFit/>
          </a:bodyPr>
          <a:lstStyle/>
          <a:p>
            <a:pPr>
              <a:lnSpc>
                <a:spcPct val="150000"/>
              </a:lnSpc>
            </a:pP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Chỉ</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ra</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tính</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chất</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đặc</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trưng</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cho</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hợp</a:t>
            </a:r>
            <a:endParaRPr lang="zh-CN" altLang="en-US"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endParaRPr>
          </a:p>
        </p:txBody>
      </p:sp>
      <p:sp>
        <p:nvSpPr>
          <p:cNvPr id="39" name="椭圆 28">
            <a:extLst>
              <a:ext uri="{FF2B5EF4-FFF2-40B4-BE49-F238E27FC236}">
                <a16:creationId xmlns:a16="http://schemas.microsoft.com/office/drawing/2014/main" id="{63380306-2B21-4C31-91F8-5F913DB7E6B2}"/>
              </a:ext>
            </a:extLst>
          </p:cNvPr>
          <p:cNvSpPr/>
          <p:nvPr/>
        </p:nvSpPr>
        <p:spPr>
          <a:xfrm>
            <a:off x="3732600" y="2131602"/>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29">
            <a:extLst>
              <a:ext uri="{FF2B5EF4-FFF2-40B4-BE49-F238E27FC236}">
                <a16:creationId xmlns:a16="http://schemas.microsoft.com/office/drawing/2014/main" id="{63380306-2B21-4C31-91F8-5F913DB7E6B2}"/>
              </a:ext>
            </a:extLst>
          </p:cNvPr>
          <p:cNvSpPr/>
          <p:nvPr/>
        </p:nvSpPr>
        <p:spPr>
          <a:xfrm>
            <a:off x="3792925" y="3650244"/>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69728" y="4449925"/>
            <a:ext cx="1478055" cy="1720692"/>
          </a:xfrm>
          <a:prstGeom prst="rect">
            <a:avLst/>
          </a:prstGeom>
        </p:spPr>
      </p:pic>
      <p:sp>
        <p:nvSpPr>
          <p:cNvPr id="44" name="Oval 107"/>
          <p:cNvSpPr>
            <a:spLocks noChangeArrowheads="1"/>
          </p:cNvSpPr>
          <p:nvPr/>
        </p:nvSpPr>
        <p:spPr bwMode="auto">
          <a:xfrm>
            <a:off x="10406943" y="4463641"/>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5" name="Clock hand spin">
            <a:extLst>
              <a:ext uri="{FF2B5EF4-FFF2-40B4-BE49-F238E27FC236}">
                <a16:creationId xmlns:a16="http://schemas.microsoft.com/office/drawing/2014/main" id="{BB0445D5-A6E5-40E7-BBDD-5E3EFA13BDED}"/>
              </a:ext>
            </a:extLst>
          </p:cNvPr>
          <p:cNvGrpSpPr/>
          <p:nvPr/>
        </p:nvGrpSpPr>
        <p:grpSpPr>
          <a:xfrm rot="1913727">
            <a:off x="10674436" y="4731349"/>
            <a:ext cx="1253942" cy="1204018"/>
            <a:chOff x="840573" y="2379277"/>
            <a:chExt cx="3829048" cy="3849975"/>
          </a:xfrm>
        </p:grpSpPr>
        <p:sp>
          <p:nvSpPr>
            <p:cNvPr id="46"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8" name="times up"/>
          <p:cNvGrpSpPr/>
          <p:nvPr/>
        </p:nvGrpSpPr>
        <p:grpSpPr>
          <a:xfrm>
            <a:off x="10806283" y="6356219"/>
            <a:ext cx="1184248" cy="450096"/>
            <a:chOff x="4284637" y="-304827"/>
            <a:chExt cx="2669678" cy="697560"/>
          </a:xfrm>
          <a:solidFill>
            <a:schemeClr val="accent1">
              <a:lumMod val="75000"/>
            </a:schemeClr>
          </a:solidFill>
        </p:grpSpPr>
        <p:sp>
          <p:nvSpPr>
            <p:cNvPr id="49" name="Rounded Rectangle 48"/>
            <p:cNvSpPr/>
            <p:nvPr/>
          </p:nvSpPr>
          <p:spPr>
            <a:xfrm>
              <a:off x="4317476" y="-304827"/>
              <a:ext cx="2636839" cy="6975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Times New Roman" panose="02020603050405020304" pitchFamily="18" charset="0"/>
                <a:cs typeface="Times New Roman" panose="02020603050405020304" pitchFamily="18" charset="0"/>
              </a:endParaRPr>
            </a:p>
          </p:txBody>
        </p:sp>
        <p:sp>
          <p:nvSpPr>
            <p:cNvPr id="50" name="Rounded Rectangle 49"/>
            <p:cNvSpPr/>
            <p:nvPr/>
          </p:nvSpPr>
          <p:spPr>
            <a:xfrm>
              <a:off x="4284637" y="-304827"/>
              <a:ext cx="2636837" cy="6975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imes New Roman" panose="02020603050405020304" pitchFamily="18" charset="0"/>
                  <a:cs typeface="Times New Roman" panose="02020603050405020304" pitchFamily="18" charset="0"/>
                </a:rPr>
                <a:t>HẾT GIỜ</a:t>
              </a:r>
            </a:p>
          </p:txBody>
        </p:sp>
      </p:grpSp>
      <p:sp>
        <p:nvSpPr>
          <p:cNvPr id="51" name="Rectangle 50"/>
          <p:cNvSpPr/>
          <p:nvPr/>
        </p:nvSpPr>
        <p:spPr>
          <a:xfrm>
            <a:off x="10920797" y="3781817"/>
            <a:ext cx="797700" cy="378583"/>
          </a:xfrm>
          <a:prstGeom prst="rect">
            <a:avLst/>
          </a:prstGeom>
          <a:solidFill>
            <a:schemeClr val="bg1"/>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b="1" dirty="0">
                <a:solidFill>
                  <a:schemeClr val="accent1">
                    <a:lumMod val="75000"/>
                  </a:schemeClr>
                </a:solidFill>
                <a:latin typeface="Times New Roman" panose="02020603050405020304" pitchFamily="18" charset="0"/>
                <a:cs typeface="Times New Roman" panose="02020603050405020304" pitchFamily="18" charset="0"/>
              </a:rPr>
              <a:t>START</a:t>
            </a:r>
          </a:p>
        </p:txBody>
      </p:sp>
      <p:sp>
        <p:nvSpPr>
          <p:cNvPr id="52" name="TextBox 51"/>
          <p:cNvSpPr txBox="1"/>
          <p:nvPr/>
        </p:nvSpPr>
        <p:spPr>
          <a:xfrm>
            <a:off x="11130863" y="5678502"/>
            <a:ext cx="341087" cy="369332"/>
          </a:xfrm>
          <a:prstGeom prst="rect">
            <a:avLst/>
          </a:prstGeom>
          <a:noFill/>
        </p:spPr>
        <p:txBody>
          <a:bodyPr wrap="square" rtlCol="0">
            <a:spAutoFit/>
          </a:bodyPr>
          <a:lstStyle/>
          <a:p>
            <a:r>
              <a:rPr lang="en-US" b="1" dirty="0">
                <a:solidFill>
                  <a:srgbClr val="99B2C8"/>
                </a:solidFill>
              </a:rPr>
              <a:t>6</a:t>
            </a:r>
          </a:p>
        </p:txBody>
      </p:sp>
      <p:sp>
        <p:nvSpPr>
          <p:cNvPr id="53" name="TextBox 52"/>
          <p:cNvSpPr txBox="1"/>
          <p:nvPr/>
        </p:nvSpPr>
        <p:spPr>
          <a:xfrm>
            <a:off x="11095555" y="4625042"/>
            <a:ext cx="495547" cy="369332"/>
          </a:xfrm>
          <a:prstGeom prst="rect">
            <a:avLst/>
          </a:prstGeom>
          <a:noFill/>
        </p:spPr>
        <p:txBody>
          <a:bodyPr wrap="square" rtlCol="0">
            <a:spAutoFit/>
          </a:bodyPr>
          <a:lstStyle/>
          <a:p>
            <a:r>
              <a:rPr lang="en-US" b="1" dirty="0">
                <a:solidFill>
                  <a:srgbClr val="99B2C8"/>
                </a:solidFill>
              </a:rPr>
              <a:t>12</a:t>
            </a:r>
          </a:p>
        </p:txBody>
      </p:sp>
    </p:spTree>
    <p:extLst>
      <p:ext uri="{BB962C8B-B14F-4D97-AF65-F5344CB8AC3E}">
        <p14:creationId xmlns:p14="http://schemas.microsoft.com/office/powerpoint/2010/main" val="812550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0"/>
                                        <p:tgtEl>
                                          <p:spTgt spid="16"/>
                                        </p:tgtEl>
                                      </p:cBhvr>
                                    </p:animEffect>
                                    <p:anim calcmode="lin" valueType="num">
                                      <p:cBhvr>
                                        <p:cTn id="8" dur="5000" fill="hold"/>
                                        <p:tgtEl>
                                          <p:spTgt spid="16"/>
                                        </p:tgtEl>
                                        <p:attrNameLst>
                                          <p:attrName>ppt_w</p:attrName>
                                        </p:attrNameLst>
                                      </p:cBhvr>
                                      <p:tavLst>
                                        <p:tav tm="0" fmla="#ppt_w*sin(2.5*pi*$)">
                                          <p:val>
                                            <p:fltVal val="0"/>
                                          </p:val>
                                        </p:tav>
                                        <p:tav tm="100000">
                                          <p:val>
                                            <p:fltVal val="1"/>
                                          </p:val>
                                        </p:tav>
                                      </p:tavLst>
                                    </p:anim>
                                    <p:anim calcmode="lin" valueType="num">
                                      <p:cBhvr>
                                        <p:cTn id="9" dur="5000" fill="hold"/>
                                        <p:tgtEl>
                                          <p:spTgt spid="16"/>
                                        </p:tgtEl>
                                        <p:attrNameLst>
                                          <p:attrName>ppt_h</p:attrName>
                                        </p:attrNameLst>
                                      </p:cBhvr>
                                      <p:tavLst>
                                        <p:tav tm="0">
                                          <p:val>
                                            <p:strVal val="#ppt_h"/>
                                          </p:val>
                                        </p:tav>
                                        <p:tav tm="100000">
                                          <p:val>
                                            <p:strVal val="#ppt_h"/>
                                          </p:val>
                                        </p:tav>
                                      </p:tavLst>
                                    </p:anim>
                                  </p:childTnLst>
                                </p:cTn>
                              </p:par>
                              <p:par>
                                <p:cTn id="10" presetID="17" presetClass="entr" presetSubtype="10" fill="hold" nodeType="withEffect">
                                  <p:stCondLst>
                                    <p:cond delay="250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250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18"/>
                                        </p:tgtEl>
                                      </p:cBhvr>
                                    </p:animEffect>
                                    <p:anim calcmode="lin" valueType="num">
                                      <p:cBhvr>
                                        <p:cTn id="22" dur="1000"/>
                                        <p:tgtEl>
                                          <p:spTgt spid="18"/>
                                        </p:tgtEl>
                                        <p:attrNameLst>
                                          <p:attrName>ppt_x</p:attrName>
                                        </p:attrNameLst>
                                      </p:cBhvr>
                                      <p:tavLst>
                                        <p:tav tm="0">
                                          <p:val>
                                            <p:strVal val="ppt_x"/>
                                          </p:val>
                                        </p:tav>
                                        <p:tav tm="100000">
                                          <p:val>
                                            <p:strVal val="ppt_x"/>
                                          </p:val>
                                        </p:tav>
                                      </p:tavLst>
                                    </p:anim>
                                    <p:anim calcmode="lin" valueType="num">
                                      <p:cBhvr>
                                        <p:cTn id="23" dur="1000"/>
                                        <p:tgtEl>
                                          <p:spTgt spid="18"/>
                                        </p:tgtEl>
                                        <p:attrNameLst>
                                          <p:attrName>ppt_y</p:attrName>
                                        </p:attrNameLst>
                                      </p:cBhvr>
                                      <p:tavLst>
                                        <p:tav tm="0">
                                          <p:val>
                                            <p:strVal val="ppt_y"/>
                                          </p:val>
                                        </p:tav>
                                        <p:tav tm="100000">
                                          <p:val>
                                            <p:strVal val="ppt_y+.1"/>
                                          </p:val>
                                        </p:tav>
                                      </p:tavLst>
                                    </p:anim>
                                    <p:set>
                                      <p:cBhvr>
                                        <p:cTn id="24" dur="1" fill="hold">
                                          <p:stCondLst>
                                            <p:cond delay="999"/>
                                          </p:stCondLst>
                                        </p:cTn>
                                        <p:tgtEl>
                                          <p:spTgt spid="18"/>
                                        </p:tgtEl>
                                        <p:attrNameLst>
                                          <p:attrName>style.visibility</p:attrName>
                                        </p:attrNameLst>
                                      </p:cBhvr>
                                      <p:to>
                                        <p:strVal val="hidden"/>
                                      </p:to>
                                    </p:set>
                                  </p:childTnLst>
                                </p:cTn>
                              </p:par>
                              <p:par>
                                <p:cTn id="25" presetID="42" presetClass="exit" presetSubtype="0" fill="hold" grpId="1" nodeType="withEffect">
                                  <p:stCondLst>
                                    <p:cond delay="0"/>
                                  </p:stCondLst>
                                  <p:childTnLst>
                                    <p:animEffect transition="out" filter="fade">
                                      <p:cBhvr>
                                        <p:cTn id="26" dur="1000"/>
                                        <p:tgtEl>
                                          <p:spTgt spid="2"/>
                                        </p:tgtEl>
                                      </p:cBhvr>
                                    </p:animEffect>
                                    <p:anim calcmode="lin" valueType="num">
                                      <p:cBhvr>
                                        <p:cTn id="27" dur="1000"/>
                                        <p:tgtEl>
                                          <p:spTgt spid="2"/>
                                        </p:tgtEl>
                                        <p:attrNameLst>
                                          <p:attrName>ppt_x</p:attrName>
                                        </p:attrNameLst>
                                      </p:cBhvr>
                                      <p:tavLst>
                                        <p:tav tm="0">
                                          <p:val>
                                            <p:strVal val="ppt_x"/>
                                          </p:val>
                                        </p:tav>
                                        <p:tav tm="100000">
                                          <p:val>
                                            <p:strVal val="ppt_x"/>
                                          </p:val>
                                        </p:tav>
                                      </p:tavLst>
                                    </p:anim>
                                    <p:anim calcmode="lin" valueType="num">
                                      <p:cBhvr>
                                        <p:cTn id="28" dur="1000"/>
                                        <p:tgtEl>
                                          <p:spTgt spid="2"/>
                                        </p:tgtEl>
                                        <p:attrNameLst>
                                          <p:attrName>ppt_y</p:attrName>
                                        </p:attrNameLst>
                                      </p:cBhvr>
                                      <p:tavLst>
                                        <p:tav tm="0">
                                          <p:val>
                                            <p:strVal val="ppt_y"/>
                                          </p:val>
                                        </p:tav>
                                        <p:tav tm="100000">
                                          <p:val>
                                            <p:strVal val="ppt_y+.1"/>
                                          </p:val>
                                        </p:tav>
                                      </p:tavLst>
                                    </p:anim>
                                    <p:set>
                                      <p:cBhvr>
                                        <p:cTn id="29" dur="1" fill="hold">
                                          <p:stCondLst>
                                            <p:cond delay="999"/>
                                          </p:stCondLst>
                                        </p:cTn>
                                        <p:tgtEl>
                                          <p:spTgt spid="2"/>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21" presetClass="entr" presetSubtype="1" fill="hold" nodeType="withEffect">
                                  <p:stCondLst>
                                    <p:cond delay="60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par>
                                <p:cTn id="43" presetID="21" presetClass="entr" presetSubtype="1" fill="hold" grpId="0" nodeType="withEffect">
                                  <p:stCondLst>
                                    <p:cond delay="600"/>
                                  </p:stCondLst>
                                  <p:childTnLst>
                                    <p:set>
                                      <p:cBhvr>
                                        <p:cTn id="44" dur="1" fill="hold">
                                          <p:stCondLst>
                                            <p:cond delay="0"/>
                                          </p:stCondLst>
                                        </p:cTn>
                                        <p:tgtEl>
                                          <p:spTgt spid="19"/>
                                        </p:tgtEl>
                                        <p:attrNameLst>
                                          <p:attrName>style.visibility</p:attrName>
                                        </p:attrNameLst>
                                      </p:cBhvr>
                                      <p:to>
                                        <p:strVal val="visible"/>
                                      </p:to>
                                    </p:set>
                                    <p:animEffect transition="in" filter="wheel(1)">
                                      <p:cBhvr>
                                        <p:cTn id="45" dur="2000"/>
                                        <p:tgtEl>
                                          <p:spTgt spid="19"/>
                                        </p:tgtEl>
                                      </p:cBhvr>
                                    </p:animEffect>
                                  </p:childTnLst>
                                </p:cTn>
                              </p:par>
                              <p:par>
                                <p:cTn id="46" presetID="21" presetClass="entr" presetSubtype="1" fill="hold" grpId="0" nodeType="withEffect">
                                  <p:stCondLst>
                                    <p:cond delay="600"/>
                                  </p:stCondLst>
                                  <p:childTnLst>
                                    <p:set>
                                      <p:cBhvr>
                                        <p:cTn id="47" dur="1" fill="hold">
                                          <p:stCondLst>
                                            <p:cond delay="0"/>
                                          </p:stCondLst>
                                        </p:cTn>
                                        <p:tgtEl>
                                          <p:spTgt spid="20"/>
                                        </p:tgtEl>
                                        <p:attrNameLst>
                                          <p:attrName>style.visibility</p:attrName>
                                        </p:attrNameLst>
                                      </p:cBhvr>
                                      <p:to>
                                        <p:strVal val="visible"/>
                                      </p:to>
                                    </p:set>
                                    <p:animEffect transition="in" filter="wheel(1)">
                                      <p:cBhvr>
                                        <p:cTn id="48" dur="2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000" fill="hold"/>
                                        <p:tgtEl>
                                          <p:spTgt spid="7"/>
                                        </p:tgtEl>
                                        <p:attrNameLst>
                                          <p:attrName>ppt_w</p:attrName>
                                        </p:attrNameLst>
                                      </p:cBhvr>
                                      <p:tavLst>
                                        <p:tav tm="0">
                                          <p:val>
                                            <p:strVal val="#ppt_w+.3"/>
                                          </p:val>
                                        </p:tav>
                                        <p:tav tm="100000">
                                          <p:val>
                                            <p:strVal val="#ppt_w"/>
                                          </p:val>
                                        </p:tav>
                                      </p:tavLst>
                                    </p:anim>
                                    <p:anim calcmode="lin" valueType="num">
                                      <p:cBhvr>
                                        <p:cTn id="54" dur="1000" fill="hold"/>
                                        <p:tgtEl>
                                          <p:spTgt spid="7"/>
                                        </p:tgtEl>
                                        <p:attrNameLst>
                                          <p:attrName>ppt_h</p:attrName>
                                        </p:attrNameLst>
                                      </p:cBhvr>
                                      <p:tavLst>
                                        <p:tav tm="0">
                                          <p:val>
                                            <p:strVal val="#ppt_h"/>
                                          </p:val>
                                        </p:tav>
                                        <p:tav tm="100000">
                                          <p:val>
                                            <p:strVal val="#ppt_h"/>
                                          </p:val>
                                        </p:tav>
                                      </p:tavLst>
                                    </p:anim>
                                    <p:animEffect transition="in" filter="fade">
                                      <p:cBhvr>
                                        <p:cTn id="55" dur="10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1000" fill="hold"/>
                                        <p:tgtEl>
                                          <p:spTgt spid="6"/>
                                        </p:tgtEl>
                                        <p:attrNameLst>
                                          <p:attrName>ppt_w</p:attrName>
                                        </p:attrNameLst>
                                      </p:cBhvr>
                                      <p:tavLst>
                                        <p:tav tm="0">
                                          <p:val>
                                            <p:strVal val="#ppt_w+.3"/>
                                          </p:val>
                                        </p:tav>
                                        <p:tav tm="100000">
                                          <p:val>
                                            <p:strVal val="#ppt_w"/>
                                          </p:val>
                                        </p:tav>
                                      </p:tavLst>
                                    </p:anim>
                                    <p:anim calcmode="lin" valueType="num">
                                      <p:cBhvr>
                                        <p:cTn id="61" dur="1000" fill="hold"/>
                                        <p:tgtEl>
                                          <p:spTgt spid="6"/>
                                        </p:tgtEl>
                                        <p:attrNameLst>
                                          <p:attrName>ppt_h</p:attrName>
                                        </p:attrNameLst>
                                      </p:cBhvr>
                                      <p:tavLst>
                                        <p:tav tm="0">
                                          <p:val>
                                            <p:strVal val="#ppt_h"/>
                                          </p:val>
                                        </p:tav>
                                        <p:tav tm="100000">
                                          <p:val>
                                            <p:strVal val="#ppt_h"/>
                                          </p:val>
                                        </p:tav>
                                      </p:tavLst>
                                    </p:anim>
                                    <p:animEffect transition="in" filter="fade">
                                      <p:cBhvr>
                                        <p:cTn id="62" dur="10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childTnLst>
                          </p:cTn>
                        </p:par>
                        <p:par>
                          <p:cTn id="93" fill="hold">
                            <p:stCondLst>
                              <p:cond delay="1000"/>
                            </p:stCondLst>
                            <p:childTnLst>
                              <p:par>
                                <p:cTn id="94" presetID="37" presetClass="entr" presetSubtype="0" fill="hold" grpId="0"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anim calcmode="lin" valueType="num">
                                      <p:cBhvr>
                                        <p:cTn id="97" dur="500" fill="hold"/>
                                        <p:tgtEl>
                                          <p:spTgt spid="39"/>
                                        </p:tgtEl>
                                        <p:attrNameLst>
                                          <p:attrName>ppt_x</p:attrName>
                                        </p:attrNameLst>
                                      </p:cBhvr>
                                      <p:tavLst>
                                        <p:tav tm="0">
                                          <p:val>
                                            <p:strVal val="#ppt_x"/>
                                          </p:val>
                                        </p:tav>
                                        <p:tav tm="100000">
                                          <p:val>
                                            <p:strVal val="#ppt_x"/>
                                          </p:val>
                                        </p:tav>
                                      </p:tavLst>
                                    </p:anim>
                                    <p:anim calcmode="lin" valueType="num">
                                      <p:cBhvr>
                                        <p:cTn id="98" dur="450" decel="100000" fill="hold"/>
                                        <p:tgtEl>
                                          <p:spTgt spid="39"/>
                                        </p:tgtEl>
                                        <p:attrNameLst>
                                          <p:attrName>ppt_y</p:attrName>
                                        </p:attrNameLst>
                                      </p:cBhvr>
                                      <p:tavLst>
                                        <p:tav tm="0">
                                          <p:val>
                                            <p:strVal val="#ppt_y+1"/>
                                          </p:val>
                                        </p:tav>
                                        <p:tav tm="100000">
                                          <p:val>
                                            <p:strVal val="#ppt_y-.03"/>
                                          </p:val>
                                        </p:tav>
                                      </p:tavLst>
                                    </p:anim>
                                    <p:anim calcmode="lin" valueType="num">
                                      <p:cBhvr>
                                        <p:cTn id="99" dur="50" accel="100000" fill="hold">
                                          <p:stCondLst>
                                            <p:cond delay="450"/>
                                          </p:stCondLst>
                                        </p:cTn>
                                        <p:tgtEl>
                                          <p:spTgt spid="39"/>
                                        </p:tgtEl>
                                        <p:attrNameLst>
                                          <p:attrName>ppt_y</p:attrName>
                                        </p:attrNameLst>
                                      </p:cBhvr>
                                      <p:tavLst>
                                        <p:tav tm="0">
                                          <p:val>
                                            <p:strVal val="#ppt_y-.03"/>
                                          </p:val>
                                        </p:tav>
                                        <p:tav tm="100000">
                                          <p:val>
                                            <p:strVal val="#ppt_y"/>
                                          </p:val>
                                        </p:tav>
                                      </p:tavLst>
                                    </p:anim>
                                  </p:childTnLst>
                                </p:cTn>
                              </p:par>
                              <p:par>
                                <p:cTn id="100" presetID="31" presetClass="entr" presetSubtype="0" fill="hold" grpId="1" nodeType="withEffect">
                                  <p:stCondLst>
                                    <p:cond delay="0"/>
                                  </p:stCondLst>
                                  <p:childTnLst>
                                    <p:set>
                                      <p:cBhvr>
                                        <p:cTn id="101" dur="1" fill="hold">
                                          <p:stCondLst>
                                            <p:cond delay="0"/>
                                          </p:stCondLst>
                                        </p:cTn>
                                        <p:tgtEl>
                                          <p:spTgt spid="39"/>
                                        </p:tgtEl>
                                        <p:attrNameLst>
                                          <p:attrName>style.visibility</p:attrName>
                                        </p:attrNameLst>
                                      </p:cBhvr>
                                      <p:to>
                                        <p:strVal val="visible"/>
                                      </p:to>
                                    </p:set>
                                    <p:anim calcmode="lin" valueType="num">
                                      <p:cBhvr>
                                        <p:cTn id="102" dur="500" fill="hold"/>
                                        <p:tgtEl>
                                          <p:spTgt spid="39"/>
                                        </p:tgtEl>
                                        <p:attrNameLst>
                                          <p:attrName>ppt_w</p:attrName>
                                        </p:attrNameLst>
                                      </p:cBhvr>
                                      <p:tavLst>
                                        <p:tav tm="0">
                                          <p:val>
                                            <p:fltVal val="0"/>
                                          </p:val>
                                        </p:tav>
                                        <p:tav tm="100000">
                                          <p:val>
                                            <p:strVal val="#ppt_w"/>
                                          </p:val>
                                        </p:tav>
                                      </p:tavLst>
                                    </p:anim>
                                    <p:anim calcmode="lin" valueType="num">
                                      <p:cBhvr>
                                        <p:cTn id="103" dur="500" fill="hold"/>
                                        <p:tgtEl>
                                          <p:spTgt spid="39"/>
                                        </p:tgtEl>
                                        <p:attrNameLst>
                                          <p:attrName>ppt_h</p:attrName>
                                        </p:attrNameLst>
                                      </p:cBhvr>
                                      <p:tavLst>
                                        <p:tav tm="0">
                                          <p:val>
                                            <p:fltVal val="0"/>
                                          </p:val>
                                        </p:tav>
                                        <p:tav tm="100000">
                                          <p:val>
                                            <p:strVal val="#ppt_h"/>
                                          </p:val>
                                        </p:tav>
                                      </p:tavLst>
                                    </p:anim>
                                    <p:anim calcmode="lin" valueType="num">
                                      <p:cBhvr>
                                        <p:cTn id="104" dur="500" fill="hold"/>
                                        <p:tgtEl>
                                          <p:spTgt spid="39"/>
                                        </p:tgtEl>
                                        <p:attrNameLst>
                                          <p:attrName>style.rotation</p:attrName>
                                        </p:attrNameLst>
                                      </p:cBhvr>
                                      <p:tavLst>
                                        <p:tav tm="0">
                                          <p:val>
                                            <p:fltVal val="90"/>
                                          </p:val>
                                        </p:tav>
                                        <p:tav tm="100000">
                                          <p:val>
                                            <p:fltVal val="0"/>
                                          </p:val>
                                        </p:tav>
                                      </p:tavLst>
                                    </p:anim>
                                    <p:animEffect transition="in" filter="fade">
                                      <p:cBhvr>
                                        <p:cTn id="105" dur="500"/>
                                        <p:tgtEl>
                                          <p:spTgt spid="39"/>
                                        </p:tgtEl>
                                      </p:cBhvr>
                                    </p:animEffect>
                                  </p:childTnLst>
                                </p:cTn>
                              </p:par>
                            </p:childTnLst>
                          </p:cTn>
                        </p:par>
                        <p:par>
                          <p:cTn id="106" fill="hold">
                            <p:stCondLst>
                              <p:cond delay="1500"/>
                            </p:stCondLst>
                            <p:childTnLst>
                              <p:par>
                                <p:cTn id="107" presetID="37" presetClass="entr" presetSubtype="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anim calcmode="lin" valueType="num">
                                      <p:cBhvr>
                                        <p:cTn id="110" dur="500" fill="hold"/>
                                        <p:tgtEl>
                                          <p:spTgt spid="40"/>
                                        </p:tgtEl>
                                        <p:attrNameLst>
                                          <p:attrName>ppt_x</p:attrName>
                                        </p:attrNameLst>
                                      </p:cBhvr>
                                      <p:tavLst>
                                        <p:tav tm="0">
                                          <p:val>
                                            <p:strVal val="#ppt_x"/>
                                          </p:val>
                                        </p:tav>
                                        <p:tav tm="100000">
                                          <p:val>
                                            <p:strVal val="#ppt_x"/>
                                          </p:val>
                                        </p:tav>
                                      </p:tavLst>
                                    </p:anim>
                                    <p:anim calcmode="lin" valueType="num">
                                      <p:cBhvr>
                                        <p:cTn id="111" dur="450" decel="100000" fill="hold"/>
                                        <p:tgtEl>
                                          <p:spTgt spid="40"/>
                                        </p:tgtEl>
                                        <p:attrNameLst>
                                          <p:attrName>ppt_y</p:attrName>
                                        </p:attrNameLst>
                                      </p:cBhvr>
                                      <p:tavLst>
                                        <p:tav tm="0">
                                          <p:val>
                                            <p:strVal val="#ppt_y+1"/>
                                          </p:val>
                                        </p:tav>
                                        <p:tav tm="100000">
                                          <p:val>
                                            <p:strVal val="#ppt_y-.03"/>
                                          </p:val>
                                        </p:tav>
                                      </p:tavLst>
                                    </p:anim>
                                    <p:anim calcmode="lin" valueType="num">
                                      <p:cBhvr>
                                        <p:cTn id="112"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3" presetID="31" presetClass="entr" presetSubtype="0" fill="hold" grpId="1"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90"/>
                                          </p:val>
                                        </p:tav>
                                        <p:tav tm="100000">
                                          <p:val>
                                            <p:fltVal val="0"/>
                                          </p:val>
                                        </p:tav>
                                      </p:tavLst>
                                    </p:anim>
                                    <p:animEffect transition="in" filter="fade">
                                      <p:cBhvr>
                                        <p:cTn id="118" dur="500"/>
                                        <p:tgtEl>
                                          <p:spTgt spid="40"/>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additive="base">
                                        <p:cTn id="123" dur="500" fill="hold"/>
                                        <p:tgtEl>
                                          <p:spTgt spid="35"/>
                                        </p:tgtEl>
                                        <p:attrNameLst>
                                          <p:attrName>ppt_x</p:attrName>
                                        </p:attrNameLst>
                                      </p:cBhvr>
                                      <p:tavLst>
                                        <p:tav tm="0">
                                          <p:val>
                                            <p:strVal val="#ppt_x"/>
                                          </p:val>
                                        </p:tav>
                                        <p:tav tm="100000">
                                          <p:val>
                                            <p:strVal val="#ppt_x"/>
                                          </p:val>
                                        </p:tav>
                                      </p:tavLst>
                                    </p:anim>
                                    <p:anim calcmode="lin" valueType="num">
                                      <p:cBhvr additive="base">
                                        <p:cTn id="124" dur="500" fill="hold"/>
                                        <p:tgtEl>
                                          <p:spTgt spid="35"/>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anim calcmode="lin" valueType="num">
                                      <p:cBhvr additive="base">
                                        <p:cTn id="127" dur="500" fill="hold"/>
                                        <p:tgtEl>
                                          <p:spTgt spid="36"/>
                                        </p:tgtEl>
                                        <p:attrNameLst>
                                          <p:attrName>ppt_x</p:attrName>
                                        </p:attrNameLst>
                                      </p:cBhvr>
                                      <p:tavLst>
                                        <p:tav tm="0">
                                          <p:val>
                                            <p:strVal val="#ppt_x"/>
                                          </p:val>
                                        </p:tav>
                                        <p:tav tm="100000">
                                          <p:val>
                                            <p:strVal val="#ppt_x"/>
                                          </p:val>
                                        </p:tav>
                                      </p:tavLst>
                                    </p:anim>
                                    <p:anim calcmode="lin" valueType="num">
                                      <p:cBhvr additive="base">
                                        <p:cTn id="12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7"/>
                                        </p:tgtEl>
                                        <p:attrNameLst>
                                          <p:attrName>style.visibility</p:attrName>
                                        </p:attrNameLst>
                                      </p:cBhvr>
                                      <p:to>
                                        <p:strVal val="visible"/>
                                      </p:to>
                                    </p:set>
                                    <p:anim calcmode="lin" valueType="num">
                                      <p:cBhvr additive="base">
                                        <p:cTn id="133" dur="500" fill="hold"/>
                                        <p:tgtEl>
                                          <p:spTgt spid="37"/>
                                        </p:tgtEl>
                                        <p:attrNameLst>
                                          <p:attrName>ppt_x</p:attrName>
                                        </p:attrNameLst>
                                      </p:cBhvr>
                                      <p:tavLst>
                                        <p:tav tm="0">
                                          <p:val>
                                            <p:strVal val="#ppt_x"/>
                                          </p:val>
                                        </p:tav>
                                        <p:tav tm="100000">
                                          <p:val>
                                            <p:strVal val="#ppt_x"/>
                                          </p:val>
                                        </p:tav>
                                      </p:tavLst>
                                    </p:anim>
                                    <p:anim calcmode="lin" valueType="num">
                                      <p:cBhvr additive="base">
                                        <p:cTn id="134" dur="500" fill="hold"/>
                                        <p:tgtEl>
                                          <p:spTgt spid="37"/>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8"/>
                                        </p:tgtEl>
                                        <p:attrNameLst>
                                          <p:attrName>style.visibility</p:attrName>
                                        </p:attrNameLst>
                                      </p:cBhvr>
                                      <p:to>
                                        <p:strVal val="visible"/>
                                      </p:to>
                                    </p:set>
                                    <p:anim calcmode="lin" valueType="num">
                                      <p:cBhvr additive="base">
                                        <p:cTn id="137" dur="500" fill="hold"/>
                                        <p:tgtEl>
                                          <p:spTgt spid="38"/>
                                        </p:tgtEl>
                                        <p:attrNameLst>
                                          <p:attrName>ppt_x</p:attrName>
                                        </p:attrNameLst>
                                      </p:cBhvr>
                                      <p:tavLst>
                                        <p:tav tm="0">
                                          <p:val>
                                            <p:strVal val="#ppt_x"/>
                                          </p:val>
                                        </p:tav>
                                        <p:tav tm="100000">
                                          <p:val>
                                            <p:strVal val="#ppt_x"/>
                                          </p:val>
                                        </p:tav>
                                      </p:tavLst>
                                    </p:anim>
                                    <p:anim calcmode="lin" valueType="num">
                                      <p:cBhvr additive="base">
                                        <p:cTn id="1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51"/>
                    </p:tgtEl>
                  </p:cond>
                </p:stCondLst>
                <p:endSync evt="end" delay="0">
                  <p:rtn val="all"/>
                </p:endSync>
                <p:childTnLst>
                  <p:par>
                    <p:cTn id="140" fill="hold">
                      <p:stCondLst>
                        <p:cond delay="0"/>
                      </p:stCondLst>
                      <p:childTnLst>
                        <p:par>
                          <p:cTn id="141" fill="hold">
                            <p:stCondLst>
                              <p:cond delay="0"/>
                            </p:stCondLst>
                            <p:childTnLst>
                              <p:par>
                                <p:cTn id="142" presetID="8" presetClass="emph" presetSubtype="0" fill="hold" nodeType="clickEffect">
                                  <p:stCondLst>
                                    <p:cond delay="0"/>
                                  </p:stCondLst>
                                  <p:childTnLst>
                                    <p:animRot by="21600000">
                                      <p:cBhvr>
                                        <p:cTn id="143" dur="30000" fill="hold"/>
                                        <p:tgtEl>
                                          <p:spTgt spid="45"/>
                                        </p:tgtEl>
                                        <p:attrNameLst>
                                          <p:attrName>r</p:attrName>
                                        </p:attrNameLst>
                                      </p:cBhvr>
                                    </p:animRot>
                                  </p:childTnLst>
                                </p:cTn>
                              </p:par>
                            </p:childTnLst>
                          </p:cTn>
                        </p:par>
                        <p:par>
                          <p:cTn id="144" fill="hold">
                            <p:stCondLst>
                              <p:cond delay="30000"/>
                            </p:stCondLst>
                            <p:childTnLst>
                              <p:par>
                                <p:cTn id="145" presetID="53" presetClass="entr" presetSubtype="16" fill="hold" nodeType="afterEffect">
                                  <p:stCondLst>
                                    <p:cond delay="0"/>
                                  </p:stCondLst>
                                  <p:childTnLst>
                                    <p:set>
                                      <p:cBhvr>
                                        <p:cTn id="146" dur="1" fill="hold">
                                          <p:stCondLst>
                                            <p:cond delay="0"/>
                                          </p:stCondLst>
                                        </p:cTn>
                                        <p:tgtEl>
                                          <p:spTgt spid="48"/>
                                        </p:tgtEl>
                                        <p:attrNameLst>
                                          <p:attrName>style.visibility</p:attrName>
                                        </p:attrNameLst>
                                      </p:cBhvr>
                                      <p:to>
                                        <p:strVal val="visible"/>
                                      </p:to>
                                    </p:set>
                                    <p:anim calcmode="lin" valueType="num">
                                      <p:cBhvr>
                                        <p:cTn id="147" dur="3000" fill="hold"/>
                                        <p:tgtEl>
                                          <p:spTgt spid="48"/>
                                        </p:tgtEl>
                                        <p:attrNameLst>
                                          <p:attrName>ppt_w</p:attrName>
                                        </p:attrNameLst>
                                      </p:cBhvr>
                                      <p:tavLst>
                                        <p:tav tm="0">
                                          <p:val>
                                            <p:fltVal val="0"/>
                                          </p:val>
                                        </p:tav>
                                        <p:tav tm="100000">
                                          <p:val>
                                            <p:strVal val="#ppt_w"/>
                                          </p:val>
                                        </p:tav>
                                      </p:tavLst>
                                    </p:anim>
                                    <p:anim calcmode="lin" valueType="num">
                                      <p:cBhvr>
                                        <p:cTn id="148" dur="3000" fill="hold"/>
                                        <p:tgtEl>
                                          <p:spTgt spid="48"/>
                                        </p:tgtEl>
                                        <p:attrNameLst>
                                          <p:attrName>ppt_h</p:attrName>
                                        </p:attrNameLst>
                                      </p:cBhvr>
                                      <p:tavLst>
                                        <p:tav tm="0">
                                          <p:val>
                                            <p:fltVal val="0"/>
                                          </p:val>
                                        </p:tav>
                                        <p:tav tm="100000">
                                          <p:val>
                                            <p:strVal val="#ppt_h"/>
                                          </p:val>
                                        </p:tav>
                                      </p:tavLst>
                                    </p:anim>
                                    <p:animEffect transition="in" filter="fade">
                                      <p:cBhvr>
                                        <p:cTn id="149" dur="3000"/>
                                        <p:tgtEl>
                                          <p:spTgt spid="48"/>
                                        </p:tgtEl>
                                      </p:cBhvr>
                                    </p:animEffect>
                                  </p:childTnLst>
                                  <p:subTnLst>
                                    <p:audio>
                                      <p:cMediaNode>
                                        <p:cTn display="0" masterRel="sameClick">
                                          <p:stCondLst>
                                            <p:cond evt="begin" delay="0">
                                              <p:tn val="14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childTnLst>
        </p:cTn>
      </p:par>
    </p:tnLst>
    <p:bldLst>
      <p:bldP spid="16" grpId="0" animBg="1"/>
      <p:bldP spid="2" grpId="0"/>
      <p:bldP spid="2" grpId="1"/>
      <p:bldP spid="19" grpId="0"/>
      <p:bldP spid="19" grpId="1"/>
      <p:bldP spid="20" grpId="0"/>
      <p:bldP spid="20" grpId="1"/>
      <p:bldP spid="5" grpId="0"/>
      <p:bldP spid="5" grpId="1"/>
      <p:bldP spid="6" grpId="0"/>
      <p:bldP spid="6" grpId="1"/>
      <p:bldP spid="7" grpId="0"/>
      <p:bldP spid="7" grpId="1"/>
      <p:bldP spid="35" grpId="0"/>
      <p:bldP spid="36" grpId="0"/>
      <p:bldP spid="37" grpId="0"/>
      <p:bldP spid="38" grpId="0"/>
      <p:bldP spid="39" grpId="0" animBg="1"/>
      <p:bldP spid="39" grpId="1" animBg="1"/>
      <p:bldP spid="40" grpId="0" animBg="1"/>
      <p:bldP spid="4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19" y="2131685"/>
            <a:ext cx="2591452" cy="3913094"/>
          </a:xfrm>
          <a:prstGeom prst="rect">
            <a:avLst/>
          </a:prstGeom>
        </p:spPr>
      </p:pic>
      <p:grpSp>
        <p:nvGrpSpPr>
          <p:cNvPr id="5" name="组合 7"/>
          <p:cNvGrpSpPr/>
          <p:nvPr/>
        </p:nvGrpSpPr>
        <p:grpSpPr>
          <a:xfrm>
            <a:off x="3688503" y="801489"/>
            <a:ext cx="295837" cy="4787942"/>
            <a:chOff x="4580480" y="1514926"/>
            <a:chExt cx="295837" cy="4787942"/>
          </a:xfrm>
        </p:grpSpPr>
        <p:cxnSp>
          <p:nvCxnSpPr>
            <p:cNvPr id="6" name="直接连接符 3"/>
            <p:cNvCxnSpPr/>
            <p:nvPr/>
          </p:nvCxnSpPr>
          <p:spPr>
            <a:xfrm>
              <a:off x="4728399" y="1514926"/>
              <a:ext cx="4966" cy="4787942"/>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7" name="椭圆 4"/>
            <p:cNvSpPr/>
            <p:nvPr/>
          </p:nvSpPr>
          <p:spPr>
            <a:xfrm>
              <a:off x="4580481" y="1580487"/>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5"/>
            <p:cNvSpPr/>
            <p:nvPr/>
          </p:nvSpPr>
          <p:spPr>
            <a:xfrm>
              <a:off x="4580480" y="4607402"/>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8"/>
          <p:cNvSpPr txBox="1"/>
          <p:nvPr/>
        </p:nvSpPr>
        <p:spPr>
          <a:xfrm>
            <a:off x="4173320" y="766782"/>
            <a:ext cx="2598527" cy="461665"/>
          </a:xfrm>
          <a:prstGeom prst="rect">
            <a:avLst/>
          </a:prstGeom>
          <a:noFill/>
        </p:spPr>
        <p:txBody>
          <a:bodyPr wrap="square" rtlCol="0">
            <a:spAutoFit/>
          </a:bodyPr>
          <a:lstStyle/>
          <a:p>
            <a:r>
              <a:rPr lang="en-US" altLang="zh-CN" sz="2400" b="1" dirty="0">
                <a:solidFill>
                  <a:srgbClr val="0F606B"/>
                </a:solidFill>
                <a:latin typeface="Times New Roman" panose="02020603050405020304" pitchFamily="18" charset="0"/>
                <a:ea typeface="字魂27号-布丁体" panose="00000500000000000000" pitchFamily="2" charset="-122"/>
                <a:cs typeface="Times New Roman" panose="02020603050405020304" pitchFamily="18" charset="0"/>
              </a:rPr>
              <a:t>BÀI TẬP 3</a:t>
            </a:r>
            <a:endParaRPr lang="zh-CN" altLang="en-US" sz="2400" b="1" dirty="0">
              <a:solidFill>
                <a:srgbClr val="0F606B"/>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2" name="文本框 10"/>
          <p:cNvSpPr txBox="1"/>
          <p:nvPr/>
        </p:nvSpPr>
        <p:spPr>
          <a:xfrm>
            <a:off x="4173320" y="3841164"/>
            <a:ext cx="2598527" cy="461665"/>
          </a:xfrm>
          <a:prstGeom prst="rect">
            <a:avLst/>
          </a:prstGeom>
          <a:noFill/>
        </p:spPr>
        <p:txBody>
          <a:bodyPr wrap="square" rtlCol="0">
            <a:spAutoFit/>
          </a:bodyPr>
          <a:lstStyle/>
          <a:p>
            <a:r>
              <a:rPr lang="en-US" altLang="zh-CN" sz="2400" b="1" dirty="0">
                <a:solidFill>
                  <a:srgbClr val="0F606B"/>
                </a:solidFill>
                <a:latin typeface="Times New Roman" panose="02020603050405020304" pitchFamily="18" charset="0"/>
                <a:ea typeface="字魂27号-布丁体" panose="00000500000000000000" pitchFamily="2" charset="-122"/>
                <a:cs typeface="Times New Roman" panose="02020603050405020304" pitchFamily="18" charset="0"/>
              </a:rPr>
              <a:t>BÀI TẬP 4</a:t>
            </a:r>
            <a:endParaRPr lang="zh-CN" altLang="en-US" sz="2400" b="1" dirty="0">
              <a:solidFill>
                <a:srgbClr val="0F606B"/>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文本框 11"/>
              <p:cNvSpPr txBox="1"/>
              <p:nvPr/>
            </p:nvSpPr>
            <p:spPr>
              <a:xfrm>
                <a:off x="4350521" y="4368776"/>
                <a:ext cx="7230690" cy="1200329"/>
              </a:xfrm>
              <a:prstGeom prst="rect">
                <a:avLst/>
              </a:prstGeom>
              <a:noFill/>
            </p:spPr>
            <p:txBody>
              <a:bodyPr wrap="square" rtlCol="0">
                <a:spAutoFit/>
              </a:bodyPr>
              <a:lstStyle/>
              <a:p>
                <a:pPr>
                  <a:lnSpc>
                    <a:spcPct val="150000"/>
                  </a:lnSpc>
                </a:pP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Viết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chữ</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xuất</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hiện</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trong</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400" b="0" i="0"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2020</m:t>
                    </m:r>
                  </m:oMath>
                </a14:m>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p>
              <a:p>
                <a:pPr algn="ctr">
                  <a:lnSpc>
                    <a:spcPct val="150000"/>
                  </a:lnSpc>
                </a:pP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p>
            </p:txBody>
          </p:sp>
        </mc:Choice>
        <mc:Fallback xmlns="">
          <p:sp>
            <p:nvSpPr>
              <p:cNvPr id="13" name="文本框 11"/>
              <p:cNvSpPr txBox="1">
                <a:spLocks noRot="1" noChangeAspect="1" noMove="1" noResize="1" noEditPoints="1" noAdjustHandles="1" noChangeArrowheads="1" noChangeShapeType="1" noTextEdit="1"/>
              </p:cNvSpPr>
              <p:nvPr/>
            </p:nvSpPr>
            <p:spPr>
              <a:xfrm>
                <a:off x="4350521" y="4368776"/>
                <a:ext cx="7230690" cy="1200329"/>
              </a:xfrm>
              <a:prstGeom prst="rect">
                <a:avLst/>
              </a:prstGeom>
              <a:blipFill rotWithShape="0">
                <a:blip r:embed="rId4"/>
                <a:stretch>
                  <a:fillRect l="-1349" b="-5584"/>
                </a:stretch>
              </a:blipFill>
            </p:spPr>
            <p:txBody>
              <a:bodyPr/>
              <a:lstStyle/>
              <a:p>
                <a:r>
                  <a:rPr lang="en-US">
                    <a:noFill/>
                  </a:rPr>
                  <a:t> </a:t>
                </a:r>
              </a:p>
            </p:txBody>
          </p:sp>
        </mc:Fallback>
      </mc:AlternateContent>
      <p:sp>
        <p:nvSpPr>
          <p:cNvPr id="19" name="Rounded Rectangle 18"/>
          <p:cNvSpPr/>
          <p:nvPr/>
        </p:nvSpPr>
        <p:spPr>
          <a:xfrm>
            <a:off x="10764933" y="263965"/>
            <a:ext cx="957522" cy="970591"/>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文本框 4"/>
              <p:cNvSpPr txBox="1"/>
              <p:nvPr/>
            </p:nvSpPr>
            <p:spPr>
              <a:xfrm>
                <a:off x="4061272" y="1333124"/>
                <a:ext cx="7407891" cy="2308324"/>
              </a:xfrm>
              <a:prstGeom prst="rect">
                <a:avLst/>
              </a:prstGeom>
              <a:noFill/>
            </p:spPr>
            <p:txBody>
              <a:bodyPr wrap="square" rtlCol="0">
                <a:spAutoFit/>
              </a:bodyPr>
              <a:lstStyle/>
              <a:p>
                <a:pPr>
                  <a:lnSpc>
                    <a:spcPct val="150000"/>
                  </a:lnSpc>
                </a:pPr>
                <a:r>
                  <a:rPr lang="vi-VN"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Cho </a:t>
                </a:r>
                <a14:m>
                  <m:oMath xmlns:m="http://schemas.openxmlformats.org/officeDocument/2006/math">
                    <m:r>
                      <a:rPr lang="en-US" altLang="zh-CN" sz="2400" b="0" i="1" smtClean="0">
                        <a:solidFill>
                          <a:schemeClr val="tx2"/>
                        </a:solidFill>
                        <a:latin typeface="Cambria Math" panose="02040503050406030204" pitchFamily="18" charset="0"/>
                        <a:ea typeface="包图简圆体" panose="02010601030101010101" pitchFamily="2" charset="-122"/>
                      </a:rPr>
                      <m:t>𝐶</m:t>
                    </m:r>
                    <m:r>
                      <a:rPr lang="en-US" altLang="zh-CN" sz="2400" b="0" i="1" smtClean="0">
                        <a:solidFill>
                          <a:schemeClr val="tx2"/>
                        </a:solidFill>
                        <a:latin typeface="Cambria Math" panose="02040503050406030204" pitchFamily="18" charset="0"/>
                        <a:ea typeface="包图简圆体" panose="02010601030101010101" pitchFamily="2" charset="-122"/>
                      </a:rPr>
                      <m:t>={</m:t>
                    </m:r>
                    <m:r>
                      <a:rPr lang="en-US" altLang="zh-CN" sz="2400" b="0" i="1" smtClean="0">
                        <a:solidFill>
                          <a:schemeClr val="tx2"/>
                        </a:solidFill>
                        <a:latin typeface="Cambria Math" panose="02040503050406030204" pitchFamily="18" charset="0"/>
                        <a:ea typeface="包图简圆体" panose="02010601030101010101" pitchFamily="2" charset="-122"/>
                      </a:rPr>
                      <m:t>𝑥</m:t>
                    </m:r>
                    <m:r>
                      <a:rPr lang="en-US" altLang="zh-CN" sz="2400" b="0" i="1" smtClean="0">
                        <a:solidFill>
                          <a:schemeClr val="tx2"/>
                        </a:solidFill>
                        <a:latin typeface="Cambria Math" panose="02040503050406030204" pitchFamily="18" charset="0"/>
                        <a:ea typeface="包图简圆体" panose="02010601030101010101" pitchFamily="2" charset="-122"/>
                      </a:rPr>
                      <m:t>|</m:t>
                    </m:r>
                    <m:r>
                      <a:rPr lang="en-US" altLang="zh-CN" sz="2400" b="0" i="1" smtClean="0">
                        <a:solidFill>
                          <a:schemeClr val="tx2"/>
                        </a:solidFill>
                        <a:latin typeface="Cambria Math" panose="02040503050406030204" pitchFamily="18" charset="0"/>
                        <a:ea typeface="包图简圆体" panose="02010601030101010101" pitchFamily="2" charset="-122"/>
                      </a:rPr>
                      <m:t>𝑥</m:t>
                    </m:r>
                  </m:oMath>
                </a14:m>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vi-VN"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là số tự nhiên chia cho</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400" b="0" i="1" smtClean="0">
                        <a:solidFill>
                          <a:schemeClr val="tx2"/>
                        </a:solidFill>
                        <a:latin typeface="Cambria Math" panose="02040503050406030204" pitchFamily="18" charset="0"/>
                        <a:ea typeface="包图简圆体" panose="02010601030101010101" pitchFamily="2" charset="-122"/>
                      </a:rPr>
                      <m:t>3</m:t>
                    </m:r>
                    <m:r>
                      <a:rPr lang="en-US" altLang="zh-CN" sz="2400" b="0" i="0" smtClean="0">
                        <a:solidFill>
                          <a:schemeClr val="tx2"/>
                        </a:solidFill>
                        <a:latin typeface="Cambria Math" panose="02040503050406030204" pitchFamily="18" charset="0"/>
                        <a:ea typeface="包图简圆体" panose="02010601030101010101" pitchFamily="2" charset="-122"/>
                      </a:rPr>
                      <m:t> </m:t>
                    </m:r>
                  </m:oMath>
                </a14:m>
                <a:r>
                  <a:rPr lang="vi-VN"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dư </a:t>
                </a:r>
                <a14:m>
                  <m:oMath xmlns:m="http://schemas.openxmlformats.org/officeDocument/2006/math">
                    <m:r>
                      <a:rPr lang="en-US" altLang="zh-CN" sz="2400" b="0" i="1" smtClean="0">
                        <a:solidFill>
                          <a:schemeClr val="tx2"/>
                        </a:solidFill>
                        <a:latin typeface="Cambria Math" panose="02040503050406030204" pitchFamily="18" charset="0"/>
                        <a:ea typeface="包图简圆体" panose="02010601030101010101" pitchFamily="2" charset="-122"/>
                      </a:rPr>
                      <m:t>1</m:t>
                    </m:r>
                  </m:oMath>
                </a14:m>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400">
                        <a:solidFill>
                          <a:schemeClr val="tx2"/>
                        </a:solidFill>
                        <a:latin typeface="Cambria Math" panose="02040503050406030204" pitchFamily="18" charset="0"/>
                        <a:ea typeface="包图简圆体" panose="02010601030101010101" pitchFamily="2" charset="-122"/>
                      </a:rPr>
                      <m:t>3&lt;</m:t>
                    </m:r>
                    <m:r>
                      <m:rPr>
                        <m:sty m:val="p"/>
                      </m:rPr>
                      <a:rPr lang="en-US" altLang="zh-CN" sz="2400">
                        <a:solidFill>
                          <a:schemeClr val="tx2"/>
                        </a:solidFill>
                        <a:latin typeface="Cambria Math" panose="02040503050406030204" pitchFamily="18" charset="0"/>
                        <a:ea typeface="包图简圆体" panose="02010601030101010101" pitchFamily="2" charset="-122"/>
                      </a:rPr>
                      <m:t>x</m:t>
                    </m:r>
                    <m:r>
                      <a:rPr lang="en-US" altLang="zh-CN" sz="2400">
                        <a:solidFill>
                          <a:schemeClr val="tx2"/>
                        </a:solidFill>
                        <a:latin typeface="Cambria Math" panose="02040503050406030204" pitchFamily="18" charset="0"/>
                        <a:ea typeface="包图简圆体" panose="02010601030101010101" pitchFamily="2" charset="-122"/>
                      </a:rPr>
                      <m:t>&lt;18}</m:t>
                    </m:r>
                  </m:oMath>
                </a14:m>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p>
              <a:p>
                <a:pPr>
                  <a:lnSpc>
                    <a:spcPct val="150000"/>
                  </a:lnSpc>
                </a:pPr>
                <a:r>
                  <a:rPr lang="vi-VN" altLang="zh-CN" sz="24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Hãy viết tập hợp </a:t>
                </a:r>
                <a14:m>
                  <m:oMath xmlns:m="http://schemas.openxmlformats.org/officeDocument/2006/math">
                    <m:r>
                      <a:rPr lang="en-US" altLang="zh-CN" sz="2400" b="0" i="1" smtClean="0">
                        <a:solidFill>
                          <a:schemeClr val="tx2"/>
                        </a:solidFill>
                        <a:latin typeface="Cambria Math" panose="02040503050406030204" pitchFamily="18" charset="0"/>
                        <a:ea typeface="包图简圆体" panose="02010601030101010101" pitchFamily="2" charset="-122"/>
                      </a:rPr>
                      <m:t>𝐶</m:t>
                    </m:r>
                  </m:oMath>
                </a14:m>
                <a:r>
                  <a:rPr lang="vi-VN" altLang="zh-CN" sz="24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bằng cách liệt kê các phần tử của tập hợp.</a:t>
                </a:r>
              </a:p>
              <a:p>
                <a:pPr algn="ctr">
                  <a:lnSpc>
                    <a:spcPct val="150000"/>
                  </a:lnSpc>
                </a:pPr>
                <a:r>
                  <a:rPr lang="vi-VN" altLang="zh-CN" sz="2400" dirty="0">
                    <a:solidFill>
                      <a:schemeClr val="tx2"/>
                    </a:solidFill>
                    <a:ea typeface="包图简圆体" panose="02010601030101010101" pitchFamily="2" charset="-122"/>
                  </a:rPr>
                  <a:t>…</a:t>
                </a:r>
                <a:r>
                  <a:rPr lang="vi-VN" altLang="zh-CN" sz="2400" dirty="0">
                    <a:solidFill>
                      <a:schemeClr val="tx2"/>
                    </a:solidFill>
                    <a:latin typeface="+mj-lt"/>
                    <a:ea typeface="包图简圆体" panose="02010601030101010101" pitchFamily="2" charset="-122"/>
                  </a:rPr>
                  <a:t>……………………………………..</a:t>
                </a:r>
              </a:p>
            </p:txBody>
          </p:sp>
        </mc:Choice>
        <mc:Fallback xmlns="">
          <p:sp>
            <p:nvSpPr>
              <p:cNvPr id="22" name="文本框 4"/>
              <p:cNvSpPr txBox="1">
                <a:spLocks noRot="1" noChangeAspect="1" noMove="1" noResize="1" noEditPoints="1" noAdjustHandles="1" noChangeArrowheads="1" noChangeShapeType="1" noTextEdit="1"/>
              </p:cNvSpPr>
              <p:nvPr/>
            </p:nvSpPr>
            <p:spPr>
              <a:xfrm>
                <a:off x="4061272" y="1333124"/>
                <a:ext cx="7407891" cy="2308324"/>
              </a:xfrm>
              <a:prstGeom prst="rect">
                <a:avLst/>
              </a:prstGeom>
              <a:blipFill rotWithShape="0">
                <a:blip r:embed="rId6"/>
                <a:stretch>
                  <a:fillRect l="-1235" r="-1317" b="-2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789003" y="3054780"/>
                <a:ext cx="4176524"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C3300"/>
                          </a:solidFill>
                          <a:latin typeface="Cambria Math" panose="02040503050406030204" pitchFamily="18" charset="0"/>
                        </a:rPr>
                        <m:t>𝐶</m:t>
                      </m:r>
                      <m:r>
                        <a:rPr lang="en-US" sz="2400" b="0" i="1" smtClean="0">
                          <a:solidFill>
                            <a:srgbClr val="CC3300"/>
                          </a:solidFill>
                          <a:latin typeface="Cambria Math" panose="02040503050406030204" pitchFamily="18" charset="0"/>
                        </a:rPr>
                        <m:t>={4;7;10;13;16}</m:t>
                      </m:r>
                    </m:oMath>
                  </m:oMathPara>
                </a14:m>
                <a:endParaRPr lang="en-US" sz="2400" dirty="0">
                  <a:solidFill>
                    <a:srgbClr val="CC33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789003" y="3054780"/>
                <a:ext cx="4176524" cy="461665"/>
              </a:xfrm>
              <a:prstGeom prst="rect">
                <a:avLst/>
              </a:prstGeom>
              <a:blipFill rotWithShape="0">
                <a:blip r:embed="rId7"/>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350521" y="4981211"/>
                <a:ext cx="6789038" cy="461665"/>
              </a:xfrm>
              <a:prstGeom prst="rect">
                <a:avLst/>
              </a:prstGeom>
            </p:spPr>
            <p:txBody>
              <a:bodyPr wrap="none">
                <a:spAutoFit/>
              </a:bodyPr>
              <a:lstStyle/>
              <a:p>
                <a:r>
                  <a:rPr lang="en-US" sz="2400" dirty="0">
                    <a:solidFill>
                      <a:srgbClr val="CC3300"/>
                    </a:solidFill>
                    <a:latin typeface="Times New Roman" panose="02020603050405020304" pitchFamily="18" charset="0"/>
                    <a:cs typeface="Times New Roman" panose="02020603050405020304" pitchFamily="18" charset="0"/>
                  </a:rPr>
                  <a:t>Tập </a:t>
                </a:r>
                <a:r>
                  <a:rPr lang="en-US" sz="2400" dirty="0" err="1">
                    <a:solidFill>
                      <a:srgbClr val="CC3300"/>
                    </a:solidFill>
                    <a:latin typeface="Times New Roman" panose="02020603050405020304" pitchFamily="18" charset="0"/>
                    <a:cs typeface="Times New Roman" panose="02020603050405020304" pitchFamily="18" charset="0"/>
                  </a:rPr>
                  <a:t>hợp</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các</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chữ</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số</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xuất</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hiện</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trong</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số</a:t>
                </a:r>
                <a:r>
                  <a:rPr lang="en-US" sz="2400" dirty="0">
                    <a:solidFill>
                      <a:srgbClr val="CC3300"/>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CC3300"/>
                        </a:solidFill>
                        <a:latin typeface="Cambria Math" panose="02040503050406030204" pitchFamily="18" charset="0"/>
                      </a:rPr>
                      <m:t>2020</m:t>
                    </m:r>
                  </m:oMath>
                </a14:m>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là</a:t>
                </a:r>
                <a:r>
                  <a:rPr lang="en-US" sz="2400" dirty="0">
                    <a:solidFill>
                      <a:srgbClr val="CC3300"/>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CC3300"/>
                        </a:solidFill>
                        <a:latin typeface="Cambria Math" panose="02040503050406030204" pitchFamily="18" charset="0"/>
                      </a:rPr>
                      <m:t>{0;2}</m:t>
                    </m:r>
                  </m:oMath>
                </a14:m>
                <a:r>
                  <a:rPr lang="en-US" sz="2400" dirty="0">
                    <a:solidFill>
                      <a:srgbClr val="CC3300"/>
                    </a:solidFill>
                    <a:latin typeface="Times New Roman" panose="02020603050405020304" pitchFamily="18" charset="0"/>
                    <a:cs typeface="Times New Roman" panose="02020603050405020304" pitchFamily="18" charset="0"/>
                  </a:rPr>
                  <a:t> </a:t>
                </a:r>
              </a:p>
            </p:txBody>
          </p:sp>
        </mc:Choice>
        <mc:Fallback xmlns="">
          <p:sp>
            <p:nvSpPr>
              <p:cNvPr id="24" name="Rectangle 23"/>
              <p:cNvSpPr>
                <a:spLocks noRot="1" noChangeAspect="1" noMove="1" noResize="1" noEditPoints="1" noAdjustHandles="1" noChangeArrowheads="1" noChangeShapeType="1" noTextEdit="1"/>
              </p:cNvSpPr>
              <p:nvPr/>
            </p:nvSpPr>
            <p:spPr>
              <a:xfrm>
                <a:off x="4350521" y="4981211"/>
                <a:ext cx="6789038" cy="461665"/>
              </a:xfrm>
              <a:prstGeom prst="rect">
                <a:avLst/>
              </a:prstGeom>
              <a:blipFill rotWithShape="0">
                <a:blip r:embed="rId8"/>
                <a:stretch>
                  <a:fillRect l="-1438" t="-10526" b="-28947"/>
                </a:stretch>
              </a:blipFill>
            </p:spPr>
            <p:txBody>
              <a:bodyPr/>
              <a:lstStyle/>
              <a:p>
                <a:r>
                  <a:rPr lang="en-US">
                    <a:noFill/>
                  </a:rPr>
                  <a:t> </a:t>
                </a:r>
              </a:p>
            </p:txBody>
          </p:sp>
        </mc:Fallback>
      </mc:AlternateContent>
      <p:sp>
        <p:nvSpPr>
          <p:cNvPr id="26" name="Oval Callout 25"/>
          <p:cNvSpPr/>
          <p:nvPr/>
        </p:nvSpPr>
        <p:spPr>
          <a:xfrm>
            <a:off x="1433906" y="2093048"/>
            <a:ext cx="1715632" cy="1173477"/>
          </a:xfrm>
          <a:prstGeom prst="wedgeEllipseCallou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a:solidFill>
                  <a:schemeClr val="tx2"/>
                </a:solidFill>
                <a:latin typeface="Times New Roman" panose="02020603050405020304" pitchFamily="18" charset="0"/>
                <a:cs typeface="Times New Roman" panose="02020603050405020304" pitchFamily="18" charset="0"/>
              </a:rPr>
              <a:t>PHIẾU HỌC TẬP</a:t>
            </a:r>
          </a:p>
        </p:txBody>
      </p:sp>
      <mc:AlternateContent xmlns:mc="http://schemas.openxmlformats.org/markup-compatibility/2006" xmlns:a14="http://schemas.microsoft.com/office/drawing/2010/main">
        <mc:Choice Requires="a14">
          <p:sp>
            <p:nvSpPr>
              <p:cNvPr id="29" name="TextBox 28"/>
              <p:cNvSpPr txBox="1"/>
              <p:nvPr/>
            </p:nvSpPr>
            <p:spPr>
              <a:xfrm>
                <a:off x="9557538" y="5786710"/>
                <a:ext cx="20236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2">
                              <a:lumMod val="50000"/>
                            </a:schemeClr>
                          </a:solidFill>
                          <a:latin typeface="Cambria Math" panose="02040503050406030204" pitchFamily="18" charset="0"/>
                        </a:rPr>
                        <m:t>{2;0;2;0}</m:t>
                      </m:r>
                    </m:oMath>
                  </m:oMathPara>
                </a14:m>
                <a:endParaRPr lang="en-US" sz="2800" dirty="0">
                  <a:solidFill>
                    <a:schemeClr val="accent2">
                      <a:lumMod val="50000"/>
                    </a:schemeClr>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9557538" y="5786710"/>
                <a:ext cx="2023673" cy="523220"/>
              </a:xfrm>
              <a:prstGeom prst="rect">
                <a:avLst/>
              </a:prstGeom>
              <a:blipFill rotWithShape="0">
                <a:blip r:embed="rId9"/>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1736" y="5589431"/>
            <a:ext cx="935275" cy="935275"/>
          </a:xfrm>
          <a:prstGeom prst="rect">
            <a:avLst/>
          </a:prstGeom>
        </p:spPr>
      </p:pic>
      <p:sp>
        <p:nvSpPr>
          <p:cNvPr id="31" name="TextBox 30"/>
          <p:cNvSpPr txBox="1"/>
          <p:nvPr/>
        </p:nvSpPr>
        <p:spPr>
          <a:xfrm>
            <a:off x="3836421" y="5694108"/>
            <a:ext cx="7857595" cy="830997"/>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Lưu</a:t>
            </a:r>
            <a:r>
              <a:rPr lang="en-US" sz="2400" b="1" dirty="0">
                <a:solidFill>
                  <a:srgbClr val="FF0000"/>
                </a:solidFill>
                <a:latin typeface="Times New Roman" panose="02020603050405020304" pitchFamily="18" charset="0"/>
                <a:cs typeface="Times New Roman" panose="02020603050405020304" pitchFamily="18" charset="0"/>
              </a:rPr>
              <a:t> ý: </a:t>
            </a:r>
            <a:r>
              <a:rPr lang="vi-VN" sz="2400" i="1" dirty="0">
                <a:latin typeface="Times New Roman" panose="02020603050405020304" pitchFamily="18" charset="0"/>
                <a:cs typeface="Times New Roman" panose="02020603050405020304" pitchFamily="18" charset="0"/>
              </a:rPr>
              <a:t>Liệt kê các phần tử của tập hợp </a:t>
            </a:r>
            <a:r>
              <a:rPr lang="vi-VN" sz="2400" i="1" dirty="0">
                <a:solidFill>
                  <a:srgbClr val="CC3300"/>
                </a:solidFill>
                <a:latin typeface="Times New Roman" panose="02020603050405020304" pitchFamily="18" charset="0"/>
                <a:cs typeface="Times New Roman" panose="02020603050405020304" pitchFamily="18" charset="0"/>
              </a:rPr>
              <a:t>khác</a:t>
            </a:r>
            <a:r>
              <a:rPr lang="vi-VN" sz="2400" i="1" dirty="0">
                <a:latin typeface="Times New Roman" panose="02020603050405020304" pitchFamily="18" charset="0"/>
                <a:cs typeface="Times New Roman" panose="02020603050405020304" pitchFamily="18" charset="0"/>
              </a:rPr>
              <a:t> với viết tập hợp bằng phương pháp liệt kê.</a:t>
            </a:r>
            <a:endParaRPr lang="en-US" sz="2400" dirty="0">
              <a:latin typeface="Times New Roman" panose="02020603050405020304" pitchFamily="18" charset="0"/>
              <a:cs typeface="Times New Roman" panose="02020603050405020304" pitchFamily="18" charset="0"/>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591241">
            <a:off x="149207" y="267231"/>
            <a:ext cx="1336902" cy="1411554"/>
            <a:chOff x="840573" y="2379277"/>
            <a:chExt cx="3829048" cy="3849975"/>
          </a:xfrm>
        </p:grpSpPr>
        <p:sp>
          <p:nvSpPr>
            <p:cNvPr id="32"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74" y="137131"/>
            <a:ext cx="1767092" cy="1681420"/>
          </a:xfrm>
          <a:prstGeom prst="rect">
            <a:avLst/>
          </a:prstGeom>
        </p:spPr>
      </p:pic>
      <p:grpSp>
        <p:nvGrpSpPr>
          <p:cNvPr id="35" name="times up"/>
          <p:cNvGrpSpPr/>
          <p:nvPr/>
        </p:nvGrpSpPr>
        <p:grpSpPr>
          <a:xfrm>
            <a:off x="1697718" y="768466"/>
            <a:ext cx="1534313" cy="564658"/>
            <a:chOff x="4284637" y="-304827"/>
            <a:chExt cx="2669678" cy="697560"/>
          </a:xfrm>
        </p:grpSpPr>
        <p:sp>
          <p:nvSpPr>
            <p:cNvPr id="36" name="Rounded Rectangle 35"/>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2"/>
                </a:solidFill>
                <a:latin typeface="Arial" panose="020B0604020202020204" pitchFamily="34" charset="0"/>
                <a:cs typeface="Arial" panose="020B0604020202020204" pitchFamily="34" charset="0"/>
              </a:endParaRPr>
            </a:p>
          </p:txBody>
        </p:sp>
        <p:sp>
          <p:nvSpPr>
            <p:cNvPr id="37" name="Rounded Rectangle 36"/>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tx2"/>
                  </a:solidFill>
                  <a:latin typeface="Times New Roman" panose="02020603050405020304" pitchFamily="18" charset="0"/>
                  <a:cs typeface="Times New Roman" panose="02020603050405020304" pitchFamily="18" charset="0"/>
                </a:rPr>
                <a:t>Hết</a:t>
              </a:r>
              <a:r>
                <a:rPr lang="en-GB" sz="2800" b="1" dirty="0">
                  <a:solidFill>
                    <a:schemeClr val="tx2"/>
                  </a:solidFill>
                  <a:latin typeface="Times New Roman" panose="02020603050405020304" pitchFamily="18" charset="0"/>
                  <a:cs typeface="Times New Roman" panose="02020603050405020304" pitchFamily="18" charset="0"/>
                </a:rPr>
                <a:t> </a:t>
              </a:r>
              <a:r>
                <a:rPr lang="en-GB" sz="2800" b="1" dirty="0" err="1">
                  <a:solidFill>
                    <a:schemeClr val="tx2"/>
                  </a:solidFill>
                  <a:latin typeface="Times New Roman" panose="02020603050405020304" pitchFamily="18" charset="0"/>
                  <a:cs typeface="Times New Roman" panose="02020603050405020304" pitchFamily="18" charset="0"/>
                </a:rPr>
                <a:t>Giờ</a:t>
              </a:r>
              <a:endParaRPr lang="en-GB" sz="2800" b="1" dirty="0">
                <a:solidFill>
                  <a:schemeClr val="tx2"/>
                </a:solidFill>
                <a:latin typeface="Times New Roman" panose="02020603050405020304" pitchFamily="18" charset="0"/>
                <a:cs typeface="Times New Roman" panose="02020603050405020304" pitchFamily="18" charset="0"/>
              </a:endParaRPr>
            </a:p>
          </p:txBody>
        </p:sp>
      </p:grpSp>
      <p:sp>
        <p:nvSpPr>
          <p:cNvPr id="38" name="Rectangle 37"/>
          <p:cNvSpPr/>
          <p:nvPr/>
        </p:nvSpPr>
        <p:spPr>
          <a:xfrm>
            <a:off x="1857942" y="263965"/>
            <a:ext cx="1094175" cy="378583"/>
          </a:xfrm>
          <a:prstGeom prst="rect">
            <a:avLst/>
          </a:prstGeom>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chemeClr val="tx2"/>
                </a:solidFill>
                <a:latin typeface="Times New Roman" panose="02020603050405020304" pitchFamily="18" charset="0"/>
                <a:cs typeface="Times New Roman" panose="02020603050405020304" pitchFamily="18" charset="0"/>
              </a:rPr>
              <a:t>START</a:t>
            </a:r>
          </a:p>
        </p:txBody>
      </p:sp>
    </p:spTree>
    <p:extLst>
      <p:ext uri="{BB962C8B-B14F-4D97-AF65-F5344CB8AC3E}">
        <p14:creationId xmlns:p14="http://schemas.microsoft.com/office/powerpoint/2010/main" val="341244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Horizontal)">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10" presetClass="entr" presetSubtype="0" fill="hold" grpId="0" nodeType="withEffect">
                                  <p:stCondLst>
                                    <p:cond delay="0"/>
                                  </p:stCondLst>
                                  <p:iterate type="lt">
                                    <p:tmPct val="10000"/>
                                  </p:iterate>
                                  <p:childTnLst>
                                    <p:set>
                                      <p:cBhvr>
                                        <p:cTn id="20" dur="1" fill="hold">
                                          <p:stCondLst>
                                            <p:cond delay="0"/>
                                          </p:stCondLst>
                                        </p:cTn>
                                        <p:tgtEl>
                                          <p:spTgt spid="22"/>
                                        </p:tgtEl>
                                        <p:attrNameLst>
                                          <p:attrName>style.visibility</p:attrName>
                                        </p:attrNameLst>
                                      </p:cBhvr>
                                      <p:to>
                                        <p:strVal val="visible"/>
                                      </p:to>
                                    </p:set>
                                    <p:animEffect transition="in" filter="fade">
                                      <p:cBhvr>
                                        <p:cTn id="21" dur="300"/>
                                        <p:tgtEl>
                                          <p:spTgt spid="22"/>
                                        </p:tgtEl>
                                      </p:cBhvr>
                                    </p:animEffect>
                                  </p:childTnLst>
                                </p:cTn>
                              </p:par>
                            </p:childTnLst>
                          </p:cTn>
                        </p:par>
                        <p:par>
                          <p:cTn id="22" fill="hold">
                            <p:stCondLst>
                              <p:cond delay="439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489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2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strVal val="#ppt_w+.3"/>
                                          </p:val>
                                        </p:tav>
                                        <p:tav tm="100000">
                                          <p:val>
                                            <p:strVal val="#ppt_w"/>
                                          </p:val>
                                        </p:tav>
                                      </p:tavLst>
                                    </p:anim>
                                    <p:anim calcmode="lin" valueType="num">
                                      <p:cBhvr>
                                        <p:cTn id="44" dur="1000" fill="hold"/>
                                        <p:tgtEl>
                                          <p:spTgt spid="24"/>
                                        </p:tgtEl>
                                        <p:attrNameLst>
                                          <p:attrName>ppt_h</p:attrName>
                                        </p:attrNameLst>
                                      </p:cBhvr>
                                      <p:tavLst>
                                        <p:tav tm="0">
                                          <p:val>
                                            <p:strVal val="#ppt_h"/>
                                          </p:val>
                                        </p:tav>
                                        <p:tav tm="100000">
                                          <p:val>
                                            <p:strVal val="#ppt_h"/>
                                          </p:val>
                                        </p:tav>
                                      </p:tavLst>
                                    </p:anim>
                                    <p:animEffect transition="in" filter="fade">
                                      <p:cBhvr>
                                        <p:cTn id="45" dur="10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1000" fill="hold"/>
                                        <p:tgtEl>
                                          <p:spTgt spid="29"/>
                                        </p:tgtEl>
                                        <p:attrNameLst>
                                          <p:attrName>ppt_w</p:attrName>
                                        </p:attrNameLst>
                                      </p:cBhvr>
                                      <p:tavLst>
                                        <p:tav tm="0">
                                          <p:val>
                                            <p:strVal val="#ppt_w*0.70"/>
                                          </p:val>
                                        </p:tav>
                                        <p:tav tm="100000">
                                          <p:val>
                                            <p:strVal val="#ppt_w"/>
                                          </p:val>
                                        </p:tav>
                                      </p:tavLst>
                                    </p:anim>
                                    <p:anim calcmode="lin" valueType="num">
                                      <p:cBhvr>
                                        <p:cTn id="51" dur="1000" fill="hold"/>
                                        <p:tgtEl>
                                          <p:spTgt spid="29"/>
                                        </p:tgtEl>
                                        <p:attrNameLst>
                                          <p:attrName>ppt_h</p:attrName>
                                        </p:attrNameLst>
                                      </p:cBhvr>
                                      <p:tavLst>
                                        <p:tav tm="0">
                                          <p:val>
                                            <p:strVal val="#ppt_h"/>
                                          </p:val>
                                        </p:tav>
                                        <p:tav tm="100000">
                                          <p:val>
                                            <p:strVal val="#ppt_h"/>
                                          </p:val>
                                        </p:tav>
                                      </p:tavLst>
                                    </p:anim>
                                    <p:animEffect transition="in" filter="fade">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xit" presetSubtype="0" fill="hold" grpId="1" nodeType="clickEffect">
                                  <p:stCondLst>
                                    <p:cond delay="0"/>
                                  </p:stCondLst>
                                  <p:childTnLst>
                                    <p:anim calcmode="lin" valueType="num">
                                      <p:cBhvr>
                                        <p:cTn id="63" dur="1000"/>
                                        <p:tgtEl>
                                          <p:spTgt spid="29"/>
                                        </p:tgtEl>
                                        <p:attrNameLst>
                                          <p:attrName>ppt_w</p:attrName>
                                        </p:attrNameLst>
                                      </p:cBhvr>
                                      <p:tavLst>
                                        <p:tav tm="0">
                                          <p:val>
                                            <p:strVal val="ppt_w"/>
                                          </p:val>
                                        </p:tav>
                                        <p:tav tm="100000">
                                          <p:val>
                                            <p:fltVal val="0"/>
                                          </p:val>
                                        </p:tav>
                                      </p:tavLst>
                                    </p:anim>
                                    <p:anim calcmode="lin" valueType="num">
                                      <p:cBhvr>
                                        <p:cTn id="64" dur="1000"/>
                                        <p:tgtEl>
                                          <p:spTgt spid="29"/>
                                        </p:tgtEl>
                                        <p:attrNameLst>
                                          <p:attrName>ppt_h</p:attrName>
                                        </p:attrNameLst>
                                      </p:cBhvr>
                                      <p:tavLst>
                                        <p:tav tm="0">
                                          <p:val>
                                            <p:strVal val="ppt_h"/>
                                          </p:val>
                                        </p:tav>
                                        <p:tav tm="100000">
                                          <p:val>
                                            <p:fltVal val="0"/>
                                          </p:val>
                                        </p:tav>
                                      </p:tavLst>
                                    </p:anim>
                                    <p:anim calcmode="lin" valueType="num">
                                      <p:cBhvr>
                                        <p:cTn id="65" dur="1000"/>
                                        <p:tgtEl>
                                          <p:spTgt spid="29"/>
                                        </p:tgtEl>
                                        <p:attrNameLst>
                                          <p:attrName>style.rotation</p:attrName>
                                        </p:attrNameLst>
                                      </p:cBhvr>
                                      <p:tavLst>
                                        <p:tav tm="0">
                                          <p:val>
                                            <p:fltVal val="0"/>
                                          </p:val>
                                        </p:tav>
                                        <p:tav tm="100000">
                                          <p:val>
                                            <p:fltVal val="90"/>
                                          </p:val>
                                        </p:tav>
                                      </p:tavLst>
                                    </p:anim>
                                    <p:animEffect transition="out" filter="fade">
                                      <p:cBhvr>
                                        <p:cTn id="66" dur="1000"/>
                                        <p:tgtEl>
                                          <p:spTgt spid="29"/>
                                        </p:tgtEl>
                                      </p:cBhvr>
                                    </p:animEffect>
                                    <p:set>
                                      <p:cBhvr>
                                        <p:cTn id="67" dur="1" fill="hold">
                                          <p:stCondLst>
                                            <p:cond delay="999"/>
                                          </p:stCondLst>
                                        </p:cTn>
                                        <p:tgtEl>
                                          <p:spTgt spid="29"/>
                                        </p:tgtEl>
                                        <p:attrNameLst>
                                          <p:attrName>style.visibility</p:attrName>
                                        </p:attrNameLst>
                                      </p:cBhvr>
                                      <p:to>
                                        <p:strVal val="hidden"/>
                                      </p:to>
                                    </p:set>
                                  </p:childTnLst>
                                </p:cTn>
                              </p:par>
                              <p:par>
                                <p:cTn id="68" presetID="31" presetClass="exit" presetSubtype="0" fill="hold" nodeType="withEffect">
                                  <p:stCondLst>
                                    <p:cond delay="0"/>
                                  </p:stCondLst>
                                  <p:childTnLst>
                                    <p:anim calcmode="lin" valueType="num">
                                      <p:cBhvr>
                                        <p:cTn id="69" dur="1000"/>
                                        <p:tgtEl>
                                          <p:spTgt spid="30"/>
                                        </p:tgtEl>
                                        <p:attrNameLst>
                                          <p:attrName>ppt_w</p:attrName>
                                        </p:attrNameLst>
                                      </p:cBhvr>
                                      <p:tavLst>
                                        <p:tav tm="0">
                                          <p:val>
                                            <p:strVal val="ppt_w"/>
                                          </p:val>
                                        </p:tav>
                                        <p:tav tm="100000">
                                          <p:val>
                                            <p:fltVal val="0"/>
                                          </p:val>
                                        </p:tav>
                                      </p:tavLst>
                                    </p:anim>
                                    <p:anim calcmode="lin" valueType="num">
                                      <p:cBhvr>
                                        <p:cTn id="70" dur="1000"/>
                                        <p:tgtEl>
                                          <p:spTgt spid="30"/>
                                        </p:tgtEl>
                                        <p:attrNameLst>
                                          <p:attrName>ppt_h</p:attrName>
                                        </p:attrNameLst>
                                      </p:cBhvr>
                                      <p:tavLst>
                                        <p:tav tm="0">
                                          <p:val>
                                            <p:strVal val="ppt_h"/>
                                          </p:val>
                                        </p:tav>
                                        <p:tav tm="100000">
                                          <p:val>
                                            <p:fltVal val="0"/>
                                          </p:val>
                                        </p:tav>
                                      </p:tavLst>
                                    </p:anim>
                                    <p:anim calcmode="lin" valueType="num">
                                      <p:cBhvr>
                                        <p:cTn id="71" dur="1000"/>
                                        <p:tgtEl>
                                          <p:spTgt spid="30"/>
                                        </p:tgtEl>
                                        <p:attrNameLst>
                                          <p:attrName>style.rotation</p:attrName>
                                        </p:attrNameLst>
                                      </p:cBhvr>
                                      <p:tavLst>
                                        <p:tav tm="0">
                                          <p:val>
                                            <p:fltVal val="0"/>
                                          </p:val>
                                        </p:tav>
                                        <p:tav tm="100000">
                                          <p:val>
                                            <p:fltVal val="90"/>
                                          </p:val>
                                        </p:tav>
                                      </p:tavLst>
                                    </p:anim>
                                    <p:animEffect transition="out" filter="fade">
                                      <p:cBhvr>
                                        <p:cTn id="72" dur="1000"/>
                                        <p:tgtEl>
                                          <p:spTgt spid="30"/>
                                        </p:tgtEl>
                                      </p:cBhvr>
                                    </p:animEffect>
                                    <p:set>
                                      <p:cBhvr>
                                        <p:cTn id="73" dur="1" fill="hold">
                                          <p:stCondLst>
                                            <p:cond delay="999"/>
                                          </p:stCondLst>
                                        </p:cTn>
                                        <p:tgtEl>
                                          <p:spTgt spid="3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3" presetClass="entr" presetSubtype="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
                                        <p:tgtEl>
                                          <p:spTgt spid="31"/>
                                        </p:tgtEl>
                                      </p:cBhvr>
                                    </p:animEffect>
                                    <p:anim calcmode="lin" valueType="num">
                                      <p:cBhvr>
                                        <p:cTn id="79" dur="400" fill="hold"/>
                                        <p:tgtEl>
                                          <p:spTgt spid="31"/>
                                        </p:tgtEl>
                                        <p:attrNameLst>
                                          <p:attrName>ppt_x</p:attrName>
                                        </p:attrNameLst>
                                      </p:cBhvr>
                                      <p:tavLst>
                                        <p:tav tm="0">
                                          <p:val>
                                            <p:strVal val="#ppt_x"/>
                                          </p:val>
                                        </p:tav>
                                        <p:tav tm="100000">
                                          <p:val>
                                            <p:strVal val="#ppt_x"/>
                                          </p:val>
                                        </p:tav>
                                      </p:tavLst>
                                    </p:anim>
                                    <p:anim calcmode="lin" valueType="num">
                                      <p:cBhvr>
                                        <p:cTn id="80" dur="400" fill="hold"/>
                                        <p:tgtEl>
                                          <p:spTgt spid="31"/>
                                        </p:tgtEl>
                                        <p:attrNameLst>
                                          <p:attrName>ppt_y</p:attrName>
                                        </p:attrNameLst>
                                      </p:cBhvr>
                                      <p:tavLst>
                                        <p:tav tm="0">
                                          <p:val>
                                            <p:strVal val="#ppt_y+0.31"/>
                                          </p:val>
                                        </p:tav>
                                        <p:tav tm="100000">
                                          <p:val>
                                            <p:strVal val="#ppt_y+0.31"/>
                                          </p:val>
                                        </p:tav>
                                      </p:tavLst>
                                    </p:anim>
                                    <p:anim calcmode="lin" valueType="num">
                                      <p:cBhvr>
                                        <p:cTn id="81" dur="600" decel="50000" fill="hold">
                                          <p:stCondLst>
                                            <p:cond delay="400"/>
                                          </p:stCondLst>
                                        </p:cTn>
                                        <p:tgtEl>
                                          <p:spTgt spid="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2" dur="600" decel="50000" fill="hold">
                                          <p:stCondLst>
                                            <p:cond delay="400"/>
                                          </p:stCondLst>
                                        </p:cTn>
                                        <p:tgtEl>
                                          <p:spTgt spid="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8" presetClass="emph" presetSubtype="0" fill="hold" nodeType="clickEffect">
                                  <p:stCondLst>
                                    <p:cond delay="0"/>
                                  </p:stCondLst>
                                  <p:childTnLst>
                                    <p:animRot by="21600000">
                                      <p:cBhvr>
                                        <p:cTn id="87" dur="60000" fill="hold"/>
                                        <p:tgtEl>
                                          <p:spTgt spid="28"/>
                                        </p:tgtEl>
                                        <p:attrNameLst>
                                          <p:attrName>r</p:attrName>
                                        </p:attrNameLst>
                                      </p:cBhvr>
                                    </p:animRot>
                                  </p:childTnLst>
                                </p:cTn>
                              </p:par>
                            </p:childTnLst>
                          </p:cTn>
                        </p:par>
                        <p:par>
                          <p:cTn id="88" fill="hold">
                            <p:stCondLst>
                              <p:cond delay="60000"/>
                            </p:stCondLst>
                            <p:childTnLst>
                              <p:par>
                                <p:cTn id="89" presetID="53" presetClass="entr" presetSubtype="16"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p:cTn id="91" dur="3000" fill="hold"/>
                                        <p:tgtEl>
                                          <p:spTgt spid="35"/>
                                        </p:tgtEl>
                                        <p:attrNameLst>
                                          <p:attrName>ppt_w</p:attrName>
                                        </p:attrNameLst>
                                      </p:cBhvr>
                                      <p:tavLst>
                                        <p:tav tm="0">
                                          <p:val>
                                            <p:fltVal val="0"/>
                                          </p:val>
                                        </p:tav>
                                        <p:tav tm="100000">
                                          <p:val>
                                            <p:strVal val="#ppt_w"/>
                                          </p:val>
                                        </p:tav>
                                      </p:tavLst>
                                    </p:anim>
                                    <p:anim calcmode="lin" valueType="num">
                                      <p:cBhvr>
                                        <p:cTn id="92" dur="3000" fill="hold"/>
                                        <p:tgtEl>
                                          <p:spTgt spid="35"/>
                                        </p:tgtEl>
                                        <p:attrNameLst>
                                          <p:attrName>ppt_h</p:attrName>
                                        </p:attrNameLst>
                                      </p:cBhvr>
                                      <p:tavLst>
                                        <p:tav tm="0">
                                          <p:val>
                                            <p:fltVal val="0"/>
                                          </p:val>
                                        </p:tav>
                                        <p:tav tm="100000">
                                          <p:val>
                                            <p:strVal val="#ppt_h"/>
                                          </p:val>
                                        </p:tav>
                                      </p:tavLst>
                                    </p:anim>
                                    <p:animEffect transition="in" filter="fade">
                                      <p:cBhvr>
                                        <p:cTn id="93" dur="3000"/>
                                        <p:tgtEl>
                                          <p:spTgt spid="35"/>
                                        </p:tgtEl>
                                      </p:cBhvr>
                                    </p:animEffec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childTnLst>
        </p:cTn>
      </p:par>
    </p:tnLst>
    <p:bldLst>
      <p:bldP spid="10" grpId="0"/>
      <p:bldP spid="12" grpId="0"/>
      <p:bldP spid="13" grpId="0"/>
      <p:bldP spid="19" grpId="0" animBg="1"/>
      <p:bldP spid="22" grpId="0"/>
      <p:bldP spid="23" grpId="0"/>
      <p:bldP spid="24" grpId="0"/>
      <p:bldP spid="26" grpId="0" animBg="1"/>
      <p:bldP spid="29" grpId="0"/>
      <p:bldP spid="29" grpId="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r="-261"/>
          <a:stretch/>
        </p:blipFill>
        <p:spPr>
          <a:xfrm flipH="1">
            <a:off x="1192512" y="3083950"/>
            <a:ext cx="3619674" cy="3365844"/>
          </a:xfrm>
          <a:prstGeom prst="rect">
            <a:avLst/>
          </a:prstGeom>
        </p:spPr>
      </p:pic>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4632" y="1564890"/>
            <a:ext cx="3361767" cy="1719208"/>
          </a:xfrm>
          <a:prstGeom prst="rect">
            <a:avLst/>
          </a:prstGeom>
        </p:spPr>
      </p:pic>
      <p:sp>
        <p:nvSpPr>
          <p:cNvPr id="4" name="文本框 3"/>
          <p:cNvSpPr txBox="1"/>
          <p:nvPr/>
        </p:nvSpPr>
        <p:spPr>
          <a:xfrm>
            <a:off x="1477557" y="2270461"/>
            <a:ext cx="2598527" cy="523220"/>
          </a:xfrm>
          <a:prstGeom prst="rect">
            <a:avLst/>
          </a:prstGeom>
          <a:noFill/>
        </p:spPr>
        <p:txBody>
          <a:bodyPr wrap="square" rtlCol="0">
            <a:spAutoFit/>
          </a:bodyPr>
          <a:lstStyle/>
          <a:p>
            <a:pPr algn="ctr"/>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3</a:t>
            </a:r>
            <a:endParaRPr lang="zh-CN" altLang="en-US"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p:cNvSpPr txBox="1"/>
              <p:nvPr/>
            </p:nvSpPr>
            <p:spPr>
              <a:xfrm>
                <a:off x="4839324" y="1604793"/>
                <a:ext cx="6805533" cy="3970318"/>
              </a:xfrm>
              <a:prstGeom prst="rect">
                <a:avLst/>
              </a:prstGeom>
              <a:noFill/>
            </p:spPr>
            <p:txBody>
              <a:bodyPr wrap="square" rtlCol="0">
                <a:spAutoFit/>
              </a:bodyPr>
              <a:lstStyle/>
              <a:p>
                <a:pPr>
                  <a:lnSpc>
                    <a:spcPct val="150000"/>
                  </a:lnSpc>
                </a:pPr>
                <a:r>
                  <a:rPr lang="vi-VN"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Cho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rPr>
                      <m:t>𝐶</m:t>
                    </m:r>
                    <m:r>
                      <a:rPr lang="en-US" altLang="zh-CN" sz="2800" b="0" i="1" smtClean="0">
                        <a:solidFill>
                          <a:schemeClr val="tx2"/>
                        </a:solidFill>
                        <a:latin typeface="Cambria Math" panose="02040503050406030204" pitchFamily="18" charset="0"/>
                        <a:ea typeface="包图简圆体" panose="02010601030101010101" pitchFamily="2" charset="-122"/>
                      </a:rPr>
                      <m:t>={</m:t>
                    </m:r>
                    <m:r>
                      <a:rPr lang="en-US" altLang="zh-CN" sz="2800" b="0" i="1" smtClean="0">
                        <a:solidFill>
                          <a:schemeClr val="tx2"/>
                        </a:solidFill>
                        <a:latin typeface="Cambria Math" panose="02040503050406030204" pitchFamily="18" charset="0"/>
                        <a:ea typeface="包图简圆体" panose="02010601030101010101" pitchFamily="2" charset="-122"/>
                      </a:rPr>
                      <m:t>𝑥</m:t>
                    </m:r>
                    <m:r>
                      <a:rPr lang="en-US" altLang="zh-CN" sz="2800" b="0" i="1" smtClean="0">
                        <a:solidFill>
                          <a:schemeClr val="tx2"/>
                        </a:solidFill>
                        <a:latin typeface="Cambria Math" panose="02040503050406030204" pitchFamily="18" charset="0"/>
                        <a:ea typeface="包图简圆体" panose="02010601030101010101" pitchFamily="2" charset="-122"/>
                      </a:rPr>
                      <m:t>|</m:t>
                    </m:r>
                    <m:r>
                      <a:rPr lang="en-US" altLang="zh-CN" sz="2800" b="0" i="1" smtClean="0">
                        <a:solidFill>
                          <a:schemeClr val="tx2"/>
                        </a:solidFill>
                        <a:latin typeface="Cambria Math" panose="02040503050406030204" pitchFamily="18" charset="0"/>
                        <a:ea typeface="包图简圆体" panose="02010601030101010101" pitchFamily="2" charset="-122"/>
                      </a:rPr>
                      <m:t>𝑥</m:t>
                    </m:r>
                  </m:oMath>
                </a14:m>
                <a:r>
                  <a:rPr lang="en-US"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vi-VN"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là số tự nhiên chia cho</a:t>
                </a:r>
                <a:r>
                  <a:rPr lang="en-US"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rPr>
                      <m:t>3</m:t>
                    </m:r>
                    <m:r>
                      <a:rPr lang="en-US" altLang="zh-CN" sz="2800" b="0" i="0" smtClean="0">
                        <a:solidFill>
                          <a:schemeClr val="tx2"/>
                        </a:solidFill>
                        <a:latin typeface="Cambria Math" panose="02040503050406030204" pitchFamily="18" charset="0"/>
                        <a:ea typeface="包图简圆体" panose="02010601030101010101" pitchFamily="2" charset="-122"/>
                      </a:rPr>
                      <m:t> </m:t>
                    </m:r>
                  </m:oMath>
                </a14:m>
                <a:r>
                  <a:rPr lang="vi-VN"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dư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rPr>
                      <m:t>1</m:t>
                    </m:r>
                  </m:oMath>
                </a14:m>
                <a:r>
                  <a:rPr lang="en-US"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800">
                        <a:solidFill>
                          <a:schemeClr val="tx2"/>
                        </a:solidFill>
                        <a:latin typeface="Cambria Math" panose="02040503050406030204" pitchFamily="18" charset="0"/>
                        <a:ea typeface="包图简圆体" panose="02010601030101010101" pitchFamily="2" charset="-122"/>
                      </a:rPr>
                      <m:t>3&lt;</m:t>
                    </m:r>
                    <m:r>
                      <m:rPr>
                        <m:sty m:val="p"/>
                      </m:rPr>
                      <a:rPr lang="en-US" altLang="zh-CN" sz="2800">
                        <a:solidFill>
                          <a:schemeClr val="tx2"/>
                        </a:solidFill>
                        <a:latin typeface="Cambria Math" panose="02040503050406030204" pitchFamily="18" charset="0"/>
                        <a:ea typeface="包图简圆体" panose="02010601030101010101" pitchFamily="2" charset="-122"/>
                      </a:rPr>
                      <m:t>x</m:t>
                    </m:r>
                    <m:r>
                      <a:rPr lang="en-US" altLang="zh-CN" sz="2800">
                        <a:solidFill>
                          <a:schemeClr val="tx2"/>
                        </a:solidFill>
                        <a:latin typeface="Cambria Math" panose="02040503050406030204" pitchFamily="18" charset="0"/>
                        <a:ea typeface="包图简圆体" panose="02010601030101010101" pitchFamily="2" charset="-122"/>
                      </a:rPr>
                      <m:t>&lt;18}</m:t>
                    </m:r>
                  </m:oMath>
                </a14:m>
                <a:r>
                  <a:rPr lang="en-US"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r>
                  <a:rPr lang="vi-VN"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endParaRPr lang="en-US"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a:p>
                <a:pPr>
                  <a:lnSpc>
                    <a:spcPct val="150000"/>
                  </a:lnSpc>
                </a:pPr>
                <a:r>
                  <a:rPr lang="vi-VN"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Hãy viết tập hợp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rPr>
                      <m:t>𝐶</m:t>
                    </m:r>
                  </m:oMath>
                </a14:m>
                <a:r>
                  <a:rPr lang="vi-VN"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bằng cách liệt kê các phần tử của tập hợp.</a:t>
                </a:r>
                <a:endPar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a:p>
                <a:pPr>
                  <a:lnSpc>
                    <a:spcPct val="150000"/>
                  </a:lnSpc>
                </a:pPr>
                <a:endParaRPr lang="vi-VN"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a:p>
                <a:pPr algn="ctr">
                  <a:lnSpc>
                    <a:spcPct val="150000"/>
                  </a:lnSpc>
                </a:pPr>
                <a:r>
                  <a:rPr lang="vi-VN" altLang="zh-CN" sz="2800" dirty="0">
                    <a:solidFill>
                      <a:schemeClr val="tx2"/>
                    </a:solidFill>
                    <a:ea typeface="包图简圆体" panose="02010601030101010101" pitchFamily="2" charset="-122"/>
                  </a:rPr>
                  <a:t>…</a:t>
                </a:r>
                <a:r>
                  <a:rPr lang="vi-VN" altLang="zh-CN" sz="2800" dirty="0">
                    <a:solidFill>
                      <a:schemeClr val="tx2"/>
                    </a:solidFill>
                    <a:latin typeface="+mj-lt"/>
                    <a:ea typeface="包图简圆体" panose="02010601030101010101" pitchFamily="2" charset="-122"/>
                  </a:rPr>
                  <a:t>……………………………………..</a:t>
                </a:r>
              </a:p>
            </p:txBody>
          </p:sp>
        </mc:Choice>
        <mc:Fallback xmlns="">
          <p:sp>
            <p:nvSpPr>
              <p:cNvPr id="5" name="文本框 4"/>
              <p:cNvSpPr txBox="1">
                <a:spLocks noRot="1" noChangeAspect="1" noMove="1" noResize="1" noEditPoints="1" noAdjustHandles="1" noChangeArrowheads="1" noChangeShapeType="1" noTextEdit="1"/>
              </p:cNvSpPr>
              <p:nvPr/>
            </p:nvSpPr>
            <p:spPr>
              <a:xfrm>
                <a:off x="4839324" y="1604793"/>
                <a:ext cx="6805533" cy="3970318"/>
              </a:xfrm>
              <a:prstGeom prst="rect">
                <a:avLst/>
              </a:prstGeom>
              <a:blipFill rotWithShape="0">
                <a:blip r:embed="rId4"/>
                <a:stretch>
                  <a:fillRect l="-1882" r="-2330" b="-1380"/>
                </a:stretch>
              </a:blipFill>
            </p:spPr>
            <p:txBody>
              <a:bodyPr/>
              <a:lstStyle/>
              <a:p>
                <a:r>
                  <a:rPr lang="en-US">
                    <a:noFill/>
                  </a:rPr>
                  <a:t> </a:t>
                </a:r>
              </a:p>
            </p:txBody>
          </p:sp>
        </mc:Fallback>
      </mc:AlternateContent>
      <p:sp>
        <p:nvSpPr>
          <p:cNvPr id="7" name="文本框 6"/>
          <p:cNvSpPr txBox="1"/>
          <p:nvPr/>
        </p:nvSpPr>
        <p:spPr>
          <a:xfrm>
            <a:off x="1663934" y="813720"/>
            <a:ext cx="3639585" cy="584775"/>
          </a:xfrm>
          <a:prstGeom prst="rect">
            <a:avLst/>
          </a:prstGeom>
          <a:noFill/>
        </p:spPr>
        <p:txBody>
          <a:bodyPr wrap="square" rtlCol="0">
            <a:spAutoFit/>
          </a:bodyPr>
          <a:lstStyle/>
          <a:p>
            <a:r>
              <a:rPr lang="en-US" altLang="zh-CN" sz="3200" dirty="0">
                <a:ln w="25400">
                  <a:noFill/>
                </a:ln>
                <a:solidFill>
                  <a:srgbClr val="FE622A"/>
                </a:solidFill>
                <a:latin typeface="Times New Roman" panose="02020603050405020304" pitchFamily="18" charset="0"/>
                <a:ea typeface="字魂27号-布丁体" panose="00000500000000000000" pitchFamily="2" charset="-122"/>
                <a:cs typeface="Times New Roman" panose="02020603050405020304" pitchFamily="18" charset="0"/>
              </a:rPr>
              <a:t>PHIẾU HỌC TẬP</a:t>
            </a:r>
            <a:endParaRPr lang="zh-CN" altLang="en-US" sz="3200" dirty="0">
              <a:ln w="25400">
                <a:noFill/>
              </a:ln>
              <a:solidFill>
                <a:srgbClr val="FE622A"/>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8" name="Rounded Rectangle 7"/>
          <p:cNvSpPr/>
          <p:nvPr/>
        </p:nvSpPr>
        <p:spPr>
          <a:xfrm>
            <a:off x="678094" y="789301"/>
            <a:ext cx="856887" cy="815492"/>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6120981" y="4766872"/>
                <a:ext cx="4242217"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CC3300"/>
                          </a:solidFill>
                          <a:latin typeface="Cambria Math" panose="02040503050406030204" pitchFamily="18" charset="0"/>
                        </a:rPr>
                        <m:t>𝐶</m:t>
                      </m:r>
                      <m:r>
                        <a:rPr lang="en-US" sz="3200" b="0" i="1" smtClean="0">
                          <a:solidFill>
                            <a:srgbClr val="CC3300"/>
                          </a:solidFill>
                          <a:latin typeface="Cambria Math" panose="02040503050406030204" pitchFamily="18" charset="0"/>
                        </a:rPr>
                        <m:t>={4;7;10;13;16}</m:t>
                      </m:r>
                    </m:oMath>
                  </m:oMathPara>
                </a14:m>
                <a:endParaRPr lang="en-US" sz="3200" dirty="0">
                  <a:solidFill>
                    <a:srgbClr val="CC33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120981" y="4766872"/>
                <a:ext cx="4242217" cy="584775"/>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844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lt">
                                    <p:tmPct val="10000"/>
                                  </p:iterate>
                                  <p:childTnLst>
                                    <p:set>
                                      <p:cBhvr>
                                        <p:cTn id="29" dur="1" fill="hold">
                                          <p:stCondLst>
                                            <p:cond delay="0"/>
                                          </p:stCondLst>
                                        </p:cTn>
                                        <p:tgtEl>
                                          <p:spTgt spid="5"/>
                                        </p:tgtEl>
                                        <p:attrNameLst>
                                          <p:attrName>style.visibility</p:attrName>
                                        </p:attrNameLst>
                                      </p:cBhvr>
                                      <p:to>
                                        <p:strVal val="visible"/>
                                      </p:to>
                                    </p:set>
                                    <p:animEffect transition="in" filter="fade">
                                      <p:cBhvr>
                                        <p:cTn id="30" dur="3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3"/>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550424" cy="1862048"/>
          </a:xfrm>
          <a:prstGeom prst="rect">
            <a:avLst/>
          </a:prstGeom>
          <a:noFill/>
        </p:spPr>
        <p:txBody>
          <a:bodyPr wrap="none" rtlCol="0">
            <a:spAutoFit/>
          </a:bodyPr>
          <a:lstStyle/>
          <a:p>
            <a:r>
              <a:rPr lang="en-US" altLang="zh-CN" sz="11500" b="1" dirty="0">
                <a:solidFill>
                  <a:srgbClr val="2A3D52"/>
                </a:solidFill>
                <a:latin typeface="Agency FB" panose="020B0503020202020204" pitchFamily="34" charset="0"/>
                <a:ea typeface="微软雅黑" panose="020B0503020204020204" pitchFamily="34" charset="-122"/>
              </a:rPr>
              <a:t>03</a:t>
            </a:r>
            <a:endParaRPr lang="zh-CN" altLang="en-US" sz="115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5943001" y="3429000"/>
            <a:ext cx="4596643" cy="1015663"/>
          </a:xfrm>
          <a:prstGeom prst="rect">
            <a:avLst/>
          </a:prstGeom>
          <a:noFill/>
        </p:spPr>
        <p:txBody>
          <a:bodyPr wrap="none" rtlCol="0">
            <a:spAutoFit/>
          </a:bodyPr>
          <a:lstStyle/>
          <a:p>
            <a:r>
              <a:rPr lang="en-US" altLang="zh-CN" sz="60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LUYỆN TẬP</a:t>
            </a: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24"/>
          <p:cNvSpPr>
            <a:spLocks noChangeArrowheads="1"/>
          </p:cNvSpPr>
          <p:nvPr/>
        </p:nvSpPr>
        <p:spPr bwMode="auto">
          <a:xfrm>
            <a:off x="407023" y="1782095"/>
            <a:ext cx="3049964" cy="16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048">
              <a:lnSpc>
                <a:spcPct val="120000"/>
              </a:lnSpc>
              <a:spcBef>
                <a:spcPts val="400"/>
              </a:spcBef>
              <a:defRPr/>
            </a:pPr>
            <a:r>
              <a:rPr lang="en-US" sz="2200" dirty="0">
                <a:solidFill>
                  <a:schemeClr val="accent5">
                    <a:lumMod val="50000"/>
                  </a:schemeClr>
                </a:solidFill>
                <a:latin typeface="Times New Roman" panose="02020603050405020304" pitchFamily="18" charset="0"/>
                <a:cs typeface="Times New Roman" panose="02020603050405020304" pitchFamily="18" charset="0"/>
              </a:rPr>
              <a:t>Chia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lớp</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thành</a:t>
            </a:r>
            <a:r>
              <a:rPr lang="en-US" sz="2200" dirty="0">
                <a:solidFill>
                  <a:schemeClr val="accent5">
                    <a:lumMod val="50000"/>
                  </a:schemeClr>
                </a:solidFill>
                <a:latin typeface="Times New Roman" panose="02020603050405020304" pitchFamily="18" charset="0"/>
                <a:cs typeface="Times New Roman" panose="02020603050405020304" pitchFamily="18" charset="0"/>
              </a:rPr>
              <a:t> 3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đội</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chơi</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cử</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đại</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diện</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Mỗi</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đội</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lần</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lượt</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trả</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lời</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200" dirty="0">
                <a:solidFill>
                  <a:schemeClr val="accent5">
                    <a:lumMod val="50000"/>
                  </a:schemeClr>
                </a:solidFill>
                <a:latin typeface="Times New Roman" panose="02020603050405020304" pitchFamily="18" charset="0"/>
                <a:cs typeface="Times New Roman" panose="02020603050405020304" pitchFamily="18" charset="0"/>
              </a:rPr>
              <a:t> ô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số</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ứng</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200" dirty="0">
                <a:solidFill>
                  <a:schemeClr val="accent5">
                    <a:lumMod val="50000"/>
                  </a:schemeClr>
                </a:solidFill>
                <a:latin typeface="Times New Roman" panose="02020603050405020304" pitchFamily="18" charset="0"/>
                <a:cs typeface="Times New Roman" panose="02020603050405020304" pitchFamily="18" charset="0"/>
              </a:rPr>
              <a:t> 1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5">
                    <a:lumMod val="50000"/>
                  </a:schemeClr>
                </a:solidFill>
                <a:latin typeface="Times New Roman" panose="02020603050405020304" pitchFamily="18" charset="0"/>
                <a:cs typeface="Times New Roman" panose="02020603050405020304" pitchFamily="18" charset="0"/>
              </a:rPr>
              <a:t>hỏi</a:t>
            </a:r>
            <a:endParaRPr lang="en-US" altLang="zh-CN" sz="2200" kern="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6" name="Rectangle 24"/>
          <p:cNvSpPr>
            <a:spLocks noChangeArrowheads="1"/>
          </p:cNvSpPr>
          <p:nvPr/>
        </p:nvSpPr>
        <p:spPr bwMode="auto">
          <a:xfrm>
            <a:off x="437951" y="4208415"/>
            <a:ext cx="3043232" cy="16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048">
              <a:lnSpc>
                <a:spcPct val="120000"/>
              </a:lnSpc>
              <a:spcBef>
                <a:spcPts val="400"/>
              </a:spcBef>
              <a:defRPr/>
            </a:pP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Trả</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lời</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đúng</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sẽ</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điểm</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tương</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ứng</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vòng</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quay.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Trả</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lời</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sai</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cơ</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hội</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giành</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cho</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đội</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còn</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lại</a:t>
            </a:r>
            <a:endParaRPr lang="en-US" altLang="zh-CN" sz="2200" kern="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8" name="Rectangle 24"/>
          <p:cNvSpPr>
            <a:spLocks noChangeArrowheads="1"/>
          </p:cNvSpPr>
          <p:nvPr/>
        </p:nvSpPr>
        <p:spPr bwMode="auto">
          <a:xfrm>
            <a:off x="8616172" y="1871563"/>
            <a:ext cx="3314663" cy="16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048">
              <a:lnSpc>
                <a:spcPct val="120000"/>
              </a:lnSpc>
              <a:spcBef>
                <a:spcPts val="400"/>
              </a:spcBef>
              <a:defRPr/>
            </a:pP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ô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số</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may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mắn</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nếu</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đội</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nào</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chọn</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trúng</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sẽ</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cần</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trả</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lời</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hỏi</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mà</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sẽ</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dùng</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luôn</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vòng</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quay</a:t>
            </a:r>
            <a:endParaRPr lang="en-US" altLang="zh-CN" sz="2200" dirty="0">
              <a:solidFill>
                <a:schemeClr val="accent5">
                  <a:lumMod val="50000"/>
                </a:schemeClr>
              </a:solidFill>
              <a:latin typeface="Times New Roman" panose="02020603050405020304" pitchFamily="18" charset="0"/>
              <a:ea typeface="微软雅黑" pitchFamily="34" charset="-122"/>
              <a:cs typeface="Times New Roman" panose="02020603050405020304" pitchFamily="18" charset="0"/>
            </a:endParaRPr>
          </a:p>
        </p:txBody>
      </p:sp>
      <p:grpSp>
        <p:nvGrpSpPr>
          <p:cNvPr id="3" name="组合 70"/>
          <p:cNvGrpSpPr/>
          <p:nvPr/>
        </p:nvGrpSpPr>
        <p:grpSpPr>
          <a:xfrm>
            <a:off x="5234016" y="2797907"/>
            <a:ext cx="1644193" cy="1646263"/>
            <a:chOff x="1903413" y="1601788"/>
            <a:chExt cx="1949450" cy="1951038"/>
          </a:xfrm>
        </p:grpSpPr>
        <p:sp>
          <p:nvSpPr>
            <p:cNvPr id="72" name="Oval 6"/>
            <p:cNvSpPr>
              <a:spLocks noChangeArrowheads="1"/>
            </p:cNvSpPr>
            <p:nvPr/>
          </p:nvSpPr>
          <p:spPr bwMode="auto">
            <a:xfrm>
              <a:off x="1911350" y="1611313"/>
              <a:ext cx="1931987" cy="19319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73" name="Oval 7"/>
            <p:cNvSpPr>
              <a:spLocks noChangeArrowheads="1"/>
            </p:cNvSpPr>
            <p:nvPr/>
          </p:nvSpPr>
          <p:spPr bwMode="auto">
            <a:xfrm>
              <a:off x="2730500" y="2430463"/>
              <a:ext cx="295275" cy="295275"/>
            </a:xfrm>
            <a:prstGeom prst="ellipse">
              <a:avLst/>
            </a:prstGeom>
            <a:solidFill>
              <a:schemeClr val="accent2"/>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74" name="Freeform 8"/>
            <p:cNvSpPr>
              <a:spLocks noEditPoints="1"/>
            </p:cNvSpPr>
            <p:nvPr/>
          </p:nvSpPr>
          <p:spPr bwMode="auto">
            <a:xfrm>
              <a:off x="1903413" y="1601788"/>
              <a:ext cx="1949450" cy="1951038"/>
            </a:xfrm>
            <a:custGeom>
              <a:avLst/>
              <a:gdLst>
                <a:gd name="T0" fmla="*/ 660 w 1320"/>
                <a:gd name="T1" fmla="*/ 0 h 1320"/>
                <a:gd name="T2" fmla="*/ 0 w 1320"/>
                <a:gd name="T3" fmla="*/ 660 h 1320"/>
                <a:gd name="T4" fmla="*/ 660 w 1320"/>
                <a:gd name="T5" fmla="*/ 1320 h 1320"/>
                <a:gd name="T6" fmla="*/ 1320 w 1320"/>
                <a:gd name="T7" fmla="*/ 660 h 1320"/>
                <a:gd name="T8" fmla="*/ 660 w 1320"/>
                <a:gd name="T9" fmla="*/ 0 h 1320"/>
                <a:gd name="T10" fmla="*/ 660 w 1320"/>
                <a:gd name="T11" fmla="*/ 1224 h 1320"/>
                <a:gd name="T12" fmla="*/ 96 w 1320"/>
                <a:gd name="T13" fmla="*/ 660 h 1320"/>
                <a:gd name="T14" fmla="*/ 660 w 1320"/>
                <a:gd name="T15" fmla="*/ 96 h 1320"/>
                <a:gd name="T16" fmla="*/ 1224 w 1320"/>
                <a:gd name="T17" fmla="*/ 660 h 1320"/>
                <a:gd name="T18" fmla="*/ 660 w 1320"/>
                <a:gd name="T19" fmla="*/ 1224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0" h="1320">
                  <a:moveTo>
                    <a:pt x="660" y="0"/>
                  </a:moveTo>
                  <a:cubicBezTo>
                    <a:pt x="295" y="0"/>
                    <a:pt x="0" y="296"/>
                    <a:pt x="0" y="660"/>
                  </a:cubicBezTo>
                  <a:cubicBezTo>
                    <a:pt x="0" y="1025"/>
                    <a:pt x="295" y="1320"/>
                    <a:pt x="660" y="1320"/>
                  </a:cubicBezTo>
                  <a:cubicBezTo>
                    <a:pt x="1025" y="1320"/>
                    <a:pt x="1320" y="1025"/>
                    <a:pt x="1320" y="660"/>
                  </a:cubicBezTo>
                  <a:cubicBezTo>
                    <a:pt x="1320" y="296"/>
                    <a:pt x="1025" y="0"/>
                    <a:pt x="660" y="0"/>
                  </a:cubicBezTo>
                  <a:close/>
                  <a:moveTo>
                    <a:pt x="660" y="1224"/>
                  </a:moveTo>
                  <a:cubicBezTo>
                    <a:pt x="349" y="1224"/>
                    <a:pt x="96" y="972"/>
                    <a:pt x="96" y="660"/>
                  </a:cubicBezTo>
                  <a:cubicBezTo>
                    <a:pt x="96" y="349"/>
                    <a:pt x="349" y="96"/>
                    <a:pt x="660" y="96"/>
                  </a:cubicBezTo>
                  <a:cubicBezTo>
                    <a:pt x="971" y="96"/>
                    <a:pt x="1224" y="349"/>
                    <a:pt x="1224" y="660"/>
                  </a:cubicBezTo>
                  <a:cubicBezTo>
                    <a:pt x="1224" y="972"/>
                    <a:pt x="971" y="1224"/>
                    <a:pt x="660" y="1224"/>
                  </a:cubicBezTo>
                  <a:close/>
                </a:path>
              </a:pathLst>
            </a:custGeom>
            <a:solidFill>
              <a:schemeClr val="accent1"/>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75" name="Freeform 9"/>
            <p:cNvSpPr>
              <a:spLocks noEditPoints="1"/>
            </p:cNvSpPr>
            <p:nvPr/>
          </p:nvSpPr>
          <p:spPr bwMode="auto">
            <a:xfrm>
              <a:off x="2181225" y="1882776"/>
              <a:ext cx="1392237" cy="1390650"/>
            </a:xfrm>
            <a:custGeom>
              <a:avLst/>
              <a:gdLst>
                <a:gd name="T0" fmla="*/ 471 w 942"/>
                <a:gd name="T1" fmla="*/ 0 h 941"/>
                <a:gd name="T2" fmla="*/ 0 w 942"/>
                <a:gd name="T3" fmla="*/ 470 h 941"/>
                <a:gd name="T4" fmla="*/ 471 w 942"/>
                <a:gd name="T5" fmla="*/ 941 h 941"/>
                <a:gd name="T6" fmla="*/ 942 w 942"/>
                <a:gd name="T7" fmla="*/ 470 h 941"/>
                <a:gd name="T8" fmla="*/ 471 w 942"/>
                <a:gd name="T9" fmla="*/ 0 h 941"/>
                <a:gd name="T10" fmla="*/ 471 w 942"/>
                <a:gd name="T11" fmla="*/ 854 h 941"/>
                <a:gd name="T12" fmla="*/ 87 w 942"/>
                <a:gd name="T13" fmla="*/ 470 h 941"/>
                <a:gd name="T14" fmla="*/ 471 w 942"/>
                <a:gd name="T15" fmla="*/ 86 h 941"/>
                <a:gd name="T16" fmla="*/ 855 w 942"/>
                <a:gd name="T17" fmla="*/ 470 h 941"/>
                <a:gd name="T18" fmla="*/ 471 w 942"/>
                <a:gd name="T19" fmla="*/ 85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2" h="941">
                  <a:moveTo>
                    <a:pt x="471" y="0"/>
                  </a:moveTo>
                  <a:cubicBezTo>
                    <a:pt x="211" y="0"/>
                    <a:pt x="0" y="210"/>
                    <a:pt x="0" y="470"/>
                  </a:cubicBezTo>
                  <a:cubicBezTo>
                    <a:pt x="0" y="730"/>
                    <a:pt x="211" y="941"/>
                    <a:pt x="471" y="941"/>
                  </a:cubicBezTo>
                  <a:cubicBezTo>
                    <a:pt x="731" y="941"/>
                    <a:pt x="942" y="730"/>
                    <a:pt x="942" y="470"/>
                  </a:cubicBezTo>
                  <a:cubicBezTo>
                    <a:pt x="942" y="210"/>
                    <a:pt x="731" y="0"/>
                    <a:pt x="471" y="0"/>
                  </a:cubicBezTo>
                  <a:close/>
                  <a:moveTo>
                    <a:pt x="471" y="854"/>
                  </a:moveTo>
                  <a:cubicBezTo>
                    <a:pt x="259" y="854"/>
                    <a:pt x="87" y="682"/>
                    <a:pt x="87" y="470"/>
                  </a:cubicBezTo>
                  <a:cubicBezTo>
                    <a:pt x="87" y="258"/>
                    <a:pt x="259" y="86"/>
                    <a:pt x="471" y="86"/>
                  </a:cubicBezTo>
                  <a:cubicBezTo>
                    <a:pt x="683" y="86"/>
                    <a:pt x="855" y="258"/>
                    <a:pt x="855" y="470"/>
                  </a:cubicBezTo>
                  <a:cubicBezTo>
                    <a:pt x="855" y="682"/>
                    <a:pt x="683" y="854"/>
                    <a:pt x="471" y="854"/>
                  </a:cubicBezTo>
                  <a:close/>
                </a:path>
              </a:pathLst>
            </a:custGeom>
            <a:solidFill>
              <a:schemeClr val="accent1"/>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76" name="Freeform 10"/>
            <p:cNvSpPr>
              <a:spLocks noEditPoints="1"/>
            </p:cNvSpPr>
            <p:nvPr/>
          </p:nvSpPr>
          <p:spPr bwMode="auto">
            <a:xfrm>
              <a:off x="2468563" y="2168526"/>
              <a:ext cx="819150" cy="819150"/>
            </a:xfrm>
            <a:custGeom>
              <a:avLst/>
              <a:gdLst>
                <a:gd name="T0" fmla="*/ 277 w 554"/>
                <a:gd name="T1" fmla="*/ 0 h 555"/>
                <a:gd name="T2" fmla="*/ 0 w 554"/>
                <a:gd name="T3" fmla="*/ 277 h 555"/>
                <a:gd name="T4" fmla="*/ 277 w 554"/>
                <a:gd name="T5" fmla="*/ 555 h 555"/>
                <a:gd name="T6" fmla="*/ 554 w 554"/>
                <a:gd name="T7" fmla="*/ 277 h 555"/>
                <a:gd name="T8" fmla="*/ 277 w 554"/>
                <a:gd name="T9" fmla="*/ 0 h 555"/>
                <a:gd name="T10" fmla="*/ 277 w 554"/>
                <a:gd name="T11" fmla="*/ 464 h 555"/>
                <a:gd name="T12" fmla="*/ 90 w 554"/>
                <a:gd name="T13" fmla="*/ 277 h 555"/>
                <a:gd name="T14" fmla="*/ 277 w 554"/>
                <a:gd name="T15" fmla="*/ 91 h 555"/>
                <a:gd name="T16" fmla="*/ 464 w 554"/>
                <a:gd name="T17" fmla="*/ 277 h 555"/>
                <a:gd name="T18" fmla="*/ 277 w 554"/>
                <a:gd name="T19" fmla="*/ 464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5">
                  <a:moveTo>
                    <a:pt x="277" y="0"/>
                  </a:moveTo>
                  <a:cubicBezTo>
                    <a:pt x="124" y="0"/>
                    <a:pt x="0" y="124"/>
                    <a:pt x="0" y="277"/>
                  </a:cubicBezTo>
                  <a:cubicBezTo>
                    <a:pt x="0" y="430"/>
                    <a:pt x="124" y="555"/>
                    <a:pt x="277" y="555"/>
                  </a:cubicBezTo>
                  <a:cubicBezTo>
                    <a:pt x="430" y="555"/>
                    <a:pt x="554" y="430"/>
                    <a:pt x="554" y="277"/>
                  </a:cubicBezTo>
                  <a:cubicBezTo>
                    <a:pt x="554" y="124"/>
                    <a:pt x="430" y="0"/>
                    <a:pt x="277" y="0"/>
                  </a:cubicBezTo>
                  <a:close/>
                  <a:moveTo>
                    <a:pt x="277" y="464"/>
                  </a:moveTo>
                  <a:cubicBezTo>
                    <a:pt x="174" y="464"/>
                    <a:pt x="90" y="380"/>
                    <a:pt x="90" y="277"/>
                  </a:cubicBezTo>
                  <a:cubicBezTo>
                    <a:pt x="90" y="174"/>
                    <a:pt x="174" y="91"/>
                    <a:pt x="277" y="91"/>
                  </a:cubicBezTo>
                  <a:cubicBezTo>
                    <a:pt x="380" y="91"/>
                    <a:pt x="464" y="174"/>
                    <a:pt x="464" y="277"/>
                  </a:cubicBezTo>
                  <a:cubicBezTo>
                    <a:pt x="464" y="380"/>
                    <a:pt x="380" y="464"/>
                    <a:pt x="277" y="464"/>
                  </a:cubicBezTo>
                  <a:close/>
                </a:path>
              </a:pathLst>
            </a:custGeom>
            <a:solidFill>
              <a:schemeClr val="accent1"/>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grpSp>
      <p:grpSp>
        <p:nvGrpSpPr>
          <p:cNvPr id="4" name="组合 76"/>
          <p:cNvGrpSpPr/>
          <p:nvPr/>
        </p:nvGrpSpPr>
        <p:grpSpPr>
          <a:xfrm>
            <a:off x="4900625" y="2642524"/>
            <a:ext cx="1158165" cy="979184"/>
            <a:chOff x="1508126" y="1417638"/>
            <a:chExt cx="1373187" cy="1160463"/>
          </a:xfrm>
        </p:grpSpPr>
        <p:sp>
          <p:nvSpPr>
            <p:cNvPr id="78" name="Freeform 11"/>
            <p:cNvSpPr/>
            <p:nvPr/>
          </p:nvSpPr>
          <p:spPr bwMode="auto">
            <a:xfrm>
              <a:off x="1508126" y="1636713"/>
              <a:ext cx="444500" cy="239713"/>
            </a:xfrm>
            <a:custGeom>
              <a:avLst/>
              <a:gdLst>
                <a:gd name="T0" fmla="*/ 280 w 280"/>
                <a:gd name="T1" fmla="*/ 117 h 151"/>
                <a:gd name="T2" fmla="*/ 146 w 280"/>
                <a:gd name="T3" fmla="*/ 151 h 151"/>
                <a:gd name="T4" fmla="*/ 0 w 280"/>
                <a:gd name="T5" fmla="*/ 33 h 151"/>
                <a:gd name="T6" fmla="*/ 134 w 280"/>
                <a:gd name="T7" fmla="*/ 0 h 151"/>
                <a:gd name="T8" fmla="*/ 280 w 280"/>
                <a:gd name="T9" fmla="*/ 117 h 151"/>
              </a:gdLst>
              <a:ahLst/>
              <a:cxnLst>
                <a:cxn ang="0">
                  <a:pos x="T0" y="T1"/>
                </a:cxn>
                <a:cxn ang="0">
                  <a:pos x="T2" y="T3"/>
                </a:cxn>
                <a:cxn ang="0">
                  <a:pos x="T4" y="T5"/>
                </a:cxn>
                <a:cxn ang="0">
                  <a:pos x="T6" y="T7"/>
                </a:cxn>
                <a:cxn ang="0">
                  <a:pos x="T8" y="T9"/>
                </a:cxn>
              </a:cxnLst>
              <a:rect l="0" t="0" r="r" b="b"/>
              <a:pathLst>
                <a:path w="280" h="151">
                  <a:moveTo>
                    <a:pt x="280" y="117"/>
                  </a:moveTo>
                  <a:lnTo>
                    <a:pt x="146" y="151"/>
                  </a:lnTo>
                  <a:lnTo>
                    <a:pt x="0" y="33"/>
                  </a:lnTo>
                  <a:lnTo>
                    <a:pt x="134" y="0"/>
                  </a:lnTo>
                  <a:lnTo>
                    <a:pt x="280" y="117"/>
                  </a:lnTo>
                  <a:close/>
                </a:path>
              </a:pathLst>
            </a:custGeom>
            <a:solidFill>
              <a:schemeClr val="accent3"/>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79" name="Freeform 12"/>
            <p:cNvSpPr/>
            <p:nvPr/>
          </p:nvSpPr>
          <p:spPr bwMode="auto">
            <a:xfrm>
              <a:off x="1720850" y="1417638"/>
              <a:ext cx="238125" cy="404813"/>
            </a:xfrm>
            <a:custGeom>
              <a:avLst/>
              <a:gdLst>
                <a:gd name="T0" fmla="*/ 146 w 150"/>
                <a:gd name="T1" fmla="*/ 255 h 255"/>
                <a:gd name="T2" fmla="*/ 150 w 150"/>
                <a:gd name="T3" fmla="*/ 117 h 255"/>
                <a:gd name="T4" fmla="*/ 4 w 150"/>
                <a:gd name="T5" fmla="*/ 0 h 255"/>
                <a:gd name="T6" fmla="*/ 0 w 150"/>
                <a:gd name="T7" fmla="*/ 138 h 255"/>
                <a:gd name="T8" fmla="*/ 146 w 150"/>
                <a:gd name="T9" fmla="*/ 255 h 255"/>
              </a:gdLst>
              <a:ahLst/>
              <a:cxnLst>
                <a:cxn ang="0">
                  <a:pos x="T0" y="T1"/>
                </a:cxn>
                <a:cxn ang="0">
                  <a:pos x="T2" y="T3"/>
                </a:cxn>
                <a:cxn ang="0">
                  <a:pos x="T4" y="T5"/>
                </a:cxn>
                <a:cxn ang="0">
                  <a:pos x="T6" y="T7"/>
                </a:cxn>
                <a:cxn ang="0">
                  <a:pos x="T8" y="T9"/>
                </a:cxn>
              </a:cxnLst>
              <a:rect l="0" t="0" r="r" b="b"/>
              <a:pathLst>
                <a:path w="150" h="255">
                  <a:moveTo>
                    <a:pt x="146" y="255"/>
                  </a:moveTo>
                  <a:lnTo>
                    <a:pt x="150" y="117"/>
                  </a:lnTo>
                  <a:lnTo>
                    <a:pt x="4" y="0"/>
                  </a:lnTo>
                  <a:lnTo>
                    <a:pt x="0" y="138"/>
                  </a:lnTo>
                  <a:lnTo>
                    <a:pt x="146" y="255"/>
                  </a:lnTo>
                  <a:close/>
                </a:path>
              </a:pathLst>
            </a:custGeom>
            <a:solidFill>
              <a:schemeClr val="accent3">
                <a:lumMod val="60000"/>
                <a:lumOff val="40000"/>
              </a:schemeClr>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80" name="Freeform 13"/>
            <p:cNvSpPr/>
            <p:nvPr/>
          </p:nvSpPr>
          <p:spPr bwMode="auto">
            <a:xfrm>
              <a:off x="1660525" y="1577976"/>
              <a:ext cx="1174750" cy="965200"/>
            </a:xfrm>
            <a:custGeom>
              <a:avLst/>
              <a:gdLst>
                <a:gd name="T0" fmla="*/ 772 w 795"/>
                <a:gd name="T1" fmla="*/ 654 h 654"/>
                <a:gd name="T2" fmla="*/ 759 w 795"/>
                <a:gd name="T3" fmla="*/ 649 h 654"/>
                <a:gd name="T4" fmla="*/ 10 w 795"/>
                <a:gd name="T5" fmla="*/ 39 h 654"/>
                <a:gd name="T6" fmla="*/ 7 w 795"/>
                <a:gd name="T7" fmla="*/ 10 h 654"/>
                <a:gd name="T8" fmla="*/ 36 w 795"/>
                <a:gd name="T9" fmla="*/ 8 h 654"/>
                <a:gd name="T10" fmla="*/ 785 w 795"/>
                <a:gd name="T11" fmla="*/ 618 h 654"/>
                <a:gd name="T12" fmla="*/ 788 w 795"/>
                <a:gd name="T13" fmla="*/ 646 h 654"/>
                <a:gd name="T14" fmla="*/ 772 w 795"/>
                <a:gd name="T15" fmla="*/ 654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5" h="654">
                  <a:moveTo>
                    <a:pt x="772" y="654"/>
                  </a:moveTo>
                  <a:cubicBezTo>
                    <a:pt x="768" y="654"/>
                    <a:pt x="763" y="652"/>
                    <a:pt x="759" y="649"/>
                  </a:cubicBezTo>
                  <a:cubicBezTo>
                    <a:pt x="10" y="39"/>
                    <a:pt x="10" y="39"/>
                    <a:pt x="10" y="39"/>
                  </a:cubicBezTo>
                  <a:cubicBezTo>
                    <a:pt x="1" y="32"/>
                    <a:pt x="0" y="19"/>
                    <a:pt x="7" y="10"/>
                  </a:cubicBezTo>
                  <a:cubicBezTo>
                    <a:pt x="14" y="2"/>
                    <a:pt x="27" y="0"/>
                    <a:pt x="36" y="8"/>
                  </a:cubicBezTo>
                  <a:cubicBezTo>
                    <a:pt x="785" y="618"/>
                    <a:pt x="785" y="618"/>
                    <a:pt x="785" y="618"/>
                  </a:cubicBezTo>
                  <a:cubicBezTo>
                    <a:pt x="794" y="625"/>
                    <a:pt x="795" y="638"/>
                    <a:pt x="788" y="646"/>
                  </a:cubicBezTo>
                  <a:cubicBezTo>
                    <a:pt x="784" y="651"/>
                    <a:pt x="778" y="654"/>
                    <a:pt x="772" y="654"/>
                  </a:cubicBezTo>
                  <a:close/>
                </a:path>
              </a:pathLst>
            </a:custGeom>
            <a:solidFill>
              <a:schemeClr val="tx1">
                <a:lumMod val="75000"/>
                <a:lumOff val="25000"/>
              </a:schemeClr>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81" name="Freeform 14"/>
            <p:cNvSpPr/>
            <p:nvPr/>
          </p:nvSpPr>
          <p:spPr bwMode="auto">
            <a:xfrm>
              <a:off x="2600325" y="2459038"/>
              <a:ext cx="280987" cy="119063"/>
            </a:xfrm>
            <a:custGeom>
              <a:avLst/>
              <a:gdLst>
                <a:gd name="T0" fmla="*/ 0 w 177"/>
                <a:gd name="T1" fmla="*/ 12 h 75"/>
                <a:gd name="T2" fmla="*/ 177 w 177"/>
                <a:gd name="T3" fmla="*/ 75 h 75"/>
                <a:gd name="T4" fmla="*/ 85 w 177"/>
                <a:gd name="T5" fmla="*/ 0 h 75"/>
                <a:gd name="T6" fmla="*/ 0 w 177"/>
                <a:gd name="T7" fmla="*/ 12 h 75"/>
              </a:gdLst>
              <a:ahLst/>
              <a:cxnLst>
                <a:cxn ang="0">
                  <a:pos x="T0" y="T1"/>
                </a:cxn>
                <a:cxn ang="0">
                  <a:pos x="T2" y="T3"/>
                </a:cxn>
                <a:cxn ang="0">
                  <a:pos x="T4" y="T5"/>
                </a:cxn>
                <a:cxn ang="0">
                  <a:pos x="T6" y="T7"/>
                </a:cxn>
              </a:cxnLst>
              <a:rect l="0" t="0" r="r" b="b"/>
              <a:pathLst>
                <a:path w="177" h="75">
                  <a:moveTo>
                    <a:pt x="0" y="12"/>
                  </a:moveTo>
                  <a:lnTo>
                    <a:pt x="177" y="75"/>
                  </a:lnTo>
                  <a:lnTo>
                    <a:pt x="85" y="0"/>
                  </a:lnTo>
                  <a:lnTo>
                    <a:pt x="0" y="12"/>
                  </a:lnTo>
                  <a:close/>
                </a:path>
              </a:pathLst>
            </a:custGeom>
            <a:solidFill>
              <a:schemeClr val="bg1">
                <a:lumMod val="65000"/>
              </a:schemeClr>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82" name="Freeform 15"/>
            <p:cNvSpPr/>
            <p:nvPr/>
          </p:nvSpPr>
          <p:spPr bwMode="auto">
            <a:xfrm>
              <a:off x="2725738" y="2324101"/>
              <a:ext cx="155575" cy="254000"/>
            </a:xfrm>
            <a:custGeom>
              <a:avLst/>
              <a:gdLst>
                <a:gd name="T0" fmla="*/ 6 w 98"/>
                <a:gd name="T1" fmla="*/ 85 h 160"/>
                <a:gd name="T2" fmla="*/ 98 w 98"/>
                <a:gd name="T3" fmla="*/ 160 h 160"/>
                <a:gd name="T4" fmla="*/ 0 w 98"/>
                <a:gd name="T5" fmla="*/ 0 h 160"/>
                <a:gd name="T6" fmla="*/ 6 w 98"/>
                <a:gd name="T7" fmla="*/ 85 h 160"/>
              </a:gdLst>
              <a:ahLst/>
              <a:cxnLst>
                <a:cxn ang="0">
                  <a:pos x="T0" y="T1"/>
                </a:cxn>
                <a:cxn ang="0">
                  <a:pos x="T2" y="T3"/>
                </a:cxn>
                <a:cxn ang="0">
                  <a:pos x="T4" y="T5"/>
                </a:cxn>
                <a:cxn ang="0">
                  <a:pos x="T6" y="T7"/>
                </a:cxn>
              </a:cxnLst>
              <a:rect l="0" t="0" r="r" b="b"/>
              <a:pathLst>
                <a:path w="98" h="160">
                  <a:moveTo>
                    <a:pt x="6" y="85"/>
                  </a:moveTo>
                  <a:lnTo>
                    <a:pt x="98" y="160"/>
                  </a:lnTo>
                  <a:lnTo>
                    <a:pt x="0" y="0"/>
                  </a:lnTo>
                  <a:lnTo>
                    <a:pt x="6" y="85"/>
                  </a:lnTo>
                  <a:close/>
                </a:path>
              </a:pathLst>
            </a:custGeom>
            <a:solidFill>
              <a:schemeClr val="bg1">
                <a:lumMod val="95000"/>
              </a:schemeClr>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grpSp>
      <p:sp>
        <p:nvSpPr>
          <p:cNvPr id="83" name="Freeform 12"/>
          <p:cNvSpPr/>
          <p:nvPr/>
        </p:nvSpPr>
        <p:spPr bwMode="auto">
          <a:xfrm flipV="1">
            <a:off x="4900625" y="3621037"/>
            <a:ext cx="1158165" cy="1089725"/>
          </a:xfrm>
          <a:custGeom>
            <a:avLst/>
            <a:gdLst/>
            <a:ahLst/>
            <a:cxnLst/>
            <a:rect l="l" t="t" r="r" b="b"/>
            <a:pathLst>
              <a:path w="1373187" h="1291466">
                <a:moveTo>
                  <a:pt x="1373186" y="1291466"/>
                </a:moveTo>
                <a:lnTo>
                  <a:pt x="1316220" y="1239784"/>
                </a:lnTo>
                <a:lnTo>
                  <a:pt x="1316221" y="1239784"/>
                </a:lnTo>
                <a:lnTo>
                  <a:pt x="1373187" y="1291466"/>
                </a:lnTo>
                <a:lnTo>
                  <a:pt x="1217612" y="1008792"/>
                </a:lnTo>
                <a:lnTo>
                  <a:pt x="1224267" y="1113714"/>
                </a:lnTo>
                <a:cubicBezTo>
                  <a:pt x="1123585" y="1022574"/>
                  <a:pt x="907850" y="827283"/>
                  <a:pt x="445585" y="408824"/>
                </a:cubicBezTo>
                <a:lnTo>
                  <a:pt x="450849" y="206706"/>
                </a:lnTo>
                <a:lnTo>
                  <a:pt x="219074" y="0"/>
                </a:lnTo>
                <a:lnTo>
                  <a:pt x="213889" y="199085"/>
                </a:lnTo>
                <a:lnTo>
                  <a:pt x="205595" y="191578"/>
                </a:lnTo>
                <a:cubicBezTo>
                  <a:pt x="192296" y="178438"/>
                  <a:pt x="173086" y="181723"/>
                  <a:pt x="162743" y="194863"/>
                </a:cubicBezTo>
                <a:cubicBezTo>
                  <a:pt x="152399" y="209645"/>
                  <a:pt x="153877" y="230996"/>
                  <a:pt x="167176" y="242494"/>
                </a:cubicBezTo>
                <a:cubicBezTo>
                  <a:pt x="167176" y="242494"/>
                  <a:pt x="167176" y="242494"/>
                  <a:pt x="169337" y="244450"/>
                </a:cubicBezTo>
                <a:lnTo>
                  <a:pt x="178874" y="253084"/>
                </a:lnTo>
                <a:lnTo>
                  <a:pt x="0" y="302108"/>
                </a:lnTo>
                <a:lnTo>
                  <a:pt x="231775" y="510580"/>
                </a:lnTo>
                <a:lnTo>
                  <a:pt x="408272" y="460742"/>
                </a:lnTo>
                <a:cubicBezTo>
                  <a:pt x="557041" y="595413"/>
                  <a:pt x="797608" y="813183"/>
                  <a:pt x="1186619" y="1165328"/>
                </a:cubicBezTo>
                <a:lnTo>
                  <a:pt x="1092199" y="1180163"/>
                </a:lnTo>
                <a:close/>
              </a:path>
            </a:pathLst>
          </a:custGeom>
          <a:solidFill>
            <a:schemeClr val="bg1">
              <a:lumMod val="65000"/>
              <a:alpha val="10000"/>
            </a:schemeClr>
          </a:solidFill>
          <a:ln>
            <a:noFill/>
          </a:ln>
        </p:spPr>
        <p:txBody>
          <a:bodyPr vert="horz" wrap="square" lIns="121902" tIns="60952" rIns="121902" bIns="60952" numCol="1" anchor="t" anchorCtr="0" compatLnSpc="1"/>
          <a:lstStyle/>
          <a:p>
            <a:pPr defTabSz="1219048">
              <a:defRPr/>
            </a:pPr>
            <a:endParaRPr lang="zh-CN" altLang="en-US" sz="2398" kern="0" dirty="0">
              <a:solidFill>
                <a:schemeClr val="accent5">
                  <a:lumMod val="50000"/>
                </a:schemeClr>
              </a:solidFill>
            </a:endParaRPr>
          </a:p>
        </p:txBody>
      </p:sp>
      <p:sp>
        <p:nvSpPr>
          <p:cNvPr id="2" name="菱形 1"/>
          <p:cNvSpPr/>
          <p:nvPr/>
        </p:nvSpPr>
        <p:spPr>
          <a:xfrm>
            <a:off x="3603024" y="2185245"/>
            <a:ext cx="842293" cy="842664"/>
          </a:xfrm>
          <a:prstGeom prst="diamond">
            <a:avLst/>
          </a:prstGeom>
          <a:solidFill>
            <a:schemeClr val="accent1"/>
          </a:solidFill>
          <a:ln w="25400" cap="flat" cmpd="sng" algn="ctr">
            <a:noFill/>
            <a:prstDash val="solid"/>
          </a:ln>
          <a:effectLst/>
        </p:spPr>
        <p:txBody>
          <a:bodyPr lIns="0" tIns="0" rIns="0" bIns="0" rtlCol="0" anchor="ctr"/>
          <a:lstStyle/>
          <a:p>
            <a:pPr algn="ctr"/>
            <a:r>
              <a:rPr lang="en-US" altLang="zh-CN" sz="2398" kern="0" dirty="0">
                <a:solidFill>
                  <a:srgbClr val="F8F8F8"/>
                </a:solidFill>
                <a:latin typeface="Calibri"/>
                <a:ea typeface="宋体"/>
              </a:rPr>
              <a:t>01</a:t>
            </a:r>
            <a:endParaRPr lang="zh-CN" altLang="en-US" sz="2398" kern="0" dirty="0">
              <a:solidFill>
                <a:srgbClr val="F8F8F8"/>
              </a:solidFill>
              <a:latin typeface="Calibri"/>
              <a:ea typeface="宋体"/>
            </a:endParaRPr>
          </a:p>
        </p:txBody>
      </p:sp>
      <p:sp>
        <p:nvSpPr>
          <p:cNvPr id="28" name="菱形 27"/>
          <p:cNvSpPr/>
          <p:nvPr/>
        </p:nvSpPr>
        <p:spPr>
          <a:xfrm>
            <a:off x="7641319" y="2185245"/>
            <a:ext cx="842293" cy="842664"/>
          </a:xfrm>
          <a:prstGeom prst="diamond">
            <a:avLst/>
          </a:prstGeom>
          <a:solidFill>
            <a:schemeClr val="accent3"/>
          </a:solidFill>
          <a:ln w="25400" cap="flat" cmpd="sng" algn="ctr">
            <a:noFill/>
            <a:prstDash val="solid"/>
          </a:ln>
          <a:effectLst/>
        </p:spPr>
        <p:txBody>
          <a:bodyPr lIns="0" tIns="0" rIns="0" bIns="0" rtlCol="0" anchor="ctr"/>
          <a:lstStyle/>
          <a:p>
            <a:pPr algn="ctr"/>
            <a:r>
              <a:rPr lang="en-US" altLang="zh-CN" sz="2398" kern="0" dirty="0">
                <a:solidFill>
                  <a:srgbClr val="F8F8F8"/>
                </a:solidFill>
                <a:latin typeface="Calibri"/>
                <a:ea typeface="宋体"/>
              </a:rPr>
              <a:t>03</a:t>
            </a:r>
            <a:endParaRPr lang="zh-CN" altLang="en-US" sz="2398" kern="0" dirty="0">
              <a:solidFill>
                <a:srgbClr val="F8F8F8"/>
              </a:solidFill>
              <a:latin typeface="Calibri"/>
              <a:ea typeface="宋体"/>
            </a:endParaRPr>
          </a:p>
        </p:txBody>
      </p:sp>
      <p:sp>
        <p:nvSpPr>
          <p:cNvPr id="29" name="菱形 28"/>
          <p:cNvSpPr/>
          <p:nvPr/>
        </p:nvSpPr>
        <p:spPr>
          <a:xfrm>
            <a:off x="3603024" y="4360512"/>
            <a:ext cx="842293" cy="842664"/>
          </a:xfrm>
          <a:prstGeom prst="diamond">
            <a:avLst/>
          </a:prstGeom>
          <a:solidFill>
            <a:schemeClr val="accent2"/>
          </a:solidFill>
          <a:ln w="25400" cap="flat" cmpd="sng" algn="ctr">
            <a:noFill/>
            <a:prstDash val="solid"/>
          </a:ln>
          <a:effectLst/>
        </p:spPr>
        <p:txBody>
          <a:bodyPr lIns="0" tIns="0" rIns="0" bIns="0" rtlCol="0" anchor="ctr"/>
          <a:lstStyle/>
          <a:p>
            <a:pPr algn="ctr"/>
            <a:r>
              <a:rPr lang="en-US" altLang="zh-CN" sz="2398" kern="0" dirty="0">
                <a:solidFill>
                  <a:srgbClr val="F8F8F8"/>
                </a:solidFill>
                <a:latin typeface="Calibri"/>
                <a:ea typeface="宋体"/>
              </a:rPr>
              <a:t>02</a:t>
            </a:r>
            <a:endParaRPr lang="zh-CN" altLang="en-US" sz="2398" kern="0" dirty="0">
              <a:solidFill>
                <a:srgbClr val="F8F8F8"/>
              </a:solidFill>
              <a:latin typeface="Calibri"/>
              <a:ea typeface="宋体"/>
            </a:endParaRPr>
          </a:p>
        </p:txBody>
      </p:sp>
      <p:sp>
        <p:nvSpPr>
          <p:cNvPr id="30" name="菱形 29"/>
          <p:cNvSpPr/>
          <p:nvPr/>
        </p:nvSpPr>
        <p:spPr>
          <a:xfrm>
            <a:off x="7641319" y="4360512"/>
            <a:ext cx="842293" cy="842664"/>
          </a:xfrm>
          <a:prstGeom prst="diamond">
            <a:avLst/>
          </a:prstGeom>
          <a:solidFill>
            <a:schemeClr val="accent4"/>
          </a:solidFill>
          <a:ln w="25400" cap="flat" cmpd="sng" algn="ctr">
            <a:noFill/>
            <a:prstDash val="solid"/>
          </a:ln>
          <a:effectLst/>
        </p:spPr>
        <p:txBody>
          <a:bodyPr lIns="0" tIns="0" rIns="0" bIns="0" rtlCol="0" anchor="ctr"/>
          <a:lstStyle/>
          <a:p>
            <a:pPr algn="ctr"/>
            <a:r>
              <a:rPr lang="en-US" altLang="zh-CN" sz="2398" kern="0" dirty="0">
                <a:solidFill>
                  <a:srgbClr val="F8F8F8"/>
                </a:solidFill>
                <a:latin typeface="Calibri"/>
                <a:ea typeface="宋体"/>
              </a:rPr>
              <a:t>04</a:t>
            </a:r>
            <a:endParaRPr lang="zh-CN" altLang="en-US" sz="2398" kern="0" dirty="0">
              <a:solidFill>
                <a:srgbClr val="F8F8F8"/>
              </a:solidFill>
              <a:latin typeface="Calibri"/>
              <a:ea typeface="宋体"/>
            </a:endParaRPr>
          </a:p>
        </p:txBody>
      </p:sp>
      <p:sp>
        <p:nvSpPr>
          <p:cNvPr id="5" name="TextBox 4"/>
          <p:cNvSpPr txBox="1"/>
          <p:nvPr/>
        </p:nvSpPr>
        <p:spPr>
          <a:xfrm>
            <a:off x="2043987" y="155396"/>
            <a:ext cx="7898391" cy="994888"/>
          </a:xfrm>
          <a:prstGeom prst="rect">
            <a:avLst/>
          </a:prstGeom>
          <a:noFill/>
        </p:spPr>
        <p:txBody>
          <a:bodyPr wrap="square" rtlCol="0">
            <a:spAutoFit/>
          </a:bodyPr>
          <a:lstStyle/>
          <a:p>
            <a:pPr algn="ctr"/>
            <a:r>
              <a:rPr lang="en-US" sz="5865" b="1" dirty="0">
                <a:solidFill>
                  <a:schemeClr val="accent5">
                    <a:lumMod val="50000"/>
                  </a:schemeClr>
                </a:solidFill>
              </a:rPr>
              <a:t> VÒNG QUAY MAY MẮN</a:t>
            </a:r>
          </a:p>
        </p:txBody>
      </p:sp>
      <p:sp>
        <p:nvSpPr>
          <p:cNvPr id="6" name="TextBox 5"/>
          <p:cNvSpPr txBox="1"/>
          <p:nvPr/>
        </p:nvSpPr>
        <p:spPr>
          <a:xfrm>
            <a:off x="5407371" y="1366725"/>
            <a:ext cx="1252414" cy="830740"/>
          </a:xfrm>
          <a:prstGeom prst="rect">
            <a:avLst/>
          </a:prstGeom>
          <a:noFill/>
        </p:spPr>
        <p:txBody>
          <a:bodyPr wrap="square" rtlCol="0">
            <a:spAutoFit/>
          </a:bodyPr>
          <a:lstStyle/>
          <a:p>
            <a:pPr algn="ctr"/>
            <a:r>
              <a:rPr lang="en-US" sz="2399" b="1" dirty="0">
                <a:solidFill>
                  <a:schemeClr val="accent1">
                    <a:lumMod val="50000"/>
                  </a:schemeClr>
                </a:solidFill>
              </a:rPr>
              <a:t>LUẬT CHƠI</a:t>
            </a:r>
          </a:p>
        </p:txBody>
      </p:sp>
      <p:sp>
        <p:nvSpPr>
          <p:cNvPr id="25" name="Rectangle 24"/>
          <p:cNvSpPr>
            <a:spLocks noChangeArrowheads="1"/>
          </p:cNvSpPr>
          <p:nvPr/>
        </p:nvSpPr>
        <p:spPr bwMode="auto">
          <a:xfrm>
            <a:off x="8598430" y="4280471"/>
            <a:ext cx="3332405" cy="127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048">
              <a:lnSpc>
                <a:spcPct val="120000"/>
              </a:lnSpc>
              <a:spcBef>
                <a:spcPts val="400"/>
              </a:spcBef>
              <a:defRPr/>
            </a:pP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Đội</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nào</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đạt</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số</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điểm</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nhiều</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đội</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ấy</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200" dirty="0" err="1">
                <a:solidFill>
                  <a:schemeClr val="accent5">
                    <a:lumMod val="50000"/>
                  </a:schemeClr>
                </a:solidFill>
                <a:latin typeface="Times New Roman" panose="02020603050405020304" pitchFamily="18" charset="0"/>
                <a:cs typeface="Times New Roman" panose="02020603050405020304" pitchFamily="18" charset="0"/>
              </a:rPr>
              <a:t>thắng</a:t>
            </a:r>
            <a:r>
              <a:rPr lang="en-US" altLang="en-US" sz="2200" dirty="0">
                <a:solidFill>
                  <a:schemeClr val="accent5">
                    <a:lumMod val="50000"/>
                  </a:schemeClr>
                </a:solidFill>
                <a:latin typeface="Times New Roman" panose="02020603050405020304" pitchFamily="18" charset="0"/>
                <a:cs typeface="Times New Roman" panose="02020603050405020304" pitchFamily="18" charset="0"/>
              </a:rPr>
              <a:t>!</a:t>
            </a:r>
          </a:p>
          <a:p>
            <a:pPr defTabSz="1219048">
              <a:lnSpc>
                <a:spcPct val="120000"/>
              </a:lnSpc>
              <a:spcBef>
                <a:spcPts val="400"/>
              </a:spcBef>
              <a:defRPr/>
            </a:pPr>
            <a:endParaRPr lang="en-US" altLang="zh-CN" sz="2200" dirty="0">
              <a:solidFill>
                <a:schemeClr val="accent5">
                  <a:lumMod val="50000"/>
                </a:schemeClr>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97886805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9" fill="hold" nodeType="withEffect">
                                  <p:stCondLst>
                                    <p:cond delay="1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0-#ppt_w/2"/>
                                          </p:val>
                                        </p:tav>
                                        <p:tav tm="100000">
                                          <p:val>
                                            <p:strVal val="#ppt_x"/>
                                          </p:val>
                                        </p:tav>
                                      </p:tavLst>
                                    </p:anim>
                                    <p:anim calcmode="lin" valueType="num">
                                      <p:cBhvr additive="base">
                                        <p:cTn id="13" dur="25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2" fill="hold" grpId="0" nodeType="withEffect">
                                  <p:stCondLst>
                                    <p:cond delay="1500"/>
                                  </p:stCondLst>
                                  <p:childTnLst>
                                    <p:set>
                                      <p:cBhvr>
                                        <p:cTn id="15" dur="1" fill="hold">
                                          <p:stCondLst>
                                            <p:cond delay="0"/>
                                          </p:stCondLst>
                                        </p:cTn>
                                        <p:tgtEl>
                                          <p:spTgt spid="83"/>
                                        </p:tgtEl>
                                        <p:attrNameLst>
                                          <p:attrName>style.visibility</p:attrName>
                                        </p:attrNameLst>
                                      </p:cBhvr>
                                      <p:to>
                                        <p:strVal val="visible"/>
                                      </p:to>
                                    </p:set>
                                    <p:anim calcmode="lin" valueType="num">
                                      <p:cBhvr additive="base">
                                        <p:cTn id="16" dur="250" fill="hold"/>
                                        <p:tgtEl>
                                          <p:spTgt spid="83"/>
                                        </p:tgtEl>
                                        <p:attrNameLst>
                                          <p:attrName>ppt_x</p:attrName>
                                        </p:attrNameLst>
                                      </p:cBhvr>
                                      <p:tavLst>
                                        <p:tav tm="0">
                                          <p:val>
                                            <p:strVal val="0-#ppt_w/2"/>
                                          </p:val>
                                        </p:tav>
                                        <p:tav tm="100000">
                                          <p:val>
                                            <p:strVal val="#ppt_x"/>
                                          </p:val>
                                        </p:tav>
                                      </p:tavLst>
                                    </p:anim>
                                    <p:anim calcmode="lin" valueType="num">
                                      <p:cBhvr additive="base">
                                        <p:cTn id="17" dur="250" fill="hold"/>
                                        <p:tgtEl>
                                          <p:spTgt spid="83"/>
                                        </p:tgtEl>
                                        <p:attrNameLst>
                                          <p:attrName>ppt_y</p:attrName>
                                        </p:attrNameLst>
                                      </p:cBhvr>
                                      <p:tavLst>
                                        <p:tav tm="0">
                                          <p:val>
                                            <p:strVal val="1+#ppt_h/2"/>
                                          </p:val>
                                        </p:tav>
                                        <p:tav tm="100000">
                                          <p:val>
                                            <p:strVal val="#ppt_y"/>
                                          </p:val>
                                        </p:tav>
                                      </p:tavLst>
                                    </p:anim>
                                  </p:childTnLst>
                                </p:cTn>
                              </p:par>
                              <p:par>
                                <p:cTn id="18" presetID="53" presetClass="entr" presetSubtype="16" fill="hold" grpId="0" nodeType="withEffect">
                                  <p:stCondLst>
                                    <p:cond delay="170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 fill="hold"/>
                                        <p:tgtEl>
                                          <p:spTgt spid="6"/>
                                        </p:tgtEl>
                                        <p:attrNameLst>
                                          <p:attrName>ppt_w</p:attrName>
                                        </p:attrNameLst>
                                      </p:cBhvr>
                                      <p:tavLst>
                                        <p:tav tm="0">
                                          <p:val>
                                            <p:fltVal val="0"/>
                                          </p:val>
                                        </p:tav>
                                        <p:tav tm="100000">
                                          <p:val>
                                            <p:strVal val="#ppt_w"/>
                                          </p:val>
                                        </p:tav>
                                      </p:tavLst>
                                    </p:anim>
                                    <p:anim calcmode="lin" valueType="num">
                                      <p:cBhvr>
                                        <p:cTn id="21" dur="300" fill="hold"/>
                                        <p:tgtEl>
                                          <p:spTgt spid="6"/>
                                        </p:tgtEl>
                                        <p:attrNameLst>
                                          <p:attrName>ppt_h</p:attrName>
                                        </p:attrNameLst>
                                      </p:cBhvr>
                                      <p:tavLst>
                                        <p:tav tm="0">
                                          <p:val>
                                            <p:fltVal val="0"/>
                                          </p:val>
                                        </p:tav>
                                        <p:tav tm="100000">
                                          <p:val>
                                            <p:strVal val="#ppt_h"/>
                                          </p:val>
                                        </p:tav>
                                      </p:tavLst>
                                    </p:anim>
                                    <p:animEffect transition="in" filter="fade">
                                      <p:cBhvr>
                                        <p:cTn id="22" dur="300"/>
                                        <p:tgtEl>
                                          <p:spTgt spid="6"/>
                                        </p:tgtEl>
                                      </p:cBhvr>
                                    </p:animEffect>
                                  </p:childTnLst>
                                </p:cTn>
                              </p:par>
                              <p:par>
                                <p:cTn id="23" presetID="53" presetClass="entr" presetSubtype="16" fill="hold" grpId="0" nodeType="withEffect">
                                  <p:stCondLst>
                                    <p:cond delay="200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par>
                                <p:cTn id="28" presetID="2" presetClass="entr" presetSubtype="8" fill="hold" grpId="0" nodeType="withEffect">
                                  <p:stCondLst>
                                    <p:cond delay="2500"/>
                                  </p:stCondLst>
                                  <p:childTnLst>
                                    <p:set>
                                      <p:cBhvr>
                                        <p:cTn id="29" dur="1" fill="hold">
                                          <p:stCondLst>
                                            <p:cond delay="0"/>
                                          </p:stCondLst>
                                        </p:cTn>
                                        <p:tgtEl>
                                          <p:spTgt spid="84"/>
                                        </p:tgtEl>
                                        <p:attrNameLst>
                                          <p:attrName>style.visibility</p:attrName>
                                        </p:attrNameLst>
                                      </p:cBhvr>
                                      <p:to>
                                        <p:strVal val="visible"/>
                                      </p:to>
                                    </p:set>
                                    <p:anim calcmode="lin" valueType="num">
                                      <p:cBhvr additive="base">
                                        <p:cTn id="30" dur="500" fill="hold"/>
                                        <p:tgtEl>
                                          <p:spTgt spid="84"/>
                                        </p:tgtEl>
                                        <p:attrNameLst>
                                          <p:attrName>ppt_x</p:attrName>
                                        </p:attrNameLst>
                                      </p:cBhvr>
                                      <p:tavLst>
                                        <p:tav tm="0">
                                          <p:val>
                                            <p:strVal val="0-#ppt_w/2"/>
                                          </p:val>
                                        </p:tav>
                                        <p:tav tm="100000">
                                          <p:val>
                                            <p:strVal val="#ppt_x"/>
                                          </p:val>
                                        </p:tav>
                                      </p:tavLst>
                                    </p:anim>
                                    <p:anim calcmode="lin" valueType="num">
                                      <p:cBhvr additive="base">
                                        <p:cTn id="31" dur="500" fill="hold"/>
                                        <p:tgtEl>
                                          <p:spTgt spid="84"/>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25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par>
                                <p:cTn id="37" presetID="2" presetClass="entr" presetSubtype="8" fill="hold" grpId="0" nodeType="withEffect">
                                  <p:stCondLst>
                                    <p:cond delay="300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0-#ppt_w/2"/>
                                          </p:val>
                                        </p:tav>
                                        <p:tav tm="100000">
                                          <p:val>
                                            <p:strVal val="#ppt_x"/>
                                          </p:val>
                                        </p:tav>
                                      </p:tavLst>
                                    </p:anim>
                                    <p:anim calcmode="lin" valueType="num">
                                      <p:cBhvr additive="base">
                                        <p:cTn id="40" dur="500" fill="hold"/>
                                        <p:tgtEl>
                                          <p:spTgt spid="86"/>
                                        </p:tgtEl>
                                        <p:attrNameLst>
                                          <p:attrName>ppt_y</p:attrName>
                                        </p:attrNameLst>
                                      </p:cBhvr>
                                      <p:tavLst>
                                        <p:tav tm="0">
                                          <p:val>
                                            <p:strVal val="#ppt_y"/>
                                          </p:val>
                                        </p:tav>
                                        <p:tav tm="100000">
                                          <p:val>
                                            <p:strVal val="#ppt_y"/>
                                          </p:val>
                                        </p:tav>
                                      </p:tavLst>
                                    </p:anim>
                                  </p:childTnLst>
                                </p:cTn>
                              </p:par>
                              <p:par>
                                <p:cTn id="41" presetID="53" presetClass="entr" presetSubtype="16" fill="hold" grpId="0" nodeType="withEffect">
                                  <p:stCondLst>
                                    <p:cond delay="300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2" presetClass="entr" presetSubtype="2" fill="hold" grpId="0" nodeType="withEffect">
                                  <p:stCondLst>
                                    <p:cond delay="3500"/>
                                  </p:stCondLst>
                                  <p:childTnLst>
                                    <p:set>
                                      <p:cBhvr>
                                        <p:cTn id="47" dur="1" fill="hold">
                                          <p:stCondLst>
                                            <p:cond delay="0"/>
                                          </p:stCondLst>
                                        </p:cTn>
                                        <p:tgtEl>
                                          <p:spTgt spid="88"/>
                                        </p:tgtEl>
                                        <p:attrNameLst>
                                          <p:attrName>style.visibility</p:attrName>
                                        </p:attrNameLst>
                                      </p:cBhvr>
                                      <p:to>
                                        <p:strVal val="visible"/>
                                      </p:to>
                                    </p:set>
                                    <p:anim calcmode="lin" valueType="num">
                                      <p:cBhvr additive="base">
                                        <p:cTn id="48" dur="500" fill="hold"/>
                                        <p:tgtEl>
                                          <p:spTgt spid="88"/>
                                        </p:tgtEl>
                                        <p:attrNameLst>
                                          <p:attrName>ppt_x</p:attrName>
                                        </p:attrNameLst>
                                      </p:cBhvr>
                                      <p:tavLst>
                                        <p:tav tm="0">
                                          <p:val>
                                            <p:strVal val="1+#ppt_w/2"/>
                                          </p:val>
                                        </p:tav>
                                        <p:tav tm="100000">
                                          <p:val>
                                            <p:strVal val="#ppt_x"/>
                                          </p:val>
                                        </p:tav>
                                      </p:tavLst>
                                    </p:anim>
                                    <p:anim calcmode="lin" valueType="num">
                                      <p:cBhvr additive="base">
                                        <p:cTn id="49" dur="500" fill="hold"/>
                                        <p:tgtEl>
                                          <p:spTgt spid="88"/>
                                        </p:tgtEl>
                                        <p:attrNameLst>
                                          <p:attrName>ppt_y</p:attrName>
                                        </p:attrNameLst>
                                      </p:cBhvr>
                                      <p:tavLst>
                                        <p:tav tm="0">
                                          <p:val>
                                            <p:strVal val="#ppt_y"/>
                                          </p:val>
                                        </p:tav>
                                        <p:tav tm="100000">
                                          <p:val>
                                            <p:strVal val="#ppt_y"/>
                                          </p:val>
                                        </p:tav>
                                      </p:tavLst>
                                    </p:anim>
                                  </p:childTnLst>
                                </p:cTn>
                              </p:par>
                              <p:par>
                                <p:cTn id="50" presetID="53" presetClass="entr" presetSubtype="16" fill="hold" grpId="0" nodeType="withEffect">
                                  <p:stCondLst>
                                    <p:cond delay="350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par>
                                <p:cTn id="55" presetID="2" presetClass="entr" presetSubtype="2" fill="hold" grpId="0" nodeType="withEffect">
                                  <p:stCondLst>
                                    <p:cond delay="400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1+#ppt_w/2"/>
                                          </p:val>
                                        </p:tav>
                                        <p:tav tm="100000">
                                          <p:val>
                                            <p:strVal val="#ppt_x"/>
                                          </p:val>
                                        </p:tav>
                                      </p:tavLst>
                                    </p:anim>
                                    <p:anim calcmode="lin" valueType="num">
                                      <p:cBhvr additive="base">
                                        <p:cTn id="5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p:bldP spid="88" grpId="0"/>
      <p:bldP spid="83" grpId="0" animBg="1"/>
      <p:bldP spid="2" grpId="0" animBg="1"/>
      <p:bldP spid="28" grpId="0" animBg="1"/>
      <p:bldP spid="29" grpId="0" animBg="1"/>
      <p:bldP spid="30" grpId="0" animBg="1"/>
      <p:bldP spid="6"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4" name="Heart 23">
            <a:hlinkClick r:id="rId19"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pic>
        <p:nvPicPr>
          <p:cNvPr id="5" name="Picture 4">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896910" y="560255"/>
            <a:ext cx="1165551" cy="1165551"/>
          </a:xfrm>
          <a:prstGeom prst="rect">
            <a:avLst/>
          </a:prstGeom>
        </p:spPr>
      </p:pic>
    </p:spTree>
    <p:extLst>
      <p:ext uri="{BB962C8B-B14F-4D97-AF65-F5344CB8AC3E}">
        <p14:creationId xmlns:p14="http://schemas.microsoft.com/office/powerpoint/2010/main" val="322511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34500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black"/>
                    </a:solidFill>
                    <a:latin typeface="+mj-lt"/>
                  </a:rPr>
                  <a:t>Question</a:t>
                </a:r>
                <a:r>
                  <a:rPr lang="en-US" sz="3200" b="1" dirty="0">
                    <a:solidFill>
                      <a:prstClr val="black"/>
                    </a:solidFill>
                    <a:latin typeface="+mj-lt"/>
                  </a:rPr>
                  <a:t> 1: </a:t>
                </a:r>
                <a:r>
                  <a:rPr lang="en-US" sz="3200" dirty="0">
                    <a:solidFill>
                      <a:prstClr val="black"/>
                    </a:solidFill>
                    <a:latin typeface="Times New Roman" panose="02020603050405020304" pitchFamily="18" charset="0"/>
                    <a:cs typeface="Times New Roman" panose="02020603050405020304" pitchFamily="18" charset="0"/>
                  </a:rPr>
                  <a:t>Cho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𝐵</m:t>
                    </m:r>
                    <m:r>
                      <a:rPr lang="en-US" sz="3200" b="0" i="1" smtClean="0">
                        <a:solidFill>
                          <a:prstClr val="black"/>
                        </a:solidFill>
                        <a:latin typeface="Cambria Math" panose="02040503050406030204" pitchFamily="18" charset="0"/>
                      </a:rPr>
                      <m:t>={0;1;2;4}</m:t>
                    </m:r>
                  </m:oMath>
                </a14:m>
                <a:r>
                  <a:rPr lang="en-US" sz="3200" dirty="0">
                    <a:solidFill>
                      <a:prstClr val="black"/>
                    </a:solidFill>
                    <a:latin typeface="+mj-lt"/>
                  </a:rPr>
                  <a:t>. </a:t>
                </a:r>
                <a:r>
                  <a:rPr lang="en-US" sz="3200" dirty="0" err="1">
                    <a:solidFill>
                      <a:prstClr val="black"/>
                    </a:solidFill>
                    <a:latin typeface="Times New Roman" panose="02020603050405020304" pitchFamily="18" charset="0"/>
                    <a:cs typeface="Times New Roman" panose="02020603050405020304" pitchFamily="18" charset="0"/>
                  </a:rPr>
                  <a:t>Khẳng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sai</a:t>
                </a:r>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345009"/>
              </a:xfrm>
              <a:prstGeom prst="snip2DiagRect">
                <a:avLst/>
              </a:prstGeom>
              <a:blipFill rotWithShape="0">
                <a:blip r:embed="rId12"/>
                <a:stretch>
                  <a:fillRect l="-463" b="-4545"/>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14:m>
                  <m:oMath xmlns:m="http://schemas.openxmlformats.org/officeDocument/2006/math">
                    <m:r>
                      <a:rPr lang="en-US" sz="3200" b="0" i="1" smtClean="0">
                        <a:solidFill>
                          <a:prstClr val="black"/>
                        </a:solidFill>
                        <a:latin typeface="Cambria Math" panose="02040503050406030204" pitchFamily="18" charset="0"/>
                      </a:rPr>
                      <m:t>3</m:t>
                    </m:r>
                    <m:r>
                      <a:rPr lang="en-US" sz="3200" b="0" i="1" smtClean="0">
                        <a:solidFill>
                          <a:prstClr val="black"/>
                        </a:solidFill>
                        <a:latin typeface="Cambria Math" panose="02040503050406030204" pitchFamily="18" charset="0"/>
                        <a:ea typeface="Cambria Math" panose="02040503050406030204" pitchFamily="18" charset="0"/>
                      </a:rPr>
                      <m:t>∈</m:t>
                    </m:r>
                    <m:r>
                      <a:rPr lang="en-US" sz="3200" b="0" i="1" smtClean="0">
                        <a:solidFill>
                          <a:prstClr val="black"/>
                        </a:solidFill>
                        <a:latin typeface="Cambria Math" panose="02040503050406030204" pitchFamily="18" charset="0"/>
                        <a:ea typeface="Cambria Math" panose="02040503050406030204" pitchFamily="18" charset="0"/>
                      </a:rPr>
                      <m:t>𝐵</m:t>
                    </m:r>
                  </m:oMath>
                </a14:m>
                <a:endParaRPr lang="vi-VN" sz="3200" dirty="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sz="3200" dirty="0">
                    <a:solidFill>
                      <a:prstClr val="black"/>
                    </a:solidFill>
                  </a:rPr>
                  <a:t> </a:t>
                </a:r>
                <a14:m>
                  <m:oMath xmlns:m="http://schemas.openxmlformats.org/officeDocument/2006/math">
                    <m:r>
                      <a:rPr lang="en-US" sz="3200" i="1" dirty="0" smtClean="0">
                        <a:solidFill>
                          <a:prstClr val="black"/>
                        </a:solidFill>
                        <a:latin typeface="Cambria Math" panose="02040503050406030204" pitchFamily="18" charset="0"/>
                      </a:rPr>
                      <m:t>5</m:t>
                    </m:r>
                    <m:r>
                      <a:rPr lang="en-US" sz="3200" i="1" dirty="0" smtClean="0">
                        <a:solidFill>
                          <a:prstClr val="black"/>
                        </a:solidFill>
                        <a:latin typeface="Cambria Math" panose="02040503050406030204" pitchFamily="18" charset="0"/>
                        <a:ea typeface="Cambria Math" panose="02040503050406030204" pitchFamily="18" charset="0"/>
                      </a:rPr>
                      <m:t>∉</m:t>
                    </m:r>
                    <m:r>
                      <a:rPr lang="en-US" sz="3200" i="1">
                        <a:solidFill>
                          <a:prstClr val="black"/>
                        </a:solidFill>
                        <a:latin typeface="Cambria Math" panose="02040503050406030204" pitchFamily="18" charset="0"/>
                        <a:ea typeface="Cambria Math" panose="02040503050406030204" pitchFamily="18" charset="0"/>
                      </a:rPr>
                      <m:t>𝐵</m:t>
                    </m:r>
                  </m:oMath>
                </a14:m>
                <a:r>
                  <a:rPr lang="vi-VN" sz="3200" dirty="0">
                    <a:solidFill>
                      <a:prstClr val="black"/>
                    </a:solidFill>
                  </a:rPr>
                  <a:t> </a:t>
                </a: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181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 </a:t>
                </a:r>
                <a14:m>
                  <m:oMath xmlns:m="http://schemas.openxmlformats.org/officeDocument/2006/math">
                    <m:r>
                      <a:rPr lang="en-US" sz="3200" b="0" i="1" smtClean="0">
                        <a:solidFill>
                          <a:prstClr val="black"/>
                        </a:solidFill>
                        <a:latin typeface="Cambria Math" panose="02040503050406030204" pitchFamily="18" charset="0"/>
                      </a:rPr>
                      <m:t>6</m:t>
                    </m:r>
                    <m:r>
                      <a:rPr lang="en-US" sz="3200" b="0" i="1" smtClean="0">
                        <a:solidFill>
                          <a:prstClr val="black"/>
                        </a:solidFill>
                        <a:latin typeface="Cambria Math" panose="02040503050406030204" pitchFamily="18" charset="0"/>
                        <a:ea typeface="Cambria Math" panose="02040503050406030204" pitchFamily="18" charset="0"/>
                      </a:rPr>
                      <m:t>∉</m:t>
                    </m:r>
                    <m:r>
                      <a:rPr lang="en-US" sz="3200" b="0" i="1" smtClean="0">
                        <a:solidFill>
                          <a:prstClr val="black"/>
                        </a:solidFill>
                        <a:latin typeface="Cambria Math" panose="02040503050406030204" pitchFamily="18" charset="0"/>
                        <a:ea typeface="Cambria Math" panose="02040503050406030204" pitchFamily="18" charset="0"/>
                      </a:rPr>
                      <m:t>𝐵</m:t>
                    </m:r>
                  </m:oMath>
                </a14:m>
                <a:endParaRPr lang="vi-VN" sz="3200" dirty="0">
                  <a:solidFill>
                    <a:prstClr val="black"/>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14:m>
                  <m:oMath xmlns:m="http://schemas.openxmlformats.org/officeDocument/2006/math">
                    <m:r>
                      <a:rPr lang="en-US" sz="3200" b="0" i="1" smtClean="0">
                        <a:solidFill>
                          <a:prstClr val="black"/>
                        </a:solidFill>
                        <a:latin typeface="Cambria Math" panose="02040503050406030204" pitchFamily="18" charset="0"/>
                      </a:rPr>
                      <m:t>0</m:t>
                    </m:r>
                    <m:r>
                      <a:rPr lang="en-US" sz="3200" b="0" i="1" smtClean="0">
                        <a:solidFill>
                          <a:prstClr val="black"/>
                        </a:solidFill>
                        <a:latin typeface="Cambria Math" panose="02040503050406030204" pitchFamily="18" charset="0"/>
                        <a:ea typeface="Cambria Math" panose="02040503050406030204" pitchFamily="18" charset="0"/>
                      </a:rPr>
                      <m:t>∈</m:t>
                    </m:r>
                    <m:r>
                      <a:rPr lang="en-US" sz="3200" b="0" i="1" smtClean="0">
                        <a:solidFill>
                          <a:prstClr val="black"/>
                        </a:solidFill>
                        <a:latin typeface="Cambria Math" panose="02040503050406030204" pitchFamily="18" charset="0"/>
                        <a:ea typeface="Cambria Math" panose="02040503050406030204" pitchFamily="18" charset="0"/>
                      </a:rPr>
                      <m:t>𝐵</m:t>
                    </m:r>
                  </m:oMath>
                </a14:m>
                <a:endParaRPr lang="vi-VN" sz="3200" dirty="0">
                  <a:solidFill>
                    <a:prstClr val="black"/>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6"/>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8"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0" name="times up"/>
          <p:cNvGrpSpPr/>
          <p:nvPr/>
        </p:nvGrpSpPr>
        <p:grpSpPr>
          <a:xfrm>
            <a:off x="634096" y="5895840"/>
            <a:ext cx="1534313" cy="564658"/>
            <a:chOff x="4284637" y="-304827"/>
            <a:chExt cx="2669678" cy="697560"/>
          </a:xfrm>
        </p:grpSpPr>
        <p:sp>
          <p:nvSpPr>
            <p:cNvPr id="21" name="Rounded Rectangle 20"/>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2" name="Rounded Rectangle 21"/>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3" name="Rectangle 22"/>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80687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3"/>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3000" fill="hold"/>
                                        <p:tgtEl>
                                          <p:spTgt spid="20"/>
                                        </p:tgtEl>
                                        <p:attrNameLst>
                                          <p:attrName>ppt_w</p:attrName>
                                        </p:attrNameLst>
                                      </p:cBhvr>
                                      <p:tavLst>
                                        <p:tav tm="0">
                                          <p:val>
                                            <p:fltVal val="0"/>
                                          </p:val>
                                        </p:tav>
                                        <p:tav tm="100000">
                                          <p:val>
                                            <p:strVal val="#ppt_w"/>
                                          </p:val>
                                        </p:tav>
                                      </p:tavLst>
                                    </p:anim>
                                    <p:anim calcmode="lin" valueType="num">
                                      <p:cBhvr>
                                        <p:cTn id="113" dur="3000" fill="hold"/>
                                        <p:tgtEl>
                                          <p:spTgt spid="20"/>
                                        </p:tgtEl>
                                        <p:attrNameLst>
                                          <p:attrName>ppt_h</p:attrName>
                                        </p:attrNameLst>
                                      </p:cBhvr>
                                      <p:tavLst>
                                        <p:tav tm="0">
                                          <p:val>
                                            <p:fltVal val="0"/>
                                          </p:val>
                                        </p:tav>
                                        <p:tav tm="100000">
                                          <p:val>
                                            <p:strVal val="#ppt_h"/>
                                          </p:val>
                                        </p:tav>
                                      </p:tavLst>
                                    </p:anim>
                                    <p:animEffect transition="in" filter="fade">
                                      <p:cBhvr>
                                        <p:cTn id="114" dur="3000"/>
                                        <p:tgtEl>
                                          <p:spTgt spid="20"/>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3"/>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969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139286" y="256274"/>
            <a:ext cx="6781344" cy="707886"/>
          </a:xfrm>
          <a:prstGeom prst="rect">
            <a:avLst/>
          </a:prstGeom>
          <a:noFill/>
          <a:effectLst/>
        </p:spPr>
        <p:txBody>
          <a:bodyPr wrap="none" rtlCol="0">
            <a:spAutoFit/>
          </a:bodyPr>
          <a:lstStyle/>
          <a:p>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MỘT SỐ BỘ SƯU TẬP TEM</a:t>
            </a:r>
            <a:endParaRPr lang="zh-CN" altLang="en-US"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任意多边形 11"/>
          <p:cNvSpPr/>
          <p:nvPr/>
        </p:nvSpPr>
        <p:spPr>
          <a:xfrm flipV="1">
            <a:off x="921552" y="2367037"/>
            <a:ext cx="4447711" cy="45719"/>
          </a:xfrm>
          <a:custGeom>
            <a:avLst/>
            <a:gdLst>
              <a:gd name="connsiteX0" fmla="*/ 4309354 w 4309354"/>
              <a:gd name="connsiteY0" fmla="*/ 0 h 0"/>
              <a:gd name="connsiteX1" fmla="*/ 0 w 4309354"/>
              <a:gd name="connsiteY1" fmla="*/ 0 h 0"/>
            </a:gdLst>
            <a:ahLst/>
            <a:cxnLst>
              <a:cxn ang="0">
                <a:pos x="connsiteX0" y="connsiteY0"/>
              </a:cxn>
              <a:cxn ang="0">
                <a:pos x="connsiteX1" y="connsiteY1"/>
              </a:cxn>
            </a:cxnLst>
            <a:rect l="l" t="t" r="r" b="b"/>
            <a:pathLst>
              <a:path w="4309354">
                <a:moveTo>
                  <a:pt x="4309354"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5" name="任意多边形 14"/>
          <p:cNvSpPr/>
          <p:nvPr/>
        </p:nvSpPr>
        <p:spPr>
          <a:xfrm>
            <a:off x="921553" y="5227529"/>
            <a:ext cx="3920656" cy="45719"/>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6" name="任意多边形 15"/>
          <p:cNvSpPr/>
          <p:nvPr/>
        </p:nvSpPr>
        <p:spPr>
          <a:xfrm>
            <a:off x="8277925" y="4824821"/>
            <a:ext cx="3169365" cy="45719"/>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17" name="组合 16"/>
          <p:cNvGrpSpPr/>
          <p:nvPr/>
        </p:nvGrpSpPr>
        <p:grpSpPr>
          <a:xfrm>
            <a:off x="4202578" y="1958405"/>
            <a:ext cx="1865316" cy="2434119"/>
            <a:chOff x="4202578" y="1595336"/>
            <a:chExt cx="1865316" cy="2434119"/>
          </a:xfrm>
        </p:grpSpPr>
        <p:sp>
          <p:nvSpPr>
            <p:cNvPr id="18" name="任意多边形 17"/>
            <p:cNvSpPr/>
            <p:nvPr/>
          </p:nvSpPr>
          <p:spPr>
            <a:xfrm>
              <a:off x="4715750" y="1595336"/>
              <a:ext cx="1352144" cy="2140085"/>
            </a:xfrm>
            <a:custGeom>
              <a:avLst/>
              <a:gdLst>
                <a:gd name="connsiteX0" fmla="*/ 389106 w 1352144"/>
                <a:gd name="connsiteY0" fmla="*/ 2140085 h 2140085"/>
                <a:gd name="connsiteX1" fmla="*/ 0 w 1352144"/>
                <a:gd name="connsiteY1" fmla="*/ 1459149 h 2140085"/>
                <a:gd name="connsiteX2" fmla="*/ 622570 w 1352144"/>
                <a:gd name="connsiteY2" fmla="*/ 379379 h 2140085"/>
                <a:gd name="connsiteX3" fmla="*/ 486383 w 1352144"/>
                <a:gd name="connsiteY3" fmla="*/ 321013 h 2140085"/>
                <a:gd name="connsiteX4" fmla="*/ 1245140 w 1352144"/>
                <a:gd name="connsiteY4" fmla="*/ 0 h 2140085"/>
                <a:gd name="connsiteX5" fmla="*/ 1352144 w 1352144"/>
                <a:gd name="connsiteY5" fmla="*/ 817123 h 2140085"/>
                <a:gd name="connsiteX6" fmla="*/ 1215957 w 1352144"/>
                <a:gd name="connsiteY6" fmla="*/ 739302 h 2140085"/>
                <a:gd name="connsiteX7" fmla="*/ 389106 w 1352144"/>
                <a:gd name="connsiteY7" fmla="*/ 2140085 h 21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144" h="2140085">
                  <a:moveTo>
                    <a:pt x="389106" y="2140085"/>
                  </a:moveTo>
                  <a:lnTo>
                    <a:pt x="0" y="1459149"/>
                  </a:lnTo>
                  <a:lnTo>
                    <a:pt x="622570" y="379379"/>
                  </a:lnTo>
                  <a:lnTo>
                    <a:pt x="486383" y="321013"/>
                  </a:lnTo>
                  <a:lnTo>
                    <a:pt x="1245140" y="0"/>
                  </a:lnTo>
                  <a:lnTo>
                    <a:pt x="1352144" y="817123"/>
                  </a:lnTo>
                  <a:lnTo>
                    <a:pt x="1215957" y="739302"/>
                  </a:lnTo>
                  <a:lnTo>
                    <a:pt x="389106" y="2140085"/>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19" name="矩形 18"/>
            <p:cNvSpPr/>
            <p:nvPr/>
          </p:nvSpPr>
          <p:spPr>
            <a:xfrm rot="19800000">
              <a:off x="4202578" y="3216441"/>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01</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20" name="图片 1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3594971" flipV="1">
              <a:off x="4141897" y="3180995"/>
              <a:ext cx="1551008" cy="145911"/>
            </a:xfrm>
            <a:prstGeom prst="rect">
              <a:avLst/>
            </a:prstGeom>
          </p:spPr>
        </p:pic>
        <p:sp>
          <p:nvSpPr>
            <p:cNvPr id="21" name="Freeform 26"/>
            <p:cNvSpPr>
              <a:spLocks noEditPoints="1"/>
            </p:cNvSpPr>
            <p:nvPr/>
          </p:nvSpPr>
          <p:spPr bwMode="auto">
            <a:xfrm>
              <a:off x="5232800" y="2481568"/>
              <a:ext cx="282403" cy="29670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Helvetica" panose="020B0604020202030204" pitchFamily="34" charset="0"/>
              </a:endParaRPr>
            </a:p>
          </p:txBody>
        </p:sp>
      </p:grpSp>
      <p:grpSp>
        <p:nvGrpSpPr>
          <p:cNvPr id="22" name="组合 21"/>
          <p:cNvGrpSpPr/>
          <p:nvPr/>
        </p:nvGrpSpPr>
        <p:grpSpPr>
          <a:xfrm>
            <a:off x="6639228" y="2879082"/>
            <a:ext cx="1870310" cy="2367272"/>
            <a:chOff x="6639228" y="2516013"/>
            <a:chExt cx="1870310" cy="2367272"/>
          </a:xfrm>
        </p:grpSpPr>
        <p:sp>
          <p:nvSpPr>
            <p:cNvPr id="23" name="任意多边形 22"/>
            <p:cNvSpPr/>
            <p:nvPr/>
          </p:nvSpPr>
          <p:spPr>
            <a:xfrm>
              <a:off x="6933657" y="3073940"/>
              <a:ext cx="1575881" cy="1809345"/>
            </a:xfrm>
            <a:custGeom>
              <a:avLst/>
              <a:gdLst>
                <a:gd name="connsiteX0" fmla="*/ 0 w 1575881"/>
                <a:gd name="connsiteY0" fmla="*/ 0 h 1809345"/>
                <a:gd name="connsiteX1" fmla="*/ 836579 w 1575881"/>
                <a:gd name="connsiteY1" fmla="*/ 0 h 1809345"/>
                <a:gd name="connsiteX2" fmla="*/ 1439694 w 1575881"/>
                <a:gd name="connsiteY2" fmla="*/ 1060315 h 1809345"/>
                <a:gd name="connsiteX3" fmla="*/ 1575881 w 1575881"/>
                <a:gd name="connsiteY3" fmla="*/ 992221 h 1809345"/>
                <a:gd name="connsiteX4" fmla="*/ 1449421 w 1575881"/>
                <a:gd name="connsiteY4" fmla="*/ 1809345 h 1809345"/>
                <a:gd name="connsiteX5" fmla="*/ 710119 w 1575881"/>
                <a:gd name="connsiteY5" fmla="*/ 1498060 h 1809345"/>
                <a:gd name="connsiteX6" fmla="*/ 826851 w 1575881"/>
                <a:gd name="connsiteY6" fmla="*/ 1429966 h 1809345"/>
                <a:gd name="connsiteX7" fmla="*/ 0 w 1575881"/>
                <a:gd name="connsiteY7" fmla="*/ 0 h 180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5881" h="1809345">
                  <a:moveTo>
                    <a:pt x="0" y="0"/>
                  </a:moveTo>
                  <a:lnTo>
                    <a:pt x="836579" y="0"/>
                  </a:lnTo>
                  <a:lnTo>
                    <a:pt x="1439694" y="1060315"/>
                  </a:lnTo>
                  <a:lnTo>
                    <a:pt x="1575881" y="992221"/>
                  </a:lnTo>
                  <a:lnTo>
                    <a:pt x="1449421" y="1809345"/>
                  </a:lnTo>
                  <a:lnTo>
                    <a:pt x="710119" y="1498060"/>
                  </a:lnTo>
                  <a:lnTo>
                    <a:pt x="826851" y="1429966"/>
                  </a:ln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4" name="矩形 23"/>
            <p:cNvSpPr/>
            <p:nvPr/>
          </p:nvSpPr>
          <p:spPr>
            <a:xfrm>
              <a:off x="6963730" y="2516013"/>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02</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25" name="图片 24"/>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0800000" flipV="1">
              <a:off x="6639228" y="3073330"/>
              <a:ext cx="1551008" cy="145911"/>
            </a:xfrm>
            <a:prstGeom prst="rect">
              <a:avLst/>
            </a:prstGeom>
          </p:spPr>
        </p:pic>
        <p:sp>
          <p:nvSpPr>
            <p:cNvPr id="26" name="Freeform 22"/>
            <p:cNvSpPr>
              <a:spLocks noChangeAspect="1" noEditPoints="1"/>
            </p:cNvSpPr>
            <p:nvPr/>
          </p:nvSpPr>
          <p:spPr bwMode="auto">
            <a:xfrm>
              <a:off x="7649387" y="3628572"/>
              <a:ext cx="303234" cy="35610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zh-CN" altLang="en-US">
                <a:latin typeface="Helvetica" panose="020B0604020202030204" pitchFamily="34" charset="0"/>
              </a:endParaRPr>
            </a:p>
          </p:txBody>
        </p:sp>
      </p:grpSp>
      <p:grpSp>
        <p:nvGrpSpPr>
          <p:cNvPr id="27" name="组合 26"/>
          <p:cNvGrpSpPr/>
          <p:nvPr/>
        </p:nvGrpSpPr>
        <p:grpSpPr>
          <a:xfrm>
            <a:off x="4253686" y="4976129"/>
            <a:ext cx="2832770" cy="1551008"/>
            <a:chOff x="4253686" y="4586166"/>
            <a:chExt cx="2832770" cy="1551008"/>
          </a:xfrm>
        </p:grpSpPr>
        <p:sp>
          <p:nvSpPr>
            <p:cNvPr id="28" name="任意多边形 27"/>
            <p:cNvSpPr/>
            <p:nvPr/>
          </p:nvSpPr>
          <p:spPr>
            <a:xfrm>
              <a:off x="4253686" y="4737368"/>
              <a:ext cx="2276272" cy="1011677"/>
            </a:xfrm>
            <a:custGeom>
              <a:avLst/>
              <a:gdLst>
                <a:gd name="connsiteX0" fmla="*/ 2276272 w 2276272"/>
                <a:gd name="connsiteY0" fmla="*/ 175098 h 1011677"/>
                <a:gd name="connsiteX1" fmla="*/ 642025 w 2276272"/>
                <a:gd name="connsiteY1" fmla="*/ 175098 h 1011677"/>
                <a:gd name="connsiteX2" fmla="*/ 642025 w 2276272"/>
                <a:gd name="connsiteY2" fmla="*/ 0 h 1011677"/>
                <a:gd name="connsiteX3" fmla="*/ 0 w 2276272"/>
                <a:gd name="connsiteY3" fmla="*/ 505838 h 1011677"/>
                <a:gd name="connsiteX4" fmla="*/ 651753 w 2276272"/>
                <a:gd name="connsiteY4" fmla="*/ 1011677 h 1011677"/>
                <a:gd name="connsiteX5" fmla="*/ 651753 w 2276272"/>
                <a:gd name="connsiteY5" fmla="*/ 865762 h 1011677"/>
                <a:gd name="connsiteX6" fmla="*/ 1916349 w 2276272"/>
                <a:gd name="connsiteY6" fmla="*/ 865762 h 1011677"/>
                <a:gd name="connsiteX7" fmla="*/ 2276272 w 2276272"/>
                <a:gd name="connsiteY7" fmla="*/ 175098 h 101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6272" h="1011677">
                  <a:moveTo>
                    <a:pt x="2276272" y="175098"/>
                  </a:moveTo>
                  <a:lnTo>
                    <a:pt x="642025" y="175098"/>
                  </a:lnTo>
                  <a:lnTo>
                    <a:pt x="642025" y="0"/>
                  </a:lnTo>
                  <a:lnTo>
                    <a:pt x="0" y="505838"/>
                  </a:lnTo>
                  <a:lnTo>
                    <a:pt x="651753" y="1011677"/>
                  </a:lnTo>
                  <a:lnTo>
                    <a:pt x="651753" y="865762"/>
                  </a:lnTo>
                  <a:lnTo>
                    <a:pt x="1916349" y="865762"/>
                  </a:lnTo>
                  <a:lnTo>
                    <a:pt x="2276272" y="175098"/>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9" name="矩形 28"/>
            <p:cNvSpPr/>
            <p:nvPr/>
          </p:nvSpPr>
          <p:spPr>
            <a:xfrm rot="1561817">
              <a:off x="6195940" y="5110917"/>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03</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30" name="图片 2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7925017" flipV="1">
              <a:off x="5443082" y="5288714"/>
              <a:ext cx="1551008" cy="145911"/>
            </a:xfrm>
            <a:prstGeom prst="rect">
              <a:avLst/>
            </a:prstGeom>
          </p:spPr>
        </p:pic>
        <p:sp>
          <p:nvSpPr>
            <p:cNvPr id="31" name="Freeform 33"/>
            <p:cNvSpPr>
              <a:spLocks noEditPoints="1"/>
            </p:cNvSpPr>
            <p:nvPr/>
          </p:nvSpPr>
          <p:spPr bwMode="auto">
            <a:xfrm>
              <a:off x="5484038" y="5118938"/>
              <a:ext cx="297574" cy="279472"/>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Helvetica" panose="020B0604020202030204" pitchFamily="34" charset="0"/>
              </a:endParaRPr>
            </a:p>
          </p:txBody>
        </p:sp>
      </p:grpSp>
      <p:grpSp>
        <p:nvGrpSpPr>
          <p:cNvPr id="32" name="组合 31"/>
          <p:cNvGrpSpPr/>
          <p:nvPr/>
        </p:nvGrpSpPr>
        <p:grpSpPr>
          <a:xfrm>
            <a:off x="5232617" y="3417553"/>
            <a:ext cx="1963431" cy="1692613"/>
            <a:chOff x="5232617" y="3054484"/>
            <a:chExt cx="1963431" cy="1692613"/>
          </a:xfrm>
        </p:grpSpPr>
        <p:sp>
          <p:nvSpPr>
            <p:cNvPr id="33" name="六边形 32"/>
            <p:cNvSpPr/>
            <p:nvPr/>
          </p:nvSpPr>
          <p:spPr>
            <a:xfrm>
              <a:off x="5232617" y="3054484"/>
              <a:ext cx="1963431" cy="1692613"/>
            </a:xfrm>
            <a:prstGeom prst="hexagon">
              <a:avLst>
                <a:gd name="adj" fmla="val 29790"/>
                <a:gd name="vf" fmla="val 115470"/>
              </a:avLst>
            </a:prstGeom>
            <a:no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5" name="文本框 34"/>
            <p:cNvSpPr txBox="1"/>
            <p:nvPr/>
          </p:nvSpPr>
          <p:spPr>
            <a:xfrm>
              <a:off x="5763582" y="3602417"/>
              <a:ext cx="942887" cy="523220"/>
            </a:xfrm>
            <a:prstGeom prst="rect">
              <a:avLst/>
            </a:prstGeom>
            <a:noFill/>
            <a:effectLst/>
          </p:spPr>
          <p:txBody>
            <a:bodyPr wrap="none" rtlCol="0">
              <a:spAutoFit/>
            </a:bodyPr>
            <a:lstStyle/>
            <a:p>
              <a:r>
                <a:rPr lang="en-US" altLang="zh-CN" sz="2800" b="1" dirty="0">
                  <a:solidFill>
                    <a:srgbClr val="2A3D52"/>
                  </a:solidFill>
                  <a:latin typeface="Helvetica" panose="020B0604020202030204" pitchFamily="34" charset="0"/>
                  <a:ea typeface="幼圆" panose="02010509060101010101" pitchFamily="49" charset="-122"/>
                </a:rPr>
                <a:t>TEM</a:t>
              </a:r>
              <a:endParaRPr lang="zh-CN" altLang="en-US" sz="2800" b="1" dirty="0">
                <a:solidFill>
                  <a:srgbClr val="2A3D52"/>
                </a:solidFill>
                <a:latin typeface="Helvetica" panose="020B0604020202030204" pitchFamily="34" charset="0"/>
                <a:ea typeface="幼圆" panose="02010509060101010101" pitchFamily="49" charset="-122"/>
              </a:endParaRPr>
            </a:p>
          </p:txBody>
        </p:sp>
      </p:grpSp>
      <p:sp>
        <p:nvSpPr>
          <p:cNvPr id="36" name="文本框 35"/>
          <p:cNvSpPr txBox="1"/>
          <p:nvPr/>
        </p:nvSpPr>
        <p:spPr>
          <a:xfrm>
            <a:off x="824034" y="2013921"/>
            <a:ext cx="4221027" cy="400110"/>
          </a:xfrm>
          <a:prstGeom prst="rect">
            <a:avLst/>
          </a:prstGeom>
          <a:noFill/>
          <a:effectLst/>
        </p:spPr>
        <p:txBody>
          <a:bodyPr wrap="none" rtlCol="0">
            <a:spAutoFit/>
          </a:bodyPr>
          <a:lstStyle/>
          <a:p>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Kỉ</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niệm</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Ngày</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Quốc</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tế</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Thiếu</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nhi</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1-6”</a:t>
            </a:r>
          </a:p>
        </p:txBody>
      </p:sp>
      <p:sp>
        <p:nvSpPr>
          <p:cNvPr id="37" name="文本框 36"/>
          <p:cNvSpPr txBox="1"/>
          <p:nvPr/>
        </p:nvSpPr>
        <p:spPr>
          <a:xfrm>
            <a:off x="659148" y="4877022"/>
            <a:ext cx="4665060" cy="400110"/>
          </a:xfrm>
          <a:prstGeom prst="rect">
            <a:avLst/>
          </a:prstGeom>
          <a:noFill/>
          <a:effectLst/>
        </p:spPr>
        <p:txBody>
          <a:bodyPr wrap="none" rtlCol="0">
            <a:spAutoFit/>
          </a:bodyPr>
          <a:lstStyle/>
          <a:p>
            <a:r>
              <a:rPr lang="zh-CN" altLang="en-US"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“Chung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tay</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Phòng</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chống</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Dịch</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Covid-19”</a:t>
            </a:r>
          </a:p>
        </p:txBody>
      </p:sp>
      <p:sp>
        <p:nvSpPr>
          <p:cNvPr id="38" name="文本框 37"/>
          <p:cNvSpPr txBox="1"/>
          <p:nvPr/>
        </p:nvSpPr>
        <p:spPr>
          <a:xfrm>
            <a:off x="8661014" y="4434034"/>
            <a:ext cx="2860078" cy="400110"/>
          </a:xfrm>
          <a:prstGeom prst="rect">
            <a:avLst/>
          </a:prstGeom>
          <a:noFill/>
          <a:effectLst/>
        </p:spPr>
        <p:txBody>
          <a:bodyPr wrap="none" rtlCol="0">
            <a:spAutoFit/>
          </a:bodyPr>
          <a:lstStyle/>
          <a:p>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Chào</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mừng</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Đại</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hội</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Đảng</a:t>
            </a:r>
            <a:endPar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505" y="2506015"/>
            <a:ext cx="1394380" cy="1757844"/>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3188" y="2791885"/>
            <a:ext cx="1374554" cy="175784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0621" y="3107720"/>
            <a:ext cx="1343121" cy="1753296"/>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4109" y="1557208"/>
            <a:ext cx="3295107" cy="1321874"/>
          </a:xfrm>
          <a:prstGeom prst="rect">
            <a:avLst/>
          </a:prstGeom>
        </p:spPr>
      </p:pic>
      <p:pic>
        <p:nvPicPr>
          <p:cNvPr id="41" name="Picture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12815" y="2905976"/>
            <a:ext cx="1567699" cy="1111755"/>
          </a:xfrm>
          <a:prstGeom prst="rect">
            <a:avLst/>
          </a:prstGeom>
        </p:spPr>
      </p:pic>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2572" y="5170328"/>
            <a:ext cx="1106642" cy="1507140"/>
          </a:xfrm>
          <a:prstGeom prst="rect">
            <a:avLst/>
          </a:prstGeom>
        </p:spPr>
      </p:pic>
      <p:pic>
        <p:nvPicPr>
          <p:cNvPr id="43" name="Picture 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10623" y="4997216"/>
            <a:ext cx="1123701" cy="1512215"/>
          </a:xfrm>
          <a:prstGeom prst="rect">
            <a:avLst/>
          </a:prstGeom>
        </p:spPr>
      </p:pic>
      <p:pic>
        <p:nvPicPr>
          <p:cNvPr id="44" name="Picture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69265" y="4997216"/>
            <a:ext cx="1121575" cy="1455172"/>
          </a:xfrm>
          <a:prstGeom prst="rect">
            <a:avLst/>
          </a:prstGeom>
        </p:spPr>
      </p:pic>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37639" y="5334439"/>
            <a:ext cx="977912" cy="1432003"/>
          </a:xfrm>
          <a:prstGeom prst="rect">
            <a:avLst/>
          </a:prstGeom>
        </p:spPr>
      </p:pic>
      <p:pic>
        <p:nvPicPr>
          <p:cNvPr id="46" name="Picture 4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63195" y="5334439"/>
            <a:ext cx="986110" cy="1432003"/>
          </a:xfrm>
          <a:prstGeom prst="rect">
            <a:avLst/>
          </a:prstGeom>
        </p:spPr>
      </p:pic>
      <p:pic>
        <p:nvPicPr>
          <p:cNvPr id="47" name="Picture 4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481009" y="3127439"/>
            <a:ext cx="1444167" cy="1103716"/>
          </a:xfrm>
          <a:prstGeom prst="rect">
            <a:avLst/>
          </a:prstGeom>
        </p:spPr>
      </p:pic>
      <p:sp>
        <p:nvSpPr>
          <p:cNvPr id="48" name="TextBox 47"/>
          <p:cNvSpPr txBox="1"/>
          <p:nvPr/>
        </p:nvSpPr>
        <p:spPr>
          <a:xfrm>
            <a:off x="2819370" y="153864"/>
            <a:ext cx="677147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tem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tập</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hợp</a:t>
            </a:r>
            <a:endParaRPr lang="en-US" sz="2800" b="1" dirty="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9314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7" presetClass="entr" presetSubtype="10" fill="hold" nodeType="withEffect">
                                  <p:stCondLst>
                                    <p:cond delay="50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strVal val="#ppt_h"/>
                                          </p:val>
                                        </p:tav>
                                        <p:tav tm="100000">
                                          <p:val>
                                            <p:strVal val="#ppt_h"/>
                                          </p:val>
                                        </p:tav>
                                      </p:tavLst>
                                    </p:anim>
                                  </p:childTnLst>
                                </p:cTn>
                              </p:par>
                              <p:par>
                                <p:cTn id="40" presetID="17" presetClass="entr" presetSubtype="10" fill="hold" nodeType="withEffect">
                                  <p:stCondLst>
                                    <p:cond delay="70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strVal val="#ppt_h"/>
                                          </p:val>
                                        </p:tav>
                                        <p:tav tm="100000">
                                          <p:val>
                                            <p:strVal val="#ppt_h"/>
                                          </p:val>
                                        </p:tav>
                                      </p:tavLst>
                                    </p:anim>
                                  </p:childTnLst>
                                </p:cTn>
                              </p:par>
                              <p:par>
                                <p:cTn id="44" presetID="17" presetClass="entr" presetSubtype="10" fill="hold" nodeType="withEffect">
                                  <p:stCondLst>
                                    <p:cond delay="90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9" presetClass="entr" presetSubtype="0" fill="hold" nodeType="withEffect">
                                  <p:stCondLst>
                                    <p:cond delay="500"/>
                                  </p:stCondLst>
                                  <p:childTnLst>
                                    <p:set>
                                      <p:cBhvr>
                                        <p:cTn id="54" dur="1" fill="hold">
                                          <p:stCondLst>
                                            <p:cond delay="0"/>
                                          </p:stCondLst>
                                        </p:cTn>
                                        <p:tgtEl>
                                          <p:spTgt spid="6"/>
                                        </p:tgtEl>
                                        <p:attrNameLst>
                                          <p:attrName>style.visibility</p:attrName>
                                        </p:attrNameLst>
                                      </p:cBhvr>
                                      <p:to>
                                        <p:strVal val="visible"/>
                                      </p:to>
                                    </p:set>
                                    <p:animEffect transition="in" filter="dissolve">
                                      <p:cBhvr>
                                        <p:cTn id="55" dur="500"/>
                                        <p:tgtEl>
                                          <p:spTgt spid="6"/>
                                        </p:tgtEl>
                                      </p:cBhvr>
                                    </p:animEffect>
                                  </p:childTnLst>
                                </p:cTn>
                              </p:par>
                              <p:par>
                                <p:cTn id="56" presetID="14" presetClass="entr" presetSubtype="10" fill="hold" nodeType="withEffect">
                                  <p:stCondLst>
                                    <p:cond delay="700"/>
                                  </p:stCondLst>
                                  <p:childTnLst>
                                    <p:set>
                                      <p:cBhvr>
                                        <p:cTn id="57" dur="1" fill="hold">
                                          <p:stCondLst>
                                            <p:cond delay="0"/>
                                          </p:stCondLst>
                                        </p:cTn>
                                        <p:tgtEl>
                                          <p:spTgt spid="41"/>
                                        </p:tgtEl>
                                        <p:attrNameLst>
                                          <p:attrName>style.visibility</p:attrName>
                                        </p:attrNameLst>
                                      </p:cBhvr>
                                      <p:to>
                                        <p:strVal val="visible"/>
                                      </p:to>
                                    </p:set>
                                    <p:animEffect transition="in" filter="randombar(horizontal)">
                                      <p:cBhvr>
                                        <p:cTn id="58" dur="500"/>
                                        <p:tgtEl>
                                          <p:spTgt spid="41"/>
                                        </p:tgtEl>
                                      </p:cBhvr>
                                    </p:animEffect>
                                  </p:childTnLst>
                                </p:cTn>
                              </p:par>
                              <p:par>
                                <p:cTn id="59" presetID="14" presetClass="entr" presetSubtype="10" fill="hold" nodeType="withEffect">
                                  <p:stCondLst>
                                    <p:cond delay="900"/>
                                  </p:stCondLst>
                                  <p:childTnLst>
                                    <p:set>
                                      <p:cBhvr>
                                        <p:cTn id="60" dur="1" fill="hold">
                                          <p:stCondLst>
                                            <p:cond delay="0"/>
                                          </p:stCondLst>
                                        </p:cTn>
                                        <p:tgtEl>
                                          <p:spTgt spid="47"/>
                                        </p:tgtEl>
                                        <p:attrNameLst>
                                          <p:attrName>style.visibility</p:attrName>
                                        </p:attrNameLst>
                                      </p:cBhvr>
                                      <p:to>
                                        <p:strVal val="visible"/>
                                      </p:to>
                                    </p:set>
                                    <p:animEffect transition="in" filter="randombar(horizontal)">
                                      <p:cBhvr>
                                        <p:cTn id="61" dur="500"/>
                                        <p:tgtEl>
                                          <p:spTgt spid="47"/>
                                        </p:tgtEl>
                                      </p:cBhvr>
                                    </p:animEffect>
                                  </p:childTnLst>
                                </p:cTn>
                              </p:par>
                              <p:par>
                                <p:cTn id="62" presetID="42" presetClass="entr" presetSubtype="0" fill="hold" nodeType="withEffect">
                                  <p:stCondLst>
                                    <p:cond delay="120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anim calcmode="lin" valueType="num">
                                      <p:cBhvr>
                                        <p:cTn id="65" dur="500" fill="hold"/>
                                        <p:tgtEl>
                                          <p:spTgt spid="44"/>
                                        </p:tgtEl>
                                        <p:attrNameLst>
                                          <p:attrName>ppt_x</p:attrName>
                                        </p:attrNameLst>
                                      </p:cBhvr>
                                      <p:tavLst>
                                        <p:tav tm="0">
                                          <p:val>
                                            <p:strVal val="#ppt_x"/>
                                          </p:val>
                                        </p:tav>
                                        <p:tav tm="100000">
                                          <p:val>
                                            <p:strVal val="#ppt_x"/>
                                          </p:val>
                                        </p:tav>
                                      </p:tavLst>
                                    </p:anim>
                                    <p:anim calcmode="lin" valueType="num">
                                      <p:cBhvr>
                                        <p:cTn id="66" dur="500" fill="hold"/>
                                        <p:tgtEl>
                                          <p:spTgt spid="44"/>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120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anim calcmode="lin" valueType="num">
                                      <p:cBhvr>
                                        <p:cTn id="70" dur="500" fill="hold"/>
                                        <p:tgtEl>
                                          <p:spTgt spid="42"/>
                                        </p:tgtEl>
                                        <p:attrNameLst>
                                          <p:attrName>ppt_x</p:attrName>
                                        </p:attrNameLst>
                                      </p:cBhvr>
                                      <p:tavLst>
                                        <p:tav tm="0">
                                          <p:val>
                                            <p:strVal val="#ppt_x"/>
                                          </p:val>
                                        </p:tav>
                                        <p:tav tm="100000">
                                          <p:val>
                                            <p:strVal val="#ppt_x"/>
                                          </p:val>
                                        </p:tav>
                                      </p:tavLst>
                                    </p:anim>
                                    <p:anim calcmode="lin" valueType="num">
                                      <p:cBhvr>
                                        <p:cTn id="71" dur="500" fill="hold"/>
                                        <p:tgtEl>
                                          <p:spTgt spid="4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120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anim calcmode="lin" valueType="num">
                                      <p:cBhvr>
                                        <p:cTn id="75" dur="500" fill="hold"/>
                                        <p:tgtEl>
                                          <p:spTgt spid="43"/>
                                        </p:tgtEl>
                                        <p:attrNameLst>
                                          <p:attrName>ppt_x</p:attrName>
                                        </p:attrNameLst>
                                      </p:cBhvr>
                                      <p:tavLst>
                                        <p:tav tm="0">
                                          <p:val>
                                            <p:strVal val="#ppt_x"/>
                                          </p:val>
                                        </p:tav>
                                        <p:tav tm="100000">
                                          <p:val>
                                            <p:strVal val="#ppt_x"/>
                                          </p:val>
                                        </p:tav>
                                      </p:tavLst>
                                    </p:anim>
                                    <p:anim calcmode="lin" valueType="num">
                                      <p:cBhvr>
                                        <p:cTn id="76"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par>
                                <p:cTn id="82" presetID="37" presetClass="entr" presetSubtype="0" fill="hold" nodeType="withEffect">
                                  <p:stCondLst>
                                    <p:cond delay="50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anim calcmode="lin" valueType="num">
                                      <p:cBhvr>
                                        <p:cTn id="85" dur="500" fill="hold"/>
                                        <p:tgtEl>
                                          <p:spTgt spid="45"/>
                                        </p:tgtEl>
                                        <p:attrNameLst>
                                          <p:attrName>ppt_x</p:attrName>
                                        </p:attrNameLst>
                                      </p:cBhvr>
                                      <p:tavLst>
                                        <p:tav tm="0">
                                          <p:val>
                                            <p:strVal val="#ppt_x"/>
                                          </p:val>
                                        </p:tav>
                                        <p:tav tm="100000">
                                          <p:val>
                                            <p:strVal val="#ppt_x"/>
                                          </p:val>
                                        </p:tav>
                                      </p:tavLst>
                                    </p:anim>
                                    <p:anim calcmode="lin" valueType="num">
                                      <p:cBhvr>
                                        <p:cTn id="86" dur="450" decel="100000" fill="hold"/>
                                        <p:tgtEl>
                                          <p:spTgt spid="45"/>
                                        </p:tgtEl>
                                        <p:attrNameLst>
                                          <p:attrName>ppt_y</p:attrName>
                                        </p:attrNameLst>
                                      </p:cBhvr>
                                      <p:tavLst>
                                        <p:tav tm="0">
                                          <p:val>
                                            <p:strVal val="#ppt_y+1"/>
                                          </p:val>
                                        </p:tav>
                                        <p:tav tm="100000">
                                          <p:val>
                                            <p:strVal val="#ppt_y-.03"/>
                                          </p:val>
                                        </p:tav>
                                      </p:tavLst>
                                    </p:anim>
                                    <p:anim calcmode="lin" valueType="num">
                                      <p:cBhvr>
                                        <p:cTn id="87" dur="50" accel="100000" fill="hold">
                                          <p:stCondLst>
                                            <p:cond delay="450"/>
                                          </p:stCondLst>
                                        </p:cTn>
                                        <p:tgtEl>
                                          <p:spTgt spid="45"/>
                                        </p:tgtEl>
                                        <p:attrNameLst>
                                          <p:attrName>ppt_y</p:attrName>
                                        </p:attrNameLst>
                                      </p:cBhvr>
                                      <p:tavLst>
                                        <p:tav tm="0">
                                          <p:val>
                                            <p:strVal val="#ppt_y-.03"/>
                                          </p:val>
                                        </p:tav>
                                        <p:tav tm="100000">
                                          <p:val>
                                            <p:strVal val="#ppt_y"/>
                                          </p:val>
                                        </p:tav>
                                      </p:tavLst>
                                    </p:anim>
                                  </p:childTnLst>
                                </p:cTn>
                              </p:par>
                              <p:par>
                                <p:cTn id="88" presetID="47" presetClass="entr" presetSubtype="0" fill="hold" nodeType="withEffect">
                                  <p:stCondLst>
                                    <p:cond delay="100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500"/>
                                        <p:tgtEl>
                                          <p:spTgt spid="46"/>
                                        </p:tgtEl>
                                      </p:cBhvr>
                                    </p:animEffect>
                                    <p:anim calcmode="lin" valueType="num">
                                      <p:cBhvr>
                                        <p:cTn id="91" dur="500" fill="hold"/>
                                        <p:tgtEl>
                                          <p:spTgt spid="46"/>
                                        </p:tgtEl>
                                        <p:attrNameLst>
                                          <p:attrName>ppt_x</p:attrName>
                                        </p:attrNameLst>
                                      </p:cBhvr>
                                      <p:tavLst>
                                        <p:tav tm="0">
                                          <p:val>
                                            <p:strVal val="#ppt_x"/>
                                          </p:val>
                                        </p:tav>
                                        <p:tav tm="100000">
                                          <p:val>
                                            <p:strVal val="#ppt_x"/>
                                          </p:val>
                                        </p:tav>
                                      </p:tavLst>
                                    </p:anim>
                                    <p:anim calcmode="lin" valueType="num">
                                      <p:cBhvr>
                                        <p:cTn id="9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41" presetClass="entr" presetSubtype="0" fill="hold" grpId="0" nodeType="withEffect">
                                  <p:stCondLst>
                                    <p:cond delay="500"/>
                                  </p:stCondLst>
                                  <p:iterate type="lt">
                                    <p:tmPct val="10000"/>
                                  </p:iterate>
                                  <p:childTnLst>
                                    <p:set>
                                      <p:cBhvr>
                                        <p:cTn id="99" dur="1" fill="hold">
                                          <p:stCondLst>
                                            <p:cond delay="0"/>
                                          </p:stCondLst>
                                        </p:cTn>
                                        <p:tgtEl>
                                          <p:spTgt spid="48"/>
                                        </p:tgtEl>
                                        <p:attrNameLst>
                                          <p:attrName>style.visibility</p:attrName>
                                        </p:attrNameLst>
                                      </p:cBhvr>
                                      <p:to>
                                        <p:strVal val="visible"/>
                                      </p:to>
                                    </p:set>
                                    <p:anim calcmode="lin" valueType="num">
                                      <p:cBhvr>
                                        <p:cTn id="100"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01" dur="500" fill="hold"/>
                                        <p:tgtEl>
                                          <p:spTgt spid="48"/>
                                        </p:tgtEl>
                                        <p:attrNameLst>
                                          <p:attrName>ppt_y</p:attrName>
                                        </p:attrNameLst>
                                      </p:cBhvr>
                                      <p:tavLst>
                                        <p:tav tm="0">
                                          <p:val>
                                            <p:strVal val="#ppt_y"/>
                                          </p:val>
                                        </p:tav>
                                        <p:tav tm="100000">
                                          <p:val>
                                            <p:strVal val="#ppt_y"/>
                                          </p:val>
                                        </p:tav>
                                      </p:tavLst>
                                    </p:anim>
                                    <p:anim calcmode="lin" valueType="num">
                                      <p:cBhvr>
                                        <p:cTn id="102"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03"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04" dur="500" tmFilter="0,0; .5, 1; 1, 1"/>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P spid="16" grpId="0" animBg="1"/>
      <p:bldP spid="36" grpId="0"/>
      <p:bldP spid="37" grpId="0"/>
      <p:bldP spid="38" grpId="0"/>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34500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black"/>
                    </a:solidFill>
                    <a:latin typeface="Times New Roman" panose="02020603050405020304" pitchFamily="18" charset="0"/>
                    <a:cs typeface="Times New Roman" panose="02020603050405020304" pitchFamily="18" charset="0"/>
                  </a:rPr>
                  <a:t>Question</a:t>
                </a:r>
                <a:r>
                  <a:rPr lang="en-US" sz="3200" b="1" dirty="0">
                    <a:solidFill>
                      <a:prstClr val="black"/>
                    </a:solidFill>
                    <a:latin typeface="Times New Roman" panose="02020603050405020304" pitchFamily="18" charset="0"/>
                    <a:cs typeface="Times New Roman" panose="02020603050405020304" pitchFamily="18" charset="0"/>
                  </a:rPr>
                  <a:t> 2.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vượt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quá</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10</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gồm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345009"/>
              </a:xfrm>
              <a:prstGeom prst="snip2DiagRect">
                <a:avLst/>
              </a:prstGeom>
              <a:blipFill rotWithShape="0">
                <a:blip r:embed="rId12"/>
                <a:stretch>
                  <a:fillRect l="-463" b="-4545"/>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14:m>
                  <m:oMath xmlns:m="http://schemas.openxmlformats.org/officeDocument/2006/math">
                    <m:r>
                      <a:rPr lang="en-US" sz="3200" b="0" i="1" smtClean="0">
                        <a:solidFill>
                          <a:prstClr val="black"/>
                        </a:solidFill>
                        <a:latin typeface="Cambria Math" panose="02040503050406030204" pitchFamily="18" charset="0"/>
                      </a:rPr>
                      <m:t>9</m:t>
                    </m:r>
                  </m:oMath>
                </a14:m>
                <a:endParaRPr lang="vi-VN" sz="3200" dirty="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 </a:t>
                </a:r>
                <a14:m>
                  <m:oMath xmlns:m="http://schemas.openxmlformats.org/officeDocument/2006/math">
                    <m:r>
                      <a:rPr lang="en-US" sz="3200" b="0" i="1" smtClean="0">
                        <a:solidFill>
                          <a:prstClr val="black"/>
                        </a:solidFill>
                        <a:latin typeface="Cambria Math" panose="02040503050406030204" pitchFamily="18" charset="0"/>
                      </a:rPr>
                      <m:t>11</m:t>
                    </m:r>
                  </m:oMath>
                </a14:m>
                <a:endParaRPr lang="vi-VN" sz="3200" dirty="0">
                  <a:solidFill>
                    <a:prstClr val="black"/>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 </a:t>
                </a:r>
                <a14:m>
                  <m:oMath xmlns:m="http://schemas.openxmlformats.org/officeDocument/2006/math">
                    <m:r>
                      <a:rPr lang="en-US" sz="3200" b="0" i="1" smtClean="0">
                        <a:solidFill>
                          <a:prstClr val="black"/>
                        </a:solidFill>
                        <a:latin typeface="Cambria Math" panose="02040503050406030204" pitchFamily="18" charset="0"/>
                      </a:rPr>
                      <m:t>10</m:t>
                    </m:r>
                  </m:oMath>
                </a14:m>
                <a:endParaRPr lang="vi-VN" sz="3200" dirty="0">
                  <a:solidFill>
                    <a:prstClr val="black"/>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14:m>
                  <m:oMath xmlns:m="http://schemas.openxmlformats.org/officeDocument/2006/math">
                    <m:r>
                      <a:rPr lang="en-US" sz="3200" b="0" i="1" smtClean="0">
                        <a:solidFill>
                          <a:prstClr val="black"/>
                        </a:solidFill>
                        <a:latin typeface="Cambria Math" panose="02040503050406030204" pitchFamily="18" charset="0"/>
                      </a:rPr>
                      <m:t>12</m:t>
                    </m:r>
                  </m:oMath>
                </a14:m>
                <a:endParaRPr lang="vi-VN" sz="3200" dirty="0">
                  <a:solidFill>
                    <a:prstClr val="black"/>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6"/>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29074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634096" y="383286"/>
                <a:ext cx="11063918" cy="112654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black"/>
                    </a:solidFill>
                    <a:latin typeface="Times New Roman" panose="02020603050405020304" pitchFamily="18" charset="0"/>
                    <a:cs typeface="Times New Roman" panose="02020603050405020304" pitchFamily="18" charset="0"/>
                  </a:rPr>
                  <a:t>Question</a:t>
                </a:r>
                <a:r>
                  <a:rPr lang="en-US" sz="3200" b="1" dirty="0">
                    <a:solidFill>
                      <a:prstClr val="black"/>
                    </a:solidFill>
                    <a:latin typeface="Times New Roman" panose="02020603050405020304" pitchFamily="18" charset="0"/>
                    <a:cs typeface="Times New Roman" panose="02020603050405020304" pitchFamily="18" charset="0"/>
                  </a:rPr>
                  <a:t> 3. </a:t>
                </a:r>
                <a:r>
                  <a:rPr lang="en-US" sz="3200" dirty="0">
                    <a:solidFill>
                      <a:prstClr val="black"/>
                    </a:solidFill>
                    <a:latin typeface="Times New Roman" panose="02020603050405020304" pitchFamily="18" charset="0"/>
                    <a:cs typeface="Times New Roman" panose="02020603050405020304" pitchFamily="18" charset="0"/>
                  </a:rPr>
                  <a:t>Cho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𝐴</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𝑥</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𝑥</m:t>
                    </m:r>
                    <m:r>
                      <a:rPr lang="en-US" sz="3200" b="0" i="1" smtClean="0">
                        <a:solidFill>
                          <a:prstClr val="black"/>
                        </a:solidFill>
                        <a:latin typeface="Cambria Math" panose="02040503050406030204" pitchFamily="18" charset="0"/>
                      </a:rPr>
                      <m:t> </m:t>
                    </m:r>
                  </m:oMath>
                </a14:m>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nhiên</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61&lt;</m:t>
                    </m:r>
                    <m:r>
                      <a:rPr lang="en-US" sz="3200" b="0" i="1" smtClean="0">
                        <a:solidFill>
                          <a:prstClr val="black"/>
                        </a:solidFill>
                        <a:latin typeface="Cambria Math" panose="02040503050406030204" pitchFamily="18" charset="0"/>
                      </a:rPr>
                      <m:t>𝑥</m:t>
                    </m:r>
                    <m:r>
                      <a:rPr lang="en-US" sz="3200" b="0" i="1" smtClean="0">
                        <a:solidFill>
                          <a:prstClr val="black"/>
                        </a:solidFill>
                        <a:latin typeface="Cambria Math" panose="02040503050406030204" pitchFamily="18" charset="0"/>
                      </a:rPr>
                      <m:t>&lt;65}</m:t>
                    </m:r>
                  </m:oMath>
                </a14:m>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634096" y="383286"/>
                <a:ext cx="11063918" cy="1126549"/>
              </a:xfrm>
              <a:prstGeom prst="snip2DiagRect">
                <a:avLst/>
              </a:prstGeom>
              <a:blipFill rotWithShape="0">
                <a:blip r:embed="rId12"/>
                <a:stretch>
                  <a:fillRect l="-551"/>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14:m>
                  <m:oMath xmlns:m="http://schemas.openxmlformats.org/officeDocument/2006/math">
                    <m:r>
                      <a:rPr lang="en-US" sz="3200" b="0" i="1" smtClean="0">
                        <a:solidFill>
                          <a:prstClr val="black"/>
                        </a:solidFill>
                        <a:latin typeface="Cambria Math" panose="02040503050406030204" pitchFamily="18" charset="0"/>
                      </a:rPr>
                      <m:t>𝐴</m:t>
                    </m:r>
                    <m:r>
                      <a:rPr lang="en-US" sz="3200" b="0" i="1" smtClean="0">
                        <a:solidFill>
                          <a:prstClr val="black"/>
                        </a:solidFill>
                        <a:latin typeface="Cambria Math" panose="02040503050406030204" pitchFamily="18" charset="0"/>
                      </a:rPr>
                      <m:t>={62;63;64}</m:t>
                    </m:r>
                  </m:oMath>
                </a14:m>
                <a:endParaRPr lang="vi-VN" sz="3200" dirty="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 </a:t>
                </a:r>
                <a14:m>
                  <m:oMath xmlns:m="http://schemas.openxmlformats.org/officeDocument/2006/math">
                    <m:r>
                      <a:rPr lang="en-US" sz="3200" i="1">
                        <a:solidFill>
                          <a:prstClr val="black"/>
                        </a:solidFill>
                        <a:latin typeface="Cambria Math" panose="02040503050406030204" pitchFamily="18" charset="0"/>
                      </a:rPr>
                      <m:t>𝐴</m:t>
                    </m:r>
                    <m:r>
                      <a:rPr lang="en-US" sz="3200" i="1">
                        <a:solidFill>
                          <a:prstClr val="black"/>
                        </a:solidFill>
                        <a:latin typeface="Cambria Math" panose="02040503050406030204" pitchFamily="18" charset="0"/>
                      </a:rPr>
                      <m:t>={61;62;63;64;65}</m:t>
                    </m:r>
                  </m:oMath>
                </a14:m>
                <a:endParaRPr lang="vi-VN" sz="3200" dirty="0">
                  <a:solidFill>
                    <a:prstClr val="black"/>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 </a:t>
                </a:r>
                <a14:m>
                  <m:oMath xmlns:m="http://schemas.openxmlformats.org/officeDocument/2006/math">
                    <m:r>
                      <a:rPr lang="en-US" sz="3200" i="1">
                        <a:solidFill>
                          <a:prstClr val="black"/>
                        </a:solidFill>
                        <a:latin typeface="Cambria Math" panose="02040503050406030204" pitchFamily="18" charset="0"/>
                      </a:rPr>
                      <m:t>𝐴</m:t>
                    </m:r>
                    <m:r>
                      <a:rPr lang="en-US" sz="3200" i="1">
                        <a:solidFill>
                          <a:prstClr val="black"/>
                        </a:solidFill>
                        <a:latin typeface="Cambria Math" panose="02040503050406030204" pitchFamily="18" charset="0"/>
                      </a:rPr>
                      <m:t>={61;62;63;64}</m:t>
                    </m:r>
                  </m:oMath>
                </a14:m>
                <a:endParaRPr lang="vi-VN" sz="3200" dirty="0">
                  <a:solidFill>
                    <a:prstClr val="black"/>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14:m>
                  <m:oMath xmlns:m="http://schemas.openxmlformats.org/officeDocument/2006/math">
                    <m:r>
                      <a:rPr lang="en-US" sz="3200" i="1">
                        <a:solidFill>
                          <a:prstClr val="black"/>
                        </a:solidFill>
                        <a:latin typeface="Cambria Math" panose="02040503050406030204" pitchFamily="18" charset="0"/>
                      </a:rPr>
                      <m:t>𝐴</m:t>
                    </m:r>
                    <m:r>
                      <a:rPr lang="en-US" sz="3200" i="1">
                        <a:solidFill>
                          <a:prstClr val="black"/>
                        </a:solidFill>
                        <a:latin typeface="Cambria Math" panose="02040503050406030204" pitchFamily="18" charset="0"/>
                      </a:rPr>
                      <m:t>={62;63;64;65}</m:t>
                    </m:r>
                  </m:oMath>
                </a14:m>
                <a:endParaRPr lang="vi-VN" sz="3200" dirty="0">
                  <a:solidFill>
                    <a:prstClr val="black"/>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6"/>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grpSp>
        <p:nvGrpSpPr>
          <p:cNvPr id="18"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29850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8"/>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368777"/>
            <a:ext cx="10526728" cy="114105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dirty="0">
                <a:solidFill>
                  <a:prstClr val="black"/>
                </a:solidFill>
                <a:latin typeface="Times New Roman" panose="02020603050405020304" pitchFamily="18" charset="0"/>
                <a:cs typeface="Times New Roman" panose="02020603050405020304" pitchFamily="18" charset="0"/>
              </a:rPr>
              <a:t>Question</a:t>
            </a:r>
            <a:r>
              <a:rPr lang="en-US" sz="3200" b="1" dirty="0">
                <a:solidFill>
                  <a:prstClr val="black"/>
                </a:solidFill>
                <a:latin typeface="Times New Roman" panose="02020603050405020304" pitchFamily="18" charset="0"/>
                <a:cs typeface="Times New Roman" panose="02020603050405020304" pitchFamily="18" charset="0"/>
              </a:rPr>
              <a:t> 4.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“BÌNH ĐỊNH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14:m>
                  <m:oMath xmlns:m="http://schemas.openxmlformats.org/officeDocument/2006/math">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𝐵</m:t>
                    </m:r>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𝐼</m:t>
                    </m:r>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𝑁</m:t>
                    </m:r>
                    <m:r>
                      <a:rPr lang="en-US" sz="3200" i="1">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𝐻</m:t>
                    </m:r>
                    <m:r>
                      <a:rPr lang="en-US" sz="3200" b="0" i="1" smtClean="0">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𝐷</m:t>
                    </m:r>
                    <m:r>
                      <a:rPr lang="en-US" sz="3200" i="1">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𝐼</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𝑁</m:t>
                    </m:r>
                    <m:r>
                      <a:rPr lang="en-US" sz="3200" b="0" i="1" smtClean="0">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𝐻</m:t>
                    </m:r>
                    <m:r>
                      <a:rPr lang="en-US" sz="3200" i="1">
                        <a:solidFill>
                          <a:prstClr val="black"/>
                        </a:solidFill>
                        <a:latin typeface="Cambria Math" panose="02040503050406030204" pitchFamily="18" charset="0"/>
                      </a:rPr>
                      <m:t>}</m:t>
                    </m:r>
                  </m:oMath>
                </a14:m>
                <a:endParaRPr lang="vi-VN" sz="3200" dirty="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2"/>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 </a:t>
                </a:r>
                <a14:m>
                  <m:oMath xmlns:m="http://schemas.openxmlformats.org/officeDocument/2006/math">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𝐵</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𝐼</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𝑁</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𝐷</m:t>
                    </m:r>
                    <m:r>
                      <a:rPr lang="en-US" sz="3200" i="1">
                        <a:solidFill>
                          <a:prstClr val="black"/>
                        </a:solidFill>
                        <a:latin typeface="Cambria Math" panose="02040503050406030204" pitchFamily="18" charset="0"/>
                      </a:rPr>
                      <m:t>}</m:t>
                    </m:r>
                  </m:oMath>
                </a14:m>
                <a:endParaRPr lang="vi-VN" sz="3200" dirty="0">
                  <a:solidFill>
                    <a:prstClr val="black"/>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3"/>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 </a:t>
                </a:r>
                <a14:m>
                  <m:oMath xmlns:m="http://schemas.openxmlformats.org/officeDocument/2006/math">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𝐵</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𝐼</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𝑁</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𝐷</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𝐻</m:t>
                    </m:r>
                    <m:r>
                      <a:rPr lang="en-US" sz="3200" b="0" i="1" smtClean="0">
                        <a:solidFill>
                          <a:prstClr val="black"/>
                        </a:solidFill>
                        <a:latin typeface="Cambria Math" panose="02040503050406030204" pitchFamily="18" charset="0"/>
                      </a:rPr>
                      <m:t>}</m:t>
                    </m:r>
                  </m:oMath>
                </a14:m>
                <a:endParaRPr lang="vi-VN" sz="3200" dirty="0">
                  <a:solidFill>
                    <a:prstClr val="black"/>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4"/>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14:m>
                  <m:oMath xmlns:m="http://schemas.openxmlformats.org/officeDocument/2006/math">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𝐵</m:t>
                    </m:r>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𝐼</m:t>
                    </m:r>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𝑁</m:t>
                    </m:r>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𝐷</m:t>
                    </m:r>
                    <m:r>
                      <a:rPr lang="en-US" sz="3200" i="1">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𝐼</m:t>
                    </m:r>
                    <m:r>
                      <a:rPr lang="en-US" sz="3200" b="0" i="1" smtClean="0">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𝐻</m:t>
                    </m:r>
                    <m:r>
                      <a:rPr lang="en-US" sz="3200" i="1">
                        <a:solidFill>
                          <a:prstClr val="black"/>
                        </a:solidFill>
                        <a:latin typeface="Cambria Math" panose="02040503050406030204" pitchFamily="18" charset="0"/>
                      </a:rPr>
                      <m:t>}</m:t>
                    </m:r>
                  </m:oMath>
                </a14:m>
                <a:endParaRPr lang="vi-VN" sz="3200" dirty="0">
                  <a:solidFill>
                    <a:prstClr val="black"/>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5"/>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8"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256296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36629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black"/>
                    </a:solidFill>
                    <a:latin typeface="Times New Roman" panose="02020603050405020304" pitchFamily="18" charset="0"/>
                    <a:cs typeface="Times New Roman" panose="02020603050405020304" pitchFamily="18" charset="0"/>
                  </a:rPr>
                  <a:t>Question</a:t>
                </a:r>
                <a:r>
                  <a:rPr lang="en-US" sz="3200" b="1" dirty="0">
                    <a:solidFill>
                      <a:prstClr val="black"/>
                    </a:solidFill>
                    <a:latin typeface="Times New Roman" panose="02020603050405020304" pitchFamily="18" charset="0"/>
                    <a:cs typeface="Times New Roman" panose="02020603050405020304" pitchFamily="18" charset="0"/>
                  </a:rPr>
                  <a:t> 5.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𝐸</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gồm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chẵn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lớn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4</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vượt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quá</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7</m:t>
                    </m:r>
                  </m:oMath>
                </a14:m>
                <a:r>
                  <a:rPr lang="en-US" sz="3200" dirty="0">
                    <a:solidFill>
                      <a:prstClr val="black"/>
                    </a:solidFill>
                    <a:latin typeface="Times New Roman" panose="02020603050405020304" pitchFamily="18" charset="0"/>
                    <a:cs typeface="Times New Roman" panose="02020603050405020304" pitchFamily="18" charset="0"/>
                  </a:rPr>
                  <a:t> là:</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366295"/>
              </a:xfrm>
              <a:prstGeom prst="snip2DiagRect">
                <a:avLst/>
              </a:prstGeom>
              <a:blipFill rotWithShape="0">
                <a:blip r:embed="rId12"/>
                <a:stretch>
                  <a:fillRect l="-406" b="-3125"/>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14:m>
                  <m:oMath xmlns:m="http://schemas.openxmlformats.org/officeDocument/2006/math">
                    <m:r>
                      <a:rPr lang="en-US" sz="3200" i="1">
                        <a:solidFill>
                          <a:prstClr val="black"/>
                        </a:solidFill>
                        <a:latin typeface="Cambria Math" panose="02040503050406030204" pitchFamily="18" charset="0"/>
                      </a:rPr>
                      <m:t>𝐵</m:t>
                    </m:r>
                    <m:r>
                      <a:rPr lang="en-US" sz="3200" i="1">
                        <a:solidFill>
                          <a:prstClr val="black"/>
                        </a:solidFill>
                        <a:latin typeface="Cambria Math" panose="02040503050406030204" pitchFamily="18" charset="0"/>
                      </a:rPr>
                      <m:t>={4}</m:t>
                    </m:r>
                  </m:oMath>
                </a14:m>
                <a:endParaRPr lang="vi-VN" sz="3200" dirty="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 </a:t>
                </a:r>
                <a14:m>
                  <m:oMath xmlns:m="http://schemas.openxmlformats.org/officeDocument/2006/math">
                    <m:r>
                      <a:rPr lang="en-US" sz="3200" b="0" i="1" smtClean="0">
                        <a:solidFill>
                          <a:prstClr val="black"/>
                        </a:solidFill>
                        <a:latin typeface="Cambria Math" panose="02040503050406030204" pitchFamily="18" charset="0"/>
                      </a:rPr>
                      <m:t>𝐵</m:t>
                    </m:r>
                    <m:r>
                      <a:rPr lang="en-US" sz="3200" b="0" i="1" smtClean="0">
                        <a:solidFill>
                          <a:prstClr val="black"/>
                        </a:solidFill>
                        <a:latin typeface="Cambria Math" panose="02040503050406030204" pitchFamily="18" charset="0"/>
                      </a:rPr>
                      <m:t>={6}</m:t>
                    </m:r>
                  </m:oMath>
                </a14:m>
                <a:endParaRPr lang="vi-VN" sz="3200" dirty="0">
                  <a:solidFill>
                    <a:prstClr val="black"/>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 </a:t>
                </a:r>
                <a14:m>
                  <m:oMath xmlns:m="http://schemas.openxmlformats.org/officeDocument/2006/math">
                    <m:r>
                      <a:rPr lang="en-US" sz="3200" i="1">
                        <a:solidFill>
                          <a:prstClr val="black"/>
                        </a:solidFill>
                        <a:latin typeface="Cambria Math" panose="02040503050406030204" pitchFamily="18" charset="0"/>
                      </a:rPr>
                      <m:t>𝐵</m:t>
                    </m:r>
                    <m:r>
                      <a:rPr lang="en-US" sz="3200" i="1">
                        <a:solidFill>
                          <a:prstClr val="black"/>
                        </a:solidFill>
                        <a:latin typeface="Cambria Math" panose="02040503050406030204" pitchFamily="18" charset="0"/>
                      </a:rPr>
                      <m:t>={4;6}</m:t>
                    </m:r>
                  </m:oMath>
                </a14:m>
                <a:endParaRPr lang="vi-VN" sz="3200" dirty="0">
                  <a:solidFill>
                    <a:prstClr val="black"/>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14:m>
                  <m:oMath xmlns:m="http://schemas.openxmlformats.org/officeDocument/2006/math">
                    <m:r>
                      <a:rPr lang="en-US" sz="3200" i="1">
                        <a:solidFill>
                          <a:prstClr val="black"/>
                        </a:solidFill>
                        <a:latin typeface="Cambria Math" panose="02040503050406030204" pitchFamily="18" charset="0"/>
                      </a:rPr>
                      <m:t>𝐵</m:t>
                    </m:r>
                    <m:r>
                      <a:rPr lang="en-US" sz="3200" i="1">
                        <a:solidFill>
                          <a:prstClr val="black"/>
                        </a:solidFill>
                        <a:latin typeface="Cambria Math" panose="02040503050406030204" pitchFamily="18" charset="0"/>
                      </a:rPr>
                      <m:t>={3;4;5;6}</m:t>
                    </m:r>
                  </m:oMath>
                </a14:m>
                <a:endParaRPr lang="vi-VN" sz="3200" dirty="0">
                  <a:solidFill>
                    <a:prstClr val="black"/>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6"/>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382418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70"/>
            <a:ext cx="10526728" cy="13099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black"/>
                </a:solidFill>
                <a:latin typeface="Times New Roman" panose="02020603050405020304" pitchFamily="18" charset="0"/>
                <a:cs typeface="Times New Roman" panose="02020603050405020304" pitchFamily="18" charset="0"/>
              </a:rPr>
              <a:t>Question</a:t>
            </a:r>
            <a:r>
              <a:rPr lang="en-US" sz="3200" b="1" dirty="0">
                <a:solidFill>
                  <a:prstClr val="black"/>
                </a:solidFill>
                <a:latin typeface="Times New Roman" panose="02020603050405020304" pitchFamily="18" charset="0"/>
                <a:cs typeface="Times New Roman" panose="02020603050405020304" pitchFamily="18" charset="0"/>
              </a:rPr>
              <a:t> 6.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PHƯƠNG 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gồm</a:t>
            </a:r>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A. </a:t>
                </a:r>
                <a14:m>
                  <m:oMath xmlns:m="http://schemas.openxmlformats.org/officeDocument/2006/math">
                    <m:r>
                      <a:rPr lang="en-US" sz="3200" b="0" i="1" smtClean="0">
                        <a:solidFill>
                          <a:prstClr val="black"/>
                        </a:solidFill>
                        <a:latin typeface="Cambria Math" panose="02040503050406030204" pitchFamily="18" charset="0"/>
                      </a:rPr>
                      <m:t>10</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2"/>
                <a:stretch>
                  <a:fillRect l="-3106" b="-12698"/>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B. </a:t>
                </a:r>
                <a14:m>
                  <m:oMath xmlns:m="http://schemas.openxmlformats.org/officeDocument/2006/math">
                    <m:r>
                      <a:rPr lang="en-US" sz="3200" b="0" i="1" smtClean="0">
                        <a:solidFill>
                          <a:prstClr val="black"/>
                        </a:solidFill>
                        <a:latin typeface="Cambria Math" panose="02040503050406030204" pitchFamily="18" charset="0"/>
                      </a:rPr>
                      <m:t>9</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3"/>
                <a:stretch>
                  <a:fillRect l="-3230" b="-125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C. </a:t>
                </a:r>
                <a14:m>
                  <m:oMath xmlns:m="http://schemas.openxmlformats.org/officeDocument/2006/math">
                    <m:r>
                      <a:rPr lang="en-US" sz="3200" b="0" i="1" smtClean="0">
                        <a:solidFill>
                          <a:prstClr val="black"/>
                        </a:solidFill>
                        <a:latin typeface="Cambria Math" panose="02040503050406030204" pitchFamily="18" charset="0"/>
                      </a:rPr>
                      <m:t>8</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r>
                  <a:rPr lang="vi-VN" sz="3200"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4"/>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D. </a:t>
                </a:r>
                <a14:m>
                  <m:oMath xmlns:m="http://schemas.openxmlformats.org/officeDocument/2006/math">
                    <m:r>
                      <a:rPr lang="en-US" sz="3200" b="0" i="1" smtClean="0">
                        <a:solidFill>
                          <a:prstClr val="black"/>
                        </a:solidFill>
                        <a:latin typeface="Cambria Math" panose="02040503050406030204" pitchFamily="18" charset="0"/>
                      </a:rPr>
                      <m:t>7</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5"/>
                <a:stretch>
                  <a:fillRect l="-3230" b="-12598"/>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8"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18487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34500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black"/>
                    </a:solidFill>
                    <a:latin typeface="Times New Roman" panose="02020603050405020304" pitchFamily="18" charset="0"/>
                    <a:cs typeface="Times New Roman" panose="02020603050405020304" pitchFamily="18" charset="0"/>
                  </a:rPr>
                  <a:t>Question</a:t>
                </a:r>
                <a:r>
                  <a:rPr lang="en-US" sz="3200" b="1" dirty="0">
                    <a:solidFill>
                      <a:prstClr val="black"/>
                    </a:solidFill>
                    <a:latin typeface="Times New Roman" panose="02020603050405020304" pitchFamily="18" charset="0"/>
                    <a:cs typeface="Times New Roman" panose="02020603050405020304" pitchFamily="18" charset="0"/>
                  </a:rPr>
                  <a:t> 7. </a:t>
                </a:r>
                <a:r>
                  <a:rPr lang="en-US" sz="3200" dirty="0">
                    <a:solidFill>
                      <a:prstClr val="black"/>
                    </a:solidFill>
                    <a:latin typeface="Times New Roman" panose="02020603050405020304" pitchFamily="18" charset="0"/>
                    <a:cs typeface="Times New Roman" panose="02020603050405020304" pitchFamily="18" charset="0"/>
                  </a:rPr>
                  <a:t>Cho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𝑋</m:t>
                    </m:r>
                    <m:r>
                      <a:rPr lang="en-US" sz="3200" b="0" i="1" smtClean="0">
                        <a:solidFill>
                          <a:prstClr val="black"/>
                        </a:solidFill>
                        <a:latin typeface="Cambria Math" panose="02040503050406030204" pitchFamily="18" charset="0"/>
                      </a:rPr>
                      <m:t>={1;2;3;5}</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chứa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𝑋</m:t>
                    </m:r>
                  </m:oMath>
                </a14:m>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345009"/>
              </a:xfrm>
              <a:prstGeom prst="snip2DiagRect">
                <a:avLst/>
              </a:prstGeom>
              <a:blipFill rotWithShape="0">
                <a:blip r:embed="rId12"/>
                <a:stretch>
                  <a:fillRect l="-463" b="-4545"/>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a:t>
                </a:r>
                <a:r>
                  <a:rPr lang="en-US" sz="3200" dirty="0">
                    <a:solidFill>
                      <a:prstClr val="black"/>
                    </a:solidFill>
                  </a:rPr>
                  <a:t> </a:t>
                </a:r>
                <a14:m>
                  <m:oMath xmlns:m="http://schemas.openxmlformats.org/officeDocument/2006/math">
                    <m:r>
                      <a:rPr lang="en-US" sz="3200" b="0" i="1" smtClean="0">
                        <a:solidFill>
                          <a:prstClr val="black"/>
                        </a:solidFill>
                        <a:latin typeface="Cambria Math" panose="02040503050406030204" pitchFamily="18" charset="0"/>
                      </a:rPr>
                      <m:t>{7}</m:t>
                    </m:r>
                  </m:oMath>
                </a14:m>
                <a:endParaRPr lang="vi-VN" sz="3200" dirty="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1905"/>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 </a:t>
                </a:r>
                <a14:m>
                  <m:oMath xmlns:m="http://schemas.openxmlformats.org/officeDocument/2006/math">
                    <m:r>
                      <a:rPr lang="en-US" sz="3200" i="1">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5;3</m:t>
                    </m:r>
                    <m:r>
                      <a:rPr lang="en-US" sz="3200" i="1">
                        <a:solidFill>
                          <a:prstClr val="black"/>
                        </a:solidFill>
                        <a:latin typeface="Cambria Math" panose="02040503050406030204" pitchFamily="18" charset="0"/>
                      </a:rPr>
                      <m:t>}</m:t>
                    </m:r>
                  </m:oMath>
                </a14:m>
                <a:endParaRPr lang="vi-VN" sz="3200" dirty="0">
                  <a:solidFill>
                    <a:prstClr val="black"/>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 </a:t>
                </a:r>
                <a14:m>
                  <m:oMath xmlns:m="http://schemas.openxmlformats.org/officeDocument/2006/math">
                    <m:r>
                      <a:rPr lang="en-US" sz="3200" i="1">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1;4</m:t>
                    </m:r>
                    <m:r>
                      <a:rPr lang="en-US" sz="3200" i="1">
                        <a:solidFill>
                          <a:prstClr val="black"/>
                        </a:solidFill>
                        <a:latin typeface="Cambria Math" panose="02040503050406030204" pitchFamily="18" charset="0"/>
                      </a:rPr>
                      <m:t>}</m:t>
                    </m:r>
                  </m:oMath>
                </a14:m>
                <a:endParaRPr lang="vi-VN" sz="3200" dirty="0">
                  <a:solidFill>
                    <a:prstClr val="black"/>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rPr>
              <a:t>{1;5;6}</a:t>
            </a:r>
            <a:endParaRPr lang="vi-VN" sz="3200" dirty="0">
              <a:solidFill>
                <a:prstClr val="black"/>
              </a:solidFill>
            </a:endParaRPr>
          </a:p>
        </p:txBody>
      </p:sp>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9"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5" name="Picture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42042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70"/>
                <a:ext cx="10526728" cy="13099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black"/>
                    </a:solidFill>
                    <a:latin typeface="+mj-lt"/>
                  </a:rPr>
                  <a:t>Question</a:t>
                </a:r>
                <a:r>
                  <a:rPr lang="en-US" sz="3200" b="1" dirty="0">
                    <a:solidFill>
                      <a:prstClr val="black"/>
                    </a:solidFill>
                    <a:latin typeface="+mj-lt"/>
                  </a:rPr>
                  <a:t> </a:t>
                </a:r>
                <a:r>
                  <a:rPr lang="en-US"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mj-lt"/>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𝑀</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𝑥</m:t>
                    </m:r>
                    <m:r>
                      <a:rPr lang="en-US" sz="3200" b="0" i="1" smtClean="0">
                        <a:solidFill>
                          <a:prstClr val="black"/>
                        </a:solidFill>
                        <a:latin typeface="Cambria Math" panose="02040503050406030204" pitchFamily="18" charset="0"/>
                      </a:rPr>
                      <m:t>|</m:t>
                    </m:r>
                    <m:r>
                      <a:rPr lang="en-US" sz="3200" b="0" i="1" smtClean="0">
                        <a:solidFill>
                          <a:prstClr val="black"/>
                        </a:solidFill>
                        <a:latin typeface="Cambria Math" panose="02040503050406030204" pitchFamily="18" charset="0"/>
                      </a:rPr>
                      <m:t>𝑥</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nhiên</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15&lt;</m:t>
                    </m:r>
                    <m:r>
                      <a:rPr lang="en-US" sz="3200" b="0" i="1" smtClean="0">
                        <a:solidFill>
                          <a:prstClr val="black"/>
                        </a:solidFill>
                        <a:latin typeface="Cambria Math" panose="02040503050406030204" pitchFamily="18" charset="0"/>
                      </a:rPr>
                      <m:t>𝑥</m:t>
                    </m:r>
                    <m:r>
                      <a:rPr lang="en-US" sz="3200" b="0" i="1" smtClean="0">
                        <a:solidFill>
                          <a:prstClr val="black"/>
                        </a:solidFill>
                        <a:latin typeface="Cambria Math" panose="02040503050406030204" pitchFamily="18" charset="0"/>
                        <a:ea typeface="Cambria Math" panose="02040503050406030204" pitchFamily="18" charset="0"/>
                      </a:rPr>
                      <m:t>≤17}</m:t>
                    </m:r>
                  </m:oMath>
                </a14:m>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70"/>
                <a:ext cx="10526728" cy="1309966"/>
              </a:xfrm>
              <a:prstGeom prst="snip2DiagRect">
                <a:avLst/>
              </a:prstGeom>
              <a:blipFill rotWithShape="0">
                <a:blip r:embed="rId12"/>
                <a:stretch>
                  <a:fillRect l="-463"/>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A. </a:t>
                </a:r>
                <a14:m>
                  <m:oMath xmlns:m="http://schemas.openxmlformats.org/officeDocument/2006/math">
                    <m:r>
                      <a:rPr lang="en-US" sz="3200" b="0" i="1" smtClean="0">
                        <a:solidFill>
                          <a:prstClr val="black"/>
                        </a:solidFill>
                        <a:latin typeface="Cambria Math" panose="02040503050406030204" pitchFamily="18" charset="0"/>
                      </a:rPr>
                      <m:t>2</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2698"/>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B. </a:t>
                </a:r>
                <a14:m>
                  <m:oMath xmlns:m="http://schemas.openxmlformats.org/officeDocument/2006/math">
                    <m:r>
                      <a:rPr lang="en-US" sz="3200" b="0" i="1" smtClean="0">
                        <a:solidFill>
                          <a:prstClr val="black"/>
                        </a:solidFill>
                        <a:latin typeface="Cambria Math" panose="02040503050406030204" pitchFamily="18" charset="0"/>
                      </a:rPr>
                      <m:t>3</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25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C. </a:t>
                </a:r>
                <a14:m>
                  <m:oMath xmlns:m="http://schemas.openxmlformats.org/officeDocument/2006/math">
                    <m:r>
                      <a:rPr lang="en-US" sz="3200" b="0" i="1" smtClean="0">
                        <a:solidFill>
                          <a:prstClr val="black"/>
                        </a:solidFill>
                        <a:latin typeface="Cambria Math" panose="02040503050406030204" pitchFamily="18" charset="0"/>
                      </a:rPr>
                      <m:t>1</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D. </a:t>
                </a:r>
                <a14:m>
                  <m:oMath xmlns:m="http://schemas.openxmlformats.org/officeDocument/2006/math">
                    <m:r>
                      <a:rPr lang="en-US" sz="3200" b="0" i="1" smtClean="0">
                        <a:solidFill>
                          <a:prstClr val="black"/>
                        </a:solidFill>
                        <a:latin typeface="Cambria Math" panose="02040503050406030204" pitchFamily="18" charset="0"/>
                      </a:rPr>
                      <m:t>4</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6"/>
                <a:stretch>
                  <a:fillRect l="-3230" b="-12598"/>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grpSp>
        <p:nvGrpSpPr>
          <p:cNvPr id="18"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28308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8"/>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3099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black"/>
                    </a:solidFill>
                    <a:latin typeface="Times New Roman" panose="02020603050405020304" pitchFamily="18" charset="0"/>
                    <a:cs typeface="Times New Roman" panose="02020603050405020304" pitchFamily="18" charset="0"/>
                  </a:rPr>
                  <a:t>Question</a:t>
                </a:r>
                <a:r>
                  <a:rPr lang="en-US" sz="3200" b="1" dirty="0">
                    <a:solidFill>
                      <a:prstClr val="black"/>
                    </a:solidFill>
                    <a:latin typeface="Times New Roman" panose="02020603050405020304" pitchFamily="18" charset="0"/>
                    <a:cs typeface="Times New Roman" panose="02020603050405020304" pitchFamily="18" charset="0"/>
                  </a:rPr>
                  <a:t> 9.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𝐶</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gồm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lớn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11</m:t>
                    </m:r>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black"/>
                        </a:solidFill>
                        <a:latin typeface="Cambria Math" panose="02040503050406030204" pitchFamily="18" charset="0"/>
                      </a:rPr>
                      <m:t>16 </m:t>
                    </m:r>
                  </m:oMath>
                </a14:m>
                <a:r>
                  <a:rPr lang="en-US" sz="3200" dirty="0">
                    <a:solidFill>
                      <a:prstClr val="black"/>
                    </a:solidFill>
                    <a:latin typeface="Times New Roman" panose="02020603050405020304" pitchFamily="18" charset="0"/>
                    <a:cs typeface="Times New Roman" panose="02020603050405020304" pitchFamily="18" charset="0"/>
                  </a:rPr>
                  <a:t>là </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309966"/>
              </a:xfrm>
              <a:prstGeom prst="snip2DiagRect">
                <a:avLst/>
              </a:prstGeom>
              <a:blipFill rotWithShape="0">
                <a:blip r:embed="rId12"/>
                <a:stretch>
                  <a:fillRect l="-463" b="-5581"/>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14:m>
                  <m:oMath xmlns:m="http://schemas.openxmlformats.org/officeDocument/2006/math">
                    <m:r>
                      <a:rPr lang="en-US" sz="3200" b="0" i="1" smtClean="0">
                        <a:solidFill>
                          <a:prstClr val="black"/>
                        </a:solidFill>
                        <a:latin typeface="Cambria Math" panose="02040503050406030204" pitchFamily="18" charset="0"/>
                      </a:rPr>
                      <m:t>𝐶</m:t>
                    </m:r>
                    <m:r>
                      <a:rPr lang="en-US" sz="3200" b="0" i="1" smtClean="0">
                        <a:solidFill>
                          <a:prstClr val="black"/>
                        </a:solidFill>
                        <a:latin typeface="Cambria Math" panose="02040503050406030204" pitchFamily="18" charset="0"/>
                      </a:rPr>
                      <m:t>={11;12;13;14;15}</m:t>
                    </m:r>
                  </m:oMath>
                </a14:m>
                <a:endParaRPr lang="vi-VN" sz="3200" dirty="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mc:AlternateContent xmlns:mc="http://schemas.openxmlformats.org/markup-compatibility/2006" xmlns:a14="http://schemas.microsoft.com/office/drawing/2010/main">
        <mc:Choice Requires="a14">
          <p:sp>
            <p:nvSpPr>
              <p:cNvPr id="42" name="Rectangle 41"/>
              <p:cNvSpPr/>
              <p:nvPr/>
            </p:nvSpPr>
            <p:spPr>
              <a:xfrm>
                <a:off x="6130614" y="1953535"/>
                <a:ext cx="52287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 </a:t>
                </a:r>
                <a14:m>
                  <m:oMath xmlns:m="http://schemas.openxmlformats.org/officeDocument/2006/math">
                    <m:r>
                      <a:rPr lang="en-US" sz="3000" i="1">
                        <a:solidFill>
                          <a:prstClr val="black"/>
                        </a:solidFill>
                        <a:latin typeface="Cambria Math" panose="02040503050406030204" pitchFamily="18" charset="0"/>
                      </a:rPr>
                      <m:t>𝐶</m:t>
                    </m:r>
                    <m:r>
                      <a:rPr lang="en-US" sz="3000" i="1">
                        <a:solidFill>
                          <a:prstClr val="black"/>
                        </a:solidFill>
                        <a:latin typeface="Cambria Math" panose="02040503050406030204" pitchFamily="18" charset="0"/>
                      </a:rPr>
                      <m:t>={11;12;13;14;15;16}</m:t>
                    </m:r>
                  </m:oMath>
                </a14:m>
                <a:endParaRPr lang="vi-VN" sz="3000" dirty="0">
                  <a:solidFill>
                    <a:prstClr val="black"/>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4" y="1953535"/>
                <a:ext cx="5228749" cy="770816"/>
              </a:xfrm>
              <a:prstGeom prst="rect">
                <a:avLst/>
              </a:prstGeom>
              <a:blipFill rotWithShape="0">
                <a:blip r:embed="rId14"/>
                <a:stretch>
                  <a:fillRect l="-3034"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 </a:t>
                </a:r>
                <a14:m>
                  <m:oMath xmlns:m="http://schemas.openxmlformats.org/officeDocument/2006/math">
                    <m:r>
                      <a:rPr lang="en-US" sz="3200" i="1">
                        <a:solidFill>
                          <a:prstClr val="black"/>
                        </a:solidFill>
                        <a:latin typeface="Cambria Math" panose="02040503050406030204" pitchFamily="18" charset="0"/>
                      </a:rPr>
                      <m:t>𝐶</m:t>
                    </m:r>
                    <m:r>
                      <a:rPr lang="en-US" sz="3200" i="1">
                        <a:solidFill>
                          <a:prstClr val="black"/>
                        </a:solidFill>
                        <a:latin typeface="Cambria Math" panose="02040503050406030204" pitchFamily="18" charset="0"/>
                      </a:rPr>
                      <m:t>={12;13;14;15}</m:t>
                    </m:r>
                  </m:oMath>
                </a14:m>
                <a:endParaRPr lang="vi-VN" sz="3200" dirty="0">
                  <a:solidFill>
                    <a:prstClr val="black"/>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14:m>
                  <m:oMath xmlns:m="http://schemas.openxmlformats.org/officeDocument/2006/math">
                    <m:r>
                      <a:rPr lang="en-US" sz="3200" i="1">
                        <a:solidFill>
                          <a:prstClr val="black"/>
                        </a:solidFill>
                        <a:latin typeface="Cambria Math" panose="02040503050406030204" pitchFamily="18" charset="0"/>
                      </a:rPr>
                      <m:t>𝐶</m:t>
                    </m:r>
                    <m:r>
                      <a:rPr lang="en-US" sz="3200" i="1">
                        <a:solidFill>
                          <a:prstClr val="black"/>
                        </a:solidFill>
                        <a:latin typeface="Cambria Math" panose="02040503050406030204" pitchFamily="18" charset="0"/>
                      </a:rPr>
                      <m:t>={12;13;14;15;16}</m:t>
                    </m:r>
                  </m:oMath>
                </a14:m>
                <a:endParaRPr lang="vi-VN" sz="3200" dirty="0">
                  <a:solidFill>
                    <a:prstClr val="black"/>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5228748" cy="770816"/>
              </a:xfrm>
              <a:prstGeom prst="rect">
                <a:avLst/>
              </a:prstGeom>
              <a:blipFill rotWithShape="0">
                <a:blip r:embed="rId16"/>
                <a:stretch>
                  <a:fillRect l="-3034"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89821" y="2883602"/>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9"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5" name="Picture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6234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550424" cy="1862048"/>
          </a:xfrm>
          <a:prstGeom prst="rect">
            <a:avLst/>
          </a:prstGeom>
          <a:noFill/>
        </p:spPr>
        <p:txBody>
          <a:bodyPr wrap="none" rtlCol="0">
            <a:spAutoFit/>
          </a:bodyPr>
          <a:lstStyle/>
          <a:p>
            <a:r>
              <a:rPr lang="en-US" altLang="zh-CN" sz="11500" b="1" dirty="0">
                <a:solidFill>
                  <a:srgbClr val="2A3D52"/>
                </a:solidFill>
                <a:latin typeface="Agency FB" panose="020B0503020202020204" pitchFamily="34" charset="0"/>
                <a:ea typeface="微软雅黑" panose="020B0503020204020204" pitchFamily="34" charset="-122"/>
              </a:rPr>
              <a:t>04</a:t>
            </a:r>
            <a:endParaRPr lang="zh-CN" altLang="en-US" sz="115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6002033" y="3429000"/>
            <a:ext cx="4719562" cy="1107996"/>
          </a:xfrm>
          <a:prstGeom prst="rect">
            <a:avLst/>
          </a:prstGeom>
          <a:noFill/>
        </p:spPr>
        <p:txBody>
          <a:bodyPr wrap="none" rtlCol="0">
            <a:spAutoFit/>
          </a:bodyPr>
          <a:lstStyle/>
          <a:p>
            <a:r>
              <a:rPr lang="en-US" altLang="zh-CN" sz="66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VẬN DỤNG</a:t>
            </a:r>
          </a:p>
        </p:txBody>
      </p:sp>
    </p:spTree>
    <p:extLst>
      <p:ext uri="{BB962C8B-B14F-4D97-AF65-F5344CB8AC3E}">
        <p14:creationId xmlns:p14="http://schemas.microsoft.com/office/powerpoint/2010/main" val="212438196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738611" y="203816"/>
            <a:ext cx="2596480" cy="707886"/>
          </a:xfrm>
          <a:prstGeom prst="rect">
            <a:avLst/>
          </a:prstGeom>
          <a:noFill/>
          <a:effectLst/>
        </p:spPr>
        <p:txBody>
          <a:bodyPr wrap="none" rtlCol="0">
            <a:spAutoFit/>
          </a:bodyPr>
          <a:lstStyle/>
          <a:p>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BÀI TẬP 1</a:t>
            </a:r>
            <a:endParaRPr lang="zh-CN" altLang="en-US"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866" y="1883000"/>
            <a:ext cx="3241501" cy="2195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869306" y="1184174"/>
            <a:ext cx="8332631" cy="492443"/>
          </a:xfrm>
          <a:prstGeom prst="rect">
            <a:avLst/>
          </a:prstGeom>
          <a:noFill/>
        </p:spPr>
        <p:txBody>
          <a:bodyPr wrap="square" rtlCol="0">
            <a:spAutoFit/>
          </a:bodyPr>
          <a:lstStyle/>
          <a:p>
            <a:r>
              <a:rPr lang="en-US" sz="2600" dirty="0" err="1">
                <a:solidFill>
                  <a:schemeClr val="tx2"/>
                </a:solidFill>
                <a:latin typeface="Times New Roman" panose="02020603050405020304" pitchFamily="18" charset="0"/>
                <a:cs typeface="Times New Roman" panose="02020603050405020304" pitchFamily="18" charset="0"/>
              </a:rPr>
              <a:t>Khi</a:t>
            </a:r>
            <a:r>
              <a:rPr lang="en-US" sz="2600" dirty="0">
                <a:solidFill>
                  <a:schemeClr val="tx2"/>
                </a:solidFill>
                <a:latin typeface="Times New Roman" panose="02020603050405020304" pitchFamily="18" charset="0"/>
                <a:cs typeface="Times New Roman" panose="02020603050405020304" pitchFamily="18" charset="0"/>
              </a:rPr>
              <a:t> </a:t>
            </a:r>
            <a:r>
              <a:rPr lang="en-US" sz="2600" dirty="0" err="1">
                <a:solidFill>
                  <a:schemeClr val="tx2"/>
                </a:solidFill>
                <a:latin typeface="Times New Roman" panose="02020603050405020304" pitchFamily="18" charset="0"/>
                <a:cs typeface="Times New Roman" panose="02020603050405020304" pitchFamily="18" charset="0"/>
              </a:rPr>
              <a:t>bạn</a:t>
            </a:r>
            <a:r>
              <a:rPr lang="en-US" sz="2600" dirty="0">
                <a:solidFill>
                  <a:schemeClr val="tx2"/>
                </a:solidFill>
                <a:latin typeface="Times New Roman" panose="02020603050405020304" pitchFamily="18" charset="0"/>
                <a:cs typeface="Times New Roman" panose="02020603050405020304" pitchFamily="18" charset="0"/>
              </a:rPr>
              <a:t> </a:t>
            </a:r>
            <a:r>
              <a:rPr lang="vi-VN" sz="2600" dirty="0">
                <a:solidFill>
                  <a:schemeClr val="tx2"/>
                </a:solidFill>
                <a:latin typeface="Times New Roman" panose="02020603050405020304" pitchFamily="18" charset="0"/>
                <a:cs typeface="Times New Roman" panose="02020603050405020304" pitchFamily="18" charset="0"/>
              </a:rPr>
              <a:t>Bình đi đường gặp biển báo giao thông như sau:</a:t>
            </a:r>
            <a:endParaRPr lang="en-US" sz="2600" dirty="0">
              <a:solidFill>
                <a:schemeClr val="tx2"/>
              </a:solidFill>
              <a:latin typeface="Times New Roman" panose="02020603050405020304" pitchFamily="18" charset="0"/>
              <a:cs typeface="Times New Roman" panose="02020603050405020304" pitchFamily="18" charset="0"/>
            </a:endParaRPr>
          </a:p>
        </p:txBody>
      </p:sp>
      <p:sp>
        <p:nvSpPr>
          <p:cNvPr id="7" name="Rectangle 6"/>
          <p:cNvSpPr/>
          <p:nvPr/>
        </p:nvSpPr>
        <p:spPr>
          <a:xfrm>
            <a:off x="652224" y="4336257"/>
            <a:ext cx="11257736" cy="892552"/>
          </a:xfrm>
          <a:prstGeom prst="rect">
            <a:avLst/>
          </a:prstGeom>
        </p:spPr>
        <p:txBody>
          <a:bodyPr wrap="square">
            <a:spAutoFit/>
          </a:bodyPr>
          <a:lstStyle/>
          <a:p>
            <a:r>
              <a:rPr lang="vi-VN" sz="2600" dirty="0">
                <a:solidFill>
                  <a:schemeClr val="tx2"/>
                </a:solidFill>
                <a:latin typeface="+mj-lt"/>
              </a:rPr>
              <a:t>Hãy viết dưới dạng liệt kê tập hợp A gồm các loại xe có thể lưu thông trên đường này và tập hợp B gồm các loại xe không được lưu thông trên đường này.</a:t>
            </a:r>
            <a:endParaRPr lang="en-US" sz="2600" dirty="0">
              <a:solidFill>
                <a:schemeClr val="tx2"/>
              </a:solidFill>
              <a:latin typeface="+mj-lt"/>
            </a:endParaRPr>
          </a:p>
        </p:txBody>
      </p:sp>
      <mc:AlternateContent xmlns:mc="http://schemas.openxmlformats.org/markup-compatibility/2006" xmlns:a14="http://schemas.microsoft.com/office/drawing/2010/main">
        <mc:Choice Requires="a14">
          <p:sp>
            <p:nvSpPr>
              <p:cNvPr id="47" name="TextBox 46"/>
              <p:cNvSpPr txBox="1"/>
              <p:nvPr/>
            </p:nvSpPr>
            <p:spPr>
              <a:xfrm>
                <a:off x="3705069" y="5547448"/>
                <a:ext cx="5681272" cy="492443"/>
              </a:xfrm>
              <a:prstGeom prst="rect">
                <a:avLst/>
              </a:prstGeom>
              <a:noFill/>
            </p:spPr>
            <p:txBody>
              <a:bodyPr wrap="square" rtlCol="0">
                <a:spAutoFit/>
              </a:bodyPr>
              <a:lstStyle/>
              <a:p>
                <a14:m>
                  <m:oMath xmlns:m="http://schemas.openxmlformats.org/officeDocument/2006/math">
                    <m:r>
                      <a:rPr lang="en-US" sz="2600" b="0" i="1" smtClean="0">
                        <a:solidFill>
                          <a:srgbClr val="CC3300"/>
                        </a:solidFill>
                        <a:latin typeface="Cambria Math" panose="02040503050406030204" pitchFamily="18" charset="0"/>
                      </a:rPr>
                      <m:t>𝐴</m:t>
                    </m:r>
                    <m:r>
                      <a:rPr lang="en-US" sz="2600" b="0" i="1" smtClean="0">
                        <a:solidFill>
                          <a:srgbClr val="CC3300"/>
                        </a:solidFill>
                        <a:latin typeface="Cambria Math" panose="02040503050406030204" pitchFamily="18" charset="0"/>
                      </a:rPr>
                      <m:t>={</m:t>
                    </m:r>
                  </m:oMath>
                </a14:m>
                <a:r>
                  <a:rPr lang="en-US" sz="2600" dirty="0">
                    <a:solidFill>
                      <a:srgbClr val="CC3300"/>
                    </a:solidFill>
                    <a:latin typeface="Times New Roman" panose="02020603050405020304" pitchFamily="18" charset="0"/>
                    <a:cs typeface="Times New Roman" panose="02020603050405020304" pitchFamily="18" charset="0"/>
                  </a:rPr>
                  <a:t> xe </a:t>
                </a:r>
                <a:r>
                  <a:rPr lang="en-US" sz="2600" dirty="0" err="1">
                    <a:solidFill>
                      <a:srgbClr val="CC3300"/>
                    </a:solidFill>
                    <a:latin typeface="Times New Roman" panose="02020603050405020304" pitchFamily="18" charset="0"/>
                    <a:cs typeface="Times New Roman" panose="02020603050405020304" pitchFamily="18" charset="0"/>
                  </a:rPr>
                  <a:t>máy</a:t>
                </a:r>
                <a:r>
                  <a:rPr lang="en-US" sz="2600" dirty="0">
                    <a:solidFill>
                      <a:srgbClr val="CC3300"/>
                    </a:solidFill>
                    <a:latin typeface="Times New Roman" panose="02020603050405020304" pitchFamily="18" charset="0"/>
                    <a:cs typeface="Times New Roman" panose="02020603050405020304" pitchFamily="18" charset="0"/>
                  </a:rPr>
                  <a:t>, </a:t>
                </a:r>
                <a:r>
                  <a:rPr lang="en-US" sz="2600" dirty="0" err="1">
                    <a:solidFill>
                      <a:srgbClr val="CC3300"/>
                    </a:solidFill>
                    <a:latin typeface="Times New Roman" panose="02020603050405020304" pitchFamily="18" charset="0"/>
                    <a:cs typeface="Times New Roman" panose="02020603050405020304" pitchFamily="18" charset="0"/>
                  </a:rPr>
                  <a:t>xe</a:t>
                </a:r>
                <a:r>
                  <a:rPr lang="en-US" sz="2600" dirty="0">
                    <a:solidFill>
                      <a:srgbClr val="CC3300"/>
                    </a:solidFill>
                    <a:latin typeface="Times New Roman" panose="02020603050405020304" pitchFamily="18" charset="0"/>
                    <a:cs typeface="Times New Roman" panose="02020603050405020304" pitchFamily="18" charset="0"/>
                  </a:rPr>
                  <a:t> ô </a:t>
                </a:r>
                <a:r>
                  <a:rPr lang="en-US" sz="2600" dirty="0" err="1">
                    <a:solidFill>
                      <a:srgbClr val="CC3300"/>
                    </a:solidFill>
                    <a:latin typeface="Times New Roman" panose="02020603050405020304" pitchFamily="18" charset="0"/>
                    <a:cs typeface="Times New Roman" panose="02020603050405020304" pitchFamily="18" charset="0"/>
                  </a:rPr>
                  <a:t>tô</a:t>
                </a:r>
                <a:r>
                  <a:rPr lang="en-US" sz="2600" dirty="0">
                    <a:solidFill>
                      <a:srgbClr val="CC3300"/>
                    </a:solidFill>
                    <a:latin typeface="Times New Roman" panose="02020603050405020304" pitchFamily="18" charset="0"/>
                    <a:cs typeface="Times New Roman" panose="02020603050405020304" pitchFamily="18" charset="0"/>
                  </a:rPr>
                  <a:t>}</a:t>
                </a:r>
              </a:p>
            </p:txBody>
          </p:sp>
        </mc:Choice>
        <mc:Fallback xmlns="">
          <p:sp>
            <p:nvSpPr>
              <p:cNvPr id="47" name="TextBox 46"/>
              <p:cNvSpPr txBox="1">
                <a:spLocks noRot="1" noChangeAspect="1" noMove="1" noResize="1" noEditPoints="1" noAdjustHandles="1" noChangeArrowheads="1" noChangeShapeType="1" noTextEdit="1"/>
              </p:cNvSpPr>
              <p:nvPr/>
            </p:nvSpPr>
            <p:spPr>
              <a:xfrm>
                <a:off x="3705069" y="5547448"/>
                <a:ext cx="5681272" cy="492443"/>
              </a:xfrm>
              <a:prstGeom prst="rect">
                <a:avLst/>
              </a:prstGeom>
              <a:blipFill rotWithShape="0">
                <a:blip r:embed="rId4"/>
                <a:stretch>
                  <a:fillRect t="-11111"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705069" y="6087455"/>
                <a:ext cx="5681272" cy="492443"/>
              </a:xfrm>
              <a:prstGeom prst="rect">
                <a:avLst/>
              </a:prstGeom>
              <a:noFill/>
            </p:spPr>
            <p:txBody>
              <a:bodyPr wrap="square" rtlCol="0">
                <a:spAutoFit/>
              </a:bodyPr>
              <a:lstStyle/>
              <a:p>
                <a14:m>
                  <m:oMath xmlns:m="http://schemas.openxmlformats.org/officeDocument/2006/math">
                    <m:r>
                      <a:rPr lang="en-US" sz="2600" b="0" i="1" smtClean="0">
                        <a:solidFill>
                          <a:srgbClr val="CC3300"/>
                        </a:solidFill>
                        <a:latin typeface="Cambria Math" panose="02040503050406030204" pitchFamily="18" charset="0"/>
                      </a:rPr>
                      <m:t>𝐵</m:t>
                    </m:r>
                    <m:r>
                      <a:rPr lang="en-US" sz="2600" b="0" i="1" smtClean="0">
                        <a:solidFill>
                          <a:srgbClr val="CC3300"/>
                        </a:solidFill>
                        <a:latin typeface="Cambria Math" panose="02040503050406030204" pitchFamily="18" charset="0"/>
                      </a:rPr>
                      <m:t>={</m:t>
                    </m:r>
                  </m:oMath>
                </a14:m>
                <a:r>
                  <a:rPr lang="en-US" sz="2600" dirty="0">
                    <a:solidFill>
                      <a:srgbClr val="CC3300"/>
                    </a:solidFill>
                    <a:latin typeface="Times New Roman" panose="02020603050405020304" pitchFamily="18" charset="0"/>
                    <a:cs typeface="Times New Roman" panose="02020603050405020304" pitchFamily="18" charset="0"/>
                  </a:rPr>
                  <a:t> xe đạp</a:t>
                </a:r>
                <a14:m>
                  <m:oMath xmlns:m="http://schemas.openxmlformats.org/officeDocument/2006/math">
                    <m:r>
                      <a:rPr lang="en-US" sz="2600" b="0" i="1" smtClean="0">
                        <a:solidFill>
                          <a:srgbClr val="CC3300"/>
                        </a:solidFill>
                        <a:latin typeface="Cambria Math" panose="02040503050406030204" pitchFamily="18" charset="0"/>
                      </a:rPr>
                      <m:t>}</m:t>
                    </m:r>
                  </m:oMath>
                </a14:m>
                <a:endParaRPr lang="en-US" sz="2600" dirty="0">
                  <a:solidFill>
                    <a:srgbClr val="CC3300"/>
                  </a:solidFill>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705069" y="6087455"/>
                <a:ext cx="5681272" cy="492443"/>
              </a:xfrm>
              <a:prstGeom prst="rect">
                <a:avLst/>
              </a:prstGeom>
              <a:blipFill rotWithShape="0">
                <a:blip r:embed="rId5"/>
                <a:stretch>
                  <a:fillRect t="-12500" b="-31250"/>
                </a:stretch>
              </a:blipFill>
            </p:spPr>
            <p:txBody>
              <a:bodyPr/>
              <a:lstStyle/>
              <a:p>
                <a:r>
                  <a:rPr lang="en-US">
                    <a:noFill/>
                  </a:rPr>
                  <a:t> </a:t>
                </a:r>
              </a:p>
            </p:txBody>
          </p:sp>
        </mc:Fallback>
      </mc:AlternateContent>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05" y="10954"/>
            <a:ext cx="966837" cy="966837"/>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28330" y="5650176"/>
            <a:ext cx="1281630" cy="1281630"/>
          </a:xfrm>
          <a:prstGeom prst="rect">
            <a:avLst/>
          </a:prstGeom>
        </p:spPr>
      </p:pic>
    </p:spTree>
    <p:extLst>
      <p:ext uri="{BB962C8B-B14F-4D97-AF65-F5344CB8AC3E}">
        <p14:creationId xmlns:p14="http://schemas.microsoft.com/office/powerpoint/2010/main" val="1250896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strVal val="#ppt_w+.3"/>
                                          </p:val>
                                        </p:tav>
                                        <p:tav tm="100000">
                                          <p:val>
                                            <p:strVal val="#ppt_w"/>
                                          </p:val>
                                        </p:tav>
                                      </p:tavLst>
                                    </p:anim>
                                    <p:anim calcmode="lin" valueType="num">
                                      <p:cBhvr>
                                        <p:cTn id="25" dur="500" fill="hold"/>
                                        <p:tgtEl>
                                          <p:spTgt spid="47"/>
                                        </p:tgtEl>
                                        <p:attrNameLst>
                                          <p:attrName>ppt_h</p:attrName>
                                        </p:attrNameLst>
                                      </p:cBhvr>
                                      <p:tavLst>
                                        <p:tav tm="0">
                                          <p:val>
                                            <p:strVal val="#ppt_h"/>
                                          </p:val>
                                        </p:tav>
                                        <p:tav tm="100000">
                                          <p:val>
                                            <p:strVal val="#ppt_h"/>
                                          </p:val>
                                        </p:tav>
                                      </p:tavLst>
                                    </p:anim>
                                    <p:animEffect transition="in" filter="fade">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p:cTn id="31" dur="500" fill="hold"/>
                                        <p:tgtEl>
                                          <p:spTgt spid="48"/>
                                        </p:tgtEl>
                                        <p:attrNameLst>
                                          <p:attrName>ppt_w</p:attrName>
                                        </p:attrNameLst>
                                      </p:cBhvr>
                                      <p:tavLst>
                                        <p:tav tm="0">
                                          <p:val>
                                            <p:strVal val="#ppt_w*0.70"/>
                                          </p:val>
                                        </p:tav>
                                        <p:tav tm="100000">
                                          <p:val>
                                            <p:strVal val="#ppt_w"/>
                                          </p:val>
                                        </p:tav>
                                      </p:tavLst>
                                    </p:anim>
                                    <p:anim calcmode="lin" valueType="num">
                                      <p:cBhvr>
                                        <p:cTn id="32" dur="500" fill="hold"/>
                                        <p:tgtEl>
                                          <p:spTgt spid="48"/>
                                        </p:tgtEl>
                                        <p:attrNameLst>
                                          <p:attrName>ppt_h</p:attrName>
                                        </p:attrNameLst>
                                      </p:cBhvr>
                                      <p:tavLst>
                                        <p:tav tm="0">
                                          <p:val>
                                            <p:strVal val="#ppt_h"/>
                                          </p:val>
                                        </p:tav>
                                        <p:tav tm="100000">
                                          <p:val>
                                            <p:strVal val="#ppt_h"/>
                                          </p:val>
                                        </p:tav>
                                      </p:tavLst>
                                    </p:anim>
                                    <p:animEffect transition="in" filter="fade">
                                      <p:cBhvr>
                                        <p:cTn id="3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1820803" y="1940202"/>
            <a:ext cx="8968677" cy="913007"/>
          </a:xfrm>
          <a:prstGeom prst="rect">
            <a:avLst/>
          </a:prstGeom>
          <a:noFill/>
        </p:spPr>
        <p:txBody>
          <a:bodyPr wrap="square" rtlCol="0">
            <a:spAutoFit/>
          </a:bodyPr>
          <a:lstStyle/>
          <a:p>
            <a:pPr algn="ctr"/>
            <a:r>
              <a:rPr lang="en-US" altLang="zh-CN"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BÀI 1: TẬP HỢP</a:t>
            </a:r>
            <a:endParaRPr lang="zh-CN" altLang="en-US"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921986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par>
                                <p:cTn id="20" presetID="10" presetClass="entr" presetSubtype="0" fill="hold"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25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750"/>
                                        <p:tgtEl>
                                          <p:spTgt spid="8"/>
                                        </p:tgtEl>
                                      </p:cBhvr>
                                    </p:animEffect>
                                  </p:childTnLst>
                                </p:cTn>
                              </p:par>
                              <p:par>
                                <p:cTn id="32" presetID="10" presetClass="entr" presetSubtype="0" fill="hold" nodeType="withEffect">
                                  <p:stCondLst>
                                    <p:cond delay="5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750"/>
                                        <p:tgtEl>
                                          <p:spTgt spid="4"/>
                                        </p:tgtEl>
                                      </p:cBhvr>
                                    </p:animEffect>
                                  </p:childTnLst>
                                </p:cTn>
                              </p:par>
                            </p:childTnLst>
                          </p:cTn>
                        </p:par>
                        <p:par>
                          <p:cTn id="35" fill="hold">
                            <p:stCondLst>
                              <p:cond delay="3750"/>
                            </p:stCondLst>
                            <p:childTnLst>
                              <p:par>
                                <p:cTn id="36" presetID="2" presetClass="entr" presetSubtype="2"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000" fill="hold"/>
                                        <p:tgtEl>
                                          <p:spTgt spid="5"/>
                                        </p:tgtEl>
                                        <p:attrNameLst>
                                          <p:attrName>ppt_x</p:attrName>
                                        </p:attrNameLst>
                                      </p:cBhvr>
                                      <p:tavLst>
                                        <p:tav tm="0">
                                          <p:val>
                                            <p:strVal val="1+#ppt_w/2"/>
                                          </p:val>
                                        </p:tav>
                                        <p:tav tm="100000">
                                          <p:val>
                                            <p:strVal val="#ppt_x"/>
                                          </p:val>
                                        </p:tav>
                                      </p:tavLst>
                                    </p:anim>
                                    <p:anim calcmode="lin" valueType="num">
                                      <p:cBhvr additive="base">
                                        <p:cTn id="3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hold" display="0">
                  <p:stCondLst>
                    <p:cond delay="indefinite"/>
                  </p:stCondLst>
                  <p:endCondLst>
                    <p:cond evt="onStopAudio" delay="0">
                      <p:tgtEl>
                        <p:sldTgt/>
                      </p:tgtEl>
                    </p:cond>
                  </p:endCondLst>
                </p:cTn>
                <p:tgtEl>
                  <p:spTgt spid="9"/>
                </p:tgtEl>
              </p:cMediaNode>
            </p:audio>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376" y="189539"/>
            <a:ext cx="1093977" cy="1093977"/>
          </a:xfrm>
          <a:prstGeom prst="rect">
            <a:avLst/>
          </a:prstGeom>
        </p:spPr>
      </p:pic>
      <p:sp>
        <p:nvSpPr>
          <p:cNvPr id="5" name="文本框 13"/>
          <p:cNvSpPr txBox="1"/>
          <p:nvPr/>
        </p:nvSpPr>
        <p:spPr>
          <a:xfrm>
            <a:off x="1580713" y="90453"/>
            <a:ext cx="2356607" cy="646331"/>
          </a:xfrm>
          <a:prstGeom prst="rect">
            <a:avLst/>
          </a:prstGeom>
          <a:noFill/>
          <a:effectLst/>
        </p:spPr>
        <p:txBody>
          <a:bodyPr wrap="none" rtlCol="0">
            <a:spAutoFit/>
          </a:bodyPr>
          <a:lstStyle/>
          <a:p>
            <a:r>
              <a:rPr lang="en-US" altLang="zh-CN"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BÀI TẬP 2</a:t>
            </a:r>
            <a:endParaRPr lang="zh-CN" altLang="en-US"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6" name="Rectangle 5"/>
          <p:cNvSpPr/>
          <p:nvPr/>
        </p:nvSpPr>
        <p:spPr>
          <a:xfrm>
            <a:off x="1580713" y="736528"/>
            <a:ext cx="9541767" cy="830997"/>
          </a:xfrm>
          <a:prstGeom prst="rect">
            <a:avLst/>
          </a:prstGeom>
        </p:spPr>
        <p:txBody>
          <a:bodyPr wrap="square">
            <a:spAutoFit/>
          </a:bodyPr>
          <a:lstStyle/>
          <a:p>
            <a:r>
              <a:rPr lang="en-US" sz="2400" dirty="0" err="1">
                <a:solidFill>
                  <a:schemeClr val="tx2"/>
                </a:solidFill>
                <a:latin typeface="Times New Roman" panose="02020603050405020304" pitchFamily="18" charset="0"/>
                <a:ea typeface="Calibri" panose="020F0502020204030204" pitchFamily="34" charset="0"/>
              </a:rPr>
              <a:t>Hiện</a:t>
            </a:r>
            <a:r>
              <a:rPr lang="en-US" sz="2400" dirty="0">
                <a:solidFill>
                  <a:schemeClr val="tx2"/>
                </a:solidFill>
                <a:latin typeface="Times New Roman" panose="02020603050405020304" pitchFamily="18" charset="0"/>
                <a:ea typeface="Calibri" panose="020F0502020204030204" pitchFamily="34" charset="0"/>
              </a:rPr>
              <a:t> nay </a:t>
            </a:r>
            <a:r>
              <a:rPr lang="en-US" sz="2400" dirty="0" err="1">
                <a:solidFill>
                  <a:schemeClr val="tx2"/>
                </a:solidFill>
                <a:latin typeface="Times New Roman" panose="02020603050405020304" pitchFamily="18" charset="0"/>
                <a:ea typeface="Calibri" panose="020F0502020204030204" pitchFamily="34" charset="0"/>
              </a:rPr>
              <a:t>theo</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xu</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hướng</a:t>
            </a:r>
            <a:r>
              <a:rPr lang="en-US" sz="2400" dirty="0">
                <a:solidFill>
                  <a:schemeClr val="tx2"/>
                </a:solidFill>
                <a:latin typeface="Times New Roman" panose="02020603050405020304" pitchFamily="18" charset="0"/>
                <a:ea typeface="Calibri" panose="020F0502020204030204" pitchFamily="34" charset="0"/>
              </a:rPr>
              <a:t> ở </a:t>
            </a:r>
            <a:r>
              <a:rPr lang="en-US" sz="2400" dirty="0" err="1">
                <a:solidFill>
                  <a:schemeClr val="tx2"/>
                </a:solidFill>
                <a:latin typeface="Times New Roman" panose="02020603050405020304" pitchFamily="18" charset="0"/>
                <a:ea typeface="Calibri" panose="020F0502020204030204" pitchFamily="34" charset="0"/>
              </a:rPr>
              <a:t>các</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nước</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trên</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thế</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giới</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rác</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thải</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được</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người</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dân</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phân</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loại</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và</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bỏ</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vào</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các</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thùng</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đựng</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như</a:t>
            </a:r>
            <a:r>
              <a:rPr lang="en-US" sz="2400" dirty="0">
                <a:solidFill>
                  <a:schemeClr val="tx2"/>
                </a:solidFill>
                <a:latin typeface="Times New Roman" panose="02020603050405020304" pitchFamily="18" charset="0"/>
                <a:ea typeface="Calibri" panose="020F0502020204030204" pitchFamily="34" charset="0"/>
              </a:rPr>
              <a:t> </a:t>
            </a:r>
            <a:r>
              <a:rPr lang="en-US" sz="2400" dirty="0" err="1">
                <a:solidFill>
                  <a:schemeClr val="tx2"/>
                </a:solidFill>
                <a:latin typeface="Times New Roman" panose="02020603050405020304" pitchFamily="18" charset="0"/>
                <a:ea typeface="Calibri" panose="020F0502020204030204" pitchFamily="34" charset="0"/>
              </a:rPr>
              <a:t>sau</a:t>
            </a:r>
            <a:r>
              <a:rPr lang="en-US" sz="2400" dirty="0">
                <a:solidFill>
                  <a:schemeClr val="tx2"/>
                </a:solidFill>
                <a:latin typeface="Times New Roman" panose="02020603050405020304" pitchFamily="18" charset="0"/>
                <a:ea typeface="Calibri" panose="020F0502020204030204" pitchFamily="34" charset="0"/>
              </a:rPr>
              <a:t>:</a:t>
            </a:r>
            <a:endParaRPr lang="en-US" sz="2400" dirty="0">
              <a:solidFill>
                <a:schemeClr val="tx2"/>
              </a:solidFill>
            </a:endParaRPr>
          </a:p>
        </p:txBody>
      </p:sp>
      <p:pic>
        <p:nvPicPr>
          <p:cNvPr id="10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865" y="1652432"/>
            <a:ext cx="5440587" cy="29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Rectangle 19"/>
              <p:cNvSpPr/>
              <p:nvPr/>
            </p:nvSpPr>
            <p:spPr>
              <a:xfrm>
                <a:off x="1437353" y="4573989"/>
                <a:ext cx="9685127" cy="830997"/>
              </a:xfrm>
              <a:prstGeom prst="rect">
                <a:avLst/>
              </a:prstGeom>
            </p:spPr>
            <p:txBody>
              <a:bodyPr wrap="square">
                <a:spAutoFit/>
              </a:bodyPr>
              <a:lstStyle/>
              <a:p>
                <a:r>
                  <a:rPr lang="vi-VN" sz="2400" dirty="0">
                    <a:solidFill>
                      <a:schemeClr val="tx2"/>
                    </a:solidFill>
                    <a:latin typeface="+mj-lt"/>
                  </a:rPr>
                  <a:t>Hãy viết dưới dạng liệt kê tập hợp </a:t>
                </a:r>
                <a14:m>
                  <m:oMath xmlns:m="http://schemas.openxmlformats.org/officeDocument/2006/math">
                    <m:r>
                      <a:rPr lang="en-US" sz="2400" b="0" i="1" smtClean="0">
                        <a:solidFill>
                          <a:schemeClr val="tx2"/>
                        </a:solidFill>
                        <a:latin typeface="Cambria Math" panose="02040503050406030204" pitchFamily="18" charset="0"/>
                      </a:rPr>
                      <m:t>𝑀</m:t>
                    </m:r>
                  </m:oMath>
                </a14:m>
                <a:r>
                  <a:rPr lang="vi-VN" sz="2400" dirty="0">
                    <a:solidFill>
                      <a:schemeClr val="tx2"/>
                    </a:solidFill>
                    <a:latin typeface="+mj-lt"/>
                  </a:rPr>
                  <a:t> gồm </a:t>
                </a:r>
                <a:r>
                  <a:rPr lang="vi-VN" sz="2400" b="1" dirty="0">
                    <a:solidFill>
                      <a:schemeClr val="tx2"/>
                    </a:solidFill>
                    <a:latin typeface="+mj-lt"/>
                  </a:rPr>
                  <a:t>các loại rác tái chế</a:t>
                </a:r>
                <a:r>
                  <a:rPr lang="vi-VN" sz="2400" dirty="0">
                    <a:solidFill>
                      <a:schemeClr val="tx2"/>
                    </a:solidFill>
                    <a:latin typeface="+mj-lt"/>
                  </a:rPr>
                  <a:t> và tập hợp </a:t>
                </a:r>
                <a14:m>
                  <m:oMath xmlns:m="http://schemas.openxmlformats.org/officeDocument/2006/math">
                    <m:r>
                      <a:rPr lang="en-US" sz="2400" b="0" i="1" smtClean="0">
                        <a:solidFill>
                          <a:schemeClr val="tx2"/>
                        </a:solidFill>
                        <a:latin typeface="Cambria Math" panose="02040503050406030204" pitchFamily="18" charset="0"/>
                      </a:rPr>
                      <m:t>𝑁</m:t>
                    </m:r>
                  </m:oMath>
                </a14:m>
                <a:r>
                  <a:rPr lang="vi-VN" sz="2400" dirty="0">
                    <a:solidFill>
                      <a:schemeClr val="tx2"/>
                    </a:solidFill>
                    <a:latin typeface="+mj-lt"/>
                  </a:rPr>
                  <a:t> gồm </a:t>
                </a:r>
                <a:r>
                  <a:rPr lang="vi-VN" sz="2400" b="1" dirty="0">
                    <a:solidFill>
                      <a:schemeClr val="tx2"/>
                    </a:solidFill>
                    <a:latin typeface="+mj-lt"/>
                  </a:rPr>
                  <a:t>các loại rác không tái chế </a:t>
                </a:r>
                <a:r>
                  <a:rPr lang="vi-VN" sz="2400" dirty="0">
                    <a:solidFill>
                      <a:schemeClr val="tx2"/>
                    </a:solidFill>
                    <a:latin typeface="+mj-lt"/>
                  </a:rPr>
                  <a:t>theo hình minh họa trên. </a:t>
                </a:r>
              </a:p>
            </p:txBody>
          </p:sp>
        </mc:Choice>
        <mc:Fallback xmlns="">
          <p:sp>
            <p:nvSpPr>
              <p:cNvPr id="20" name="Rectangle 19"/>
              <p:cNvSpPr>
                <a:spLocks noRot="1" noChangeAspect="1" noMove="1" noResize="1" noEditPoints="1" noAdjustHandles="1" noChangeArrowheads="1" noChangeShapeType="1" noTextEdit="1"/>
              </p:cNvSpPr>
              <p:nvPr/>
            </p:nvSpPr>
            <p:spPr>
              <a:xfrm>
                <a:off x="1437353" y="4573989"/>
                <a:ext cx="9685127" cy="830997"/>
              </a:xfrm>
              <a:prstGeom prst="rect">
                <a:avLst/>
              </a:prstGeom>
              <a:blipFill rotWithShape="0">
                <a:blip r:embed="rId4"/>
                <a:stretch>
                  <a:fillRect l="-1007"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230249" y="6119420"/>
                <a:ext cx="8724471" cy="487506"/>
              </a:xfrm>
              <a:prstGeom prst="rect">
                <a:avLst/>
              </a:prstGeom>
            </p:spPr>
            <p:txBody>
              <a:bodyPr wrap="square">
                <a:spAutoFit/>
              </a:bodyPr>
              <a:lstStyle/>
              <a:p>
                <a:pPr>
                  <a:lnSpc>
                    <a:spcPct val="107000"/>
                  </a:lnSpc>
                  <a:spcAft>
                    <a:spcPts val="800"/>
                  </a:spcAft>
                </a:pPr>
                <a14:m>
                  <m:oMath xmlns:m="http://schemas.openxmlformats.org/officeDocument/2006/math">
                    <m:r>
                      <a:rPr lang="en-US" sz="2400" b="0" i="1" smtClean="0">
                        <a:solidFill>
                          <a:srgbClr val="CC3300"/>
                        </a:solidFill>
                        <a:latin typeface="Cambria Math" panose="02040503050406030204" pitchFamily="18" charset="0"/>
                        <a:ea typeface="Calibri" panose="020F0502020204030204" pitchFamily="34" charset="0"/>
                      </a:rPr>
                      <m:t>𝑁</m:t>
                    </m:r>
                    <m:r>
                      <a:rPr lang="en-US" sz="2400" b="0" i="1" smtClean="0">
                        <a:solidFill>
                          <a:srgbClr val="CC3300"/>
                        </a:solidFill>
                        <a:latin typeface="Cambria Math" panose="02040503050406030204" pitchFamily="18" charset="0"/>
                        <a:ea typeface="Calibri" panose="020F0502020204030204" pitchFamily="34" charset="0"/>
                      </a:rPr>
                      <m:t>={ </m:t>
                    </m:r>
                  </m:oMath>
                </a14:m>
                <a:r>
                  <a:rPr lang="en-US" sz="2400" dirty="0">
                    <a:solidFill>
                      <a:srgbClr val="CC3300"/>
                    </a:solidFill>
                    <a:latin typeface="Times New Roman" panose="02020603050405020304" pitchFamily="18" charset="0"/>
                    <a:ea typeface="Calibri" panose="020F0502020204030204" pitchFamily="34" charset="0"/>
                  </a:rPr>
                  <a:t> Kim </a:t>
                </a:r>
                <a:r>
                  <a:rPr lang="en-US" sz="2400" dirty="0" err="1">
                    <a:solidFill>
                      <a:srgbClr val="CC3300"/>
                    </a:solidFill>
                    <a:latin typeface="Times New Roman" panose="02020603050405020304" pitchFamily="18" charset="0"/>
                    <a:ea typeface="Calibri" panose="020F0502020204030204" pitchFamily="34" charset="0"/>
                  </a:rPr>
                  <a:t>loại</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nhựa</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cao</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su</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giấy</a:t>
                </a:r>
                <a:r>
                  <a:rPr lang="en-US" sz="2400" dirty="0">
                    <a:solidFill>
                      <a:srgbClr val="CC3300"/>
                    </a:solidFill>
                    <a:latin typeface="Times New Roman" panose="02020603050405020304" pitchFamily="18" charset="0"/>
                    <a:ea typeface="Calibri" panose="020F0502020204030204" pitchFamily="34" charset="0"/>
                  </a:rPr>
                  <a:t>, nylon, </a:t>
                </a:r>
                <a:r>
                  <a:rPr lang="en-US" sz="2400" dirty="0" err="1">
                    <a:solidFill>
                      <a:srgbClr val="CC3300"/>
                    </a:solidFill>
                    <a:latin typeface="Times New Roman" panose="02020603050405020304" pitchFamily="18" charset="0"/>
                    <a:ea typeface="Calibri" panose="020F0502020204030204" pitchFamily="34" charset="0"/>
                  </a:rPr>
                  <a:t>thủy</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tinh</a:t>
                </a:r>
                <a14:m>
                  <m:oMath xmlns:m="http://schemas.openxmlformats.org/officeDocument/2006/math">
                    <m:r>
                      <a:rPr lang="en-US" sz="2400" b="0" i="1" smtClean="0">
                        <a:solidFill>
                          <a:srgbClr val="CC3300"/>
                        </a:solidFill>
                        <a:latin typeface="Cambria Math" panose="02040503050406030204" pitchFamily="18" charset="0"/>
                        <a:ea typeface="Calibri" panose="020F0502020204030204" pitchFamily="34" charset="0"/>
                      </a:rPr>
                      <m:t>}</m:t>
                    </m:r>
                  </m:oMath>
                </a14:m>
                <a:endParaRPr lang="en-US" sz="2400" dirty="0">
                  <a:solidFill>
                    <a:srgbClr val="CC3300"/>
                  </a:solidFill>
                  <a:latin typeface="Times New Roman" panose="02020603050405020304" pitchFamily="18" charset="0"/>
                  <a:ea typeface="Calibri" panose="020F050202020403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230249" y="6119420"/>
                <a:ext cx="8724471" cy="487506"/>
              </a:xfrm>
              <a:prstGeom prst="rect">
                <a:avLst/>
              </a:prstGeom>
              <a:blipFill rotWithShape="0">
                <a:blip r:embed="rId5"/>
                <a:stretch>
                  <a:fillRect l="-210" t="-10000"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230249" y="5631914"/>
                <a:ext cx="8099333" cy="460895"/>
              </a:xfrm>
              <a:prstGeom prst="rect">
                <a:avLst/>
              </a:prstGeom>
            </p:spPr>
            <p:txBody>
              <a:bodyPr wrap="square">
                <a:spAutoFit/>
              </a:bodyPr>
              <a:lstStyle/>
              <a:p>
                <a:pPr>
                  <a:lnSpc>
                    <a:spcPct val="107000"/>
                  </a:lnSpc>
                  <a:spcAft>
                    <a:spcPts val="800"/>
                  </a:spcAft>
                </a:pPr>
                <a14:m>
                  <m:oMath xmlns:m="http://schemas.openxmlformats.org/officeDocument/2006/math">
                    <m:r>
                      <a:rPr lang="en-US" sz="2400" b="0" i="1" smtClean="0">
                        <a:solidFill>
                          <a:srgbClr val="CC3300"/>
                        </a:solidFill>
                        <a:latin typeface="Cambria Math" panose="02040503050406030204" pitchFamily="18" charset="0"/>
                        <a:ea typeface="Calibri" panose="020F0502020204030204" pitchFamily="34" charset="0"/>
                      </a:rPr>
                      <m:t>𝑀</m:t>
                    </m:r>
                    <m:r>
                      <a:rPr lang="en-US" sz="2400" b="0" i="1" smtClean="0">
                        <a:solidFill>
                          <a:srgbClr val="CC3300"/>
                        </a:solidFill>
                        <a:latin typeface="Cambria Math" panose="02040503050406030204" pitchFamily="18" charset="0"/>
                        <a:ea typeface="Calibri" panose="020F0502020204030204" pitchFamily="34" charset="0"/>
                      </a:rPr>
                      <m:t>={ </m:t>
                    </m:r>
                  </m:oMath>
                </a14:m>
                <a:r>
                  <a:rPr lang="en-US" sz="2400" dirty="0" err="1">
                    <a:solidFill>
                      <a:srgbClr val="CC3300"/>
                    </a:solidFill>
                    <a:latin typeface="Times New Roman" panose="02020603050405020304" pitchFamily="18" charset="0"/>
                    <a:ea typeface="Calibri" panose="020F0502020204030204" pitchFamily="34" charset="0"/>
                  </a:rPr>
                  <a:t>Thức</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ăn</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thừa</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rau</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củ</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quả</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lá</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cây</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xác</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động</a:t>
                </a:r>
                <a:r>
                  <a:rPr lang="en-US" sz="2400" dirty="0">
                    <a:solidFill>
                      <a:srgbClr val="CC3300"/>
                    </a:solidFill>
                    <a:latin typeface="Times New Roman" panose="02020603050405020304" pitchFamily="18" charset="0"/>
                    <a:ea typeface="Calibri" panose="020F0502020204030204" pitchFamily="34" charset="0"/>
                  </a:rPr>
                  <a:t> </a:t>
                </a:r>
                <a:r>
                  <a:rPr lang="en-US" sz="2400" dirty="0" err="1">
                    <a:solidFill>
                      <a:srgbClr val="CC3300"/>
                    </a:solidFill>
                    <a:latin typeface="Times New Roman" panose="02020603050405020304" pitchFamily="18" charset="0"/>
                    <a:ea typeface="Calibri" panose="020F0502020204030204" pitchFamily="34" charset="0"/>
                  </a:rPr>
                  <a:t>vật</a:t>
                </a:r>
                <a:r>
                  <a:rPr lang="en-US" sz="2400" dirty="0">
                    <a:solidFill>
                      <a:srgbClr val="CC3300"/>
                    </a:solidFill>
                    <a:latin typeface="Times New Roman" panose="02020603050405020304" pitchFamily="18" charset="0"/>
                    <a:ea typeface="Calibri" panose="020F0502020204030204" pitchFamily="34" charset="0"/>
                  </a:rPr>
                  <a:t>}</a:t>
                </a:r>
              </a:p>
            </p:txBody>
          </p:sp>
        </mc:Choice>
        <mc:Fallback xmlns="">
          <p:sp>
            <p:nvSpPr>
              <p:cNvPr id="23" name="Rectangle 22"/>
              <p:cNvSpPr>
                <a:spLocks noRot="1" noChangeAspect="1" noMove="1" noResize="1" noEditPoints="1" noAdjustHandles="1" noChangeArrowheads="1" noChangeShapeType="1" noTextEdit="1"/>
              </p:cNvSpPr>
              <p:nvPr/>
            </p:nvSpPr>
            <p:spPr>
              <a:xfrm>
                <a:off x="2230249" y="5631914"/>
                <a:ext cx="8099333" cy="460895"/>
              </a:xfrm>
              <a:prstGeom prst="rect">
                <a:avLst/>
              </a:prstGeom>
              <a:blipFill rotWithShape="0">
                <a:blip r:embed="rId6"/>
                <a:stretch>
                  <a:fillRect l="-226" t="-10667" b="-30667"/>
                </a:stretch>
              </a:blipFill>
            </p:spPr>
            <p:txBody>
              <a:bodyPr/>
              <a:lstStyle/>
              <a:p>
                <a:r>
                  <a:rPr lang="en-US">
                    <a:noFill/>
                  </a:rPr>
                  <a:t> </a:t>
                </a:r>
              </a:p>
            </p:txBody>
          </p:sp>
        </mc:Fallback>
      </mc:AlternateContent>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346" y="5505301"/>
            <a:ext cx="1101625" cy="1101625"/>
          </a:xfrm>
          <a:prstGeom prst="rect">
            <a:avLst/>
          </a:prstGeom>
        </p:spPr>
      </p:pic>
    </p:spTree>
    <p:extLst>
      <p:ext uri="{BB962C8B-B14F-4D97-AF65-F5344CB8AC3E}">
        <p14:creationId xmlns:p14="http://schemas.microsoft.com/office/powerpoint/2010/main" val="245940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Scale>
                                      <p:cBhvr>
                                        <p:cTn id="13"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26"/>
                                        </p:tgtEl>
                                        <p:attrNameLst>
                                          <p:attrName>ppt_x</p:attrName>
                                          <p:attrName>ppt_y</p:attrName>
                                        </p:attrNameLst>
                                      </p:cBhvr>
                                    </p:animMotion>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118563" y="1436832"/>
            <a:ext cx="4266555" cy="2035321"/>
            <a:chOff x="304800" y="673100"/>
            <a:chExt cx="4000500" cy="4000500"/>
          </a:xfrm>
          <a:effectLst>
            <a:outerShdw blurRad="444500" dist="254000" dir="8100000" algn="tr" rotWithShape="0">
              <a:prstClr val="black">
                <a:alpha val="50000"/>
              </a:prstClr>
            </a:outerShdw>
          </a:effectLst>
        </p:grpSpPr>
        <p:sp>
          <p:nvSpPr>
            <p:cNvPr id="36" name="同心圆 54"/>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endParaRPr>
            </a:p>
          </p:txBody>
        </p:sp>
        <p:sp>
          <p:nvSpPr>
            <p:cNvPr id="37" name="椭圆 55"/>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endParaRPr>
            </a:p>
          </p:txBody>
        </p:sp>
      </p:grpSp>
      <p:pic>
        <p:nvPicPr>
          <p:cNvPr id="38" name="图片 37"/>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2198700" y="3780877"/>
            <a:ext cx="2120858" cy="2285734"/>
          </a:xfrm>
          <a:prstGeom prst="rect">
            <a:avLst/>
          </a:prstGeom>
        </p:spPr>
      </p:pic>
      <p:grpSp>
        <p:nvGrpSpPr>
          <p:cNvPr id="40" name="组合 39"/>
          <p:cNvGrpSpPr/>
          <p:nvPr/>
        </p:nvGrpSpPr>
        <p:grpSpPr>
          <a:xfrm>
            <a:off x="6176654" y="550006"/>
            <a:ext cx="1108811" cy="1109613"/>
            <a:chOff x="304800" y="673100"/>
            <a:chExt cx="4000500" cy="4000500"/>
          </a:xfrm>
          <a:effectLst>
            <a:outerShdw blurRad="317500" dist="1905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微软雅黑" pitchFamily="34" charset="-122"/>
                <a:ea typeface="微软雅黑" pitchFamily="34" charset="-122"/>
              </a:endParaRPr>
            </a:p>
          </p:txBody>
        </p:sp>
        <p:sp>
          <p:nvSpPr>
            <p:cNvPr id="42"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微软雅黑" pitchFamily="34" charset="-122"/>
                  <a:ea typeface="微软雅黑" pitchFamily="34" charset="-122"/>
                </a:rPr>
                <a:t>1</a:t>
              </a:r>
              <a:endParaRPr lang="zh-CN" altLang="en-US" sz="4399" b="1" dirty="0">
                <a:solidFill>
                  <a:schemeClr val="accent1"/>
                </a:solidFill>
                <a:latin typeface="微软雅黑" pitchFamily="34" charset="-122"/>
                <a:ea typeface="微软雅黑" pitchFamily="34" charset="-122"/>
              </a:endParaRPr>
            </a:p>
          </p:txBody>
        </p:sp>
      </p:grpSp>
      <p:grpSp>
        <p:nvGrpSpPr>
          <p:cNvPr id="43" name="组合 42"/>
          <p:cNvGrpSpPr/>
          <p:nvPr/>
        </p:nvGrpSpPr>
        <p:grpSpPr>
          <a:xfrm>
            <a:off x="6666459" y="2400573"/>
            <a:ext cx="1108811" cy="1109613"/>
            <a:chOff x="304800" y="673100"/>
            <a:chExt cx="4000500" cy="4000500"/>
          </a:xfrm>
          <a:effectLst>
            <a:outerShdw blurRad="317500" dist="1905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微软雅黑" pitchFamily="34" charset="-122"/>
                <a:ea typeface="微软雅黑" pitchFamily="34" charset="-122"/>
              </a:endParaRPr>
            </a:p>
          </p:txBody>
        </p:sp>
        <p:sp>
          <p:nvSpPr>
            <p:cNvPr id="45"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微软雅黑" pitchFamily="34" charset="-122"/>
                  <a:ea typeface="微软雅黑" pitchFamily="34" charset="-122"/>
                </a:rPr>
                <a:t>2</a:t>
              </a:r>
              <a:endParaRPr lang="zh-CN" altLang="en-US" sz="4399" b="1" dirty="0">
                <a:solidFill>
                  <a:schemeClr val="accent1"/>
                </a:solidFill>
                <a:latin typeface="微软雅黑" pitchFamily="34" charset="-122"/>
                <a:ea typeface="微软雅黑" pitchFamily="34" charset="-122"/>
              </a:endParaRPr>
            </a:p>
          </p:txBody>
        </p:sp>
      </p:grpSp>
      <p:grpSp>
        <p:nvGrpSpPr>
          <p:cNvPr id="46" name="组合 45"/>
          <p:cNvGrpSpPr/>
          <p:nvPr/>
        </p:nvGrpSpPr>
        <p:grpSpPr>
          <a:xfrm>
            <a:off x="6152453" y="4368936"/>
            <a:ext cx="1108811" cy="1109613"/>
            <a:chOff x="304800" y="673100"/>
            <a:chExt cx="4000500" cy="4000500"/>
          </a:xfrm>
          <a:effectLst>
            <a:outerShdw blurRad="317500" dist="1905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微软雅黑" pitchFamily="34" charset="-122"/>
                <a:ea typeface="微软雅黑" pitchFamily="34" charset="-122"/>
              </a:endParaRPr>
            </a:p>
          </p:txBody>
        </p:sp>
        <p:sp>
          <p:nvSpPr>
            <p:cNvPr id="48" name="椭圆 4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微软雅黑" pitchFamily="34" charset="-122"/>
                  <a:ea typeface="微软雅黑" pitchFamily="34" charset="-122"/>
                </a:rPr>
                <a:t>3</a:t>
              </a:r>
              <a:endParaRPr lang="zh-CN" altLang="en-US" sz="4399" b="1" dirty="0">
                <a:solidFill>
                  <a:schemeClr val="accent1"/>
                </a:solidFill>
                <a:latin typeface="微软雅黑" pitchFamily="34" charset="-122"/>
                <a:ea typeface="微软雅黑" pitchFamily="34" charset="-122"/>
              </a:endParaRPr>
            </a:p>
          </p:txBody>
        </p:sp>
      </p:grpSp>
      <p:sp>
        <p:nvSpPr>
          <p:cNvPr id="49" name="TextBox 48"/>
          <p:cNvSpPr txBox="1"/>
          <p:nvPr/>
        </p:nvSpPr>
        <p:spPr>
          <a:xfrm>
            <a:off x="7631072" y="447098"/>
            <a:ext cx="3759933" cy="124261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gn="l">
              <a:lnSpc>
                <a:spcPct val="100000"/>
              </a:lnSpc>
            </a:pPr>
            <a:r>
              <a:rPr lang="pt-BR" sz="2800" b="0" dirty="0">
                <a:solidFill>
                  <a:schemeClr val="tx2"/>
                </a:solidFill>
                <a:latin typeface="+mn-lt"/>
              </a:rPr>
              <a:t>Học và ghi nhớ các kiến thức về tập hợp</a:t>
            </a:r>
            <a:endParaRPr lang="en-US" altLang="zh-CN" sz="2800" b="0" dirty="0">
              <a:solidFill>
                <a:schemeClr val="tx2"/>
              </a:solidFill>
              <a:latin typeface="+mn-lt"/>
            </a:endParaRPr>
          </a:p>
        </p:txBody>
      </p:sp>
      <p:sp>
        <p:nvSpPr>
          <p:cNvPr id="51" name="TextBox 50"/>
          <p:cNvSpPr txBox="1"/>
          <p:nvPr/>
        </p:nvSpPr>
        <p:spPr>
          <a:xfrm>
            <a:off x="7104056" y="4059693"/>
            <a:ext cx="5087944"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lvl="1"/>
            <a:r>
              <a:rPr lang="pt-BR" sz="2800" dirty="0">
                <a:solidFill>
                  <a:schemeClr val="tx2"/>
                </a:solidFill>
              </a:rPr>
              <a:t>Đọc trước “CÓ THỂ EM CHƯA BIẾT” về biểu đồ Ven (SGK/8)</a:t>
            </a:r>
          </a:p>
        </p:txBody>
      </p:sp>
      <p:sp>
        <p:nvSpPr>
          <p:cNvPr id="52" name="TextBox 51"/>
          <p:cNvSpPr txBox="1"/>
          <p:nvPr/>
        </p:nvSpPr>
        <p:spPr>
          <a:xfrm>
            <a:off x="1503985" y="303799"/>
            <a:ext cx="3706720" cy="500906"/>
          </a:xfrm>
          <a:prstGeom prst="rect">
            <a:avLst/>
          </a:prstGeom>
          <a:noFill/>
        </p:spPr>
        <p:txBody>
          <a:bodyPr wrap="none" rtlCol="0">
            <a:spAutoFit/>
          </a:bodyPr>
          <a:lstStyle/>
          <a:p>
            <a:r>
              <a:rPr lang="en-US" altLang="zh-CN" sz="2655"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2655"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53" name="TextBox 52"/>
          <p:cNvSpPr txBox="1"/>
          <p:nvPr/>
        </p:nvSpPr>
        <p:spPr>
          <a:xfrm>
            <a:off x="2198700" y="2069794"/>
            <a:ext cx="2106282"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rPr>
              <a:t>DẶN DÒ</a:t>
            </a:r>
            <a:endParaRPr lang="zh-CN" altLang="en-US" sz="4399" b="1" dirty="0">
              <a:solidFill>
                <a:srgbClr val="EE6060"/>
              </a:solidFill>
              <a:effectLst>
                <a:innerShdw blurRad="63500" dist="50800" dir="5400000">
                  <a:prstClr val="black">
                    <a:alpha val="50000"/>
                  </a:prstClr>
                </a:innerShdw>
              </a:effectLst>
            </a:endParaRPr>
          </a:p>
        </p:txBody>
      </p:sp>
      <p:sp>
        <p:nvSpPr>
          <p:cNvPr id="21" name="TextBox 20"/>
          <p:cNvSpPr txBox="1"/>
          <p:nvPr/>
        </p:nvSpPr>
        <p:spPr>
          <a:xfrm>
            <a:off x="8155998" y="2687332"/>
            <a:ext cx="3776172" cy="124261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gn="l">
              <a:lnSpc>
                <a:spcPct val="100000"/>
              </a:lnSpc>
            </a:pPr>
            <a:r>
              <a:rPr lang="en-US" sz="2800" b="0" dirty="0">
                <a:solidFill>
                  <a:schemeClr val="tx2"/>
                </a:solidFill>
                <a:latin typeface="+mn-lt"/>
                <a:sym typeface="Wingdings" panose="05000000000000000000" pitchFamily="2" charset="2"/>
              </a:rPr>
              <a:t> </a:t>
            </a:r>
            <a:r>
              <a:rPr lang="en-US" sz="2800" b="0" dirty="0" err="1">
                <a:solidFill>
                  <a:schemeClr val="tx2"/>
                </a:solidFill>
                <a:latin typeface="+mn-lt"/>
              </a:rPr>
              <a:t>Làm</a:t>
            </a:r>
            <a:r>
              <a:rPr lang="en-US" sz="2800" b="0" dirty="0">
                <a:solidFill>
                  <a:schemeClr val="tx2"/>
                </a:solidFill>
                <a:latin typeface="+mn-lt"/>
              </a:rPr>
              <a:t> </a:t>
            </a:r>
            <a:r>
              <a:rPr lang="en-US" sz="2800" b="0" dirty="0" err="1">
                <a:solidFill>
                  <a:schemeClr val="tx2"/>
                </a:solidFill>
                <a:latin typeface="+mn-lt"/>
              </a:rPr>
              <a:t>bài</a:t>
            </a:r>
            <a:r>
              <a:rPr lang="en-US" sz="2800" b="0" dirty="0">
                <a:solidFill>
                  <a:schemeClr val="tx2"/>
                </a:solidFill>
                <a:latin typeface="+mn-lt"/>
              </a:rPr>
              <a:t> </a:t>
            </a:r>
            <a:r>
              <a:rPr lang="en-US" sz="2800" b="0" dirty="0" err="1">
                <a:solidFill>
                  <a:schemeClr val="tx2"/>
                </a:solidFill>
                <a:latin typeface="+mn-lt"/>
              </a:rPr>
              <a:t>tập</a:t>
            </a:r>
            <a:r>
              <a:rPr lang="en-US" sz="2800" b="0" dirty="0">
                <a:solidFill>
                  <a:schemeClr val="tx2"/>
                </a:solidFill>
                <a:latin typeface="+mn-lt"/>
              </a:rPr>
              <a:t> 1; 2; 3a; 4a - SGK/7,8</a:t>
            </a:r>
          </a:p>
          <a:p>
            <a:pPr marL="0" lvl="1"/>
            <a:r>
              <a:rPr lang="pt-BR" sz="2800" dirty="0">
                <a:solidFill>
                  <a:schemeClr val="tx2"/>
                </a:solidFill>
                <a:sym typeface="Wingdings" panose="05000000000000000000" pitchFamily="2" charset="2"/>
              </a:rPr>
              <a:t> </a:t>
            </a:r>
            <a:r>
              <a:rPr lang="pt-BR" sz="2800" dirty="0">
                <a:solidFill>
                  <a:schemeClr val="tx2"/>
                </a:solidFill>
              </a:rPr>
              <a:t>Chuẩn bị tiết sau: Bài tập 3.b,c,d và 4.b,c,d</a:t>
            </a:r>
          </a:p>
          <a:p>
            <a:pPr algn="l">
              <a:lnSpc>
                <a:spcPct val="100000"/>
              </a:lnSpc>
            </a:pPr>
            <a:endParaRPr lang="en-US" altLang="zh-CN" sz="2800" b="0" dirty="0">
              <a:solidFill>
                <a:schemeClr val="tx2"/>
              </a:solidFill>
              <a:latin typeface="+mn-lt"/>
            </a:endParaRPr>
          </a:p>
        </p:txBody>
      </p:sp>
    </p:spTree>
    <p:extLst>
      <p:ext uri="{BB962C8B-B14F-4D97-AF65-F5344CB8AC3E}">
        <p14:creationId xmlns:p14="http://schemas.microsoft.com/office/powerpoint/2010/main" val="2245562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anim calcmode="lin" valueType="num">
                                      <p:cBhvr>
                                        <p:cTn id="12" dur="500" fill="hold"/>
                                        <p:tgtEl>
                                          <p:spTgt spid="38"/>
                                        </p:tgtEl>
                                        <p:attrNameLst>
                                          <p:attrName>ppt_x</p:attrName>
                                        </p:attrNameLst>
                                      </p:cBhvr>
                                      <p:tavLst>
                                        <p:tav tm="0">
                                          <p:val>
                                            <p:strVal val="#ppt_x"/>
                                          </p:val>
                                        </p:tav>
                                        <p:tav tm="100000">
                                          <p:val>
                                            <p:strVal val="#ppt_x"/>
                                          </p:val>
                                        </p:tav>
                                      </p:tavLst>
                                    </p:anim>
                                    <p:anim calcmode="lin" valueType="num">
                                      <p:cBhvr>
                                        <p:cTn id="13" dur="5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750" fill="hold"/>
                                        <p:tgtEl>
                                          <p:spTgt spid="35"/>
                                        </p:tgtEl>
                                        <p:attrNameLst>
                                          <p:attrName>ppt_w</p:attrName>
                                        </p:attrNameLst>
                                      </p:cBhvr>
                                      <p:tavLst>
                                        <p:tav tm="0">
                                          <p:val>
                                            <p:strVal val="2/3*#ppt_w"/>
                                          </p:val>
                                        </p:tav>
                                        <p:tav tm="100000">
                                          <p:val>
                                            <p:strVal val="#ppt_w"/>
                                          </p:val>
                                        </p:tav>
                                      </p:tavLst>
                                    </p:anim>
                                    <p:anim calcmode="lin" valueType="num">
                                      <p:cBhvr>
                                        <p:cTn id="18" dur="750" fill="hold"/>
                                        <p:tgtEl>
                                          <p:spTgt spid="3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Scale>
                                      <p:cBhvr>
                                        <p:cTn id="27" dur="5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40"/>
                                        </p:tgtEl>
                                        <p:attrNameLst>
                                          <p:attrName>ppt_x</p:attrName>
                                          <p:attrName>ppt_y</p:attrName>
                                        </p:attrNameLst>
                                      </p:cBhvr>
                                    </p:animMotion>
                                    <p:animEffect transition="in" filter="fade">
                                      <p:cBhvr>
                                        <p:cTn id="29" dur="500"/>
                                        <p:tgtEl>
                                          <p:spTgt spid="40"/>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Scale>
                                      <p:cBhvr>
                                        <p:cTn id="36" dur="5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43"/>
                                        </p:tgtEl>
                                        <p:attrNameLst>
                                          <p:attrName>ppt_x</p:attrName>
                                          <p:attrName>ppt_y</p:attrName>
                                        </p:attrNameLst>
                                      </p:cBhvr>
                                    </p:animMotion>
                                    <p:animEffect transition="in" filter="fade">
                                      <p:cBhvr>
                                        <p:cTn id="38" dur="500"/>
                                        <p:tgtEl>
                                          <p:spTgt spid="43"/>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Scale>
                                      <p:cBhvr>
                                        <p:cTn id="45" dur="5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46"/>
                                        </p:tgtEl>
                                        <p:attrNameLst>
                                          <p:attrName>ppt_x</p:attrName>
                                          <p:attrName>ppt_y</p:attrName>
                                        </p:attrNameLst>
                                      </p:cBhvr>
                                    </p:animMotion>
                                    <p:animEffect transition="in" filter="fade">
                                      <p:cBhvr>
                                        <p:cTn id="47" dur="500"/>
                                        <p:tgtEl>
                                          <p:spTgt spid="46"/>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Effect transition="in" filter="wipe(left)">
                                      <p:cBhvr>
                                        <p:cTn id="5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P spid="5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948320"/>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0880" y="526420"/>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7941" y="38745"/>
            <a:ext cx="661512" cy="584205"/>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388" y="61487"/>
            <a:ext cx="590489" cy="929866"/>
          </a:xfrm>
          <a:prstGeom prst="rect">
            <a:avLst/>
          </a:prstGeom>
        </p:spPr>
      </p:pic>
      <p:sp>
        <p:nvSpPr>
          <p:cNvPr id="14" name="文本框 13"/>
          <p:cNvSpPr txBox="1"/>
          <p:nvPr/>
        </p:nvSpPr>
        <p:spPr>
          <a:xfrm>
            <a:off x="2605336" y="126392"/>
            <a:ext cx="5857694" cy="707886"/>
          </a:xfrm>
          <a:prstGeom prst="rect">
            <a:avLst/>
          </a:prstGeom>
          <a:noFill/>
          <a:effectLst/>
        </p:spPr>
        <p:txBody>
          <a:bodyPr wrap="none" rtlCol="0">
            <a:spAutoFit/>
          </a:bodyPr>
          <a:lstStyle/>
          <a:p>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1.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Một</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số</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ví</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dụ</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về</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endParaRPr lang="zh-CN" altLang="en-US"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任意多边形 11"/>
          <p:cNvSpPr/>
          <p:nvPr/>
        </p:nvSpPr>
        <p:spPr>
          <a:xfrm>
            <a:off x="2764555" y="3612663"/>
            <a:ext cx="65395" cy="2098604"/>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5" name="任意多边形 14"/>
          <p:cNvSpPr/>
          <p:nvPr/>
        </p:nvSpPr>
        <p:spPr>
          <a:xfrm flipH="1">
            <a:off x="4728781" y="3872479"/>
            <a:ext cx="51218" cy="1838789"/>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6" name="任意多边形 15"/>
          <p:cNvSpPr/>
          <p:nvPr/>
        </p:nvSpPr>
        <p:spPr>
          <a:xfrm flipH="1">
            <a:off x="9306228" y="2375222"/>
            <a:ext cx="109506" cy="2219906"/>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17" name="组合 16"/>
          <p:cNvGrpSpPr/>
          <p:nvPr/>
        </p:nvGrpSpPr>
        <p:grpSpPr>
          <a:xfrm>
            <a:off x="2449363" y="2105413"/>
            <a:ext cx="1578177" cy="1643338"/>
            <a:chOff x="2449363" y="2011284"/>
            <a:chExt cx="1578177" cy="1643338"/>
          </a:xfrm>
        </p:grpSpPr>
        <p:sp>
          <p:nvSpPr>
            <p:cNvPr id="18" name="直角三角形 17"/>
            <p:cNvSpPr/>
            <p:nvPr/>
          </p:nvSpPr>
          <p:spPr>
            <a:xfrm>
              <a:off x="3103680" y="2011284"/>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9" name="圆角矩形 18"/>
            <p:cNvSpPr/>
            <p:nvPr/>
          </p:nvSpPr>
          <p:spPr>
            <a:xfrm>
              <a:off x="2501637" y="2128719"/>
              <a:ext cx="1525903" cy="1525903"/>
            </a:xfrm>
            <a:prstGeom prst="roundRect">
              <a:avLst>
                <a:gd name="adj" fmla="val 11772"/>
              </a:avLst>
            </a:prstGeom>
            <a:blipFill dpi="0" rotWithShape="1">
              <a:blip r:embed="rId8" cstate="print">
                <a:extLst>
                  <a:ext uri="{28A0092B-C50C-407E-A947-70E740481C1C}">
                    <a14:useLocalDpi xmlns:a14="http://schemas.microsoft.com/office/drawing/2010/main" val="0"/>
                  </a:ext>
                </a:extLst>
              </a:blip>
              <a:srcRect/>
              <a:stretch>
                <a:fillRect/>
              </a:stretch>
            </a:blip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0" name="任意多边形 19"/>
            <p:cNvSpPr/>
            <p:nvPr/>
          </p:nvSpPr>
          <p:spPr>
            <a:xfrm>
              <a:off x="2685068" y="2011284"/>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1" name="矩形 20"/>
            <p:cNvSpPr/>
            <p:nvPr/>
          </p:nvSpPr>
          <p:spPr>
            <a:xfrm>
              <a:off x="2449363" y="2079552"/>
              <a:ext cx="890516" cy="461665"/>
            </a:xfrm>
            <a:prstGeom prst="rect">
              <a:avLst/>
            </a:prstGeom>
          </p:spPr>
          <p:txBody>
            <a:bodyPr wrap="square">
              <a:spAutoFit/>
            </a:bodyPr>
            <a:lstStyle/>
            <a:p>
              <a:pPr algn="ctr"/>
              <a:r>
                <a:rPr lang="en-US" altLang="zh-CN" sz="2400" b="1" dirty="0">
                  <a:solidFill>
                    <a:schemeClr val="bg1"/>
                  </a:solidFill>
                  <a:latin typeface="Helvetica" panose="020B0604020202030204" pitchFamily="34" charset="0"/>
                  <a:ea typeface="微软雅黑" panose="020B0503020204020204" pitchFamily="34" charset="-122"/>
                </a:rPr>
                <a:t>01</a:t>
              </a:r>
              <a:endParaRPr lang="zh-CN" altLang="en-US" sz="2400" b="1" dirty="0">
                <a:solidFill>
                  <a:schemeClr val="bg1"/>
                </a:solidFill>
                <a:latin typeface="Helvetica" panose="020B0604020202030204" pitchFamily="34" charset="0"/>
                <a:ea typeface="微软雅黑" panose="020B0503020204020204" pitchFamily="34" charset="-122"/>
              </a:endParaRPr>
            </a:p>
          </p:txBody>
        </p:sp>
      </p:grpSp>
      <p:grpSp>
        <p:nvGrpSpPr>
          <p:cNvPr id="24" name="组合 23"/>
          <p:cNvGrpSpPr/>
          <p:nvPr/>
        </p:nvGrpSpPr>
        <p:grpSpPr>
          <a:xfrm>
            <a:off x="4334741" y="2889325"/>
            <a:ext cx="1582062" cy="1643338"/>
            <a:chOff x="4334741" y="2795196"/>
            <a:chExt cx="1582062" cy="1643338"/>
          </a:xfrm>
        </p:grpSpPr>
        <p:sp>
          <p:nvSpPr>
            <p:cNvPr id="25" name="直角三角形 24"/>
            <p:cNvSpPr/>
            <p:nvPr/>
          </p:nvSpPr>
          <p:spPr>
            <a:xfrm>
              <a:off x="4992942" y="2795196"/>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6" name="圆角矩形 25"/>
            <p:cNvSpPr/>
            <p:nvPr/>
          </p:nvSpPr>
          <p:spPr>
            <a:xfrm>
              <a:off x="4390900" y="2912631"/>
              <a:ext cx="1525903" cy="1525903"/>
            </a:xfrm>
            <a:prstGeom prst="roundRect">
              <a:avLst>
                <a:gd name="adj" fmla="val 11772"/>
              </a:avLst>
            </a:prstGeom>
            <a:blipFill dpi="0" rotWithShape="1">
              <a:blip r:embed="rId9">
                <a:extLst>
                  <a:ext uri="{28A0092B-C50C-407E-A947-70E740481C1C}">
                    <a14:useLocalDpi xmlns:a14="http://schemas.microsoft.com/office/drawing/2010/main" val="0"/>
                  </a:ext>
                </a:extLst>
              </a:blip>
              <a:srcRect/>
              <a:stretch>
                <a:fillRect/>
              </a:stretch>
            </a:blip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7" name="任意多边形 26"/>
            <p:cNvSpPr/>
            <p:nvPr/>
          </p:nvSpPr>
          <p:spPr>
            <a:xfrm>
              <a:off x="4562283" y="2795196"/>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8" name="矩形 27"/>
            <p:cNvSpPr/>
            <p:nvPr/>
          </p:nvSpPr>
          <p:spPr>
            <a:xfrm>
              <a:off x="4334741" y="2862431"/>
              <a:ext cx="890516" cy="461665"/>
            </a:xfrm>
            <a:prstGeom prst="rect">
              <a:avLst/>
            </a:prstGeom>
          </p:spPr>
          <p:txBody>
            <a:bodyPr wrap="square">
              <a:spAutoFit/>
            </a:bodyPr>
            <a:lstStyle/>
            <a:p>
              <a:pPr algn="ctr"/>
              <a:r>
                <a:rPr lang="en-US" altLang="zh-CN" sz="2400" b="1" dirty="0">
                  <a:solidFill>
                    <a:schemeClr val="bg1"/>
                  </a:solidFill>
                  <a:latin typeface="Helvetica" panose="020B0604020202030204" pitchFamily="34" charset="0"/>
                  <a:ea typeface="微软雅黑" panose="020B0503020204020204" pitchFamily="34" charset="-122"/>
                </a:rPr>
                <a:t>02</a:t>
              </a:r>
              <a:endParaRPr lang="zh-CN" altLang="en-US" sz="2400" b="1" dirty="0">
                <a:solidFill>
                  <a:schemeClr val="bg1"/>
                </a:solidFill>
                <a:latin typeface="Helvetica" panose="020B0604020202030204" pitchFamily="34" charset="0"/>
                <a:ea typeface="微软雅黑" panose="020B0503020204020204" pitchFamily="34" charset="-122"/>
              </a:endParaRPr>
            </a:p>
          </p:txBody>
        </p:sp>
      </p:grpSp>
      <p:sp>
        <p:nvSpPr>
          <p:cNvPr id="31" name="任意多边形 30"/>
          <p:cNvSpPr/>
          <p:nvPr/>
        </p:nvSpPr>
        <p:spPr>
          <a:xfrm>
            <a:off x="7580989" y="2375222"/>
            <a:ext cx="51218" cy="1643645"/>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32" name="组合 31"/>
          <p:cNvGrpSpPr/>
          <p:nvPr/>
        </p:nvGrpSpPr>
        <p:grpSpPr>
          <a:xfrm>
            <a:off x="6221626" y="3673237"/>
            <a:ext cx="1584439" cy="1643338"/>
            <a:chOff x="6221626" y="3579108"/>
            <a:chExt cx="1584439" cy="1643338"/>
          </a:xfrm>
        </p:grpSpPr>
        <p:sp>
          <p:nvSpPr>
            <p:cNvPr id="33" name="直角三角形 32"/>
            <p:cNvSpPr/>
            <p:nvPr/>
          </p:nvSpPr>
          <p:spPr>
            <a:xfrm>
              <a:off x="6882205" y="3579108"/>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5" name="圆角矩形 34"/>
            <p:cNvSpPr/>
            <p:nvPr/>
          </p:nvSpPr>
          <p:spPr>
            <a:xfrm>
              <a:off x="6280162" y="3696543"/>
              <a:ext cx="1525903" cy="1525903"/>
            </a:xfrm>
            <a:prstGeom prst="roundRect">
              <a:avLst>
                <a:gd name="adj" fmla="val 11772"/>
              </a:avLst>
            </a:prstGeom>
            <a:blipFill dpi="0" rotWithShape="1">
              <a:blip r:embed="rId10">
                <a:extLst>
                  <a:ext uri="{28A0092B-C50C-407E-A947-70E740481C1C}">
                    <a14:useLocalDpi xmlns:a14="http://schemas.microsoft.com/office/drawing/2010/main" val="0"/>
                  </a:ext>
                </a:extLst>
              </a:blip>
              <a:srcRect/>
              <a:stretch>
                <a:fillRect/>
              </a:stretch>
            </a:blip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6" name="任意多边形 35"/>
            <p:cNvSpPr/>
            <p:nvPr/>
          </p:nvSpPr>
          <p:spPr>
            <a:xfrm>
              <a:off x="6451546" y="3579108"/>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37" name="矩形 36"/>
            <p:cNvSpPr/>
            <p:nvPr/>
          </p:nvSpPr>
          <p:spPr>
            <a:xfrm>
              <a:off x="6221626" y="3648097"/>
              <a:ext cx="890516" cy="461665"/>
            </a:xfrm>
            <a:prstGeom prst="rect">
              <a:avLst/>
            </a:prstGeom>
          </p:spPr>
          <p:txBody>
            <a:bodyPr wrap="square">
              <a:spAutoFit/>
            </a:bodyPr>
            <a:lstStyle/>
            <a:p>
              <a:pPr algn="ctr"/>
              <a:r>
                <a:rPr lang="en-US" altLang="zh-CN" sz="2400" b="1" dirty="0">
                  <a:solidFill>
                    <a:schemeClr val="bg1"/>
                  </a:solidFill>
                  <a:latin typeface="Helvetica" panose="020B0604020202030204" pitchFamily="34" charset="0"/>
                  <a:ea typeface="微软雅黑" panose="020B0503020204020204" pitchFamily="34" charset="-122"/>
                </a:rPr>
                <a:t>03</a:t>
              </a:r>
              <a:endParaRPr lang="zh-CN" altLang="en-US" sz="2400" b="1" dirty="0">
                <a:solidFill>
                  <a:schemeClr val="bg1"/>
                </a:solidFill>
                <a:latin typeface="Helvetica" panose="020B0604020202030204" pitchFamily="34" charset="0"/>
                <a:ea typeface="微软雅黑" panose="020B0503020204020204" pitchFamily="34" charset="-122"/>
              </a:endParaRPr>
            </a:p>
          </p:txBody>
        </p:sp>
      </p:grpSp>
      <p:grpSp>
        <p:nvGrpSpPr>
          <p:cNvPr id="40" name="组合 39"/>
          <p:cNvGrpSpPr/>
          <p:nvPr/>
        </p:nvGrpSpPr>
        <p:grpSpPr>
          <a:xfrm>
            <a:off x="8110888" y="4457150"/>
            <a:ext cx="1584440" cy="1643338"/>
            <a:chOff x="8110888" y="4363021"/>
            <a:chExt cx="1584440" cy="1643338"/>
          </a:xfrm>
        </p:grpSpPr>
        <p:sp>
          <p:nvSpPr>
            <p:cNvPr id="41" name="直角三角形 40"/>
            <p:cNvSpPr/>
            <p:nvPr/>
          </p:nvSpPr>
          <p:spPr>
            <a:xfrm>
              <a:off x="8771468" y="4363021"/>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2" name="圆角矩形 41"/>
            <p:cNvSpPr/>
            <p:nvPr/>
          </p:nvSpPr>
          <p:spPr>
            <a:xfrm>
              <a:off x="8169425" y="4480456"/>
              <a:ext cx="1525903" cy="1525903"/>
            </a:xfrm>
            <a:prstGeom prst="roundRect">
              <a:avLst>
                <a:gd name="adj" fmla="val 11772"/>
              </a:avLst>
            </a:prstGeom>
            <a:blipFill dpi="0" rotWithShape="1">
              <a:blip r:embed="rId11">
                <a:extLst>
                  <a:ext uri="{28A0092B-C50C-407E-A947-70E740481C1C}">
                    <a14:useLocalDpi xmlns:a14="http://schemas.microsoft.com/office/drawing/2010/main" val="0"/>
                  </a:ext>
                </a:extLst>
              </a:blip>
              <a:srcRect/>
              <a:stretch>
                <a:fillRect/>
              </a:stretch>
            </a:blip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3" name="任意多边形 42"/>
            <p:cNvSpPr/>
            <p:nvPr/>
          </p:nvSpPr>
          <p:spPr>
            <a:xfrm>
              <a:off x="8340808" y="4363021"/>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44" name="矩形 43"/>
            <p:cNvSpPr/>
            <p:nvPr/>
          </p:nvSpPr>
          <p:spPr>
            <a:xfrm>
              <a:off x="8110888" y="4387601"/>
              <a:ext cx="890516" cy="461665"/>
            </a:xfrm>
            <a:prstGeom prst="rect">
              <a:avLst/>
            </a:prstGeom>
          </p:spPr>
          <p:txBody>
            <a:bodyPr wrap="square">
              <a:spAutoFit/>
            </a:bodyPr>
            <a:lstStyle/>
            <a:p>
              <a:pPr algn="ctr"/>
              <a:r>
                <a:rPr lang="en-US" altLang="zh-CN" sz="2400" b="1" dirty="0">
                  <a:solidFill>
                    <a:schemeClr val="bg1"/>
                  </a:solidFill>
                  <a:latin typeface="Helvetica" panose="020B0604020202030204" pitchFamily="34" charset="0"/>
                  <a:ea typeface="微软雅黑" panose="020B0503020204020204" pitchFamily="34" charset="-122"/>
                </a:rPr>
                <a:t>04</a:t>
              </a:r>
              <a:endParaRPr lang="zh-CN" altLang="en-US" sz="2400" b="1" dirty="0">
                <a:solidFill>
                  <a:schemeClr val="bg1"/>
                </a:solidFill>
                <a:latin typeface="Helvetica" panose="020B0604020202030204" pitchFamily="34" charset="0"/>
                <a:ea typeface="微软雅黑" panose="020B0503020204020204" pitchFamily="34" charset="-122"/>
              </a:endParaRPr>
            </a:p>
          </p:txBody>
        </p:sp>
      </p:grpSp>
      <p:sp>
        <p:nvSpPr>
          <p:cNvPr id="47" name="文本框 46"/>
          <p:cNvSpPr txBox="1"/>
          <p:nvPr/>
        </p:nvSpPr>
        <p:spPr>
          <a:xfrm>
            <a:off x="8463030" y="1351638"/>
            <a:ext cx="3837910" cy="769441"/>
          </a:xfrm>
          <a:prstGeom prst="rect">
            <a:avLst/>
          </a:prstGeom>
          <a:noFill/>
          <a:effectLst/>
        </p:spPr>
        <p:txBody>
          <a:bodyPr wrap="none" rtlCol="0">
            <a:spAutoFit/>
          </a:bodyPr>
          <a:lstStyle/>
          <a:p>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endPar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Phiếu</a:t>
            </a:r>
            <a:r>
              <a:rPr lang="en-US" altLang="zh-CN" sz="22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2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tập</a:t>
            </a:r>
            <a:endParaRPr lang="en-US" altLang="zh-CN" sz="22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7"/>
          <p:cNvSpPr txBox="1"/>
          <p:nvPr/>
        </p:nvSpPr>
        <p:spPr>
          <a:xfrm>
            <a:off x="539646" y="5770344"/>
            <a:ext cx="3416993" cy="769441"/>
          </a:xfrm>
          <a:prstGeom prst="rect">
            <a:avLst/>
          </a:prstGeom>
          <a:noFill/>
          <a:effectLst/>
        </p:spPr>
        <p:txBody>
          <a:bodyPr wrap="square" rtlCol="0">
            <a:spAutoFit/>
          </a:bodyPr>
          <a:lstStyle/>
          <a:p>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p>
          <a:p>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nhỏ</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hơn</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10</a:t>
            </a:r>
          </a:p>
        </p:txBody>
      </p:sp>
      <p:sp>
        <p:nvSpPr>
          <p:cNvPr id="49" name="文本框 48"/>
          <p:cNvSpPr txBox="1"/>
          <p:nvPr/>
        </p:nvSpPr>
        <p:spPr>
          <a:xfrm>
            <a:off x="5315906" y="1386411"/>
            <a:ext cx="2927287" cy="769441"/>
          </a:xfrm>
          <a:prstGeom prst="rect">
            <a:avLst/>
          </a:prstGeom>
          <a:noFill/>
          <a:effectLst/>
        </p:spPr>
        <p:txBody>
          <a:bodyPr wrap="square" rtlCol="0">
            <a:spAutoFit/>
          </a:bodyPr>
          <a:lstStyle/>
          <a:p>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endPar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trên</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mặt</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đồng</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hồ</a:t>
            </a:r>
            <a:endPar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文本框 49"/>
          <p:cNvSpPr txBox="1"/>
          <p:nvPr/>
        </p:nvSpPr>
        <p:spPr>
          <a:xfrm>
            <a:off x="4179521" y="5821533"/>
            <a:ext cx="3166544" cy="769441"/>
          </a:xfrm>
          <a:prstGeom prst="rect">
            <a:avLst/>
          </a:prstGeom>
          <a:noFill/>
          <a:effectLst/>
        </p:spPr>
        <p:txBody>
          <a:bodyPr wrap="square" rtlCol="0">
            <a:spAutoFit/>
          </a:bodyPr>
          <a:lstStyle/>
          <a:p>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endPar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sinh</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lớp</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6A</a:t>
            </a:r>
          </a:p>
        </p:txBody>
      </p:sp>
      <p:sp>
        <p:nvSpPr>
          <p:cNvPr id="38" name="Rounded Rectangle 37"/>
          <p:cNvSpPr/>
          <p:nvPr/>
        </p:nvSpPr>
        <p:spPr>
          <a:xfrm>
            <a:off x="11227776" y="82531"/>
            <a:ext cx="778325" cy="751747"/>
          </a:xfrm>
          <a:prstGeom prst="roundRect">
            <a:avLst/>
          </a:prstGeom>
          <a:blipFill dpi="0" rotWithShape="1">
            <a:blip r:embed="rId1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292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ppt_x"/>
                                          </p:val>
                                        </p:tav>
                                        <p:tav tm="100000">
                                          <p:val>
                                            <p:strVal val="#ppt_x"/>
                                          </p:val>
                                        </p:tav>
                                      </p:tavLst>
                                    </p:anim>
                                    <p:anim calcmode="lin" valueType="num">
                                      <p:cBhvr additive="base">
                                        <p:cTn id="8"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6" dur="1000" fill="hold"/>
                                        <p:tgtEl>
                                          <p:spTgt spid="17"/>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7"/>
                                        </p:tgtEl>
                                      </p:cBhvr>
                                    </p:animEffect>
                                  </p:childTnLst>
                                </p:cTn>
                              </p:par>
                              <p:par>
                                <p:cTn id="21" presetID="25" presetClass="entr" presetSubtype="0" fill="hold" nodeType="withEffect">
                                  <p:stCondLst>
                                    <p:cond delay="25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6" dur="1000" fill="hold"/>
                                        <p:tgtEl>
                                          <p:spTgt spid="24"/>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4"/>
                                        </p:tgtEl>
                                      </p:cBhvr>
                                    </p:animEffect>
                                  </p:childTnLst>
                                </p:cTn>
                              </p:par>
                              <p:par>
                                <p:cTn id="31" presetID="25" presetClass="entr" presetSubtype="0" fill="hold" nodeType="withEffect">
                                  <p:stCondLst>
                                    <p:cond delay="50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32"/>
                                        </p:tgtEl>
                                      </p:cBhvr>
                                    </p:animEffect>
                                  </p:childTnLst>
                                </p:cTn>
                              </p:par>
                              <p:par>
                                <p:cTn id="41" presetID="25" presetClass="entr" presetSubtype="0" fill="hold" nodeType="withEffect">
                                  <p:stCondLst>
                                    <p:cond delay="75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46" dur="1000" fill="hold"/>
                                        <p:tgtEl>
                                          <p:spTgt spid="40"/>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40"/>
                                        </p:tgtEl>
                                      </p:cBhvr>
                                    </p:animEffect>
                                  </p:childTnLst>
                                </p:cTn>
                              </p:par>
                            </p:childTnLst>
                          </p:cTn>
                        </p:par>
                        <p:par>
                          <p:cTn id="51" fill="hold">
                            <p:stCondLst>
                              <p:cond delay="1750"/>
                            </p:stCondLst>
                            <p:childTnLst>
                              <p:par>
                                <p:cTn id="52" presetID="22" presetClass="entr" presetSubtype="1"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up)">
                                      <p:cBhvr>
                                        <p:cTn id="54" dur="500"/>
                                        <p:tgtEl>
                                          <p:spTgt spid="12"/>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up)">
                                      <p:cBhvr>
                                        <p:cTn id="57" dur="500"/>
                                        <p:tgtEl>
                                          <p:spTgt spid="1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childTnLst>
                          </p:cTn>
                        </p:par>
                        <p:par>
                          <p:cTn id="64" fill="hold">
                            <p:stCondLst>
                              <p:cond delay="2250"/>
                            </p:stCondLst>
                            <p:childTnLst>
                              <p:par>
                                <p:cTn id="65" presetID="10" presetClass="entr" presetSubtype="0" fill="hold" grpId="0"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25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500"/>
                                        <p:tgtEl>
                                          <p:spTgt spid="49"/>
                                        </p:tgtEl>
                                      </p:cBhvr>
                                    </p:animEffect>
                                  </p:childTnLst>
                                </p:cTn>
                              </p:par>
                              <p:par>
                                <p:cTn id="74" presetID="10" presetClass="entr" presetSubtype="0" fill="hold" grpId="0" nodeType="withEffect">
                                  <p:stCondLst>
                                    <p:cond delay="75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31" grpId="0" animBg="1"/>
      <p:bldP spid="47" grpId="0"/>
      <p:bldP spid="48" grpId="0"/>
      <p:bldP spid="49" grpId="0"/>
      <p:bldP spid="50" grpId="0"/>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36"/>
        <p:cNvGrpSpPr/>
        <p:nvPr/>
      </p:nvGrpSpPr>
      <p:grpSpPr>
        <a:xfrm>
          <a:off x="0" y="0"/>
          <a:ext cx="0" cy="0"/>
          <a:chOff x="0" y="0"/>
          <a:chExt cx="0" cy="0"/>
        </a:xfrm>
      </p:grpSpPr>
      <p:grpSp>
        <p:nvGrpSpPr>
          <p:cNvPr id="3738" name="Google Shape;3738;p39"/>
          <p:cNvGrpSpPr/>
          <p:nvPr/>
        </p:nvGrpSpPr>
        <p:grpSpPr>
          <a:xfrm>
            <a:off x="959998" y="2021711"/>
            <a:ext cx="10096245" cy="4404520"/>
            <a:chOff x="4423150" y="1221700"/>
            <a:chExt cx="1749580" cy="763225"/>
          </a:xfrm>
        </p:grpSpPr>
        <p:sp>
          <p:nvSpPr>
            <p:cNvPr id="3739" name="Google Shape;3739;p39"/>
            <p:cNvSpPr/>
            <p:nvPr/>
          </p:nvSpPr>
          <p:spPr>
            <a:xfrm>
              <a:off x="5379155" y="1221700"/>
              <a:ext cx="793575" cy="763225"/>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0" name="Google Shape;3740;p39"/>
            <p:cNvSpPr/>
            <p:nvPr/>
          </p:nvSpPr>
          <p:spPr>
            <a:xfrm>
              <a:off x="4423150" y="1221700"/>
              <a:ext cx="797150" cy="763225"/>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41" name="Google Shape;3741;p39"/>
          <p:cNvGrpSpPr/>
          <p:nvPr/>
        </p:nvGrpSpPr>
        <p:grpSpPr>
          <a:xfrm>
            <a:off x="1092331" y="1894711"/>
            <a:ext cx="10096245" cy="4404520"/>
            <a:chOff x="4423150" y="1221700"/>
            <a:chExt cx="1749580" cy="763225"/>
          </a:xfrm>
        </p:grpSpPr>
        <p:sp>
          <p:nvSpPr>
            <p:cNvPr id="3742" name="Google Shape;3742;p39"/>
            <p:cNvSpPr/>
            <p:nvPr/>
          </p:nvSpPr>
          <p:spPr>
            <a:xfrm>
              <a:off x="5379155" y="1221700"/>
              <a:ext cx="793575" cy="763225"/>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3" name="Google Shape;3743;p39"/>
            <p:cNvSpPr/>
            <p:nvPr/>
          </p:nvSpPr>
          <p:spPr>
            <a:xfrm>
              <a:off x="4423150" y="1221700"/>
              <a:ext cx="797150" cy="763225"/>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44" name="Google Shape;3744;p39"/>
          <p:cNvSpPr txBox="1">
            <a:spLocks noGrp="1"/>
          </p:cNvSpPr>
          <p:nvPr>
            <p:ph type="subTitle" idx="2"/>
          </p:nvPr>
        </p:nvSpPr>
        <p:spPr>
          <a:xfrm flipH="1">
            <a:off x="603402" y="1925816"/>
            <a:ext cx="5242221" cy="3662800"/>
          </a:xfrm>
          <a:prstGeom prst="rect">
            <a:avLst/>
          </a:prstGeom>
        </p:spPr>
        <p:txBody>
          <a:bodyPr spcFirstLastPara="1" wrap="square" lIns="975333" tIns="1085067" rIns="975333" bIns="121900" anchor="ctr" anchorCtr="0">
            <a:noAutofit/>
          </a:bodyPr>
          <a:lstStyle/>
          <a:p>
            <a:pPr marL="211661" indent="0" algn="ctr">
              <a:spcBef>
                <a:spcPts val="2133"/>
              </a:spcBef>
              <a:buNone/>
            </a:pPr>
            <a:r>
              <a:rPr lang="en" sz="3200" b="1" dirty="0">
                <a:latin typeface="Times New Roman" panose="02020603050405020304" pitchFamily="18" charset="0"/>
                <a:cs typeface="Times New Roman" panose="02020603050405020304" pitchFamily="18" charset="0"/>
              </a:rPr>
              <a:t>PHIẾU HỌC TẬP</a:t>
            </a:r>
          </a:p>
          <a:p>
            <a:pPr marL="609585" indent="-397923">
              <a:spcBef>
                <a:spcPts val="2133"/>
              </a:spcBef>
            </a:pPr>
            <a:r>
              <a:rPr lang="en" sz="2600" dirty="0">
                <a:latin typeface="Times New Roman" panose="02020603050405020304" pitchFamily="18" charset="0"/>
                <a:cs typeface="Times New Roman" panose="02020603050405020304" pitchFamily="18" charset="0"/>
              </a:rPr>
              <a:t>Lấy 3 ví dụ về </a:t>
            </a:r>
            <a:r>
              <a:rPr lang="en" sz="2600" b="1" dirty="0">
                <a:latin typeface="Times New Roman" panose="02020603050405020304" pitchFamily="18" charset="0"/>
                <a:cs typeface="Times New Roman" panose="02020603050405020304" pitchFamily="18" charset="0"/>
              </a:rPr>
              <a:t>tập hợp </a:t>
            </a:r>
            <a:r>
              <a:rPr lang="en" sz="2600" dirty="0">
                <a:latin typeface="Times New Roman" panose="02020603050405020304" pitchFamily="18" charset="0"/>
                <a:cs typeface="Times New Roman" panose="02020603050405020304" pitchFamily="18" charset="0"/>
              </a:rPr>
              <a:t>trong Toán học và đời sống</a:t>
            </a:r>
            <a:endParaRPr sz="2600" dirty="0">
              <a:latin typeface="Times New Roman" panose="02020603050405020304" pitchFamily="18" charset="0"/>
              <a:cs typeface="Times New Roman" panose="02020603050405020304" pitchFamily="18" charset="0"/>
            </a:endParaRPr>
          </a:p>
        </p:txBody>
      </p:sp>
      <p:sp>
        <p:nvSpPr>
          <p:cNvPr id="3745" name="Google Shape;3745;p39"/>
          <p:cNvSpPr txBox="1">
            <a:spLocks noGrp="1"/>
          </p:cNvSpPr>
          <p:nvPr>
            <p:ph type="subTitle" idx="1"/>
          </p:nvPr>
        </p:nvSpPr>
        <p:spPr>
          <a:xfrm flipH="1">
            <a:off x="6030020" y="1640334"/>
            <a:ext cx="4966526" cy="4200626"/>
          </a:xfrm>
          <a:prstGeom prst="rect">
            <a:avLst/>
          </a:prstGeom>
        </p:spPr>
        <p:txBody>
          <a:bodyPr spcFirstLastPara="1" wrap="square" lIns="974367" tIns="960000" rIns="96000" bIns="121900" anchor="ctr" anchorCtr="0">
            <a:noAutofit/>
          </a:bodyPr>
          <a:lstStyle/>
          <a:p>
            <a:pPr marL="609585" indent="-397923"/>
            <a:r>
              <a:rPr lang="en" dirty="0"/>
              <a:t>…………………………………..</a:t>
            </a:r>
          </a:p>
          <a:p>
            <a:pPr marL="609585" indent="-397923"/>
            <a:endParaRPr lang="en" dirty="0"/>
          </a:p>
          <a:p>
            <a:pPr marL="609585" indent="-397923"/>
            <a:endParaRPr lang="en" dirty="0"/>
          </a:p>
          <a:p>
            <a:pPr marL="609585" indent="-397923"/>
            <a:r>
              <a:rPr lang="en" dirty="0"/>
              <a:t>…………………………………..</a:t>
            </a:r>
          </a:p>
          <a:p>
            <a:pPr marL="609585" indent="-397923"/>
            <a:endParaRPr lang="en" dirty="0"/>
          </a:p>
          <a:p>
            <a:pPr marL="609585" indent="-397923"/>
            <a:endParaRPr lang="en" dirty="0"/>
          </a:p>
          <a:p>
            <a:pPr marL="609585" indent="-397923"/>
            <a:r>
              <a:rPr lang="en" dirty="0"/>
              <a:t>…………………………………..</a:t>
            </a:r>
          </a:p>
        </p:txBody>
      </p:sp>
      <p:sp>
        <p:nvSpPr>
          <p:cNvPr id="3747" name="Google Shape;3747;p39"/>
          <p:cNvSpPr/>
          <p:nvPr/>
        </p:nvSpPr>
        <p:spPr>
          <a:xfrm>
            <a:off x="1694603" y="4539086"/>
            <a:ext cx="276820" cy="268657"/>
          </a:xfrm>
          <a:custGeom>
            <a:avLst/>
            <a:gdLst/>
            <a:ahLst/>
            <a:cxnLst/>
            <a:rect l="l" t="t" r="r" b="b"/>
            <a:pathLst>
              <a:path w="4137" h="4015" extrusionOk="0">
                <a:moveTo>
                  <a:pt x="567" y="417"/>
                </a:moveTo>
                <a:cubicBezTo>
                  <a:pt x="1601" y="584"/>
                  <a:pt x="2636" y="584"/>
                  <a:pt x="3670" y="717"/>
                </a:cubicBezTo>
                <a:cubicBezTo>
                  <a:pt x="3636" y="1718"/>
                  <a:pt x="3603" y="2652"/>
                  <a:pt x="3570" y="3652"/>
                </a:cubicBezTo>
                <a:cubicBezTo>
                  <a:pt x="3002" y="3619"/>
                  <a:pt x="2469" y="3619"/>
                  <a:pt x="1935" y="3619"/>
                </a:cubicBezTo>
                <a:cubicBezTo>
                  <a:pt x="1702" y="3619"/>
                  <a:pt x="1460" y="3611"/>
                  <a:pt x="1218" y="3611"/>
                </a:cubicBezTo>
                <a:cubicBezTo>
                  <a:pt x="976" y="3611"/>
                  <a:pt x="734" y="3619"/>
                  <a:pt x="501" y="3652"/>
                </a:cubicBezTo>
                <a:cubicBezTo>
                  <a:pt x="567" y="2585"/>
                  <a:pt x="467" y="1518"/>
                  <a:pt x="567" y="417"/>
                </a:cubicBezTo>
                <a:close/>
                <a:moveTo>
                  <a:pt x="326" y="1"/>
                </a:moveTo>
                <a:cubicBezTo>
                  <a:pt x="246" y="1"/>
                  <a:pt x="167" y="53"/>
                  <a:pt x="167" y="150"/>
                </a:cubicBezTo>
                <a:cubicBezTo>
                  <a:pt x="67" y="1317"/>
                  <a:pt x="0" y="2552"/>
                  <a:pt x="401" y="3619"/>
                </a:cubicBezTo>
                <a:cubicBezTo>
                  <a:pt x="401" y="3719"/>
                  <a:pt x="401" y="3719"/>
                  <a:pt x="334" y="3719"/>
                </a:cubicBezTo>
                <a:cubicBezTo>
                  <a:pt x="301" y="3719"/>
                  <a:pt x="301" y="3786"/>
                  <a:pt x="334" y="3786"/>
                </a:cubicBezTo>
                <a:cubicBezTo>
                  <a:pt x="709" y="3936"/>
                  <a:pt x="1122" y="3955"/>
                  <a:pt x="1516" y="3955"/>
                </a:cubicBezTo>
                <a:cubicBezTo>
                  <a:pt x="1647" y="3955"/>
                  <a:pt x="1777" y="3953"/>
                  <a:pt x="1902" y="3953"/>
                </a:cubicBezTo>
                <a:cubicBezTo>
                  <a:pt x="2293" y="3976"/>
                  <a:pt x="2716" y="4015"/>
                  <a:pt x="3127" y="4015"/>
                </a:cubicBezTo>
                <a:cubicBezTo>
                  <a:pt x="3311" y="4015"/>
                  <a:pt x="3494" y="4007"/>
                  <a:pt x="3670" y="3986"/>
                </a:cubicBezTo>
                <a:cubicBezTo>
                  <a:pt x="3770" y="3986"/>
                  <a:pt x="3836" y="3919"/>
                  <a:pt x="3836" y="3886"/>
                </a:cubicBezTo>
                <a:cubicBezTo>
                  <a:pt x="3936" y="3819"/>
                  <a:pt x="3970" y="3786"/>
                  <a:pt x="3970" y="3652"/>
                </a:cubicBezTo>
                <a:cubicBezTo>
                  <a:pt x="4003" y="2585"/>
                  <a:pt x="4103" y="1551"/>
                  <a:pt x="4137" y="450"/>
                </a:cubicBezTo>
                <a:cubicBezTo>
                  <a:pt x="4137" y="317"/>
                  <a:pt x="4003" y="217"/>
                  <a:pt x="3903" y="217"/>
                </a:cubicBezTo>
                <a:cubicBezTo>
                  <a:pt x="3137" y="104"/>
                  <a:pt x="2356" y="7"/>
                  <a:pt x="1580" y="7"/>
                </a:cubicBezTo>
                <a:cubicBezTo>
                  <a:pt x="1207" y="7"/>
                  <a:pt x="835" y="29"/>
                  <a:pt x="467" y="83"/>
                </a:cubicBezTo>
                <a:cubicBezTo>
                  <a:pt x="439" y="27"/>
                  <a:pt x="383" y="1"/>
                  <a:pt x="326"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54" name="Google Shape;3754;p39"/>
          <p:cNvGrpSpPr/>
          <p:nvPr/>
        </p:nvGrpSpPr>
        <p:grpSpPr>
          <a:xfrm rot="6337036">
            <a:off x="10526133" y="1739657"/>
            <a:ext cx="873945" cy="1002561"/>
            <a:chOff x="4416775" y="3222575"/>
            <a:chExt cx="557700" cy="639775"/>
          </a:xfrm>
        </p:grpSpPr>
        <p:sp>
          <p:nvSpPr>
            <p:cNvPr id="3755" name="Google Shape;3755;p39"/>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6" name="Google Shape;3756;p39"/>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7" name="Google Shape;3757;p39"/>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8" name="Google Shape;3758;p39"/>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9" name="Google Shape;3759;p39"/>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0" name="Google Shape;3760;p39"/>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1" name="Google Shape;3761;p39"/>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2" name="Google Shape;3762;p39"/>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3" name="Google Shape;3763;p39"/>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4" name="Google Shape;3764;p39"/>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5" name="Google Shape;3765;p39"/>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6" name="Google Shape;3766;p39"/>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7" name="Google Shape;3767;p39"/>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8" name="Google Shape;3768;p39"/>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9" name="Google Shape;3769;p39"/>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0" name="Google Shape;3770;p39"/>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1" name="Google Shape;3771;p39"/>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2" name="Google Shape;3772;p39"/>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3" name="Google Shape;3773;p39"/>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4" name="Google Shape;3774;p39"/>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5" name="Google Shape;3775;p39"/>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6" name="Google Shape;3776;p39"/>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7" name="Google Shape;3777;p39"/>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8" name="Google Shape;3778;p39"/>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9" name="Google Shape;3779;p39"/>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0" name="Google Shape;3780;p39"/>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1" name="Google Shape;3781;p39"/>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2" name="Google Shape;3782;p39"/>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3" name="Google Shape;3783;p39"/>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4" name="Google Shape;3784;p39"/>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5" name="Google Shape;3785;p39"/>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6" name="Google Shape;3786;p39"/>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7" name="Google Shape;3787;p39"/>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8" name="Google Shape;3788;p39"/>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9" name="Google Shape;3789;p39"/>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0" name="Google Shape;3790;p39"/>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1" name="Google Shape;3791;p39"/>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2" name="Google Shape;3792;p39"/>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3" name="Google Shape;3793;p39"/>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4" name="Google Shape;3794;p39"/>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5" name="Google Shape;3795;p39"/>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6" name="Google Shape;3796;p39"/>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7" name="Google Shape;3797;p39"/>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8" name="Google Shape;3798;p39"/>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9" name="Google Shape;3799;p39"/>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0" name="Google Shape;3800;p39"/>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1" name="Google Shape;3801;p39"/>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2" name="Google Shape;3802;p39"/>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3" name="Google Shape;3803;p39"/>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4" name="Google Shape;3804;p39"/>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5" name="Google Shape;3805;p39"/>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6" name="Google Shape;3806;p39"/>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7" name="Google Shape;3807;p39"/>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8" name="Google Shape;3808;p39"/>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809" name="Google Shape;3809;p39"/>
          <p:cNvGrpSpPr/>
          <p:nvPr/>
        </p:nvGrpSpPr>
        <p:grpSpPr>
          <a:xfrm rot="-5905511" flipH="1">
            <a:off x="874410" y="1739657"/>
            <a:ext cx="873941" cy="1002556"/>
            <a:chOff x="4416775" y="3222575"/>
            <a:chExt cx="557700" cy="639775"/>
          </a:xfrm>
        </p:grpSpPr>
        <p:sp>
          <p:nvSpPr>
            <p:cNvPr id="3810" name="Google Shape;3810;p39"/>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1" name="Google Shape;3811;p39"/>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2" name="Google Shape;3812;p39"/>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3" name="Google Shape;3813;p39"/>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4" name="Google Shape;3814;p39"/>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5" name="Google Shape;3815;p39"/>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6" name="Google Shape;3816;p39"/>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7" name="Google Shape;3817;p39"/>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8" name="Google Shape;3818;p39"/>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9" name="Google Shape;3819;p39"/>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0" name="Google Shape;3820;p39"/>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1" name="Google Shape;3821;p39"/>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2" name="Google Shape;3822;p39"/>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3" name="Google Shape;3823;p39"/>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4" name="Google Shape;3824;p39"/>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5" name="Google Shape;3825;p39"/>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6" name="Google Shape;3826;p39"/>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7" name="Google Shape;3827;p39"/>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8" name="Google Shape;3828;p39"/>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9" name="Google Shape;3829;p39"/>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0" name="Google Shape;3830;p39"/>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1" name="Google Shape;3831;p39"/>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2" name="Google Shape;3832;p39"/>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3" name="Google Shape;3833;p39"/>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4" name="Google Shape;3834;p39"/>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5" name="Google Shape;3835;p39"/>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6" name="Google Shape;3836;p39"/>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7" name="Google Shape;3837;p39"/>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8" name="Google Shape;3838;p39"/>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9" name="Google Shape;3839;p39"/>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0" name="Google Shape;3840;p39"/>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1" name="Google Shape;3841;p39"/>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2" name="Google Shape;3842;p39"/>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3" name="Google Shape;3843;p39"/>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4" name="Google Shape;3844;p39"/>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5" name="Google Shape;3845;p39"/>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6" name="Google Shape;3846;p39"/>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7" name="Google Shape;3847;p39"/>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8" name="Google Shape;3848;p39"/>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9" name="Google Shape;3849;p39"/>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0" name="Google Shape;3850;p39"/>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1" name="Google Shape;3851;p39"/>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2" name="Google Shape;3852;p39"/>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3" name="Google Shape;3853;p39"/>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4" name="Google Shape;3854;p39"/>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5" name="Google Shape;3855;p39"/>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6" name="Google Shape;3856;p39"/>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7" name="Google Shape;3857;p39"/>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8" name="Google Shape;3858;p39"/>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9" name="Google Shape;3859;p39"/>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0" name="Google Shape;3860;p39"/>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1" name="Google Shape;3861;p39"/>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2" name="Google Shape;3862;p39"/>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3" name="Google Shape;3863;p39"/>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864" name="Google Shape;3864;p39"/>
          <p:cNvGrpSpPr/>
          <p:nvPr/>
        </p:nvGrpSpPr>
        <p:grpSpPr>
          <a:xfrm rot="5688758">
            <a:off x="4949399" y="1803189"/>
            <a:ext cx="873911" cy="1002521"/>
            <a:chOff x="4416775" y="3222575"/>
            <a:chExt cx="557700" cy="639775"/>
          </a:xfrm>
        </p:grpSpPr>
        <p:sp>
          <p:nvSpPr>
            <p:cNvPr id="3865" name="Google Shape;3865;p39"/>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6" name="Google Shape;3866;p39"/>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7" name="Google Shape;3867;p39"/>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8" name="Google Shape;3868;p39"/>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9" name="Google Shape;3869;p39"/>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0" name="Google Shape;3870;p39"/>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1" name="Google Shape;3871;p39"/>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2" name="Google Shape;3872;p39"/>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3" name="Google Shape;3873;p39"/>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4" name="Google Shape;3874;p39"/>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5" name="Google Shape;3875;p39"/>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6" name="Google Shape;3876;p39"/>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7" name="Google Shape;3877;p39"/>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8" name="Google Shape;3878;p39"/>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9" name="Google Shape;3879;p39"/>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0" name="Google Shape;3880;p39"/>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1" name="Google Shape;3881;p39"/>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2" name="Google Shape;3882;p39"/>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3" name="Google Shape;3883;p39"/>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4" name="Google Shape;3884;p39"/>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5" name="Google Shape;3885;p39"/>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6" name="Google Shape;3886;p39"/>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7" name="Google Shape;3887;p39"/>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8" name="Google Shape;3888;p39"/>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9" name="Google Shape;3889;p39"/>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0" name="Google Shape;3890;p39"/>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1" name="Google Shape;3891;p39"/>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2" name="Google Shape;3892;p39"/>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3" name="Google Shape;3893;p39"/>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4" name="Google Shape;3894;p39"/>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5" name="Google Shape;3895;p39"/>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6" name="Google Shape;3896;p39"/>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7" name="Google Shape;3897;p39"/>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8" name="Google Shape;3898;p39"/>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9" name="Google Shape;3899;p39"/>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0" name="Google Shape;3900;p39"/>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1" name="Google Shape;3901;p39"/>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2" name="Google Shape;3902;p39"/>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3" name="Google Shape;3903;p39"/>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4" name="Google Shape;3904;p39"/>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5" name="Google Shape;3905;p39"/>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6" name="Google Shape;3906;p39"/>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7" name="Google Shape;3907;p39"/>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8" name="Google Shape;3908;p39"/>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9" name="Google Shape;3909;p39"/>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0" name="Google Shape;3910;p39"/>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1" name="Google Shape;3911;p39"/>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2" name="Google Shape;3912;p39"/>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3" name="Google Shape;3913;p39"/>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4" name="Google Shape;3914;p39"/>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5" name="Google Shape;3915;p39"/>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6" name="Google Shape;3916;p39"/>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7" name="Google Shape;3917;p39"/>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8" name="Google Shape;3918;p39"/>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919" name="Google Shape;3919;p39"/>
          <p:cNvGrpSpPr/>
          <p:nvPr/>
        </p:nvGrpSpPr>
        <p:grpSpPr>
          <a:xfrm rot="-5883049" flipH="1">
            <a:off x="6413799" y="1739934"/>
            <a:ext cx="873940" cy="1002556"/>
            <a:chOff x="4416775" y="3222575"/>
            <a:chExt cx="557700" cy="639775"/>
          </a:xfrm>
        </p:grpSpPr>
        <p:sp>
          <p:nvSpPr>
            <p:cNvPr id="3920" name="Google Shape;3920;p39"/>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1" name="Google Shape;3921;p39"/>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2" name="Google Shape;3922;p39"/>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3" name="Google Shape;3923;p39"/>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4" name="Google Shape;3924;p39"/>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5" name="Google Shape;3925;p39"/>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6" name="Google Shape;3926;p39"/>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7" name="Google Shape;3927;p39"/>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8" name="Google Shape;3928;p39"/>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9" name="Google Shape;3929;p39"/>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0" name="Google Shape;3930;p39"/>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1" name="Google Shape;3931;p39"/>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2" name="Google Shape;3932;p39"/>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3" name="Google Shape;3933;p39"/>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4" name="Google Shape;3934;p39"/>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5" name="Google Shape;3935;p39"/>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6" name="Google Shape;3936;p39"/>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7" name="Google Shape;3937;p39"/>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8" name="Google Shape;3938;p39"/>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9" name="Google Shape;3939;p39"/>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0" name="Google Shape;3940;p39"/>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1" name="Google Shape;3941;p39"/>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2" name="Google Shape;3942;p39"/>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3" name="Google Shape;3943;p39"/>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4" name="Google Shape;3944;p39"/>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5" name="Google Shape;3945;p39"/>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6" name="Google Shape;3946;p39"/>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7" name="Google Shape;3947;p39"/>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8" name="Google Shape;3948;p39"/>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9" name="Google Shape;3949;p39"/>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0" name="Google Shape;3950;p39"/>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1" name="Google Shape;3951;p39"/>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2" name="Google Shape;3952;p39"/>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3" name="Google Shape;3953;p39"/>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4" name="Google Shape;3954;p39"/>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5" name="Google Shape;3955;p39"/>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6" name="Google Shape;3956;p39"/>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7" name="Google Shape;3957;p39"/>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8" name="Google Shape;3958;p39"/>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9" name="Google Shape;3959;p39"/>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0" name="Google Shape;3960;p39"/>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1" name="Google Shape;3961;p39"/>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2" name="Google Shape;3962;p39"/>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3" name="Google Shape;3963;p39"/>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4" name="Google Shape;3964;p39"/>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5" name="Google Shape;3965;p39"/>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6" name="Google Shape;3966;p39"/>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7" name="Google Shape;3967;p39"/>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8" name="Google Shape;3968;p39"/>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9" name="Google Shape;3969;p39"/>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0" name="Google Shape;3970;p39"/>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1" name="Google Shape;3971;p39"/>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2" name="Google Shape;3972;p39"/>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3" name="Google Shape;3973;p39"/>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974" name="Google Shape;3974;p39"/>
          <p:cNvGrpSpPr/>
          <p:nvPr/>
        </p:nvGrpSpPr>
        <p:grpSpPr>
          <a:xfrm>
            <a:off x="3129700" y="2392451"/>
            <a:ext cx="462056" cy="404267"/>
            <a:chOff x="4352713" y="2109225"/>
            <a:chExt cx="346542" cy="303200"/>
          </a:xfrm>
        </p:grpSpPr>
        <p:sp>
          <p:nvSpPr>
            <p:cNvPr id="3975" name="Google Shape;3975;p39"/>
            <p:cNvSpPr/>
            <p:nvPr/>
          </p:nvSpPr>
          <p:spPr>
            <a:xfrm>
              <a:off x="4443468" y="2194492"/>
              <a:ext cx="45014" cy="34656"/>
            </a:xfrm>
            <a:custGeom>
              <a:avLst/>
              <a:gdLst/>
              <a:ahLst/>
              <a:cxnLst/>
              <a:rect l="l" t="t" r="r" b="b"/>
              <a:pathLst>
                <a:path w="869" h="669" extrusionOk="0">
                  <a:moveTo>
                    <a:pt x="435" y="1"/>
                  </a:moveTo>
                  <a:cubicBezTo>
                    <a:pt x="34" y="34"/>
                    <a:pt x="1" y="668"/>
                    <a:pt x="435" y="668"/>
                  </a:cubicBezTo>
                  <a:cubicBezTo>
                    <a:pt x="868" y="668"/>
                    <a:pt x="868" y="1"/>
                    <a:pt x="43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6" name="Google Shape;3976;p39"/>
            <p:cNvSpPr/>
            <p:nvPr/>
          </p:nvSpPr>
          <p:spPr>
            <a:xfrm>
              <a:off x="4512623" y="2172061"/>
              <a:ext cx="46672" cy="36314"/>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7" name="Google Shape;3977;p39"/>
            <p:cNvSpPr/>
            <p:nvPr/>
          </p:nvSpPr>
          <p:spPr>
            <a:xfrm>
              <a:off x="4414097" y="2167451"/>
              <a:ext cx="213675" cy="128574"/>
            </a:xfrm>
            <a:custGeom>
              <a:avLst/>
              <a:gdLst/>
              <a:ahLst/>
              <a:cxnLst/>
              <a:rect l="l" t="t" r="r" b="b"/>
              <a:pathLst>
                <a:path w="4125" h="2482" extrusionOk="0">
                  <a:moveTo>
                    <a:pt x="3872" y="1"/>
                  </a:moveTo>
                  <a:cubicBezTo>
                    <a:pt x="3806" y="1"/>
                    <a:pt x="3749" y="37"/>
                    <a:pt x="3737" y="123"/>
                  </a:cubicBezTo>
                  <a:cubicBezTo>
                    <a:pt x="3468" y="1419"/>
                    <a:pt x="2427" y="1962"/>
                    <a:pt x="1312" y="1962"/>
                  </a:cubicBezTo>
                  <a:cubicBezTo>
                    <a:pt x="907" y="1962"/>
                    <a:pt x="492" y="1890"/>
                    <a:pt x="101" y="1757"/>
                  </a:cubicBezTo>
                  <a:cubicBezTo>
                    <a:pt x="68" y="1790"/>
                    <a:pt x="1" y="1891"/>
                    <a:pt x="1" y="1924"/>
                  </a:cubicBezTo>
                  <a:cubicBezTo>
                    <a:pt x="93" y="2364"/>
                    <a:pt x="567" y="2481"/>
                    <a:pt x="1065" y="2481"/>
                  </a:cubicBezTo>
                  <a:cubicBezTo>
                    <a:pt x="1472" y="2481"/>
                    <a:pt x="1895" y="2403"/>
                    <a:pt x="2136" y="2358"/>
                  </a:cubicBezTo>
                  <a:cubicBezTo>
                    <a:pt x="3170" y="2091"/>
                    <a:pt x="3937" y="1357"/>
                    <a:pt x="4104" y="256"/>
                  </a:cubicBezTo>
                  <a:cubicBezTo>
                    <a:pt x="4125" y="108"/>
                    <a:pt x="3986" y="1"/>
                    <a:pt x="387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8" name="Google Shape;3978;p39"/>
            <p:cNvSpPr/>
            <p:nvPr/>
          </p:nvSpPr>
          <p:spPr>
            <a:xfrm>
              <a:off x="4352713" y="2109225"/>
              <a:ext cx="346542" cy="303200"/>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44" name="Google Shape;3747;p39"/>
          <p:cNvSpPr/>
          <p:nvPr/>
        </p:nvSpPr>
        <p:spPr>
          <a:xfrm>
            <a:off x="7111350" y="4895871"/>
            <a:ext cx="276820" cy="268657"/>
          </a:xfrm>
          <a:custGeom>
            <a:avLst/>
            <a:gdLst/>
            <a:ahLst/>
            <a:cxnLst/>
            <a:rect l="l" t="t" r="r" b="b"/>
            <a:pathLst>
              <a:path w="4137" h="4015" extrusionOk="0">
                <a:moveTo>
                  <a:pt x="567" y="417"/>
                </a:moveTo>
                <a:cubicBezTo>
                  <a:pt x="1601" y="584"/>
                  <a:pt x="2636" y="584"/>
                  <a:pt x="3670" y="717"/>
                </a:cubicBezTo>
                <a:cubicBezTo>
                  <a:pt x="3636" y="1718"/>
                  <a:pt x="3603" y="2652"/>
                  <a:pt x="3570" y="3652"/>
                </a:cubicBezTo>
                <a:cubicBezTo>
                  <a:pt x="3002" y="3619"/>
                  <a:pt x="2469" y="3619"/>
                  <a:pt x="1935" y="3619"/>
                </a:cubicBezTo>
                <a:cubicBezTo>
                  <a:pt x="1702" y="3619"/>
                  <a:pt x="1460" y="3611"/>
                  <a:pt x="1218" y="3611"/>
                </a:cubicBezTo>
                <a:cubicBezTo>
                  <a:pt x="976" y="3611"/>
                  <a:pt x="734" y="3619"/>
                  <a:pt x="501" y="3652"/>
                </a:cubicBezTo>
                <a:cubicBezTo>
                  <a:pt x="567" y="2585"/>
                  <a:pt x="467" y="1518"/>
                  <a:pt x="567" y="417"/>
                </a:cubicBezTo>
                <a:close/>
                <a:moveTo>
                  <a:pt x="326" y="1"/>
                </a:moveTo>
                <a:cubicBezTo>
                  <a:pt x="246" y="1"/>
                  <a:pt x="167" y="53"/>
                  <a:pt x="167" y="150"/>
                </a:cubicBezTo>
                <a:cubicBezTo>
                  <a:pt x="67" y="1317"/>
                  <a:pt x="0" y="2552"/>
                  <a:pt x="401" y="3619"/>
                </a:cubicBezTo>
                <a:cubicBezTo>
                  <a:pt x="401" y="3719"/>
                  <a:pt x="401" y="3719"/>
                  <a:pt x="334" y="3719"/>
                </a:cubicBezTo>
                <a:cubicBezTo>
                  <a:pt x="301" y="3719"/>
                  <a:pt x="301" y="3786"/>
                  <a:pt x="334" y="3786"/>
                </a:cubicBezTo>
                <a:cubicBezTo>
                  <a:pt x="709" y="3936"/>
                  <a:pt x="1122" y="3955"/>
                  <a:pt x="1516" y="3955"/>
                </a:cubicBezTo>
                <a:cubicBezTo>
                  <a:pt x="1647" y="3955"/>
                  <a:pt x="1777" y="3953"/>
                  <a:pt x="1902" y="3953"/>
                </a:cubicBezTo>
                <a:cubicBezTo>
                  <a:pt x="2293" y="3976"/>
                  <a:pt x="2716" y="4015"/>
                  <a:pt x="3127" y="4015"/>
                </a:cubicBezTo>
                <a:cubicBezTo>
                  <a:pt x="3311" y="4015"/>
                  <a:pt x="3494" y="4007"/>
                  <a:pt x="3670" y="3986"/>
                </a:cubicBezTo>
                <a:cubicBezTo>
                  <a:pt x="3770" y="3986"/>
                  <a:pt x="3836" y="3919"/>
                  <a:pt x="3836" y="3886"/>
                </a:cubicBezTo>
                <a:cubicBezTo>
                  <a:pt x="3936" y="3819"/>
                  <a:pt x="3970" y="3786"/>
                  <a:pt x="3970" y="3652"/>
                </a:cubicBezTo>
                <a:cubicBezTo>
                  <a:pt x="4003" y="2585"/>
                  <a:pt x="4103" y="1551"/>
                  <a:pt x="4137" y="450"/>
                </a:cubicBezTo>
                <a:cubicBezTo>
                  <a:pt x="4137" y="317"/>
                  <a:pt x="4003" y="217"/>
                  <a:pt x="3903" y="217"/>
                </a:cubicBezTo>
                <a:cubicBezTo>
                  <a:pt x="3137" y="104"/>
                  <a:pt x="2356" y="7"/>
                  <a:pt x="1580" y="7"/>
                </a:cubicBezTo>
                <a:cubicBezTo>
                  <a:pt x="1207" y="7"/>
                  <a:pt x="835" y="29"/>
                  <a:pt x="467" y="83"/>
                </a:cubicBezTo>
                <a:cubicBezTo>
                  <a:pt x="439" y="27"/>
                  <a:pt x="383" y="1"/>
                  <a:pt x="326"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3747;p39"/>
          <p:cNvSpPr/>
          <p:nvPr/>
        </p:nvSpPr>
        <p:spPr>
          <a:xfrm>
            <a:off x="7138570" y="3197475"/>
            <a:ext cx="276820" cy="268657"/>
          </a:xfrm>
          <a:custGeom>
            <a:avLst/>
            <a:gdLst/>
            <a:ahLst/>
            <a:cxnLst/>
            <a:rect l="l" t="t" r="r" b="b"/>
            <a:pathLst>
              <a:path w="4137" h="4015" extrusionOk="0">
                <a:moveTo>
                  <a:pt x="567" y="417"/>
                </a:moveTo>
                <a:cubicBezTo>
                  <a:pt x="1601" y="584"/>
                  <a:pt x="2636" y="584"/>
                  <a:pt x="3670" y="717"/>
                </a:cubicBezTo>
                <a:cubicBezTo>
                  <a:pt x="3636" y="1718"/>
                  <a:pt x="3603" y="2652"/>
                  <a:pt x="3570" y="3652"/>
                </a:cubicBezTo>
                <a:cubicBezTo>
                  <a:pt x="3002" y="3619"/>
                  <a:pt x="2469" y="3619"/>
                  <a:pt x="1935" y="3619"/>
                </a:cubicBezTo>
                <a:cubicBezTo>
                  <a:pt x="1702" y="3619"/>
                  <a:pt x="1460" y="3611"/>
                  <a:pt x="1218" y="3611"/>
                </a:cubicBezTo>
                <a:cubicBezTo>
                  <a:pt x="976" y="3611"/>
                  <a:pt x="734" y="3619"/>
                  <a:pt x="501" y="3652"/>
                </a:cubicBezTo>
                <a:cubicBezTo>
                  <a:pt x="567" y="2585"/>
                  <a:pt x="467" y="1518"/>
                  <a:pt x="567" y="417"/>
                </a:cubicBezTo>
                <a:close/>
                <a:moveTo>
                  <a:pt x="326" y="1"/>
                </a:moveTo>
                <a:cubicBezTo>
                  <a:pt x="246" y="1"/>
                  <a:pt x="167" y="53"/>
                  <a:pt x="167" y="150"/>
                </a:cubicBezTo>
                <a:cubicBezTo>
                  <a:pt x="67" y="1317"/>
                  <a:pt x="0" y="2552"/>
                  <a:pt x="401" y="3619"/>
                </a:cubicBezTo>
                <a:cubicBezTo>
                  <a:pt x="401" y="3719"/>
                  <a:pt x="401" y="3719"/>
                  <a:pt x="334" y="3719"/>
                </a:cubicBezTo>
                <a:cubicBezTo>
                  <a:pt x="301" y="3719"/>
                  <a:pt x="301" y="3786"/>
                  <a:pt x="334" y="3786"/>
                </a:cubicBezTo>
                <a:cubicBezTo>
                  <a:pt x="709" y="3936"/>
                  <a:pt x="1122" y="3955"/>
                  <a:pt x="1516" y="3955"/>
                </a:cubicBezTo>
                <a:cubicBezTo>
                  <a:pt x="1647" y="3955"/>
                  <a:pt x="1777" y="3953"/>
                  <a:pt x="1902" y="3953"/>
                </a:cubicBezTo>
                <a:cubicBezTo>
                  <a:pt x="2293" y="3976"/>
                  <a:pt x="2716" y="4015"/>
                  <a:pt x="3127" y="4015"/>
                </a:cubicBezTo>
                <a:cubicBezTo>
                  <a:pt x="3311" y="4015"/>
                  <a:pt x="3494" y="4007"/>
                  <a:pt x="3670" y="3986"/>
                </a:cubicBezTo>
                <a:cubicBezTo>
                  <a:pt x="3770" y="3986"/>
                  <a:pt x="3836" y="3919"/>
                  <a:pt x="3836" y="3886"/>
                </a:cubicBezTo>
                <a:cubicBezTo>
                  <a:pt x="3936" y="3819"/>
                  <a:pt x="3970" y="3786"/>
                  <a:pt x="3970" y="3652"/>
                </a:cubicBezTo>
                <a:cubicBezTo>
                  <a:pt x="4003" y="2585"/>
                  <a:pt x="4103" y="1551"/>
                  <a:pt x="4137" y="450"/>
                </a:cubicBezTo>
                <a:cubicBezTo>
                  <a:pt x="4137" y="317"/>
                  <a:pt x="4003" y="217"/>
                  <a:pt x="3903" y="217"/>
                </a:cubicBezTo>
                <a:cubicBezTo>
                  <a:pt x="3137" y="104"/>
                  <a:pt x="2356" y="7"/>
                  <a:pt x="1580" y="7"/>
                </a:cubicBezTo>
                <a:cubicBezTo>
                  <a:pt x="1207" y="7"/>
                  <a:pt x="835" y="29"/>
                  <a:pt x="467" y="83"/>
                </a:cubicBezTo>
                <a:cubicBezTo>
                  <a:pt x="439" y="27"/>
                  <a:pt x="383" y="1"/>
                  <a:pt x="326"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3747;p39"/>
          <p:cNvSpPr/>
          <p:nvPr/>
        </p:nvSpPr>
        <p:spPr>
          <a:xfrm>
            <a:off x="7103471" y="4046673"/>
            <a:ext cx="276820" cy="268657"/>
          </a:xfrm>
          <a:custGeom>
            <a:avLst/>
            <a:gdLst/>
            <a:ahLst/>
            <a:cxnLst/>
            <a:rect l="l" t="t" r="r" b="b"/>
            <a:pathLst>
              <a:path w="4137" h="4015" extrusionOk="0">
                <a:moveTo>
                  <a:pt x="567" y="417"/>
                </a:moveTo>
                <a:cubicBezTo>
                  <a:pt x="1601" y="584"/>
                  <a:pt x="2636" y="584"/>
                  <a:pt x="3670" y="717"/>
                </a:cubicBezTo>
                <a:cubicBezTo>
                  <a:pt x="3636" y="1718"/>
                  <a:pt x="3603" y="2652"/>
                  <a:pt x="3570" y="3652"/>
                </a:cubicBezTo>
                <a:cubicBezTo>
                  <a:pt x="3002" y="3619"/>
                  <a:pt x="2469" y="3619"/>
                  <a:pt x="1935" y="3619"/>
                </a:cubicBezTo>
                <a:cubicBezTo>
                  <a:pt x="1702" y="3619"/>
                  <a:pt x="1460" y="3611"/>
                  <a:pt x="1218" y="3611"/>
                </a:cubicBezTo>
                <a:cubicBezTo>
                  <a:pt x="976" y="3611"/>
                  <a:pt x="734" y="3619"/>
                  <a:pt x="501" y="3652"/>
                </a:cubicBezTo>
                <a:cubicBezTo>
                  <a:pt x="567" y="2585"/>
                  <a:pt x="467" y="1518"/>
                  <a:pt x="567" y="417"/>
                </a:cubicBezTo>
                <a:close/>
                <a:moveTo>
                  <a:pt x="326" y="1"/>
                </a:moveTo>
                <a:cubicBezTo>
                  <a:pt x="246" y="1"/>
                  <a:pt x="167" y="53"/>
                  <a:pt x="167" y="150"/>
                </a:cubicBezTo>
                <a:cubicBezTo>
                  <a:pt x="67" y="1317"/>
                  <a:pt x="0" y="2552"/>
                  <a:pt x="401" y="3619"/>
                </a:cubicBezTo>
                <a:cubicBezTo>
                  <a:pt x="401" y="3719"/>
                  <a:pt x="401" y="3719"/>
                  <a:pt x="334" y="3719"/>
                </a:cubicBezTo>
                <a:cubicBezTo>
                  <a:pt x="301" y="3719"/>
                  <a:pt x="301" y="3786"/>
                  <a:pt x="334" y="3786"/>
                </a:cubicBezTo>
                <a:cubicBezTo>
                  <a:pt x="709" y="3936"/>
                  <a:pt x="1122" y="3955"/>
                  <a:pt x="1516" y="3955"/>
                </a:cubicBezTo>
                <a:cubicBezTo>
                  <a:pt x="1647" y="3955"/>
                  <a:pt x="1777" y="3953"/>
                  <a:pt x="1902" y="3953"/>
                </a:cubicBezTo>
                <a:cubicBezTo>
                  <a:pt x="2293" y="3976"/>
                  <a:pt x="2716" y="4015"/>
                  <a:pt x="3127" y="4015"/>
                </a:cubicBezTo>
                <a:cubicBezTo>
                  <a:pt x="3311" y="4015"/>
                  <a:pt x="3494" y="4007"/>
                  <a:pt x="3670" y="3986"/>
                </a:cubicBezTo>
                <a:cubicBezTo>
                  <a:pt x="3770" y="3986"/>
                  <a:pt x="3836" y="3919"/>
                  <a:pt x="3836" y="3886"/>
                </a:cubicBezTo>
                <a:cubicBezTo>
                  <a:pt x="3936" y="3819"/>
                  <a:pt x="3970" y="3786"/>
                  <a:pt x="3970" y="3652"/>
                </a:cubicBezTo>
                <a:cubicBezTo>
                  <a:pt x="4003" y="2585"/>
                  <a:pt x="4103" y="1551"/>
                  <a:pt x="4137" y="450"/>
                </a:cubicBezTo>
                <a:cubicBezTo>
                  <a:pt x="4137" y="317"/>
                  <a:pt x="4003" y="217"/>
                  <a:pt x="3903" y="217"/>
                </a:cubicBezTo>
                <a:cubicBezTo>
                  <a:pt x="3137" y="104"/>
                  <a:pt x="2356" y="7"/>
                  <a:pt x="1580" y="7"/>
                </a:cubicBezTo>
                <a:cubicBezTo>
                  <a:pt x="1207" y="7"/>
                  <a:pt x="835" y="29"/>
                  <a:pt x="467" y="83"/>
                </a:cubicBezTo>
                <a:cubicBezTo>
                  <a:pt x="439" y="27"/>
                  <a:pt x="383" y="1"/>
                  <a:pt x="326"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Rounded Rectangle 239"/>
          <p:cNvSpPr/>
          <p:nvPr/>
        </p:nvSpPr>
        <p:spPr>
          <a:xfrm>
            <a:off x="1833013" y="499431"/>
            <a:ext cx="912007" cy="85753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Clock hand spin">
            <a:extLst>
              <a:ext uri="{FF2B5EF4-FFF2-40B4-BE49-F238E27FC236}">
                <a16:creationId xmlns:a16="http://schemas.microsoft.com/office/drawing/2014/main" id="{BB0445D5-A6E5-40E7-BBDD-5E3EFA13BDED}"/>
              </a:ext>
            </a:extLst>
          </p:cNvPr>
          <p:cNvGrpSpPr/>
          <p:nvPr/>
        </p:nvGrpSpPr>
        <p:grpSpPr>
          <a:xfrm rot="1591241">
            <a:off x="8971466" y="436561"/>
            <a:ext cx="1336902" cy="1411554"/>
            <a:chOff x="840573" y="2379277"/>
            <a:chExt cx="3829048" cy="3849975"/>
          </a:xfrm>
        </p:grpSpPr>
        <p:sp>
          <p:nvSpPr>
            <p:cNvPr id="242"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3"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pic>
        <p:nvPicPr>
          <p:cNvPr id="247" name="Picture 2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2885" y="306461"/>
            <a:ext cx="1767092" cy="1681420"/>
          </a:xfrm>
          <a:prstGeom prst="rect">
            <a:avLst/>
          </a:prstGeom>
        </p:spPr>
      </p:pic>
      <p:grpSp>
        <p:nvGrpSpPr>
          <p:cNvPr id="248" name="times up"/>
          <p:cNvGrpSpPr/>
          <p:nvPr/>
        </p:nvGrpSpPr>
        <p:grpSpPr>
          <a:xfrm>
            <a:off x="7216998" y="681573"/>
            <a:ext cx="1534313" cy="564658"/>
            <a:chOff x="4284637" y="-304827"/>
            <a:chExt cx="2669678" cy="697560"/>
          </a:xfrm>
        </p:grpSpPr>
        <p:sp>
          <p:nvSpPr>
            <p:cNvPr id="249" name="Rounded Rectangle 248"/>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50" name="Rounded Rectangle 249"/>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2"/>
                  </a:solidFill>
                  <a:latin typeface="Times New Roman" panose="02020603050405020304" pitchFamily="18" charset="0"/>
                  <a:cs typeface="Times New Roman" panose="02020603050405020304" pitchFamily="18" charset="0"/>
                </a:rPr>
                <a:t>Hết</a:t>
              </a:r>
              <a:r>
                <a:rPr lang="en-GB" sz="2800" b="1" dirty="0">
                  <a:solidFill>
                    <a:schemeClr val="bg2"/>
                  </a:solidFill>
                  <a:latin typeface="Times New Roman" panose="02020603050405020304" pitchFamily="18" charset="0"/>
                  <a:cs typeface="Times New Roman" panose="02020603050405020304" pitchFamily="18" charset="0"/>
                </a:rPr>
                <a:t> </a:t>
              </a:r>
              <a:r>
                <a:rPr lang="en-GB" sz="2800" b="1" dirty="0" err="1">
                  <a:solidFill>
                    <a:schemeClr val="bg2"/>
                  </a:solidFill>
                  <a:latin typeface="Times New Roman" panose="02020603050405020304" pitchFamily="18" charset="0"/>
                  <a:cs typeface="Times New Roman" panose="02020603050405020304" pitchFamily="18" charset="0"/>
                </a:rPr>
                <a:t>Giờ</a:t>
              </a:r>
              <a:endParaRPr lang="en-GB" sz="2800" b="1" dirty="0">
                <a:solidFill>
                  <a:schemeClr val="bg2"/>
                </a:solidFill>
                <a:latin typeface="Times New Roman" panose="02020603050405020304" pitchFamily="18" charset="0"/>
                <a:cs typeface="Times New Roman" panose="02020603050405020304" pitchFamily="18" charset="0"/>
              </a:endParaRPr>
            </a:p>
          </p:txBody>
        </p:sp>
      </p:grpSp>
      <p:sp>
        <p:nvSpPr>
          <p:cNvPr id="251" name="Rectangle 250"/>
          <p:cNvSpPr/>
          <p:nvPr/>
        </p:nvSpPr>
        <p:spPr>
          <a:xfrm>
            <a:off x="7446503" y="201084"/>
            <a:ext cx="1094175" cy="378583"/>
          </a:xfrm>
          <a:prstGeom prst="rect">
            <a:avLst/>
          </a:prstGeom>
          <a:ln>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chemeClr val="bg2"/>
                </a:solidFill>
                <a:latin typeface="Times New Roman" panose="02020603050405020304" pitchFamily="18" charset="0"/>
                <a:cs typeface="Times New Roman" panose="02020603050405020304" pitchFamily="18" charset="0"/>
              </a:rPr>
              <a:t>START</a:t>
            </a:r>
          </a:p>
        </p:txBody>
      </p:sp>
    </p:spTree>
    <p:extLst>
      <p:ext uri="{BB962C8B-B14F-4D97-AF65-F5344CB8AC3E}">
        <p14:creationId xmlns:p14="http://schemas.microsoft.com/office/powerpoint/2010/main" val="243540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70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1000" fill="hold"/>
                                        <p:tgtEl>
                                          <p:spTgt spid="240"/>
                                        </p:tgtEl>
                                        <p:attrNameLst>
                                          <p:attrName>ppt_x</p:attrName>
                                        </p:attrNameLst>
                                      </p:cBhvr>
                                      <p:tavLst>
                                        <p:tav tm="0">
                                          <p:val>
                                            <p:strVal val="#ppt_x"/>
                                          </p:val>
                                        </p:tav>
                                        <p:tav tm="100000">
                                          <p:val>
                                            <p:strVal val="#ppt_x"/>
                                          </p:val>
                                        </p:tav>
                                      </p:tavLst>
                                    </p:anim>
                                    <p:anim calcmode="lin" valueType="num">
                                      <p:cBhvr additive="base">
                                        <p:cTn id="8" dur="1000" fill="hold"/>
                                        <p:tgtEl>
                                          <p:spTgt spid="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1"/>
                    </p:tgtEl>
                  </p:cond>
                </p:stCondLst>
                <p:endSync evt="end" delay="0">
                  <p:rtn val="all"/>
                </p:endSync>
                <p:childTnLst>
                  <p:par>
                    <p:cTn id="10" fill="hold">
                      <p:stCondLst>
                        <p:cond delay="0"/>
                      </p:stCondLst>
                      <p:childTnLst>
                        <p:par>
                          <p:cTn id="11" fill="hold">
                            <p:stCondLst>
                              <p:cond delay="0"/>
                            </p:stCondLst>
                            <p:childTnLst>
                              <p:par>
                                <p:cTn id="12" presetID="8" presetClass="emph" presetSubtype="0" fill="hold" nodeType="clickEffect">
                                  <p:stCondLst>
                                    <p:cond delay="0"/>
                                  </p:stCondLst>
                                  <p:childTnLst>
                                    <p:animRot by="21600000">
                                      <p:cBhvr>
                                        <p:cTn id="13" dur="60000" fill="hold"/>
                                        <p:tgtEl>
                                          <p:spTgt spid="241"/>
                                        </p:tgtEl>
                                        <p:attrNameLst>
                                          <p:attrName>r</p:attrName>
                                        </p:attrNameLst>
                                      </p:cBhvr>
                                    </p:animRot>
                                  </p:childTnLst>
                                </p:cTn>
                              </p:par>
                            </p:childTnLst>
                          </p:cTn>
                        </p:par>
                        <p:par>
                          <p:cTn id="14" fill="hold">
                            <p:stCondLst>
                              <p:cond delay="60000"/>
                            </p:stCondLst>
                            <p:childTnLst>
                              <p:par>
                                <p:cTn id="15" presetID="53" presetClass="entr" presetSubtype="16" fill="hold" nodeType="afterEffect">
                                  <p:stCondLst>
                                    <p:cond delay="0"/>
                                  </p:stCondLst>
                                  <p:childTnLst>
                                    <p:set>
                                      <p:cBhvr>
                                        <p:cTn id="16" dur="1" fill="hold">
                                          <p:stCondLst>
                                            <p:cond delay="0"/>
                                          </p:stCondLst>
                                        </p:cTn>
                                        <p:tgtEl>
                                          <p:spTgt spid="248"/>
                                        </p:tgtEl>
                                        <p:attrNameLst>
                                          <p:attrName>style.visibility</p:attrName>
                                        </p:attrNameLst>
                                      </p:cBhvr>
                                      <p:to>
                                        <p:strVal val="visible"/>
                                      </p:to>
                                    </p:set>
                                    <p:anim calcmode="lin" valueType="num">
                                      <p:cBhvr>
                                        <p:cTn id="17" dur="3000" fill="hold"/>
                                        <p:tgtEl>
                                          <p:spTgt spid="248"/>
                                        </p:tgtEl>
                                        <p:attrNameLst>
                                          <p:attrName>ppt_w</p:attrName>
                                        </p:attrNameLst>
                                      </p:cBhvr>
                                      <p:tavLst>
                                        <p:tav tm="0">
                                          <p:val>
                                            <p:fltVal val="0"/>
                                          </p:val>
                                        </p:tav>
                                        <p:tav tm="100000">
                                          <p:val>
                                            <p:strVal val="#ppt_w"/>
                                          </p:val>
                                        </p:tav>
                                      </p:tavLst>
                                    </p:anim>
                                    <p:anim calcmode="lin" valueType="num">
                                      <p:cBhvr>
                                        <p:cTn id="18" dur="3000" fill="hold"/>
                                        <p:tgtEl>
                                          <p:spTgt spid="248"/>
                                        </p:tgtEl>
                                        <p:attrNameLst>
                                          <p:attrName>ppt_h</p:attrName>
                                        </p:attrNameLst>
                                      </p:cBhvr>
                                      <p:tavLst>
                                        <p:tav tm="0">
                                          <p:val>
                                            <p:fltVal val="0"/>
                                          </p:val>
                                        </p:tav>
                                        <p:tav tm="100000">
                                          <p:val>
                                            <p:strVal val="#ppt_h"/>
                                          </p:val>
                                        </p:tav>
                                      </p:tavLst>
                                    </p:anim>
                                    <p:animEffect transition="in" filter="fade">
                                      <p:cBhvr>
                                        <p:cTn id="19" dur="3000"/>
                                        <p:tgtEl>
                                          <p:spTgt spid="24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1"/>
                  </p:tgtEl>
                </p:cond>
              </p:nextCondLst>
            </p:seq>
          </p:childTnLst>
        </p:cTn>
      </p:par>
    </p:tnLst>
    <p:bldLst>
      <p:bldP spid="2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grpSp>
        <p:nvGrpSpPr>
          <p:cNvPr id="12" name="组合 11"/>
          <p:cNvGrpSpPr/>
          <p:nvPr/>
        </p:nvGrpSpPr>
        <p:grpSpPr>
          <a:xfrm>
            <a:off x="3889690" y="3614534"/>
            <a:ext cx="5977234" cy="850900"/>
            <a:chOff x="2822576" y="3382963"/>
            <a:chExt cx="5745163" cy="850900"/>
          </a:xfrm>
          <a:solidFill>
            <a:srgbClr val="2A3D52"/>
          </a:solidFill>
        </p:grpSpPr>
        <p:sp>
          <p:nvSpPr>
            <p:cNvPr id="15" name="Freeform 5"/>
            <p:cNvSpPr>
              <a:spLocks/>
            </p:cNvSpPr>
            <p:nvPr/>
          </p:nvSpPr>
          <p:spPr bwMode="auto">
            <a:xfrm>
              <a:off x="2951164" y="3709988"/>
              <a:ext cx="5616575" cy="230187"/>
            </a:xfrm>
            <a:custGeom>
              <a:avLst/>
              <a:gdLst>
                <a:gd name="T0" fmla="*/ 171 w 174"/>
                <a:gd name="T1" fmla="*/ 7 h 7"/>
                <a:gd name="T2" fmla="*/ 3 w 174"/>
                <a:gd name="T3" fmla="*/ 7 h 7"/>
                <a:gd name="T4" fmla="*/ 0 w 174"/>
                <a:gd name="T5" fmla="*/ 3 h 7"/>
                <a:gd name="T6" fmla="*/ 3 w 174"/>
                <a:gd name="T7" fmla="*/ 0 h 7"/>
                <a:gd name="T8" fmla="*/ 171 w 174"/>
                <a:gd name="T9" fmla="*/ 0 h 7"/>
                <a:gd name="T10" fmla="*/ 174 w 174"/>
                <a:gd name="T11" fmla="*/ 3 h 7"/>
                <a:gd name="T12" fmla="*/ 171 w 17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74" h="7">
                  <a:moveTo>
                    <a:pt x="171" y="7"/>
                  </a:moveTo>
                  <a:cubicBezTo>
                    <a:pt x="3" y="7"/>
                    <a:pt x="3" y="7"/>
                    <a:pt x="3" y="7"/>
                  </a:cubicBezTo>
                  <a:cubicBezTo>
                    <a:pt x="1" y="7"/>
                    <a:pt x="0" y="5"/>
                    <a:pt x="0" y="3"/>
                  </a:cubicBezTo>
                  <a:cubicBezTo>
                    <a:pt x="0" y="1"/>
                    <a:pt x="1" y="0"/>
                    <a:pt x="3" y="0"/>
                  </a:cubicBezTo>
                  <a:cubicBezTo>
                    <a:pt x="171" y="0"/>
                    <a:pt x="171" y="0"/>
                    <a:pt x="171" y="0"/>
                  </a:cubicBezTo>
                  <a:cubicBezTo>
                    <a:pt x="173" y="0"/>
                    <a:pt x="174" y="1"/>
                    <a:pt x="174" y="3"/>
                  </a:cubicBezTo>
                  <a:cubicBezTo>
                    <a:pt x="174" y="5"/>
                    <a:pt x="173" y="7"/>
                    <a:pt x="17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16" name="Freeform 14"/>
            <p:cNvSpPr>
              <a:spLocks/>
            </p:cNvSpPr>
            <p:nvPr/>
          </p:nvSpPr>
          <p:spPr bwMode="auto">
            <a:xfrm>
              <a:off x="2822576" y="3382963"/>
              <a:ext cx="515938" cy="850900"/>
            </a:xfrm>
            <a:custGeom>
              <a:avLst/>
              <a:gdLst>
                <a:gd name="T0" fmla="*/ 13 w 16"/>
                <a:gd name="T1" fmla="*/ 26 h 26"/>
                <a:gd name="T2" fmla="*/ 11 w 16"/>
                <a:gd name="T3" fmla="*/ 25 h 26"/>
                <a:gd name="T4" fmla="*/ 1 w 16"/>
                <a:gd name="T5" fmla="*/ 16 h 26"/>
                <a:gd name="T6" fmla="*/ 1 w 16"/>
                <a:gd name="T7" fmla="*/ 11 h 26"/>
                <a:gd name="T8" fmla="*/ 11 w 16"/>
                <a:gd name="T9" fmla="*/ 2 h 26"/>
                <a:gd name="T10" fmla="*/ 15 w 16"/>
                <a:gd name="T11" fmla="*/ 2 h 26"/>
                <a:gd name="T12" fmla="*/ 15 w 16"/>
                <a:gd name="T13" fmla="*/ 6 h 26"/>
                <a:gd name="T14" fmla="*/ 8 w 16"/>
                <a:gd name="T15" fmla="*/ 13 h 26"/>
                <a:gd name="T16" fmla="*/ 15 w 16"/>
                <a:gd name="T17" fmla="*/ 21 h 26"/>
                <a:gd name="T18" fmla="*/ 15 w 16"/>
                <a:gd name="T19" fmla="*/ 25 h 26"/>
                <a:gd name="T20" fmla="*/ 13 w 16"/>
                <a:gd name="T2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6">
                  <a:moveTo>
                    <a:pt x="13" y="26"/>
                  </a:moveTo>
                  <a:cubicBezTo>
                    <a:pt x="12" y="26"/>
                    <a:pt x="11" y="26"/>
                    <a:pt x="11" y="25"/>
                  </a:cubicBezTo>
                  <a:cubicBezTo>
                    <a:pt x="1" y="16"/>
                    <a:pt x="1" y="16"/>
                    <a:pt x="1" y="16"/>
                  </a:cubicBezTo>
                  <a:cubicBezTo>
                    <a:pt x="0" y="14"/>
                    <a:pt x="0" y="12"/>
                    <a:pt x="1" y="11"/>
                  </a:cubicBezTo>
                  <a:cubicBezTo>
                    <a:pt x="11" y="2"/>
                    <a:pt x="11" y="2"/>
                    <a:pt x="11" y="2"/>
                  </a:cubicBezTo>
                  <a:cubicBezTo>
                    <a:pt x="12" y="0"/>
                    <a:pt x="14" y="0"/>
                    <a:pt x="15" y="2"/>
                  </a:cubicBezTo>
                  <a:cubicBezTo>
                    <a:pt x="16" y="3"/>
                    <a:pt x="16" y="5"/>
                    <a:pt x="15" y="6"/>
                  </a:cubicBezTo>
                  <a:cubicBezTo>
                    <a:pt x="8" y="13"/>
                    <a:pt x="8" y="13"/>
                    <a:pt x="8" y="13"/>
                  </a:cubicBezTo>
                  <a:cubicBezTo>
                    <a:pt x="15" y="21"/>
                    <a:pt x="15" y="21"/>
                    <a:pt x="15" y="21"/>
                  </a:cubicBezTo>
                  <a:cubicBezTo>
                    <a:pt x="16" y="22"/>
                    <a:pt x="16" y="24"/>
                    <a:pt x="15" y="25"/>
                  </a:cubicBezTo>
                  <a:cubicBezTo>
                    <a:pt x="14" y="26"/>
                    <a:pt x="14" y="26"/>
                    <a:pt x="1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grpSp>
        <p:nvGrpSpPr>
          <p:cNvPr id="17" name="组合 16"/>
          <p:cNvGrpSpPr/>
          <p:nvPr/>
        </p:nvGrpSpPr>
        <p:grpSpPr>
          <a:xfrm>
            <a:off x="5315561" y="2895396"/>
            <a:ext cx="4681538" cy="1276350"/>
            <a:chOff x="4016376" y="2663825"/>
            <a:chExt cx="4681538" cy="1276350"/>
          </a:xfrm>
          <a:solidFill>
            <a:srgbClr val="2A3D52"/>
          </a:solidFill>
        </p:grpSpPr>
        <p:sp>
          <p:nvSpPr>
            <p:cNvPr id="18" name="Freeform 6"/>
            <p:cNvSpPr>
              <a:spLocks/>
            </p:cNvSpPr>
            <p:nvPr/>
          </p:nvSpPr>
          <p:spPr bwMode="auto">
            <a:xfrm>
              <a:off x="4178301" y="2728913"/>
              <a:ext cx="4519613" cy="1211262"/>
            </a:xfrm>
            <a:custGeom>
              <a:avLst/>
              <a:gdLst>
                <a:gd name="T0" fmla="*/ 137 w 140"/>
                <a:gd name="T1" fmla="*/ 37 h 37"/>
                <a:gd name="T2" fmla="*/ 29 w 140"/>
                <a:gd name="T3" fmla="*/ 37 h 37"/>
                <a:gd name="T4" fmla="*/ 13 w 140"/>
                <a:gd name="T5" fmla="*/ 27 h 37"/>
                <a:gd name="T6" fmla="*/ 1 w 140"/>
                <a:gd name="T7" fmla="*/ 5 h 37"/>
                <a:gd name="T8" fmla="*/ 2 w 140"/>
                <a:gd name="T9" fmla="*/ 0 h 37"/>
                <a:gd name="T10" fmla="*/ 7 w 140"/>
                <a:gd name="T11" fmla="*/ 2 h 37"/>
                <a:gd name="T12" fmla="*/ 19 w 140"/>
                <a:gd name="T13" fmla="*/ 24 h 37"/>
                <a:gd name="T14" fmla="*/ 29 w 140"/>
                <a:gd name="T15" fmla="*/ 30 h 37"/>
                <a:gd name="T16" fmla="*/ 137 w 140"/>
                <a:gd name="T17" fmla="*/ 30 h 37"/>
                <a:gd name="T18" fmla="*/ 140 w 140"/>
                <a:gd name="T19" fmla="*/ 33 h 37"/>
                <a:gd name="T20" fmla="*/ 137 w 140"/>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37">
                  <a:moveTo>
                    <a:pt x="137" y="37"/>
                  </a:moveTo>
                  <a:cubicBezTo>
                    <a:pt x="29" y="37"/>
                    <a:pt x="29" y="37"/>
                    <a:pt x="29" y="37"/>
                  </a:cubicBezTo>
                  <a:cubicBezTo>
                    <a:pt x="22" y="37"/>
                    <a:pt x="16" y="33"/>
                    <a:pt x="13" y="27"/>
                  </a:cubicBezTo>
                  <a:cubicBezTo>
                    <a:pt x="1" y="5"/>
                    <a:pt x="1" y="5"/>
                    <a:pt x="1" y="5"/>
                  </a:cubicBezTo>
                  <a:cubicBezTo>
                    <a:pt x="0" y="4"/>
                    <a:pt x="1" y="1"/>
                    <a:pt x="2" y="0"/>
                  </a:cubicBezTo>
                  <a:cubicBezTo>
                    <a:pt x="4" y="0"/>
                    <a:pt x="6" y="0"/>
                    <a:pt x="7" y="2"/>
                  </a:cubicBezTo>
                  <a:cubicBezTo>
                    <a:pt x="19" y="24"/>
                    <a:pt x="19" y="24"/>
                    <a:pt x="19" y="24"/>
                  </a:cubicBezTo>
                  <a:cubicBezTo>
                    <a:pt x="21" y="28"/>
                    <a:pt x="25" y="30"/>
                    <a:pt x="29" y="30"/>
                  </a:cubicBezTo>
                  <a:cubicBezTo>
                    <a:pt x="137" y="30"/>
                    <a:pt x="137" y="30"/>
                    <a:pt x="137" y="30"/>
                  </a:cubicBezTo>
                  <a:cubicBezTo>
                    <a:pt x="139" y="30"/>
                    <a:pt x="140" y="32"/>
                    <a:pt x="140" y="33"/>
                  </a:cubicBezTo>
                  <a:cubicBezTo>
                    <a:pt x="140" y="35"/>
                    <a:pt x="139" y="37"/>
                    <a:pt x="137"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19" name="Freeform 8"/>
            <p:cNvSpPr>
              <a:spLocks/>
            </p:cNvSpPr>
            <p:nvPr/>
          </p:nvSpPr>
          <p:spPr bwMode="auto">
            <a:xfrm>
              <a:off x="4016376" y="2663825"/>
              <a:ext cx="839788" cy="654050"/>
            </a:xfrm>
            <a:custGeom>
              <a:avLst/>
              <a:gdLst>
                <a:gd name="T0" fmla="*/ 3 w 26"/>
                <a:gd name="T1" fmla="*/ 20 h 20"/>
                <a:gd name="T2" fmla="*/ 2 w 26"/>
                <a:gd name="T3" fmla="*/ 20 h 20"/>
                <a:gd name="T4" fmla="*/ 1 w 26"/>
                <a:gd name="T5" fmla="*/ 16 h 20"/>
                <a:gd name="T6" fmla="*/ 6 w 26"/>
                <a:gd name="T7" fmla="*/ 2 h 20"/>
                <a:gd name="T8" fmla="*/ 10 w 26"/>
                <a:gd name="T9" fmla="*/ 0 h 20"/>
                <a:gd name="T10" fmla="*/ 24 w 26"/>
                <a:gd name="T11" fmla="*/ 5 h 20"/>
                <a:gd name="T12" fmla="*/ 25 w 26"/>
                <a:gd name="T13" fmla="*/ 9 h 20"/>
                <a:gd name="T14" fmla="*/ 22 w 26"/>
                <a:gd name="T15" fmla="*/ 11 h 20"/>
                <a:gd name="T16" fmla="*/ 10 w 26"/>
                <a:gd name="T17" fmla="*/ 7 h 20"/>
                <a:gd name="T18" fmla="*/ 6 w 26"/>
                <a:gd name="T19" fmla="*/ 18 h 20"/>
                <a:gd name="T20" fmla="*/ 3 w 26"/>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0">
                  <a:moveTo>
                    <a:pt x="3" y="20"/>
                  </a:moveTo>
                  <a:cubicBezTo>
                    <a:pt x="3" y="20"/>
                    <a:pt x="3" y="20"/>
                    <a:pt x="2" y="20"/>
                  </a:cubicBezTo>
                  <a:cubicBezTo>
                    <a:pt x="1" y="19"/>
                    <a:pt x="0" y="18"/>
                    <a:pt x="1" y="16"/>
                  </a:cubicBezTo>
                  <a:cubicBezTo>
                    <a:pt x="6" y="2"/>
                    <a:pt x="6" y="2"/>
                    <a:pt x="6" y="2"/>
                  </a:cubicBezTo>
                  <a:cubicBezTo>
                    <a:pt x="6" y="1"/>
                    <a:pt x="8" y="0"/>
                    <a:pt x="10" y="0"/>
                  </a:cubicBezTo>
                  <a:cubicBezTo>
                    <a:pt x="24" y="5"/>
                    <a:pt x="24" y="5"/>
                    <a:pt x="24" y="5"/>
                  </a:cubicBezTo>
                  <a:cubicBezTo>
                    <a:pt x="25" y="6"/>
                    <a:pt x="26" y="8"/>
                    <a:pt x="25" y="9"/>
                  </a:cubicBezTo>
                  <a:cubicBezTo>
                    <a:pt x="25" y="11"/>
                    <a:pt x="23" y="12"/>
                    <a:pt x="22" y="11"/>
                  </a:cubicBezTo>
                  <a:cubicBezTo>
                    <a:pt x="10" y="7"/>
                    <a:pt x="10" y="7"/>
                    <a:pt x="10" y="7"/>
                  </a:cubicBezTo>
                  <a:cubicBezTo>
                    <a:pt x="6" y="18"/>
                    <a:pt x="6" y="18"/>
                    <a:pt x="6" y="18"/>
                  </a:cubicBezTo>
                  <a:cubicBezTo>
                    <a:pt x="6" y="19"/>
                    <a:pt x="5" y="20"/>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grpSp>
        <p:nvGrpSpPr>
          <p:cNvPr id="20" name="组合 19"/>
          <p:cNvGrpSpPr/>
          <p:nvPr/>
        </p:nvGrpSpPr>
        <p:grpSpPr>
          <a:xfrm>
            <a:off x="6833211" y="2436609"/>
            <a:ext cx="3227388" cy="1735137"/>
            <a:chOff x="5534026" y="2205038"/>
            <a:chExt cx="3227388" cy="1735137"/>
          </a:xfrm>
          <a:solidFill>
            <a:srgbClr val="2A3D52"/>
          </a:solidFill>
        </p:grpSpPr>
        <p:sp>
          <p:nvSpPr>
            <p:cNvPr id="21" name="Freeform 9"/>
            <p:cNvSpPr>
              <a:spLocks/>
            </p:cNvSpPr>
            <p:nvPr/>
          </p:nvSpPr>
          <p:spPr bwMode="auto">
            <a:xfrm>
              <a:off x="5695951" y="2271713"/>
              <a:ext cx="3065463" cy="1668462"/>
            </a:xfrm>
            <a:custGeom>
              <a:avLst/>
              <a:gdLst>
                <a:gd name="T0" fmla="*/ 92 w 95"/>
                <a:gd name="T1" fmla="*/ 51 h 51"/>
                <a:gd name="T2" fmla="*/ 36 w 95"/>
                <a:gd name="T3" fmla="*/ 51 h 51"/>
                <a:gd name="T4" fmla="*/ 20 w 95"/>
                <a:gd name="T5" fmla="*/ 41 h 51"/>
                <a:gd name="T6" fmla="*/ 1 w 95"/>
                <a:gd name="T7" fmla="*/ 6 h 51"/>
                <a:gd name="T8" fmla="*/ 2 w 95"/>
                <a:gd name="T9" fmla="*/ 1 h 51"/>
                <a:gd name="T10" fmla="*/ 7 w 95"/>
                <a:gd name="T11" fmla="*/ 3 h 51"/>
                <a:gd name="T12" fmla="*/ 26 w 95"/>
                <a:gd name="T13" fmla="*/ 38 h 51"/>
                <a:gd name="T14" fmla="*/ 36 w 95"/>
                <a:gd name="T15" fmla="*/ 44 h 51"/>
                <a:gd name="T16" fmla="*/ 92 w 95"/>
                <a:gd name="T17" fmla="*/ 44 h 51"/>
                <a:gd name="T18" fmla="*/ 95 w 95"/>
                <a:gd name="T19" fmla="*/ 47 h 51"/>
                <a:gd name="T20" fmla="*/ 92 w 9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51">
                  <a:moveTo>
                    <a:pt x="92" y="51"/>
                  </a:moveTo>
                  <a:cubicBezTo>
                    <a:pt x="36" y="51"/>
                    <a:pt x="36" y="51"/>
                    <a:pt x="36" y="51"/>
                  </a:cubicBezTo>
                  <a:cubicBezTo>
                    <a:pt x="29" y="51"/>
                    <a:pt x="23" y="47"/>
                    <a:pt x="20" y="41"/>
                  </a:cubicBezTo>
                  <a:cubicBezTo>
                    <a:pt x="1" y="6"/>
                    <a:pt x="1" y="6"/>
                    <a:pt x="1" y="6"/>
                  </a:cubicBezTo>
                  <a:cubicBezTo>
                    <a:pt x="0" y="4"/>
                    <a:pt x="0" y="2"/>
                    <a:pt x="2" y="1"/>
                  </a:cubicBezTo>
                  <a:cubicBezTo>
                    <a:pt x="4" y="0"/>
                    <a:pt x="6" y="1"/>
                    <a:pt x="7" y="3"/>
                  </a:cubicBezTo>
                  <a:cubicBezTo>
                    <a:pt x="26" y="38"/>
                    <a:pt x="26" y="38"/>
                    <a:pt x="26" y="38"/>
                  </a:cubicBezTo>
                  <a:cubicBezTo>
                    <a:pt x="28" y="42"/>
                    <a:pt x="32" y="44"/>
                    <a:pt x="36" y="44"/>
                  </a:cubicBezTo>
                  <a:cubicBezTo>
                    <a:pt x="92" y="44"/>
                    <a:pt x="92" y="44"/>
                    <a:pt x="92" y="44"/>
                  </a:cubicBezTo>
                  <a:cubicBezTo>
                    <a:pt x="94" y="44"/>
                    <a:pt x="95" y="46"/>
                    <a:pt x="95" y="47"/>
                  </a:cubicBezTo>
                  <a:cubicBezTo>
                    <a:pt x="95" y="49"/>
                    <a:pt x="94"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2" name="Freeform 10"/>
            <p:cNvSpPr>
              <a:spLocks/>
            </p:cNvSpPr>
            <p:nvPr/>
          </p:nvSpPr>
          <p:spPr bwMode="auto">
            <a:xfrm>
              <a:off x="5534026" y="2205038"/>
              <a:ext cx="806450" cy="687387"/>
            </a:xfrm>
            <a:custGeom>
              <a:avLst/>
              <a:gdLst>
                <a:gd name="T0" fmla="*/ 3 w 25"/>
                <a:gd name="T1" fmla="*/ 21 h 21"/>
                <a:gd name="T2" fmla="*/ 2 w 25"/>
                <a:gd name="T3" fmla="*/ 21 h 21"/>
                <a:gd name="T4" fmla="*/ 0 w 25"/>
                <a:gd name="T5" fmla="*/ 17 h 21"/>
                <a:gd name="T6" fmla="*/ 5 w 25"/>
                <a:gd name="T7" fmla="*/ 3 h 21"/>
                <a:gd name="T8" fmla="*/ 9 w 25"/>
                <a:gd name="T9" fmla="*/ 1 h 21"/>
                <a:gd name="T10" fmla="*/ 23 w 25"/>
                <a:gd name="T11" fmla="*/ 6 h 21"/>
                <a:gd name="T12" fmla="*/ 25 w 25"/>
                <a:gd name="T13" fmla="*/ 10 h 21"/>
                <a:gd name="T14" fmla="*/ 21 w 25"/>
                <a:gd name="T15" fmla="*/ 12 h 21"/>
                <a:gd name="T16" fmla="*/ 10 w 25"/>
                <a:gd name="T17" fmla="*/ 8 h 21"/>
                <a:gd name="T18" fmla="*/ 6 w 25"/>
                <a:gd name="T19" fmla="*/ 19 h 21"/>
                <a:gd name="T20" fmla="*/ 3 w 25"/>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3" y="21"/>
                  </a:moveTo>
                  <a:cubicBezTo>
                    <a:pt x="3" y="21"/>
                    <a:pt x="2" y="21"/>
                    <a:pt x="2" y="21"/>
                  </a:cubicBezTo>
                  <a:cubicBezTo>
                    <a:pt x="0" y="20"/>
                    <a:pt x="0" y="18"/>
                    <a:pt x="0" y="17"/>
                  </a:cubicBezTo>
                  <a:cubicBezTo>
                    <a:pt x="5" y="3"/>
                    <a:pt x="5" y="3"/>
                    <a:pt x="5" y="3"/>
                  </a:cubicBezTo>
                  <a:cubicBezTo>
                    <a:pt x="6" y="1"/>
                    <a:pt x="7" y="0"/>
                    <a:pt x="9" y="1"/>
                  </a:cubicBezTo>
                  <a:cubicBezTo>
                    <a:pt x="23" y="6"/>
                    <a:pt x="23" y="6"/>
                    <a:pt x="23" y="6"/>
                  </a:cubicBezTo>
                  <a:cubicBezTo>
                    <a:pt x="25" y="7"/>
                    <a:pt x="25" y="8"/>
                    <a:pt x="25" y="10"/>
                  </a:cubicBezTo>
                  <a:cubicBezTo>
                    <a:pt x="24" y="12"/>
                    <a:pt x="23" y="12"/>
                    <a:pt x="21" y="12"/>
                  </a:cubicBezTo>
                  <a:cubicBezTo>
                    <a:pt x="10" y="8"/>
                    <a:pt x="10" y="8"/>
                    <a:pt x="10" y="8"/>
                  </a:cubicBezTo>
                  <a:cubicBezTo>
                    <a:pt x="6" y="19"/>
                    <a:pt x="6" y="19"/>
                    <a:pt x="6" y="19"/>
                  </a:cubicBezTo>
                  <a:cubicBezTo>
                    <a:pt x="5" y="20"/>
                    <a:pt x="4"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grpSp>
        <p:nvGrpSpPr>
          <p:cNvPr id="23" name="组合 22"/>
          <p:cNvGrpSpPr/>
          <p:nvPr/>
        </p:nvGrpSpPr>
        <p:grpSpPr>
          <a:xfrm>
            <a:off x="5929924" y="3941559"/>
            <a:ext cx="4002087" cy="1865312"/>
            <a:chOff x="4630739" y="3709988"/>
            <a:chExt cx="4002087" cy="1865312"/>
          </a:xfrm>
          <a:solidFill>
            <a:srgbClr val="2A3D52"/>
          </a:solidFill>
        </p:grpSpPr>
        <p:sp>
          <p:nvSpPr>
            <p:cNvPr id="24" name="Freeform 7"/>
            <p:cNvSpPr>
              <a:spLocks/>
            </p:cNvSpPr>
            <p:nvPr/>
          </p:nvSpPr>
          <p:spPr bwMode="auto">
            <a:xfrm>
              <a:off x="4791076" y="3709988"/>
              <a:ext cx="3841750" cy="1766887"/>
            </a:xfrm>
            <a:custGeom>
              <a:avLst/>
              <a:gdLst>
                <a:gd name="T0" fmla="*/ 4 w 119"/>
                <a:gd name="T1" fmla="*/ 54 h 54"/>
                <a:gd name="T2" fmla="*/ 2 w 119"/>
                <a:gd name="T3" fmla="*/ 54 h 54"/>
                <a:gd name="T4" fmla="*/ 1 w 119"/>
                <a:gd name="T5" fmla="*/ 49 h 54"/>
                <a:gd name="T6" fmla="*/ 21 w 119"/>
                <a:gd name="T7" fmla="*/ 13 h 54"/>
                <a:gd name="T8" fmla="*/ 42 w 119"/>
                <a:gd name="T9" fmla="*/ 0 h 54"/>
                <a:gd name="T10" fmla="*/ 115 w 119"/>
                <a:gd name="T11" fmla="*/ 0 h 54"/>
                <a:gd name="T12" fmla="*/ 119 w 119"/>
                <a:gd name="T13" fmla="*/ 3 h 54"/>
                <a:gd name="T14" fmla="*/ 115 w 119"/>
                <a:gd name="T15" fmla="*/ 7 h 54"/>
                <a:gd name="T16" fmla="*/ 42 w 119"/>
                <a:gd name="T17" fmla="*/ 7 h 54"/>
                <a:gd name="T18" fmla="*/ 27 w 119"/>
                <a:gd name="T19" fmla="*/ 16 h 54"/>
                <a:gd name="T20" fmla="*/ 7 w 119"/>
                <a:gd name="T21" fmla="*/ 53 h 54"/>
                <a:gd name="T22" fmla="*/ 4 w 119"/>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54">
                  <a:moveTo>
                    <a:pt x="4" y="54"/>
                  </a:moveTo>
                  <a:cubicBezTo>
                    <a:pt x="3" y="54"/>
                    <a:pt x="3" y="54"/>
                    <a:pt x="2" y="54"/>
                  </a:cubicBezTo>
                  <a:cubicBezTo>
                    <a:pt x="1" y="53"/>
                    <a:pt x="0" y="51"/>
                    <a:pt x="1" y="49"/>
                  </a:cubicBezTo>
                  <a:cubicBezTo>
                    <a:pt x="21" y="13"/>
                    <a:pt x="21" y="13"/>
                    <a:pt x="21" y="13"/>
                  </a:cubicBezTo>
                  <a:cubicBezTo>
                    <a:pt x="25" y="5"/>
                    <a:pt x="33" y="0"/>
                    <a:pt x="42" y="0"/>
                  </a:cubicBezTo>
                  <a:cubicBezTo>
                    <a:pt x="115" y="0"/>
                    <a:pt x="115" y="0"/>
                    <a:pt x="115" y="0"/>
                  </a:cubicBezTo>
                  <a:cubicBezTo>
                    <a:pt x="117" y="0"/>
                    <a:pt x="119" y="2"/>
                    <a:pt x="119" y="3"/>
                  </a:cubicBezTo>
                  <a:cubicBezTo>
                    <a:pt x="119" y="5"/>
                    <a:pt x="117" y="7"/>
                    <a:pt x="115" y="7"/>
                  </a:cubicBezTo>
                  <a:cubicBezTo>
                    <a:pt x="42" y="7"/>
                    <a:pt x="42" y="7"/>
                    <a:pt x="42" y="7"/>
                  </a:cubicBezTo>
                  <a:cubicBezTo>
                    <a:pt x="35" y="7"/>
                    <a:pt x="30" y="10"/>
                    <a:pt x="27" y="16"/>
                  </a:cubicBezTo>
                  <a:cubicBezTo>
                    <a:pt x="7" y="53"/>
                    <a:pt x="7" y="53"/>
                    <a:pt x="7" y="53"/>
                  </a:cubicBezTo>
                  <a:cubicBezTo>
                    <a:pt x="6" y="54"/>
                    <a:pt x="5" y="54"/>
                    <a:pt x="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5" name="Freeform 11"/>
            <p:cNvSpPr>
              <a:spLocks/>
            </p:cNvSpPr>
            <p:nvPr/>
          </p:nvSpPr>
          <p:spPr bwMode="auto">
            <a:xfrm>
              <a:off x="4630739" y="4887913"/>
              <a:ext cx="806450" cy="687387"/>
            </a:xfrm>
            <a:custGeom>
              <a:avLst/>
              <a:gdLst>
                <a:gd name="T0" fmla="*/ 7 w 25"/>
                <a:gd name="T1" fmla="*/ 21 h 21"/>
                <a:gd name="T2" fmla="*/ 4 w 25"/>
                <a:gd name="T3" fmla="*/ 19 h 21"/>
                <a:gd name="T4" fmla="*/ 1 w 25"/>
                <a:gd name="T5" fmla="*/ 4 h 21"/>
                <a:gd name="T6" fmla="*/ 3 w 25"/>
                <a:gd name="T7" fmla="*/ 0 h 21"/>
                <a:gd name="T8" fmla="*/ 7 w 25"/>
                <a:gd name="T9" fmla="*/ 2 h 21"/>
                <a:gd name="T10" fmla="*/ 9 w 25"/>
                <a:gd name="T11" fmla="*/ 15 h 21"/>
                <a:gd name="T12" fmla="*/ 21 w 25"/>
                <a:gd name="T13" fmla="*/ 12 h 21"/>
                <a:gd name="T14" fmla="*/ 25 w 25"/>
                <a:gd name="T15" fmla="*/ 15 h 21"/>
                <a:gd name="T16" fmla="*/ 23 w 25"/>
                <a:gd name="T17" fmla="*/ 18 h 21"/>
                <a:gd name="T18" fmla="*/ 7 w 25"/>
                <a:gd name="T19" fmla="*/ 21 h 21"/>
                <a:gd name="T20" fmla="*/ 7 w 25"/>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7" y="21"/>
                  </a:moveTo>
                  <a:cubicBezTo>
                    <a:pt x="5" y="21"/>
                    <a:pt x="4" y="20"/>
                    <a:pt x="4" y="19"/>
                  </a:cubicBezTo>
                  <a:cubicBezTo>
                    <a:pt x="1" y="4"/>
                    <a:pt x="1" y="4"/>
                    <a:pt x="1" y="4"/>
                  </a:cubicBezTo>
                  <a:cubicBezTo>
                    <a:pt x="0" y="2"/>
                    <a:pt x="1" y="0"/>
                    <a:pt x="3" y="0"/>
                  </a:cubicBezTo>
                  <a:cubicBezTo>
                    <a:pt x="5" y="0"/>
                    <a:pt x="6" y="1"/>
                    <a:pt x="7" y="2"/>
                  </a:cubicBezTo>
                  <a:cubicBezTo>
                    <a:pt x="9" y="15"/>
                    <a:pt x="9" y="15"/>
                    <a:pt x="9" y="15"/>
                  </a:cubicBezTo>
                  <a:cubicBezTo>
                    <a:pt x="21" y="12"/>
                    <a:pt x="21" y="12"/>
                    <a:pt x="21" y="12"/>
                  </a:cubicBezTo>
                  <a:cubicBezTo>
                    <a:pt x="23" y="12"/>
                    <a:pt x="25" y="13"/>
                    <a:pt x="25" y="15"/>
                  </a:cubicBezTo>
                  <a:cubicBezTo>
                    <a:pt x="25" y="16"/>
                    <a:pt x="24" y="18"/>
                    <a:pt x="23" y="18"/>
                  </a:cubicBezTo>
                  <a:cubicBezTo>
                    <a:pt x="7" y="21"/>
                    <a:pt x="7" y="21"/>
                    <a:pt x="7" y="21"/>
                  </a:cubicBezTo>
                  <a:cubicBezTo>
                    <a:pt x="7" y="21"/>
                    <a:pt x="7" y="21"/>
                    <a:pt x="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sp>
        <p:nvSpPr>
          <p:cNvPr id="26" name="任意多边形 25"/>
          <p:cNvSpPr>
            <a:spLocks/>
          </p:cNvSpPr>
          <p:nvPr/>
        </p:nvSpPr>
        <p:spPr bwMode="auto">
          <a:xfrm>
            <a:off x="7465627" y="3941559"/>
            <a:ext cx="6117800" cy="1668462"/>
          </a:xfrm>
          <a:custGeom>
            <a:avLst/>
            <a:gdLst>
              <a:gd name="connsiteX0" fmla="*/ 1368617 w 6117800"/>
              <a:gd name="connsiteY0" fmla="*/ 0 h 1668462"/>
              <a:gd name="connsiteX1" fmla="*/ 1595944 w 6117800"/>
              <a:gd name="connsiteY1" fmla="*/ 0 h 1668462"/>
              <a:gd name="connsiteX2" fmla="*/ 1714242 w 6117800"/>
              <a:gd name="connsiteY2" fmla="*/ 0 h 1668462"/>
              <a:gd name="connsiteX3" fmla="*/ 1794894 w 6117800"/>
              <a:gd name="connsiteY3" fmla="*/ 0 h 1668462"/>
              <a:gd name="connsiteX4" fmla="*/ 2660058 w 6117800"/>
              <a:gd name="connsiteY4" fmla="*/ 0 h 1668462"/>
              <a:gd name="connsiteX5" fmla="*/ 6117800 w 6117800"/>
              <a:gd name="connsiteY5" fmla="*/ 0 h 1668462"/>
              <a:gd name="connsiteX6" fmla="*/ 6117800 w 6117800"/>
              <a:gd name="connsiteY6" fmla="*/ 229268 h 1668462"/>
              <a:gd name="connsiteX7" fmla="*/ 1714242 w 6117800"/>
              <a:gd name="connsiteY7" fmla="*/ 229268 h 1668462"/>
              <a:gd name="connsiteX8" fmla="*/ 1714242 w 6117800"/>
              <a:gd name="connsiteY8" fmla="*/ 229014 h 1668462"/>
              <a:gd name="connsiteX9" fmla="*/ 1683911 w 6117800"/>
              <a:gd name="connsiteY9" fmla="*/ 229014 h 1668462"/>
              <a:gd name="connsiteX10" fmla="*/ 1368617 w 6117800"/>
              <a:gd name="connsiteY10" fmla="*/ 229014 h 1668462"/>
              <a:gd name="connsiteX11" fmla="*/ 884326 w 6117800"/>
              <a:gd name="connsiteY11" fmla="*/ 523461 h 1668462"/>
              <a:gd name="connsiteX12" fmla="*/ 414861 w 6117800"/>
              <a:gd name="connsiteY12" fmla="*/ 1415440 h 1668462"/>
              <a:gd name="connsiteX13" fmla="*/ 495482 w 6117800"/>
              <a:gd name="connsiteY13" fmla="*/ 1401850 h 1668462"/>
              <a:gd name="connsiteX14" fmla="*/ 659110 w 6117800"/>
              <a:gd name="connsiteY14" fmla="*/ 1374270 h 1668462"/>
              <a:gd name="connsiteX15" fmla="*/ 788396 w 6117800"/>
              <a:gd name="connsiteY15" fmla="*/ 1439646 h 1668462"/>
              <a:gd name="connsiteX16" fmla="*/ 723753 w 6117800"/>
              <a:gd name="connsiteY16" fmla="*/ 1570398 h 1668462"/>
              <a:gd name="connsiteX17" fmla="*/ 206609 w 6117800"/>
              <a:gd name="connsiteY17" fmla="*/ 1668462 h 1668462"/>
              <a:gd name="connsiteX18" fmla="*/ 109644 w 6117800"/>
              <a:gd name="connsiteY18" fmla="*/ 1570398 h 1668462"/>
              <a:gd name="connsiteX19" fmla="*/ 12679 w 6117800"/>
              <a:gd name="connsiteY19" fmla="*/ 1080077 h 1668462"/>
              <a:gd name="connsiteX20" fmla="*/ 77322 w 6117800"/>
              <a:gd name="connsiteY20" fmla="*/ 982013 h 1668462"/>
              <a:gd name="connsiteX21" fmla="*/ 206609 w 6117800"/>
              <a:gd name="connsiteY21" fmla="*/ 1047389 h 1668462"/>
              <a:gd name="connsiteX22" fmla="*/ 236579 w 6117800"/>
              <a:gd name="connsiteY22" fmla="*/ 1229248 h 1668462"/>
              <a:gd name="connsiteX23" fmla="*/ 243948 w 6117800"/>
              <a:gd name="connsiteY23" fmla="*/ 1273964 h 1668462"/>
              <a:gd name="connsiteX24" fmla="*/ 264964 w 6117800"/>
              <a:gd name="connsiteY24" fmla="*/ 1234034 h 1668462"/>
              <a:gd name="connsiteX25" fmla="*/ 690610 w 6117800"/>
              <a:gd name="connsiteY25" fmla="*/ 425312 h 1668462"/>
              <a:gd name="connsiteX26" fmla="*/ 1368617 w 6117800"/>
              <a:gd name="connsiteY26" fmla="*/ 0 h 166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7800" h="1668462">
                <a:moveTo>
                  <a:pt x="1368617" y="0"/>
                </a:moveTo>
                <a:cubicBezTo>
                  <a:pt x="1449332" y="0"/>
                  <a:pt x="1525003" y="0"/>
                  <a:pt x="1595944" y="0"/>
                </a:cubicBezTo>
                <a:lnTo>
                  <a:pt x="1714242" y="0"/>
                </a:lnTo>
                <a:lnTo>
                  <a:pt x="1794894" y="0"/>
                </a:lnTo>
                <a:cubicBezTo>
                  <a:pt x="2660058" y="0"/>
                  <a:pt x="2660058" y="0"/>
                  <a:pt x="2660058" y="0"/>
                </a:cubicBezTo>
                <a:lnTo>
                  <a:pt x="6117800" y="0"/>
                </a:lnTo>
                <a:lnTo>
                  <a:pt x="6117800" y="229268"/>
                </a:lnTo>
                <a:lnTo>
                  <a:pt x="1714242" y="229268"/>
                </a:lnTo>
                <a:lnTo>
                  <a:pt x="1714242" y="229014"/>
                </a:lnTo>
                <a:lnTo>
                  <a:pt x="1683911" y="229014"/>
                </a:lnTo>
                <a:cubicBezTo>
                  <a:pt x="1368617" y="229014"/>
                  <a:pt x="1368617" y="229014"/>
                  <a:pt x="1368617" y="229014"/>
                </a:cubicBezTo>
                <a:cubicBezTo>
                  <a:pt x="1174900" y="229014"/>
                  <a:pt x="981184" y="327163"/>
                  <a:pt x="884326" y="523461"/>
                </a:cubicBezTo>
                <a:lnTo>
                  <a:pt x="414861" y="1415440"/>
                </a:lnTo>
                <a:lnTo>
                  <a:pt x="495482" y="1401850"/>
                </a:lnTo>
                <a:cubicBezTo>
                  <a:pt x="659110" y="1374270"/>
                  <a:pt x="659110" y="1374270"/>
                  <a:pt x="659110" y="1374270"/>
                </a:cubicBezTo>
                <a:cubicBezTo>
                  <a:pt x="723753" y="1341582"/>
                  <a:pt x="788396" y="1374270"/>
                  <a:pt x="788396" y="1439646"/>
                </a:cubicBezTo>
                <a:cubicBezTo>
                  <a:pt x="788396" y="1505022"/>
                  <a:pt x="756075" y="1537710"/>
                  <a:pt x="723753" y="1570398"/>
                </a:cubicBezTo>
                <a:cubicBezTo>
                  <a:pt x="206609" y="1668462"/>
                  <a:pt x="206609" y="1668462"/>
                  <a:pt x="206609" y="1668462"/>
                </a:cubicBezTo>
                <a:cubicBezTo>
                  <a:pt x="141965" y="1668462"/>
                  <a:pt x="109644" y="1635774"/>
                  <a:pt x="109644" y="1570398"/>
                </a:cubicBezTo>
                <a:cubicBezTo>
                  <a:pt x="12679" y="1080077"/>
                  <a:pt x="12679" y="1080077"/>
                  <a:pt x="12679" y="1080077"/>
                </a:cubicBezTo>
                <a:cubicBezTo>
                  <a:pt x="-19642" y="1047389"/>
                  <a:pt x="12679" y="982013"/>
                  <a:pt x="77322" y="982013"/>
                </a:cubicBezTo>
                <a:cubicBezTo>
                  <a:pt x="141965" y="949325"/>
                  <a:pt x="174287" y="982013"/>
                  <a:pt x="206609" y="1047389"/>
                </a:cubicBezTo>
                <a:cubicBezTo>
                  <a:pt x="218729" y="1120937"/>
                  <a:pt x="228577" y="1180695"/>
                  <a:pt x="236579" y="1229248"/>
                </a:cubicBezTo>
                <a:lnTo>
                  <a:pt x="243948" y="1273964"/>
                </a:lnTo>
                <a:lnTo>
                  <a:pt x="264964" y="1234034"/>
                </a:lnTo>
                <a:cubicBezTo>
                  <a:pt x="690610" y="425312"/>
                  <a:pt x="690610" y="425312"/>
                  <a:pt x="690610" y="425312"/>
                </a:cubicBezTo>
                <a:cubicBezTo>
                  <a:pt x="819754" y="163582"/>
                  <a:pt x="1078042" y="0"/>
                  <a:pt x="1368617" y="0"/>
                </a:cubicBezTo>
                <a:close/>
              </a:path>
            </a:pathLst>
          </a:custGeom>
          <a:solidFill>
            <a:srgbClr val="2A3D52"/>
          </a:solidFill>
          <a:ln>
            <a:noFill/>
          </a:ln>
        </p:spPr>
        <p:txBody>
          <a:bodyPr vert="horz" wrap="square" lIns="91440" tIns="45720" rIns="91440" bIns="45720" numCol="1" anchor="t" anchorCtr="0" compatLnSpc="1">
            <a:prstTxWarp prst="textNoShape">
              <a:avLst/>
            </a:prstTxWarp>
            <a:noAutofit/>
          </a:bodyPr>
          <a:lstStyle/>
          <a:p>
            <a:endParaRPr lang="zh-CN" altLang="en-US">
              <a:latin typeface="Times New Roman" panose="02020603050405020304" pitchFamily="18" charset="0"/>
              <a:cs typeface="Times New Roman" panose="02020603050405020304" pitchFamily="18" charset="0"/>
            </a:endParaRPr>
          </a:p>
        </p:txBody>
      </p:sp>
      <p:sp>
        <p:nvSpPr>
          <p:cNvPr id="27" name="矩形 6"/>
          <p:cNvSpPr>
            <a:spLocks noChangeArrowheads="1"/>
          </p:cNvSpPr>
          <p:nvPr/>
        </p:nvSpPr>
        <p:spPr bwMode="auto">
          <a:xfrm>
            <a:off x="8284136" y="5761894"/>
            <a:ext cx="3571235" cy="39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Thường</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dùng</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chữ</a:t>
            </a:r>
            <a:r>
              <a:rPr lang="en-US" altLang="zh-CN"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cái</a:t>
            </a:r>
            <a:r>
              <a:rPr lang="en-US" altLang="zh-CN"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in </a:t>
            </a:r>
            <a:r>
              <a:rPr lang="en-US" altLang="zh-CN"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hoa</a:t>
            </a:r>
            <a:endParaRPr lang="en-US" altLang="zh-CN"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矩形 27"/>
          <p:cNvSpPr/>
          <p:nvPr/>
        </p:nvSpPr>
        <p:spPr>
          <a:xfrm>
            <a:off x="8400248" y="5121879"/>
            <a:ext cx="2002254" cy="514866"/>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TÊN TẬP HỢP</a:t>
            </a:r>
            <a:endParaRPr lang="zh-CN" altLang="en-US" sz="2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矩形 6"/>
              <p:cNvSpPr>
                <a:spLocks noChangeArrowheads="1"/>
              </p:cNvSpPr>
              <p:nvPr/>
            </p:nvSpPr>
            <p:spPr bwMode="auto">
              <a:xfrm>
                <a:off x="7899370" y="2577659"/>
                <a:ext cx="3571235" cy="7281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lnSpc>
                    <a:spcPct val="120000"/>
                  </a:lnSpc>
                </a:pP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Được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dấu</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ngoặc</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nhọn</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d>
                      <m:dPr>
                        <m:begChr m:val="{"/>
                        <m:endChr m:val="}"/>
                        <m:ctrlPr>
                          <a:rPr lang="en-US" altLang="zh-CN" b="0" i="1" smtClean="0">
                            <a:solidFill>
                              <a:srgbClr val="C00000"/>
                            </a:solidFill>
                            <a:latin typeface="Cambria Math" panose="02040503050406030204" pitchFamily="18" charset="0"/>
                            <a:ea typeface="微软雅黑" panose="020B0503020204020204" pitchFamily="34" charset="-122"/>
                          </a:rPr>
                        </m:ctrlPr>
                      </m:dPr>
                      <m:e>
                        <m:r>
                          <a:rPr lang="en-US" altLang="zh-CN" b="0" i="1" smtClean="0">
                            <a:solidFill>
                              <a:srgbClr val="C00000"/>
                            </a:solidFill>
                            <a:latin typeface="Cambria Math" panose="02040503050406030204" pitchFamily="18" charset="0"/>
                            <a:ea typeface="微软雅黑" panose="020B0503020204020204" pitchFamily="34" charset="-122"/>
                          </a:rPr>
                          <m:t> </m:t>
                        </m:r>
                      </m:e>
                    </m:d>
                  </m:oMath>
                </a14:m>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p>
              <a:p>
                <a:pPr algn="just">
                  <a:lnSpc>
                    <a:spcPct val="120000"/>
                  </a:lnSpc>
                </a:pP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nhau</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bởi</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dấu</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b="0" i="1" smtClean="0">
                        <a:solidFill>
                          <a:srgbClr val="C00000"/>
                        </a:solidFill>
                        <a:latin typeface="Cambria Math" panose="02040503050406030204" pitchFamily="18" charset="0"/>
                        <a:ea typeface="微软雅黑" panose="020B0503020204020204" pitchFamily="34" charset="-122"/>
                      </a:rPr>
                      <m:t>";"</m:t>
                    </m:r>
                  </m:oMath>
                </a14:m>
                <a:endParaRPr lang="en-US" altLang="zh-CN"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9" name="矩形 6"/>
              <p:cNvSpPr>
                <a:spLocks noRot="1" noChangeAspect="1" noMove="1" noResize="1" noEditPoints="1" noAdjustHandles="1" noChangeArrowheads="1" noChangeShapeType="1" noTextEdit="1"/>
              </p:cNvSpPr>
              <p:nvPr/>
            </p:nvSpPr>
            <p:spPr bwMode="auto">
              <a:xfrm>
                <a:off x="7899370" y="2577659"/>
                <a:ext cx="3571235" cy="728148"/>
              </a:xfrm>
              <a:prstGeom prst="rect">
                <a:avLst/>
              </a:prstGeom>
              <a:blipFill rotWithShape="0">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0" name="矩形 29"/>
          <p:cNvSpPr/>
          <p:nvPr/>
        </p:nvSpPr>
        <p:spPr>
          <a:xfrm>
            <a:off x="8011136" y="1948817"/>
            <a:ext cx="2258650" cy="511864"/>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CÁC PHẦN TỬ </a:t>
            </a:r>
            <a:endParaRPr lang="zh-CN" altLang="en-US" sz="2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矩形 6"/>
          <p:cNvSpPr>
            <a:spLocks noChangeArrowheads="1"/>
          </p:cNvSpPr>
          <p:nvPr/>
        </p:nvSpPr>
        <p:spPr bwMode="auto">
          <a:xfrm>
            <a:off x="3430127" y="6260385"/>
            <a:ext cx="3571235" cy="39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Được</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liệt</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kê</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ra</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đúng</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lần</a:t>
            </a:r>
            <a:endPar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矩形 31"/>
          <p:cNvSpPr/>
          <p:nvPr/>
        </p:nvSpPr>
        <p:spPr>
          <a:xfrm>
            <a:off x="3531259" y="5606465"/>
            <a:ext cx="2092278" cy="507773"/>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MỖI PHẦN TỬ</a:t>
            </a:r>
            <a:endParaRPr lang="zh-CN" altLang="en-US" sz="2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矩形 6"/>
              <p:cNvSpPr>
                <a:spLocks noChangeArrowheads="1"/>
              </p:cNvSpPr>
              <p:nvPr/>
            </p:nvSpPr>
            <p:spPr bwMode="auto">
              <a:xfrm>
                <a:off x="3165139" y="2183528"/>
                <a:ext cx="3571235" cy="7281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lnSpc>
                    <a:spcPct val="120000"/>
                  </a:lnSpc>
                </a:pP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Tập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b="0" i="1" smtClean="0">
                        <a:gradFill>
                          <a:gsLst>
                            <a:gs pos="100000">
                              <a:schemeClr val="tx1">
                                <a:lumMod val="85000"/>
                                <a:lumOff val="15000"/>
                              </a:schemeClr>
                            </a:gs>
                            <a:gs pos="0">
                              <a:schemeClr val="tx1">
                                <a:lumMod val="85000"/>
                                <a:lumOff val="15000"/>
                              </a:schemeClr>
                            </a:gs>
                          </a:gsLst>
                          <a:lin ang="0" scaled="0"/>
                        </a:gradFill>
                        <a:latin typeface="Cambria Math" panose="02040503050406030204" pitchFamily="18" charset="0"/>
                        <a:ea typeface="微软雅黑" panose="020B0503020204020204" pitchFamily="34" charset="-122"/>
                      </a:rPr>
                      <m:t>𝐴</m:t>
                    </m:r>
                  </m:oMath>
                </a14:m>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gồm</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nhỏ</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hơn</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b="0" i="1" smtClean="0">
                        <a:gradFill>
                          <a:gsLst>
                            <a:gs pos="100000">
                              <a:schemeClr val="tx1">
                                <a:lumMod val="85000"/>
                                <a:lumOff val="15000"/>
                              </a:schemeClr>
                            </a:gs>
                            <a:gs pos="0">
                              <a:schemeClr val="tx1">
                                <a:lumMod val="85000"/>
                                <a:lumOff val="15000"/>
                              </a:schemeClr>
                            </a:gs>
                          </a:gsLst>
                          <a:lin ang="0" scaled="0"/>
                        </a:gradFill>
                        <a:latin typeface="Cambria Math" panose="02040503050406030204" pitchFamily="18" charset="0"/>
                        <a:ea typeface="微软雅黑" panose="020B0503020204020204" pitchFamily="34" charset="-122"/>
                      </a:rPr>
                      <m:t>5</m:t>
                    </m:r>
                  </m:oMath>
                </a14:m>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Ta </a:t>
                </a:r>
                <a:r>
                  <a:rPr lang="en-US" altLang="zh-CN" dirty="0" err="1">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b="0" i="1" smtClean="0">
                        <a:gradFill>
                          <a:gsLst>
                            <a:gs pos="100000">
                              <a:schemeClr val="tx1">
                                <a:lumMod val="85000"/>
                                <a:lumOff val="15000"/>
                              </a:schemeClr>
                            </a:gs>
                            <a:gs pos="0">
                              <a:schemeClr val="tx1">
                                <a:lumMod val="85000"/>
                                <a:lumOff val="15000"/>
                              </a:schemeClr>
                            </a:gs>
                          </a:gsLst>
                          <a:lin ang="0" scaled="0"/>
                        </a:gradFill>
                        <a:latin typeface="Cambria Math" panose="02040503050406030204" pitchFamily="18" charset="0"/>
                        <a:ea typeface="微软雅黑" panose="020B0503020204020204" pitchFamily="34" charset="-122"/>
                      </a:rPr>
                      <m:t>𝐴</m:t>
                    </m:r>
                    <m:r>
                      <a:rPr lang="en-US" altLang="zh-CN" b="0" i="1" smtClean="0">
                        <a:gradFill>
                          <a:gsLst>
                            <a:gs pos="100000">
                              <a:schemeClr val="tx1">
                                <a:lumMod val="85000"/>
                                <a:lumOff val="15000"/>
                              </a:schemeClr>
                            </a:gs>
                            <a:gs pos="0">
                              <a:schemeClr val="tx1">
                                <a:lumMod val="85000"/>
                                <a:lumOff val="15000"/>
                              </a:schemeClr>
                            </a:gs>
                          </a:gsLst>
                          <a:lin ang="0" scaled="0"/>
                        </a:gradFill>
                        <a:latin typeface="Cambria Math" panose="02040503050406030204" pitchFamily="18" charset="0"/>
                        <a:ea typeface="微软雅黑" panose="020B0503020204020204" pitchFamily="34" charset="-122"/>
                      </a:rPr>
                      <m:t>={0;1;2;3;4}</m:t>
                    </m:r>
                  </m:oMath>
                </a14:m>
                <a:endParaRPr lang="en-US" altLang="zh-CN"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33" name="矩形 6"/>
              <p:cNvSpPr>
                <a:spLocks noRot="1" noChangeAspect="1" noMove="1" noResize="1" noEditPoints="1" noAdjustHandles="1" noChangeArrowheads="1" noChangeShapeType="1" noTextEdit="1"/>
              </p:cNvSpPr>
              <p:nvPr/>
            </p:nvSpPr>
            <p:spPr bwMode="auto">
              <a:xfrm>
                <a:off x="3165139" y="2183528"/>
                <a:ext cx="3571235" cy="728148"/>
              </a:xfrm>
              <a:prstGeom prst="rect">
                <a:avLst/>
              </a:prstGeom>
              <a:blipFill rotWithShape="0">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5" name="矩形 34"/>
          <p:cNvSpPr/>
          <p:nvPr/>
        </p:nvSpPr>
        <p:spPr>
          <a:xfrm>
            <a:off x="3272120" y="1587016"/>
            <a:ext cx="1296931" cy="462575"/>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VÍ DỤ</a:t>
            </a:r>
            <a:endParaRPr lang="zh-CN" altLang="en-US" sz="2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矩形 36"/>
          <p:cNvSpPr/>
          <p:nvPr/>
        </p:nvSpPr>
        <p:spPr>
          <a:xfrm>
            <a:off x="1323214" y="3739487"/>
            <a:ext cx="1515460" cy="480678"/>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BÀI TẬP</a:t>
            </a:r>
            <a:endParaRPr lang="zh-CN" altLang="en-US" sz="2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13"/>
          <p:cNvSpPr txBox="1"/>
          <p:nvPr/>
        </p:nvSpPr>
        <p:spPr>
          <a:xfrm>
            <a:off x="2584153" y="310077"/>
            <a:ext cx="6825908" cy="707886"/>
          </a:xfrm>
          <a:prstGeom prst="rect">
            <a:avLst/>
          </a:prstGeom>
          <a:noFill/>
          <a:effectLst/>
        </p:spPr>
        <p:txBody>
          <a:bodyPr wrap="none" rtlCol="0">
            <a:spAutoFit/>
          </a:bodyPr>
          <a:lstStyle/>
          <a:p>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2.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Kí</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hiệu</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và</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cách</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viết</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endParaRPr lang="zh-CN" altLang="en-US"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7533" y="4521576"/>
            <a:ext cx="1338775" cy="1338775"/>
          </a:xfrm>
          <a:prstGeom prst="rect">
            <a:avLst/>
          </a:prstGeom>
        </p:spPr>
      </p:pic>
    </p:spTree>
    <p:extLst>
      <p:ext uri="{BB962C8B-B14F-4D97-AF65-F5344CB8AC3E}">
        <p14:creationId xmlns:p14="http://schemas.microsoft.com/office/powerpoint/2010/main" val="1127934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1+#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par>
                                <p:cTn id="32" presetID="2" presetClass="entr" presetSubtype="8"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0-#ppt_w/2"/>
                                          </p:val>
                                        </p:tav>
                                        <p:tav tm="100000">
                                          <p:val>
                                            <p:strVal val="#ppt_x"/>
                                          </p:val>
                                        </p:tav>
                                      </p:tavLst>
                                    </p:anim>
                                    <p:anim calcmode="lin" valueType="num">
                                      <p:cBhvr additive="base">
                                        <p:cTn id="35" dur="500" fill="hold"/>
                                        <p:tgtEl>
                                          <p:spTgt spid="32"/>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500"/>
                                        <p:tgtEl>
                                          <p:spTgt spid="17"/>
                                        </p:tgtEl>
                                      </p:cBhvr>
                                    </p:animEffect>
                                  </p:childTnLst>
                                </p:cTn>
                              </p:par>
                              <p:par>
                                <p:cTn id="44" presetID="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0-#ppt_w/2"/>
                                          </p:val>
                                        </p:tav>
                                        <p:tav tm="100000">
                                          <p:val>
                                            <p:strVal val="#ppt_x"/>
                                          </p:val>
                                        </p:tav>
                                      </p:tavLst>
                                    </p:anim>
                                    <p:anim calcmode="lin" valueType="num">
                                      <p:cBhvr additive="base">
                                        <p:cTn id="47" dur="500" fill="hold"/>
                                        <p:tgtEl>
                                          <p:spTgt spid="35"/>
                                        </p:tgtEl>
                                        <p:attrNameLst>
                                          <p:attrName>ppt_y</p:attrName>
                                        </p:attrNameLst>
                                      </p:cBhvr>
                                      <p:tavLst>
                                        <p:tav tm="0">
                                          <p:val>
                                            <p:strVal val="#ppt_y"/>
                                          </p:val>
                                        </p:tav>
                                        <p:tav tm="100000">
                                          <p:val>
                                            <p:strVal val="#ppt_y"/>
                                          </p:val>
                                        </p:tav>
                                      </p:tavLst>
                                    </p:anim>
                                  </p:childTnLst>
                                </p:cTn>
                              </p:par>
                              <p:par>
                                <p:cTn id="48" presetID="22" presetClass="entr" presetSubtype="8"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left)">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right)">
                                      <p:cBhvr>
                                        <p:cTn id="55" dur="500"/>
                                        <p:tgtEl>
                                          <p:spTgt spid="12"/>
                                        </p:tgtEl>
                                      </p:cBhvr>
                                    </p:animEffect>
                                  </p:childTnLst>
                                </p:cTn>
                              </p:par>
                              <p:par>
                                <p:cTn id="56" presetID="2" presetClass="entr" presetSubtype="8"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0-#ppt_w/2"/>
                                          </p:val>
                                        </p:tav>
                                        <p:tav tm="100000">
                                          <p:val>
                                            <p:strVal val="#ppt_x"/>
                                          </p:val>
                                        </p:tav>
                                      </p:tavLst>
                                    </p:anim>
                                    <p:anim calcmode="lin" valueType="num">
                                      <p:cBhvr additive="base">
                                        <p:cTn id="59" dur="500" fill="hold"/>
                                        <p:tgtEl>
                                          <p:spTgt spid="37"/>
                                        </p:tgtEl>
                                        <p:attrNameLst>
                                          <p:attrName>ppt_y</p:attrName>
                                        </p:attrNameLst>
                                      </p:cBhvr>
                                      <p:tavLst>
                                        <p:tav tm="0">
                                          <p:val>
                                            <p:strVal val="#ppt_y"/>
                                          </p:val>
                                        </p:tav>
                                        <p:tav tm="100000">
                                          <p:val>
                                            <p:strVal val="#ppt_y"/>
                                          </p:val>
                                        </p:tav>
                                      </p:tavLst>
                                    </p:anim>
                                  </p:childTnLst>
                                </p:cTn>
                              </p:par>
                              <p:par>
                                <p:cTn id="60" presetID="22" presetClass="entr" presetSubtype="4"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down)">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p:bldP spid="30" grpId="0" animBg="1"/>
      <p:bldP spid="31" grpId="0"/>
      <p:bldP spid="32" grpId="0" animBg="1"/>
      <p:bldP spid="33" grpId="0"/>
      <p:bldP spid="35"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71"/>
        <p:cNvGrpSpPr/>
        <p:nvPr/>
      </p:nvGrpSpPr>
      <p:grpSpPr>
        <a:xfrm>
          <a:off x="0" y="0"/>
          <a:ext cx="0" cy="0"/>
          <a:chOff x="0" y="0"/>
          <a:chExt cx="0" cy="0"/>
        </a:xfrm>
      </p:grpSpPr>
      <p:sp>
        <p:nvSpPr>
          <p:cNvPr id="5372" name="Google Shape;5372;p42"/>
          <p:cNvSpPr/>
          <p:nvPr/>
        </p:nvSpPr>
        <p:spPr>
          <a:xfrm>
            <a:off x="4270118" y="1566106"/>
            <a:ext cx="6805897" cy="3993613"/>
          </a:xfrm>
          <a:custGeom>
            <a:avLst/>
            <a:gdLst/>
            <a:ahLst/>
            <a:cxnLst/>
            <a:rect l="l" t="t" r="r" b="b"/>
            <a:pathLst>
              <a:path w="142135" h="83403" extrusionOk="0">
                <a:moveTo>
                  <a:pt x="1" y="1"/>
                </a:moveTo>
                <a:lnTo>
                  <a:pt x="1" y="83402"/>
                </a:lnTo>
                <a:lnTo>
                  <a:pt x="142135" y="83402"/>
                </a:lnTo>
                <a:lnTo>
                  <a:pt x="142135" y="1"/>
                </a:ln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73" name="Google Shape;5373;p42"/>
          <p:cNvGrpSpPr/>
          <p:nvPr/>
        </p:nvGrpSpPr>
        <p:grpSpPr>
          <a:xfrm>
            <a:off x="4373985" y="1450873"/>
            <a:ext cx="6805897" cy="3995625"/>
            <a:chOff x="2028600" y="623100"/>
            <a:chExt cx="3553375" cy="2086125"/>
          </a:xfrm>
        </p:grpSpPr>
        <p:sp>
          <p:nvSpPr>
            <p:cNvPr id="5374" name="Google Shape;5374;p42"/>
            <p:cNvSpPr/>
            <p:nvPr/>
          </p:nvSpPr>
          <p:spPr>
            <a:xfrm>
              <a:off x="2028600" y="623100"/>
              <a:ext cx="3553375" cy="2085075"/>
            </a:xfrm>
            <a:custGeom>
              <a:avLst/>
              <a:gdLst/>
              <a:ahLst/>
              <a:cxnLst/>
              <a:rect l="l" t="t" r="r" b="b"/>
              <a:pathLst>
                <a:path w="142135" h="83403" extrusionOk="0">
                  <a:moveTo>
                    <a:pt x="1" y="1"/>
                  </a:moveTo>
                  <a:lnTo>
                    <a:pt x="1" y="83402"/>
                  </a:lnTo>
                  <a:lnTo>
                    <a:pt x="142135" y="83402"/>
                  </a:lnTo>
                  <a:lnTo>
                    <a:pt x="142135" y="1"/>
                  </a:lnTo>
                  <a:close/>
                </a:path>
              </a:pathLst>
            </a:custGeom>
            <a:solidFill>
              <a:schemeClr val="lt1"/>
            </a:solidFill>
            <a:ln w="57150">
              <a:solidFill>
                <a:schemeClr val="tx1"/>
              </a:solid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5" name="Google Shape;5375;p42"/>
            <p:cNvSpPr/>
            <p:nvPr/>
          </p:nvSpPr>
          <p:spPr>
            <a:xfrm>
              <a:off x="2028600" y="816650"/>
              <a:ext cx="3553375" cy="25"/>
            </a:xfrm>
            <a:custGeom>
              <a:avLst/>
              <a:gdLst/>
              <a:ahLst/>
              <a:cxnLst/>
              <a:rect l="l" t="t" r="r" b="b"/>
              <a:pathLst>
                <a:path w="142135" h="1" fill="none" extrusionOk="0">
                  <a:moveTo>
                    <a:pt x="1" y="1"/>
                  </a:moveTo>
                  <a:lnTo>
                    <a:pt x="142135" y="1"/>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6" name="Google Shape;5376;p42"/>
            <p:cNvSpPr/>
            <p:nvPr/>
          </p:nvSpPr>
          <p:spPr>
            <a:xfrm>
              <a:off x="2028600" y="1006000"/>
              <a:ext cx="3553375" cy="25"/>
            </a:xfrm>
            <a:custGeom>
              <a:avLst/>
              <a:gdLst/>
              <a:ahLst/>
              <a:cxnLst/>
              <a:rect l="l" t="t" r="r" b="b"/>
              <a:pathLst>
                <a:path w="142135" h="1" fill="none" extrusionOk="0">
                  <a:moveTo>
                    <a:pt x="1" y="1"/>
                  </a:moveTo>
                  <a:lnTo>
                    <a:pt x="142135" y="1"/>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7" name="Google Shape;5377;p42"/>
            <p:cNvSpPr/>
            <p:nvPr/>
          </p:nvSpPr>
          <p:spPr>
            <a:xfrm>
              <a:off x="2028600" y="1193800"/>
              <a:ext cx="3553375" cy="25"/>
            </a:xfrm>
            <a:custGeom>
              <a:avLst/>
              <a:gdLst/>
              <a:ahLst/>
              <a:cxnLst/>
              <a:rect l="l" t="t" r="r" b="b"/>
              <a:pathLst>
                <a:path w="142135" h="1" fill="none" extrusionOk="0">
                  <a:moveTo>
                    <a:pt x="1" y="0"/>
                  </a:moveTo>
                  <a:lnTo>
                    <a:pt x="142135" y="0"/>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8" name="Google Shape;5378;p42"/>
            <p:cNvSpPr/>
            <p:nvPr/>
          </p:nvSpPr>
          <p:spPr>
            <a:xfrm>
              <a:off x="2028600" y="1383150"/>
              <a:ext cx="3553375" cy="25"/>
            </a:xfrm>
            <a:custGeom>
              <a:avLst/>
              <a:gdLst/>
              <a:ahLst/>
              <a:cxnLst/>
              <a:rect l="l" t="t" r="r" b="b"/>
              <a:pathLst>
                <a:path w="142135" h="1" fill="none" extrusionOk="0">
                  <a:moveTo>
                    <a:pt x="1" y="1"/>
                  </a:moveTo>
                  <a:lnTo>
                    <a:pt x="142135" y="1"/>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9" name="Google Shape;5379;p42"/>
            <p:cNvSpPr/>
            <p:nvPr/>
          </p:nvSpPr>
          <p:spPr>
            <a:xfrm>
              <a:off x="2028600" y="1571475"/>
              <a:ext cx="3553375" cy="25"/>
            </a:xfrm>
            <a:custGeom>
              <a:avLst/>
              <a:gdLst/>
              <a:ahLst/>
              <a:cxnLst/>
              <a:rect l="l" t="t" r="r" b="b"/>
              <a:pathLst>
                <a:path w="142135" h="1" fill="none" extrusionOk="0">
                  <a:moveTo>
                    <a:pt x="1" y="0"/>
                  </a:moveTo>
                  <a:lnTo>
                    <a:pt x="142135" y="0"/>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0" name="Google Shape;5380;p42"/>
            <p:cNvSpPr/>
            <p:nvPr/>
          </p:nvSpPr>
          <p:spPr>
            <a:xfrm>
              <a:off x="2028600" y="1760300"/>
              <a:ext cx="3553375" cy="25"/>
            </a:xfrm>
            <a:custGeom>
              <a:avLst/>
              <a:gdLst/>
              <a:ahLst/>
              <a:cxnLst/>
              <a:rect l="l" t="t" r="r" b="b"/>
              <a:pathLst>
                <a:path w="142135" h="1" fill="none" extrusionOk="0">
                  <a:moveTo>
                    <a:pt x="1" y="1"/>
                  </a:moveTo>
                  <a:lnTo>
                    <a:pt x="142135" y="1"/>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1" name="Google Shape;5381;p42"/>
            <p:cNvSpPr/>
            <p:nvPr/>
          </p:nvSpPr>
          <p:spPr>
            <a:xfrm>
              <a:off x="2028600" y="1949150"/>
              <a:ext cx="3553375" cy="25"/>
            </a:xfrm>
            <a:custGeom>
              <a:avLst/>
              <a:gdLst/>
              <a:ahLst/>
              <a:cxnLst/>
              <a:rect l="l" t="t" r="r" b="b"/>
              <a:pathLst>
                <a:path w="142135" h="1" fill="none" extrusionOk="0">
                  <a:moveTo>
                    <a:pt x="1" y="0"/>
                  </a:moveTo>
                  <a:lnTo>
                    <a:pt x="142135" y="0"/>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2" name="Google Shape;5382;p42"/>
            <p:cNvSpPr/>
            <p:nvPr/>
          </p:nvSpPr>
          <p:spPr>
            <a:xfrm>
              <a:off x="2028600" y="2137450"/>
              <a:ext cx="3553375" cy="25"/>
            </a:xfrm>
            <a:custGeom>
              <a:avLst/>
              <a:gdLst/>
              <a:ahLst/>
              <a:cxnLst/>
              <a:rect l="l" t="t" r="r" b="b"/>
              <a:pathLst>
                <a:path w="142135" h="1" fill="none" extrusionOk="0">
                  <a:moveTo>
                    <a:pt x="1" y="1"/>
                  </a:moveTo>
                  <a:lnTo>
                    <a:pt x="142135" y="1"/>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3" name="Google Shape;5383;p42"/>
            <p:cNvSpPr/>
            <p:nvPr/>
          </p:nvSpPr>
          <p:spPr>
            <a:xfrm>
              <a:off x="2028600" y="2326300"/>
              <a:ext cx="3553375" cy="25"/>
            </a:xfrm>
            <a:custGeom>
              <a:avLst/>
              <a:gdLst/>
              <a:ahLst/>
              <a:cxnLst/>
              <a:rect l="l" t="t" r="r" b="b"/>
              <a:pathLst>
                <a:path w="142135" h="1" fill="none" extrusionOk="0">
                  <a:moveTo>
                    <a:pt x="1" y="0"/>
                  </a:moveTo>
                  <a:lnTo>
                    <a:pt x="142135" y="0"/>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4" name="Google Shape;5384;p42"/>
            <p:cNvSpPr/>
            <p:nvPr/>
          </p:nvSpPr>
          <p:spPr>
            <a:xfrm>
              <a:off x="2028600" y="2515125"/>
              <a:ext cx="3553375" cy="25"/>
            </a:xfrm>
            <a:custGeom>
              <a:avLst/>
              <a:gdLst/>
              <a:ahLst/>
              <a:cxnLst/>
              <a:rect l="l" t="t" r="r" b="b"/>
              <a:pathLst>
                <a:path w="142135" h="1" fill="none" extrusionOk="0">
                  <a:moveTo>
                    <a:pt x="1" y="0"/>
                  </a:moveTo>
                  <a:lnTo>
                    <a:pt x="142135" y="0"/>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5" name="Google Shape;5385;p42"/>
            <p:cNvSpPr/>
            <p:nvPr/>
          </p:nvSpPr>
          <p:spPr>
            <a:xfrm>
              <a:off x="2656300" y="623100"/>
              <a:ext cx="25" cy="2086125"/>
            </a:xfrm>
            <a:custGeom>
              <a:avLst/>
              <a:gdLst/>
              <a:ahLst/>
              <a:cxnLst/>
              <a:rect l="l" t="t" r="r" b="b"/>
              <a:pathLst>
                <a:path w="1" h="83445" fill="none" extrusionOk="0">
                  <a:moveTo>
                    <a:pt x="1" y="1"/>
                  </a:moveTo>
                  <a:lnTo>
                    <a:pt x="1" y="83444"/>
                  </a:lnTo>
                </a:path>
              </a:pathLst>
            </a:custGeom>
            <a:noFill/>
            <a:ln w="57150" cap="flat" cmpd="sng">
              <a:solidFill>
                <a:srgbClr val="FF0000"/>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386" name="Google Shape;5386;p42"/>
          <p:cNvSpPr txBox="1">
            <a:spLocks noGrp="1"/>
          </p:cNvSpPr>
          <p:nvPr>
            <p:ph type="title"/>
          </p:nvPr>
        </p:nvSpPr>
        <p:spPr>
          <a:xfrm>
            <a:off x="5874317" y="1540086"/>
            <a:ext cx="2284201" cy="698807"/>
          </a:xfrm>
          <a:prstGeom prst="rect">
            <a:avLst/>
          </a:prstGeom>
        </p:spPr>
        <p:txBody>
          <a:bodyPr spcFirstLastPara="1" wrap="square" lIns="121900" tIns="121900" rIns="121900" bIns="121900" anchor="t" anchorCtr="0">
            <a:noAutofit/>
          </a:bodyPr>
          <a:lstStyle/>
          <a:p>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endParaRPr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387" name="Google Shape;5387;p42"/>
              <p:cNvSpPr txBox="1">
                <a:spLocks noGrp="1"/>
              </p:cNvSpPr>
              <p:nvPr>
                <p:ph type="subTitle" idx="1"/>
              </p:nvPr>
            </p:nvSpPr>
            <p:spPr>
              <a:xfrm>
                <a:off x="5936082" y="2652485"/>
                <a:ext cx="4701065" cy="2300264"/>
              </a:xfrm>
              <a:prstGeom prst="rect">
                <a:avLst/>
              </a:prstGeom>
            </p:spPr>
            <p:txBody>
              <a:bodyPr spcFirstLastPara="1" wrap="square" lIns="120000" tIns="121900" rIns="121900" bIns="121900" anchor="ctr" anchorCtr="0">
                <a:noAutofit/>
              </a:bodyPr>
              <a:lstStyle/>
              <a:p>
                <a:pPr marL="0" indent="0"/>
                <a:r>
                  <a:rPr lang="en" sz="2400" dirty="0">
                    <a:latin typeface="Times New Roman" panose="02020603050405020304" pitchFamily="18" charset="0"/>
                    <a:cs typeface="Times New Roman" panose="02020603050405020304" pitchFamily="18" charset="0"/>
                  </a:rPr>
                  <a:t>a) Tập hợp </a:t>
                </a:r>
                <a14:m>
                  <m:oMath xmlns:m="http://schemas.openxmlformats.org/officeDocument/2006/math">
                    <m:r>
                      <a:rPr lang="en-US" sz="2400" i="1">
                        <a:latin typeface="Cambria Math" panose="02040503050406030204" pitchFamily="18" charset="0"/>
                      </a:rPr>
                      <m:t>𝑀</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rPr>
                      <m:t>3</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rPr>
                      <m:t>8 </m:t>
                    </m:r>
                  </m:oMath>
                </a14:m>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endParaRPr lang="en-US" sz="2400" i="1" dirty="0">
                  <a:latin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𝑀</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m:t>
                          </m:r>
                        </m:e>
                      </m:d>
                      <m:r>
                        <a:rPr lang="en-US" sz="2400" i="1">
                          <a:latin typeface="Cambria Math" panose="02040503050406030204" pitchFamily="18" charset="0"/>
                        </a:rPr>
                        <m:t>.</m:t>
                      </m:r>
                    </m:oMath>
                  </m:oMathPara>
                </a14:m>
                <a:endParaRPr lang="en-US" sz="2400" dirty="0">
                  <a:latin typeface="Times New Roman" panose="02020603050405020304" pitchFamily="18" charset="0"/>
                  <a:cs typeface="Times New Roman" panose="02020603050405020304" pitchFamily="18" charset="0"/>
                </a:endParaRPr>
              </a:p>
              <a:p>
                <a:pPr marL="0" indent="0"/>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rPr>
                      <m:t>4</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rPr>
                      <m:t>𝑀</m:t>
                    </m:r>
                  </m:oMath>
                </a14:m>
                <a:endParaRPr lang="en-US" sz="2400" dirty="0">
                  <a:latin typeface="Times New Roman" panose="02020603050405020304" pitchFamily="18" charset="0"/>
                  <a:cs typeface="Times New Roman" panose="02020603050405020304" pitchFamily="18" charset="0"/>
                </a:endParaRPr>
              </a:p>
              <a:p>
                <a:pPr marL="0" indent="0"/>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rPr>
                      <m:t>8</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rPr>
                      <m:t>𝑀</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5387" name="Google Shape;5387;p42"/>
              <p:cNvSpPr txBox="1">
                <a:spLocks noGrp="1" noRot="1" noChangeAspect="1" noMove="1" noResize="1" noEditPoints="1" noAdjustHandles="1" noChangeArrowheads="1" noChangeShapeType="1" noTextEdit="1"/>
              </p:cNvSpPr>
              <p:nvPr>
                <p:ph type="subTitle" idx="1"/>
              </p:nvPr>
            </p:nvSpPr>
            <p:spPr>
              <a:xfrm>
                <a:off x="5936082" y="2652485"/>
                <a:ext cx="4701065" cy="2300264"/>
              </a:xfrm>
              <a:prstGeom prst="rect">
                <a:avLst/>
              </a:prstGeom>
              <a:blipFill rotWithShape="0">
                <a:blip r:embed="rId4"/>
                <a:stretch>
                  <a:fillRect l="-1427" t="-9814" b="-13793"/>
                </a:stretch>
              </a:blipFill>
            </p:spPr>
            <p:txBody>
              <a:bodyPr/>
              <a:lstStyle/>
              <a:p>
                <a:r>
                  <a:rPr lang="en-US">
                    <a:noFill/>
                  </a:rPr>
                  <a:t> </a:t>
                </a:r>
              </a:p>
            </p:txBody>
          </p:sp>
        </mc:Fallback>
      </mc:AlternateContent>
      <p:grpSp>
        <p:nvGrpSpPr>
          <p:cNvPr id="5388" name="Google Shape;5388;p42"/>
          <p:cNvGrpSpPr/>
          <p:nvPr/>
        </p:nvGrpSpPr>
        <p:grpSpPr>
          <a:xfrm flipH="1">
            <a:off x="563349" y="1273401"/>
            <a:ext cx="4762307" cy="5371315"/>
            <a:chOff x="4512725" y="3207925"/>
            <a:chExt cx="1517625" cy="1711700"/>
          </a:xfrm>
          <a:solidFill>
            <a:schemeClr val="tx1">
              <a:lumMod val="20000"/>
              <a:lumOff val="80000"/>
            </a:schemeClr>
          </a:solidFill>
        </p:grpSpPr>
        <p:sp>
          <p:nvSpPr>
            <p:cNvPr id="5389" name="Google Shape;5389;p42"/>
            <p:cNvSpPr/>
            <p:nvPr/>
          </p:nvSpPr>
          <p:spPr>
            <a:xfrm>
              <a:off x="4545375" y="3240550"/>
              <a:ext cx="1484975" cy="1679075"/>
            </a:xfrm>
            <a:custGeom>
              <a:avLst/>
              <a:gdLst/>
              <a:ahLst/>
              <a:cxnLst/>
              <a:rect l="l" t="t" r="r" b="b"/>
              <a:pathLst>
                <a:path w="59399" h="67163" extrusionOk="0">
                  <a:moveTo>
                    <a:pt x="46097" y="1"/>
                  </a:moveTo>
                  <a:cubicBezTo>
                    <a:pt x="46081" y="1"/>
                    <a:pt x="46065" y="2"/>
                    <a:pt x="46048" y="5"/>
                  </a:cubicBezTo>
                  <a:lnTo>
                    <a:pt x="233" y="10642"/>
                  </a:lnTo>
                  <a:cubicBezTo>
                    <a:pt x="91" y="10668"/>
                    <a:pt x="0" y="10810"/>
                    <a:pt x="26" y="10965"/>
                  </a:cubicBezTo>
                  <a:lnTo>
                    <a:pt x="13027" y="66952"/>
                  </a:lnTo>
                  <a:cubicBezTo>
                    <a:pt x="13050" y="67078"/>
                    <a:pt x="13164" y="67163"/>
                    <a:pt x="13298" y="67163"/>
                  </a:cubicBezTo>
                  <a:cubicBezTo>
                    <a:pt x="13315" y="67163"/>
                    <a:pt x="13333" y="67162"/>
                    <a:pt x="13351" y="67159"/>
                  </a:cubicBezTo>
                  <a:lnTo>
                    <a:pt x="59153" y="56535"/>
                  </a:lnTo>
                  <a:cubicBezTo>
                    <a:pt x="59308" y="56496"/>
                    <a:pt x="59399" y="56341"/>
                    <a:pt x="59360" y="56199"/>
                  </a:cubicBezTo>
                  <a:lnTo>
                    <a:pt x="46371" y="212"/>
                  </a:lnTo>
                  <a:cubicBezTo>
                    <a:pt x="46337" y="86"/>
                    <a:pt x="46222" y="1"/>
                    <a:pt x="46097" y="1"/>
                  </a:cubicBezTo>
                  <a:close/>
                </a:path>
              </a:pathLst>
            </a:custGeom>
            <a:solidFill>
              <a:schemeClr val="tx1">
                <a:lumMod val="40000"/>
                <a:lumOff val="6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0" name="Google Shape;5390;p42"/>
            <p:cNvSpPr/>
            <p:nvPr/>
          </p:nvSpPr>
          <p:spPr>
            <a:xfrm>
              <a:off x="4512725" y="3207925"/>
              <a:ext cx="1484675" cy="1679075"/>
            </a:xfrm>
            <a:custGeom>
              <a:avLst/>
              <a:gdLst/>
              <a:ahLst/>
              <a:cxnLst/>
              <a:rect l="l" t="t" r="r" b="b"/>
              <a:pathLst>
                <a:path w="59387" h="67163" extrusionOk="0">
                  <a:moveTo>
                    <a:pt x="46098" y="1"/>
                  </a:moveTo>
                  <a:cubicBezTo>
                    <a:pt x="46082" y="1"/>
                    <a:pt x="46065" y="2"/>
                    <a:pt x="46049" y="5"/>
                  </a:cubicBezTo>
                  <a:lnTo>
                    <a:pt x="233" y="10642"/>
                  </a:lnTo>
                  <a:cubicBezTo>
                    <a:pt x="91" y="10667"/>
                    <a:pt x="1" y="10810"/>
                    <a:pt x="27" y="10965"/>
                  </a:cubicBezTo>
                  <a:lnTo>
                    <a:pt x="13028" y="66951"/>
                  </a:lnTo>
                  <a:cubicBezTo>
                    <a:pt x="13051" y="67077"/>
                    <a:pt x="13165" y="67163"/>
                    <a:pt x="13299" y="67163"/>
                  </a:cubicBezTo>
                  <a:cubicBezTo>
                    <a:pt x="13316" y="67163"/>
                    <a:pt x="13333" y="67161"/>
                    <a:pt x="13351" y="67158"/>
                  </a:cubicBezTo>
                  <a:lnTo>
                    <a:pt x="59154" y="56522"/>
                  </a:lnTo>
                  <a:cubicBezTo>
                    <a:pt x="59296" y="56483"/>
                    <a:pt x="59387" y="56341"/>
                    <a:pt x="59361" y="56199"/>
                  </a:cubicBezTo>
                  <a:lnTo>
                    <a:pt x="46372" y="212"/>
                  </a:lnTo>
                  <a:cubicBezTo>
                    <a:pt x="46338" y="86"/>
                    <a:pt x="46222" y="1"/>
                    <a:pt x="46098"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392" name="Google Shape;5392;p42"/>
          <p:cNvSpPr/>
          <p:nvPr/>
        </p:nvSpPr>
        <p:spPr>
          <a:xfrm rot="405371" flipH="1">
            <a:off x="4682509" y="1699620"/>
            <a:ext cx="355425" cy="958256"/>
          </a:xfrm>
          <a:custGeom>
            <a:avLst/>
            <a:gdLst/>
            <a:ahLst/>
            <a:cxnLst/>
            <a:rect l="l" t="t" r="r" b="b"/>
            <a:pathLst>
              <a:path w="7729" h="20838" extrusionOk="0">
                <a:moveTo>
                  <a:pt x="3567" y="1"/>
                </a:moveTo>
                <a:cubicBezTo>
                  <a:pt x="3458" y="1"/>
                  <a:pt x="3346" y="5"/>
                  <a:pt x="3231" y="13"/>
                </a:cubicBezTo>
                <a:cubicBezTo>
                  <a:pt x="3192" y="13"/>
                  <a:pt x="3167" y="26"/>
                  <a:pt x="3141" y="39"/>
                </a:cubicBezTo>
                <a:lnTo>
                  <a:pt x="3050" y="39"/>
                </a:lnTo>
                <a:cubicBezTo>
                  <a:pt x="621" y="387"/>
                  <a:pt x="0" y="2236"/>
                  <a:pt x="13" y="3179"/>
                </a:cubicBezTo>
                <a:lnTo>
                  <a:pt x="13" y="3231"/>
                </a:lnTo>
                <a:lnTo>
                  <a:pt x="866" y="11011"/>
                </a:lnTo>
                <a:lnTo>
                  <a:pt x="1706" y="18597"/>
                </a:lnTo>
                <a:lnTo>
                  <a:pt x="1706" y="18649"/>
                </a:lnTo>
                <a:cubicBezTo>
                  <a:pt x="1852" y="19440"/>
                  <a:pt x="2571" y="20837"/>
                  <a:pt x="4120" y="20837"/>
                </a:cubicBezTo>
                <a:cubicBezTo>
                  <a:pt x="4217" y="20837"/>
                  <a:pt x="4317" y="20832"/>
                  <a:pt x="4420" y="20820"/>
                </a:cubicBezTo>
                <a:cubicBezTo>
                  <a:pt x="6178" y="20626"/>
                  <a:pt x="6617" y="18972"/>
                  <a:pt x="6604" y="18119"/>
                </a:cubicBezTo>
                <a:lnTo>
                  <a:pt x="6604" y="18068"/>
                </a:lnTo>
                <a:lnTo>
                  <a:pt x="5377" y="6940"/>
                </a:lnTo>
                <a:lnTo>
                  <a:pt x="4252" y="7069"/>
                </a:lnTo>
                <a:lnTo>
                  <a:pt x="5467" y="18158"/>
                </a:lnTo>
                <a:cubicBezTo>
                  <a:pt x="5467" y="18378"/>
                  <a:pt x="5402" y="19567"/>
                  <a:pt x="4304" y="19683"/>
                </a:cubicBezTo>
                <a:cubicBezTo>
                  <a:pt x="4251" y="19689"/>
                  <a:pt x="4199" y="19691"/>
                  <a:pt x="4150" y="19691"/>
                </a:cubicBezTo>
                <a:cubicBezTo>
                  <a:pt x="3176" y="19691"/>
                  <a:pt x="2893" y="18651"/>
                  <a:pt x="2843" y="18442"/>
                </a:cubicBezTo>
                <a:lnTo>
                  <a:pt x="2003" y="10882"/>
                </a:lnTo>
                <a:lnTo>
                  <a:pt x="1163" y="3140"/>
                </a:lnTo>
                <a:cubicBezTo>
                  <a:pt x="1163" y="2882"/>
                  <a:pt x="1293" y="1408"/>
                  <a:pt x="3257" y="1150"/>
                </a:cubicBezTo>
                <a:cubicBezTo>
                  <a:pt x="3368" y="1141"/>
                  <a:pt x="3474" y="1136"/>
                  <a:pt x="3575" y="1136"/>
                </a:cubicBezTo>
                <a:cubicBezTo>
                  <a:pt x="5284" y="1136"/>
                  <a:pt x="5690" y="2404"/>
                  <a:pt x="5738" y="2636"/>
                </a:cubicBezTo>
                <a:lnTo>
                  <a:pt x="6617" y="10585"/>
                </a:lnTo>
                <a:lnTo>
                  <a:pt x="7729" y="10585"/>
                </a:lnTo>
                <a:lnTo>
                  <a:pt x="6876" y="2481"/>
                </a:lnTo>
                <a:lnTo>
                  <a:pt x="6863" y="2442"/>
                </a:lnTo>
                <a:cubicBezTo>
                  <a:pt x="6678" y="1556"/>
                  <a:pt x="5755" y="1"/>
                  <a:pt x="3567"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93" name="Google Shape;5393;p42"/>
          <p:cNvGrpSpPr/>
          <p:nvPr/>
        </p:nvGrpSpPr>
        <p:grpSpPr>
          <a:xfrm rot="2043811">
            <a:off x="2147068" y="5348545"/>
            <a:ext cx="680485" cy="595855"/>
            <a:chOff x="538275" y="3792225"/>
            <a:chExt cx="510375" cy="446900"/>
          </a:xfrm>
        </p:grpSpPr>
        <p:sp>
          <p:nvSpPr>
            <p:cNvPr id="5394" name="Google Shape;5394;p42"/>
            <p:cNvSpPr/>
            <p:nvPr/>
          </p:nvSpPr>
          <p:spPr>
            <a:xfrm flipH="1">
              <a:off x="538275" y="3792225"/>
              <a:ext cx="510375" cy="446900"/>
            </a:xfrm>
            <a:custGeom>
              <a:avLst/>
              <a:gdLst/>
              <a:ahLst/>
              <a:cxnLst/>
              <a:rect l="l" t="t" r="r" b="b"/>
              <a:pathLst>
                <a:path w="20415" h="17876" extrusionOk="0">
                  <a:moveTo>
                    <a:pt x="10193" y="0"/>
                  </a:moveTo>
                  <a:cubicBezTo>
                    <a:pt x="7149" y="0"/>
                    <a:pt x="4182" y="1555"/>
                    <a:pt x="2502" y="4384"/>
                  </a:cubicBezTo>
                  <a:cubicBezTo>
                    <a:pt x="0" y="8620"/>
                    <a:pt x="1368" y="14091"/>
                    <a:pt x="5604" y="16626"/>
                  </a:cubicBezTo>
                  <a:cubicBezTo>
                    <a:pt x="7048" y="17472"/>
                    <a:pt x="8628" y="17875"/>
                    <a:pt x="10186" y="17875"/>
                  </a:cubicBezTo>
                  <a:cubicBezTo>
                    <a:pt x="13237" y="17875"/>
                    <a:pt x="16202" y="16328"/>
                    <a:pt x="17880" y="13524"/>
                  </a:cubicBezTo>
                  <a:cubicBezTo>
                    <a:pt x="20415" y="9254"/>
                    <a:pt x="19014" y="3783"/>
                    <a:pt x="14744" y="1248"/>
                  </a:cubicBezTo>
                  <a:cubicBezTo>
                    <a:pt x="13314" y="404"/>
                    <a:pt x="11744" y="0"/>
                    <a:pt x="101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5" name="Google Shape;5395;p42"/>
            <p:cNvSpPr/>
            <p:nvPr/>
          </p:nvSpPr>
          <p:spPr>
            <a:xfrm flipH="1">
              <a:off x="635950" y="3892625"/>
              <a:ext cx="318775" cy="257575"/>
            </a:xfrm>
            <a:custGeom>
              <a:avLst/>
              <a:gdLst/>
              <a:ahLst/>
              <a:cxnLst/>
              <a:rect l="l" t="t" r="r" b="b"/>
              <a:pathLst>
                <a:path w="12751" h="10303" extrusionOk="0">
                  <a:moveTo>
                    <a:pt x="1754" y="567"/>
                  </a:moveTo>
                  <a:cubicBezTo>
                    <a:pt x="1726" y="567"/>
                    <a:pt x="1703" y="599"/>
                    <a:pt x="1681" y="701"/>
                  </a:cubicBezTo>
                  <a:cubicBezTo>
                    <a:pt x="1755" y="685"/>
                    <a:pt x="1829" y="668"/>
                    <a:pt x="1903" y="653"/>
                  </a:cubicBezTo>
                  <a:lnTo>
                    <a:pt x="1903" y="653"/>
                  </a:lnTo>
                  <a:cubicBezTo>
                    <a:pt x="1836" y="623"/>
                    <a:pt x="1790" y="567"/>
                    <a:pt x="1754" y="567"/>
                  </a:cubicBezTo>
                  <a:close/>
                  <a:moveTo>
                    <a:pt x="5532" y="9569"/>
                  </a:moveTo>
                  <a:lnTo>
                    <a:pt x="5532" y="9569"/>
                  </a:lnTo>
                  <a:cubicBezTo>
                    <a:pt x="5416" y="9589"/>
                    <a:pt x="5300" y="9613"/>
                    <a:pt x="5183" y="9641"/>
                  </a:cubicBezTo>
                  <a:cubicBezTo>
                    <a:pt x="5182" y="9641"/>
                    <a:pt x="5181" y="9642"/>
                    <a:pt x="5180" y="9642"/>
                  </a:cubicBezTo>
                  <a:lnTo>
                    <a:pt x="5180" y="9642"/>
                  </a:lnTo>
                  <a:cubicBezTo>
                    <a:pt x="5118" y="9637"/>
                    <a:pt x="5057" y="9631"/>
                    <a:pt x="4995" y="9625"/>
                  </a:cubicBezTo>
                  <a:lnTo>
                    <a:pt x="4995" y="9625"/>
                  </a:lnTo>
                  <a:cubicBezTo>
                    <a:pt x="5169" y="9595"/>
                    <a:pt x="5350" y="9579"/>
                    <a:pt x="5532" y="9569"/>
                  </a:cubicBezTo>
                  <a:close/>
                  <a:moveTo>
                    <a:pt x="5950" y="1"/>
                  </a:moveTo>
                  <a:cubicBezTo>
                    <a:pt x="5672" y="112"/>
                    <a:pt x="5384" y="196"/>
                    <a:pt x="5092" y="267"/>
                  </a:cubicBezTo>
                  <a:lnTo>
                    <a:pt x="5092" y="267"/>
                  </a:lnTo>
                  <a:cubicBezTo>
                    <a:pt x="4005" y="289"/>
                    <a:pt x="2953" y="428"/>
                    <a:pt x="1903" y="653"/>
                  </a:cubicBezTo>
                  <a:lnTo>
                    <a:pt x="1903" y="653"/>
                  </a:lnTo>
                  <a:cubicBezTo>
                    <a:pt x="1926" y="663"/>
                    <a:pt x="1953" y="671"/>
                    <a:pt x="1983" y="671"/>
                  </a:cubicBezTo>
                  <a:cubicBezTo>
                    <a:pt x="1993" y="671"/>
                    <a:pt x="2003" y="670"/>
                    <a:pt x="2014" y="668"/>
                  </a:cubicBezTo>
                  <a:cubicBezTo>
                    <a:pt x="2943" y="482"/>
                    <a:pt x="3855" y="361"/>
                    <a:pt x="4773" y="338"/>
                  </a:cubicBezTo>
                  <a:lnTo>
                    <a:pt x="4773" y="338"/>
                  </a:lnTo>
                  <a:cubicBezTo>
                    <a:pt x="3591" y="590"/>
                    <a:pt x="2378" y="705"/>
                    <a:pt x="1480" y="1602"/>
                  </a:cubicBezTo>
                  <a:cubicBezTo>
                    <a:pt x="1428" y="1654"/>
                    <a:pt x="1409" y="1716"/>
                    <a:pt x="1413" y="1776"/>
                  </a:cubicBezTo>
                  <a:lnTo>
                    <a:pt x="1413" y="1776"/>
                  </a:lnTo>
                  <a:cubicBezTo>
                    <a:pt x="1380" y="1785"/>
                    <a:pt x="1347" y="1793"/>
                    <a:pt x="1314" y="1802"/>
                  </a:cubicBezTo>
                  <a:cubicBezTo>
                    <a:pt x="1414" y="1936"/>
                    <a:pt x="1447" y="2069"/>
                    <a:pt x="1514" y="2202"/>
                  </a:cubicBezTo>
                  <a:cubicBezTo>
                    <a:pt x="1591" y="2123"/>
                    <a:pt x="1671" y="2050"/>
                    <a:pt x="1754" y="1983"/>
                  </a:cubicBezTo>
                  <a:lnTo>
                    <a:pt x="1754" y="1983"/>
                  </a:lnTo>
                  <a:cubicBezTo>
                    <a:pt x="3086" y="1628"/>
                    <a:pt x="4432" y="1393"/>
                    <a:pt x="5774" y="1270"/>
                  </a:cubicBezTo>
                  <a:lnTo>
                    <a:pt x="5774" y="1270"/>
                  </a:lnTo>
                  <a:cubicBezTo>
                    <a:pt x="4976" y="1437"/>
                    <a:pt x="4179" y="1603"/>
                    <a:pt x="3382" y="1836"/>
                  </a:cubicBezTo>
                  <a:cubicBezTo>
                    <a:pt x="2281" y="2169"/>
                    <a:pt x="1113" y="2436"/>
                    <a:pt x="213" y="3237"/>
                  </a:cubicBezTo>
                  <a:cubicBezTo>
                    <a:pt x="159" y="3281"/>
                    <a:pt x="134" y="3336"/>
                    <a:pt x="132" y="3391"/>
                  </a:cubicBezTo>
                  <a:lnTo>
                    <a:pt x="132" y="3391"/>
                  </a:lnTo>
                  <a:cubicBezTo>
                    <a:pt x="114" y="3395"/>
                    <a:pt x="97" y="3399"/>
                    <a:pt x="79" y="3403"/>
                  </a:cubicBezTo>
                  <a:cubicBezTo>
                    <a:pt x="146" y="3537"/>
                    <a:pt x="246" y="3637"/>
                    <a:pt x="313" y="3804"/>
                  </a:cubicBezTo>
                  <a:cubicBezTo>
                    <a:pt x="367" y="3758"/>
                    <a:pt x="422" y="3713"/>
                    <a:pt x="479" y="3670"/>
                  </a:cubicBezTo>
                  <a:lnTo>
                    <a:pt x="479" y="3670"/>
                  </a:lnTo>
                  <a:cubicBezTo>
                    <a:pt x="479" y="3670"/>
                    <a:pt x="479" y="3670"/>
                    <a:pt x="480" y="3670"/>
                  </a:cubicBezTo>
                  <a:cubicBezTo>
                    <a:pt x="2689" y="3149"/>
                    <a:pt x="4916" y="2683"/>
                    <a:pt x="7176" y="2548"/>
                  </a:cubicBezTo>
                  <a:lnTo>
                    <a:pt x="7176" y="2548"/>
                  </a:lnTo>
                  <a:cubicBezTo>
                    <a:pt x="4816" y="2997"/>
                    <a:pt x="2422" y="3289"/>
                    <a:pt x="179" y="4171"/>
                  </a:cubicBezTo>
                  <a:cubicBezTo>
                    <a:pt x="121" y="4196"/>
                    <a:pt x="77" y="4243"/>
                    <a:pt x="50" y="4301"/>
                  </a:cubicBezTo>
                  <a:lnTo>
                    <a:pt x="50" y="4301"/>
                  </a:lnTo>
                  <a:cubicBezTo>
                    <a:pt x="37" y="4302"/>
                    <a:pt x="25" y="4303"/>
                    <a:pt x="13" y="4304"/>
                  </a:cubicBezTo>
                  <a:cubicBezTo>
                    <a:pt x="19" y="4320"/>
                    <a:pt x="25" y="4336"/>
                    <a:pt x="30" y="4353"/>
                  </a:cubicBezTo>
                  <a:lnTo>
                    <a:pt x="30" y="4353"/>
                  </a:lnTo>
                  <a:cubicBezTo>
                    <a:pt x="0" y="4454"/>
                    <a:pt x="15" y="4569"/>
                    <a:pt x="82" y="4640"/>
                  </a:cubicBezTo>
                  <a:lnTo>
                    <a:pt x="82" y="4640"/>
                  </a:lnTo>
                  <a:cubicBezTo>
                    <a:pt x="91" y="4722"/>
                    <a:pt x="99" y="4802"/>
                    <a:pt x="113" y="4871"/>
                  </a:cubicBezTo>
                  <a:cubicBezTo>
                    <a:pt x="286" y="4799"/>
                    <a:pt x="459" y="4731"/>
                    <a:pt x="634" y="4667"/>
                  </a:cubicBezTo>
                  <a:lnTo>
                    <a:pt x="634" y="4667"/>
                  </a:lnTo>
                  <a:cubicBezTo>
                    <a:pt x="2046" y="4490"/>
                    <a:pt x="3433" y="4014"/>
                    <a:pt x="4849" y="3737"/>
                  </a:cubicBezTo>
                  <a:cubicBezTo>
                    <a:pt x="6028" y="3517"/>
                    <a:pt x="7218" y="3369"/>
                    <a:pt x="8406" y="3357"/>
                  </a:cubicBezTo>
                  <a:lnTo>
                    <a:pt x="8406" y="3357"/>
                  </a:lnTo>
                  <a:cubicBezTo>
                    <a:pt x="7035" y="3563"/>
                    <a:pt x="5669" y="3787"/>
                    <a:pt x="4316" y="4104"/>
                  </a:cubicBezTo>
                  <a:cubicBezTo>
                    <a:pt x="3282" y="4371"/>
                    <a:pt x="2214" y="4571"/>
                    <a:pt x="1280" y="4938"/>
                  </a:cubicBezTo>
                  <a:cubicBezTo>
                    <a:pt x="847" y="5105"/>
                    <a:pt x="513" y="5238"/>
                    <a:pt x="546" y="5738"/>
                  </a:cubicBezTo>
                  <a:cubicBezTo>
                    <a:pt x="546" y="5810"/>
                    <a:pt x="585" y="5891"/>
                    <a:pt x="646" y="5951"/>
                  </a:cubicBezTo>
                  <a:lnTo>
                    <a:pt x="646" y="5951"/>
                  </a:lnTo>
                  <a:cubicBezTo>
                    <a:pt x="487" y="6094"/>
                    <a:pt x="477" y="6392"/>
                    <a:pt x="657" y="6499"/>
                  </a:cubicBezTo>
                  <a:lnTo>
                    <a:pt x="657" y="6499"/>
                  </a:lnTo>
                  <a:cubicBezTo>
                    <a:pt x="663" y="6566"/>
                    <a:pt x="670" y="6634"/>
                    <a:pt x="680" y="6706"/>
                  </a:cubicBezTo>
                  <a:cubicBezTo>
                    <a:pt x="871" y="6633"/>
                    <a:pt x="1063" y="6565"/>
                    <a:pt x="1257" y="6502"/>
                  </a:cubicBezTo>
                  <a:lnTo>
                    <a:pt x="1257" y="6502"/>
                  </a:lnTo>
                  <a:cubicBezTo>
                    <a:pt x="3934" y="6235"/>
                    <a:pt x="6539" y="5222"/>
                    <a:pt x="9193" y="5222"/>
                  </a:cubicBezTo>
                  <a:cubicBezTo>
                    <a:pt x="9349" y="5222"/>
                    <a:pt x="9505" y="5226"/>
                    <a:pt x="9662" y="5233"/>
                  </a:cubicBezTo>
                  <a:lnTo>
                    <a:pt x="9662" y="5233"/>
                  </a:lnTo>
                  <a:cubicBezTo>
                    <a:pt x="8314" y="5492"/>
                    <a:pt x="6974" y="5748"/>
                    <a:pt x="5617" y="6039"/>
                  </a:cubicBezTo>
                  <a:cubicBezTo>
                    <a:pt x="4216" y="6305"/>
                    <a:pt x="2348" y="6305"/>
                    <a:pt x="1280" y="7273"/>
                  </a:cubicBezTo>
                  <a:cubicBezTo>
                    <a:pt x="1035" y="7457"/>
                    <a:pt x="1268" y="7781"/>
                    <a:pt x="1489" y="7781"/>
                  </a:cubicBezTo>
                  <a:cubicBezTo>
                    <a:pt x="1500" y="7781"/>
                    <a:pt x="1510" y="7780"/>
                    <a:pt x="1521" y="7779"/>
                  </a:cubicBezTo>
                  <a:lnTo>
                    <a:pt x="1521" y="7779"/>
                  </a:lnTo>
                  <a:cubicBezTo>
                    <a:pt x="1542" y="7810"/>
                    <a:pt x="1562" y="7842"/>
                    <a:pt x="1580" y="7873"/>
                  </a:cubicBezTo>
                  <a:cubicBezTo>
                    <a:pt x="1626" y="7827"/>
                    <a:pt x="1675" y="7785"/>
                    <a:pt x="1726" y="7745"/>
                  </a:cubicBezTo>
                  <a:lnTo>
                    <a:pt x="1726" y="7745"/>
                  </a:lnTo>
                  <a:cubicBezTo>
                    <a:pt x="3780" y="7418"/>
                    <a:pt x="5834" y="6984"/>
                    <a:pt x="7901" y="6766"/>
                  </a:cubicBezTo>
                  <a:lnTo>
                    <a:pt x="7901" y="6766"/>
                  </a:lnTo>
                  <a:cubicBezTo>
                    <a:pt x="7559" y="6820"/>
                    <a:pt x="7220" y="6878"/>
                    <a:pt x="6884" y="6939"/>
                  </a:cubicBezTo>
                  <a:cubicBezTo>
                    <a:pt x="5316" y="7206"/>
                    <a:pt x="3315" y="7273"/>
                    <a:pt x="1947" y="8240"/>
                  </a:cubicBezTo>
                  <a:cubicBezTo>
                    <a:pt x="1714" y="8374"/>
                    <a:pt x="1814" y="8740"/>
                    <a:pt x="2047" y="8740"/>
                  </a:cubicBezTo>
                  <a:cubicBezTo>
                    <a:pt x="2053" y="8740"/>
                    <a:pt x="2058" y="8740"/>
                    <a:pt x="2063" y="8740"/>
                  </a:cubicBezTo>
                  <a:lnTo>
                    <a:pt x="2063" y="8740"/>
                  </a:lnTo>
                  <a:lnTo>
                    <a:pt x="2081" y="8807"/>
                  </a:lnTo>
                  <a:cubicBezTo>
                    <a:pt x="2121" y="8782"/>
                    <a:pt x="2162" y="8758"/>
                    <a:pt x="2204" y="8735"/>
                  </a:cubicBezTo>
                  <a:lnTo>
                    <a:pt x="2204" y="8735"/>
                  </a:lnTo>
                  <a:cubicBezTo>
                    <a:pt x="2676" y="8714"/>
                    <a:pt x="3149" y="8657"/>
                    <a:pt x="3621" y="8582"/>
                  </a:cubicBezTo>
                  <a:lnTo>
                    <a:pt x="3621" y="8582"/>
                  </a:lnTo>
                  <a:cubicBezTo>
                    <a:pt x="3440" y="8641"/>
                    <a:pt x="3260" y="8704"/>
                    <a:pt x="3082" y="8774"/>
                  </a:cubicBezTo>
                  <a:cubicBezTo>
                    <a:pt x="2848" y="8874"/>
                    <a:pt x="2748" y="9107"/>
                    <a:pt x="2948" y="9274"/>
                  </a:cubicBezTo>
                  <a:cubicBezTo>
                    <a:pt x="3015" y="9337"/>
                    <a:pt x="3087" y="9386"/>
                    <a:pt x="3162" y="9424"/>
                  </a:cubicBezTo>
                  <a:lnTo>
                    <a:pt x="3162" y="9424"/>
                  </a:lnTo>
                  <a:lnTo>
                    <a:pt x="3148" y="9474"/>
                  </a:lnTo>
                  <a:cubicBezTo>
                    <a:pt x="3171" y="9466"/>
                    <a:pt x="3193" y="9457"/>
                    <a:pt x="3216" y="9449"/>
                  </a:cubicBezTo>
                  <a:lnTo>
                    <a:pt x="3216" y="9449"/>
                  </a:lnTo>
                  <a:cubicBezTo>
                    <a:pt x="3365" y="9512"/>
                    <a:pt x="3528" y="9535"/>
                    <a:pt x="3697" y="9535"/>
                  </a:cubicBezTo>
                  <a:cubicBezTo>
                    <a:pt x="3728" y="9535"/>
                    <a:pt x="3759" y="9534"/>
                    <a:pt x="3789" y="9533"/>
                  </a:cubicBezTo>
                  <a:lnTo>
                    <a:pt x="3789" y="9533"/>
                  </a:lnTo>
                  <a:cubicBezTo>
                    <a:pt x="3692" y="9655"/>
                    <a:pt x="3763" y="9944"/>
                    <a:pt x="3949" y="9975"/>
                  </a:cubicBezTo>
                  <a:cubicBezTo>
                    <a:pt x="4307" y="10024"/>
                    <a:pt x="4665" y="10068"/>
                    <a:pt x="5024" y="10105"/>
                  </a:cubicBezTo>
                  <a:lnTo>
                    <a:pt x="5024" y="10105"/>
                  </a:lnTo>
                  <a:cubicBezTo>
                    <a:pt x="5046" y="10146"/>
                    <a:pt x="5077" y="10182"/>
                    <a:pt x="5116" y="10208"/>
                  </a:cubicBezTo>
                  <a:cubicBezTo>
                    <a:pt x="5211" y="10255"/>
                    <a:pt x="5272" y="10303"/>
                    <a:pt x="5358" y="10303"/>
                  </a:cubicBezTo>
                  <a:cubicBezTo>
                    <a:pt x="5394" y="10303"/>
                    <a:pt x="5434" y="10294"/>
                    <a:pt x="5483" y="10275"/>
                  </a:cubicBezTo>
                  <a:cubicBezTo>
                    <a:pt x="5569" y="10267"/>
                    <a:pt x="5635" y="10228"/>
                    <a:pt x="5681" y="10174"/>
                  </a:cubicBezTo>
                  <a:lnTo>
                    <a:pt x="5681" y="10174"/>
                  </a:lnTo>
                  <a:cubicBezTo>
                    <a:pt x="5694" y="10172"/>
                    <a:pt x="5707" y="10170"/>
                    <a:pt x="5721" y="10168"/>
                  </a:cubicBezTo>
                  <a:lnTo>
                    <a:pt x="5721" y="10168"/>
                  </a:lnTo>
                  <a:cubicBezTo>
                    <a:pt x="6250" y="10209"/>
                    <a:pt x="6783" y="10234"/>
                    <a:pt x="7322" y="10240"/>
                  </a:cubicBezTo>
                  <a:lnTo>
                    <a:pt x="7322" y="10240"/>
                  </a:lnTo>
                  <a:cubicBezTo>
                    <a:pt x="7365" y="10251"/>
                    <a:pt x="7408" y="10262"/>
                    <a:pt x="7451" y="10275"/>
                  </a:cubicBezTo>
                  <a:cubicBezTo>
                    <a:pt x="7454" y="10264"/>
                    <a:pt x="7456" y="10253"/>
                    <a:pt x="7458" y="10241"/>
                  </a:cubicBezTo>
                  <a:lnTo>
                    <a:pt x="7458" y="10241"/>
                  </a:lnTo>
                  <a:cubicBezTo>
                    <a:pt x="7500" y="10241"/>
                    <a:pt x="7542" y="10242"/>
                    <a:pt x="7585" y="10242"/>
                  </a:cubicBezTo>
                  <a:cubicBezTo>
                    <a:pt x="7918" y="10242"/>
                    <a:pt x="7952" y="9775"/>
                    <a:pt x="7651" y="9708"/>
                  </a:cubicBezTo>
                  <a:cubicBezTo>
                    <a:pt x="7336" y="9607"/>
                    <a:pt x="7025" y="9544"/>
                    <a:pt x="6715" y="9516"/>
                  </a:cubicBezTo>
                  <a:lnTo>
                    <a:pt x="6715" y="9516"/>
                  </a:lnTo>
                  <a:cubicBezTo>
                    <a:pt x="6953" y="9499"/>
                    <a:pt x="7194" y="9491"/>
                    <a:pt x="7435" y="9491"/>
                  </a:cubicBezTo>
                  <a:cubicBezTo>
                    <a:pt x="7777" y="9491"/>
                    <a:pt x="8119" y="9508"/>
                    <a:pt x="8452" y="9541"/>
                  </a:cubicBezTo>
                  <a:cubicBezTo>
                    <a:pt x="8793" y="9541"/>
                    <a:pt x="8788" y="9052"/>
                    <a:pt x="8519" y="8982"/>
                  </a:cubicBezTo>
                  <a:lnTo>
                    <a:pt x="8519" y="8982"/>
                  </a:lnTo>
                  <a:lnTo>
                    <a:pt x="8519" y="8907"/>
                  </a:lnTo>
                  <a:cubicBezTo>
                    <a:pt x="7935" y="8889"/>
                    <a:pt x="7341" y="8861"/>
                    <a:pt x="6748" y="8861"/>
                  </a:cubicBezTo>
                  <a:cubicBezTo>
                    <a:pt x="6257" y="8861"/>
                    <a:pt x="5767" y="8880"/>
                    <a:pt x="5283" y="8941"/>
                  </a:cubicBezTo>
                  <a:cubicBezTo>
                    <a:pt x="5079" y="8963"/>
                    <a:pt x="4894" y="8990"/>
                    <a:pt x="4722" y="9031"/>
                  </a:cubicBezTo>
                  <a:lnTo>
                    <a:pt x="4722" y="9031"/>
                  </a:lnTo>
                  <a:cubicBezTo>
                    <a:pt x="4664" y="9037"/>
                    <a:pt x="4606" y="9044"/>
                    <a:pt x="4548" y="9050"/>
                  </a:cubicBezTo>
                  <a:lnTo>
                    <a:pt x="4548" y="9050"/>
                  </a:lnTo>
                  <a:cubicBezTo>
                    <a:pt x="6582" y="8571"/>
                    <a:pt x="8711" y="8569"/>
                    <a:pt x="10687" y="7973"/>
                  </a:cubicBezTo>
                  <a:cubicBezTo>
                    <a:pt x="10938" y="7910"/>
                    <a:pt x="10923" y="7523"/>
                    <a:pt x="10671" y="7477"/>
                  </a:cubicBezTo>
                  <a:lnTo>
                    <a:pt x="10671" y="7477"/>
                  </a:lnTo>
                  <a:cubicBezTo>
                    <a:pt x="10666" y="7442"/>
                    <a:pt x="10661" y="7408"/>
                    <a:pt x="10654" y="7373"/>
                  </a:cubicBezTo>
                  <a:cubicBezTo>
                    <a:pt x="10490" y="7410"/>
                    <a:pt x="10326" y="7444"/>
                    <a:pt x="10161" y="7476"/>
                  </a:cubicBezTo>
                  <a:lnTo>
                    <a:pt x="10161" y="7476"/>
                  </a:lnTo>
                  <a:cubicBezTo>
                    <a:pt x="8813" y="7494"/>
                    <a:pt x="7468" y="7593"/>
                    <a:pt x="6150" y="7773"/>
                  </a:cubicBezTo>
                  <a:cubicBezTo>
                    <a:pt x="5302" y="7877"/>
                    <a:pt x="4427" y="8083"/>
                    <a:pt x="3551" y="8209"/>
                  </a:cubicBezTo>
                  <a:lnTo>
                    <a:pt x="3551" y="8209"/>
                  </a:lnTo>
                  <a:cubicBezTo>
                    <a:pt x="4666" y="7910"/>
                    <a:pt x="5899" y="7821"/>
                    <a:pt x="6918" y="7640"/>
                  </a:cubicBezTo>
                  <a:cubicBezTo>
                    <a:pt x="8752" y="7373"/>
                    <a:pt x="10587" y="7139"/>
                    <a:pt x="12422" y="6939"/>
                  </a:cubicBezTo>
                  <a:cubicBezTo>
                    <a:pt x="12718" y="6910"/>
                    <a:pt x="12751" y="6539"/>
                    <a:pt x="12522" y="6432"/>
                  </a:cubicBezTo>
                  <a:lnTo>
                    <a:pt x="12522" y="6432"/>
                  </a:lnTo>
                  <a:lnTo>
                    <a:pt x="12522" y="6239"/>
                  </a:lnTo>
                  <a:cubicBezTo>
                    <a:pt x="12125" y="6267"/>
                    <a:pt x="11726" y="6300"/>
                    <a:pt x="11326" y="6337"/>
                  </a:cubicBezTo>
                  <a:lnTo>
                    <a:pt x="11326" y="6337"/>
                  </a:lnTo>
                  <a:cubicBezTo>
                    <a:pt x="11042" y="6327"/>
                    <a:pt x="10759" y="6322"/>
                    <a:pt x="10475" y="6322"/>
                  </a:cubicBezTo>
                  <a:cubicBezTo>
                    <a:pt x="9141" y="6322"/>
                    <a:pt x="7809" y="6431"/>
                    <a:pt x="6481" y="6592"/>
                  </a:cubicBezTo>
                  <a:lnTo>
                    <a:pt x="6481" y="6592"/>
                  </a:lnTo>
                  <a:lnTo>
                    <a:pt x="11154" y="5605"/>
                  </a:lnTo>
                  <a:cubicBezTo>
                    <a:pt x="11409" y="5573"/>
                    <a:pt x="11420" y="5175"/>
                    <a:pt x="11187" y="5111"/>
                  </a:cubicBezTo>
                  <a:lnTo>
                    <a:pt x="11187" y="5111"/>
                  </a:lnTo>
                  <a:lnTo>
                    <a:pt x="11187" y="4938"/>
                  </a:lnTo>
                  <a:cubicBezTo>
                    <a:pt x="11031" y="4969"/>
                    <a:pt x="10874" y="4999"/>
                    <a:pt x="10718" y="5029"/>
                  </a:cubicBezTo>
                  <a:lnTo>
                    <a:pt x="10718" y="5029"/>
                  </a:lnTo>
                  <a:cubicBezTo>
                    <a:pt x="10380" y="4980"/>
                    <a:pt x="10044" y="4948"/>
                    <a:pt x="9708" y="4932"/>
                  </a:cubicBezTo>
                  <a:lnTo>
                    <a:pt x="9708" y="4932"/>
                  </a:lnTo>
                  <a:lnTo>
                    <a:pt x="10921" y="4738"/>
                  </a:lnTo>
                  <a:cubicBezTo>
                    <a:pt x="11164" y="4713"/>
                    <a:pt x="11159" y="4457"/>
                    <a:pt x="11021" y="4308"/>
                  </a:cubicBezTo>
                  <a:lnTo>
                    <a:pt x="11021" y="4308"/>
                  </a:lnTo>
                  <a:lnTo>
                    <a:pt x="11021" y="4037"/>
                  </a:lnTo>
                  <a:cubicBezTo>
                    <a:pt x="10757" y="4071"/>
                    <a:pt x="10495" y="4107"/>
                    <a:pt x="10232" y="4144"/>
                  </a:cubicBezTo>
                  <a:lnTo>
                    <a:pt x="10232" y="4144"/>
                  </a:lnTo>
                  <a:cubicBezTo>
                    <a:pt x="9975" y="4125"/>
                    <a:pt x="9719" y="4116"/>
                    <a:pt x="9463" y="4116"/>
                  </a:cubicBezTo>
                  <a:cubicBezTo>
                    <a:pt x="6781" y="4116"/>
                    <a:pt x="4193" y="5074"/>
                    <a:pt x="1543" y="5507"/>
                  </a:cubicBezTo>
                  <a:lnTo>
                    <a:pt x="1543" y="5507"/>
                  </a:lnTo>
                  <a:cubicBezTo>
                    <a:pt x="2819" y="5062"/>
                    <a:pt x="5434" y="4612"/>
                    <a:pt x="5783" y="4537"/>
                  </a:cubicBezTo>
                  <a:cubicBezTo>
                    <a:pt x="7418" y="4204"/>
                    <a:pt x="9019" y="3970"/>
                    <a:pt x="10687" y="3737"/>
                  </a:cubicBezTo>
                  <a:cubicBezTo>
                    <a:pt x="10915" y="3708"/>
                    <a:pt x="10948" y="3364"/>
                    <a:pt x="10787" y="3243"/>
                  </a:cubicBezTo>
                  <a:lnTo>
                    <a:pt x="10787" y="3243"/>
                  </a:lnTo>
                  <a:lnTo>
                    <a:pt x="10787" y="3003"/>
                  </a:lnTo>
                  <a:cubicBezTo>
                    <a:pt x="10553" y="3039"/>
                    <a:pt x="10319" y="3074"/>
                    <a:pt x="10084" y="3109"/>
                  </a:cubicBezTo>
                  <a:lnTo>
                    <a:pt x="10084" y="3109"/>
                  </a:lnTo>
                  <a:cubicBezTo>
                    <a:pt x="9473" y="3028"/>
                    <a:pt x="8858" y="2990"/>
                    <a:pt x="8243" y="2990"/>
                  </a:cubicBezTo>
                  <a:cubicBezTo>
                    <a:pt x="8211" y="2990"/>
                    <a:pt x="8179" y="2990"/>
                    <a:pt x="8147" y="2991"/>
                  </a:cubicBezTo>
                  <a:lnTo>
                    <a:pt x="8148" y="2991"/>
                  </a:lnTo>
                  <a:cubicBezTo>
                    <a:pt x="8540" y="2904"/>
                    <a:pt x="8931" y="2809"/>
                    <a:pt x="9319" y="2703"/>
                  </a:cubicBezTo>
                  <a:cubicBezTo>
                    <a:pt x="9417" y="2670"/>
                    <a:pt x="9472" y="2606"/>
                    <a:pt x="9493" y="2535"/>
                  </a:cubicBezTo>
                  <a:lnTo>
                    <a:pt x="9493" y="2535"/>
                  </a:lnTo>
                  <a:cubicBezTo>
                    <a:pt x="9502" y="2535"/>
                    <a:pt x="9511" y="2536"/>
                    <a:pt x="9520" y="2536"/>
                  </a:cubicBezTo>
                  <a:cubicBezTo>
                    <a:pt x="9486" y="2369"/>
                    <a:pt x="9486" y="2202"/>
                    <a:pt x="9453" y="2036"/>
                  </a:cubicBezTo>
                  <a:cubicBezTo>
                    <a:pt x="9254" y="2090"/>
                    <a:pt x="9054" y="2141"/>
                    <a:pt x="8854" y="2190"/>
                  </a:cubicBezTo>
                  <a:lnTo>
                    <a:pt x="8854" y="2190"/>
                  </a:lnTo>
                  <a:cubicBezTo>
                    <a:pt x="8703" y="2186"/>
                    <a:pt x="8553" y="2185"/>
                    <a:pt x="8402" y="2185"/>
                  </a:cubicBezTo>
                  <a:cubicBezTo>
                    <a:pt x="6053" y="2185"/>
                    <a:pt x="3771" y="2585"/>
                    <a:pt x="1484" y="3086"/>
                  </a:cubicBezTo>
                  <a:lnTo>
                    <a:pt x="1484" y="3086"/>
                  </a:lnTo>
                  <a:cubicBezTo>
                    <a:pt x="2400" y="2676"/>
                    <a:pt x="3437" y="2464"/>
                    <a:pt x="4349" y="2236"/>
                  </a:cubicBezTo>
                  <a:cubicBezTo>
                    <a:pt x="5517" y="1936"/>
                    <a:pt x="6818" y="1902"/>
                    <a:pt x="7918" y="1369"/>
                  </a:cubicBezTo>
                  <a:cubicBezTo>
                    <a:pt x="7995" y="1317"/>
                    <a:pt x="8023" y="1242"/>
                    <a:pt x="8017" y="1168"/>
                  </a:cubicBezTo>
                  <a:lnTo>
                    <a:pt x="8016" y="1168"/>
                  </a:lnTo>
                  <a:cubicBezTo>
                    <a:pt x="8017" y="1168"/>
                    <a:pt x="8018" y="1168"/>
                    <a:pt x="8018" y="1168"/>
                  </a:cubicBezTo>
                  <a:cubicBezTo>
                    <a:pt x="8017" y="1164"/>
                    <a:pt x="8016" y="1159"/>
                    <a:pt x="8015" y="1155"/>
                  </a:cubicBezTo>
                  <a:lnTo>
                    <a:pt x="8015" y="1155"/>
                  </a:lnTo>
                  <a:cubicBezTo>
                    <a:pt x="8013" y="1138"/>
                    <a:pt x="8009" y="1121"/>
                    <a:pt x="8003" y="1105"/>
                  </a:cubicBezTo>
                  <a:lnTo>
                    <a:pt x="8003" y="1105"/>
                  </a:lnTo>
                  <a:cubicBezTo>
                    <a:pt x="7974" y="985"/>
                    <a:pt x="7942" y="848"/>
                    <a:pt x="7885" y="735"/>
                  </a:cubicBezTo>
                  <a:cubicBezTo>
                    <a:pt x="7738" y="816"/>
                    <a:pt x="7587" y="882"/>
                    <a:pt x="7435" y="937"/>
                  </a:cubicBezTo>
                  <a:lnTo>
                    <a:pt x="7435" y="937"/>
                  </a:lnTo>
                  <a:cubicBezTo>
                    <a:pt x="5801" y="961"/>
                    <a:pt x="4203" y="1150"/>
                    <a:pt x="2613" y="1490"/>
                  </a:cubicBezTo>
                  <a:lnTo>
                    <a:pt x="2613" y="1490"/>
                  </a:lnTo>
                  <a:cubicBezTo>
                    <a:pt x="3633" y="1084"/>
                    <a:pt x="4836" y="1065"/>
                    <a:pt x="5817" y="635"/>
                  </a:cubicBezTo>
                  <a:cubicBezTo>
                    <a:pt x="5944" y="592"/>
                    <a:pt x="5950" y="455"/>
                    <a:pt x="5895" y="361"/>
                  </a:cubicBezTo>
                  <a:lnTo>
                    <a:pt x="5895" y="361"/>
                  </a:lnTo>
                  <a:cubicBezTo>
                    <a:pt x="5924" y="363"/>
                    <a:pt x="5954" y="366"/>
                    <a:pt x="5984" y="368"/>
                  </a:cubicBezTo>
                  <a:cubicBezTo>
                    <a:pt x="5984" y="234"/>
                    <a:pt x="5950" y="101"/>
                    <a:pt x="595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6" name="Google Shape;5396;p42"/>
            <p:cNvSpPr/>
            <p:nvPr/>
          </p:nvSpPr>
          <p:spPr>
            <a:xfrm flipH="1">
              <a:off x="635000" y="3859500"/>
              <a:ext cx="313575" cy="292850"/>
            </a:xfrm>
            <a:custGeom>
              <a:avLst/>
              <a:gdLst/>
              <a:ahLst/>
              <a:cxnLst/>
              <a:rect l="l" t="t" r="r" b="b"/>
              <a:pathLst>
                <a:path w="12543" h="11714" extrusionOk="0">
                  <a:moveTo>
                    <a:pt x="3450" y="754"/>
                  </a:moveTo>
                  <a:cubicBezTo>
                    <a:pt x="3771" y="754"/>
                    <a:pt x="4061" y="876"/>
                    <a:pt x="4270" y="1026"/>
                  </a:cubicBezTo>
                  <a:cubicBezTo>
                    <a:pt x="4537" y="1192"/>
                    <a:pt x="4737" y="1359"/>
                    <a:pt x="4904" y="1559"/>
                  </a:cubicBezTo>
                  <a:cubicBezTo>
                    <a:pt x="5604" y="2360"/>
                    <a:pt x="6071" y="3661"/>
                    <a:pt x="5904" y="4495"/>
                  </a:cubicBezTo>
                  <a:lnTo>
                    <a:pt x="5904" y="4562"/>
                  </a:lnTo>
                  <a:cubicBezTo>
                    <a:pt x="5871" y="4762"/>
                    <a:pt x="5971" y="5029"/>
                    <a:pt x="6171" y="5095"/>
                  </a:cubicBezTo>
                  <a:cubicBezTo>
                    <a:pt x="6237" y="5135"/>
                    <a:pt x="6308" y="5153"/>
                    <a:pt x="6378" y="5153"/>
                  </a:cubicBezTo>
                  <a:cubicBezTo>
                    <a:pt x="6486" y="5153"/>
                    <a:pt x="6591" y="5109"/>
                    <a:pt x="6672" y="5029"/>
                  </a:cubicBezTo>
                  <a:lnTo>
                    <a:pt x="6705" y="4995"/>
                  </a:lnTo>
                  <a:lnTo>
                    <a:pt x="6738" y="5029"/>
                  </a:lnTo>
                  <a:lnTo>
                    <a:pt x="6738" y="4928"/>
                  </a:lnTo>
                  <a:cubicBezTo>
                    <a:pt x="7239" y="4395"/>
                    <a:pt x="7906" y="3994"/>
                    <a:pt x="8540" y="3861"/>
                  </a:cubicBezTo>
                  <a:cubicBezTo>
                    <a:pt x="8721" y="3816"/>
                    <a:pt x="8937" y="3782"/>
                    <a:pt x="9170" y="3782"/>
                  </a:cubicBezTo>
                  <a:cubicBezTo>
                    <a:pt x="9625" y="3782"/>
                    <a:pt x="10145" y="3910"/>
                    <a:pt x="10608" y="4328"/>
                  </a:cubicBezTo>
                  <a:cubicBezTo>
                    <a:pt x="11575" y="5162"/>
                    <a:pt x="11508" y="6730"/>
                    <a:pt x="10875" y="7764"/>
                  </a:cubicBezTo>
                  <a:cubicBezTo>
                    <a:pt x="9674" y="9732"/>
                    <a:pt x="7105" y="10099"/>
                    <a:pt x="4904" y="10432"/>
                  </a:cubicBezTo>
                  <a:cubicBezTo>
                    <a:pt x="4437" y="10532"/>
                    <a:pt x="4036" y="10566"/>
                    <a:pt x="3603" y="10666"/>
                  </a:cubicBezTo>
                  <a:cubicBezTo>
                    <a:pt x="3703" y="10032"/>
                    <a:pt x="3436" y="9332"/>
                    <a:pt x="2902" y="8498"/>
                  </a:cubicBezTo>
                  <a:cubicBezTo>
                    <a:pt x="2735" y="8264"/>
                    <a:pt x="2602" y="8031"/>
                    <a:pt x="2435" y="7831"/>
                  </a:cubicBezTo>
                  <a:cubicBezTo>
                    <a:pt x="1735" y="6830"/>
                    <a:pt x="1101" y="5996"/>
                    <a:pt x="1201" y="4628"/>
                  </a:cubicBezTo>
                  <a:cubicBezTo>
                    <a:pt x="1268" y="3361"/>
                    <a:pt x="1968" y="926"/>
                    <a:pt x="3336" y="759"/>
                  </a:cubicBezTo>
                  <a:cubicBezTo>
                    <a:pt x="3374" y="755"/>
                    <a:pt x="3412" y="754"/>
                    <a:pt x="3450" y="754"/>
                  </a:cubicBezTo>
                  <a:close/>
                  <a:moveTo>
                    <a:pt x="3378" y="1"/>
                  </a:moveTo>
                  <a:cubicBezTo>
                    <a:pt x="2551" y="1"/>
                    <a:pt x="1823" y="508"/>
                    <a:pt x="1268" y="1493"/>
                  </a:cubicBezTo>
                  <a:cubicBezTo>
                    <a:pt x="667" y="2660"/>
                    <a:pt x="0" y="4361"/>
                    <a:pt x="400" y="6063"/>
                  </a:cubicBezTo>
                  <a:cubicBezTo>
                    <a:pt x="601" y="6897"/>
                    <a:pt x="1101" y="7564"/>
                    <a:pt x="1568" y="8197"/>
                  </a:cubicBezTo>
                  <a:cubicBezTo>
                    <a:pt x="2335" y="9098"/>
                    <a:pt x="2836" y="9865"/>
                    <a:pt x="2936" y="10999"/>
                  </a:cubicBezTo>
                  <a:cubicBezTo>
                    <a:pt x="2902" y="11066"/>
                    <a:pt x="2869" y="11200"/>
                    <a:pt x="2902" y="11333"/>
                  </a:cubicBezTo>
                  <a:cubicBezTo>
                    <a:pt x="2936" y="11433"/>
                    <a:pt x="3036" y="11567"/>
                    <a:pt x="3169" y="11667"/>
                  </a:cubicBezTo>
                  <a:cubicBezTo>
                    <a:pt x="3216" y="11690"/>
                    <a:pt x="3297" y="11714"/>
                    <a:pt x="3387" y="11714"/>
                  </a:cubicBezTo>
                  <a:cubicBezTo>
                    <a:pt x="3425" y="11714"/>
                    <a:pt x="3464" y="11710"/>
                    <a:pt x="3503" y="11700"/>
                  </a:cubicBezTo>
                  <a:cubicBezTo>
                    <a:pt x="3903" y="11600"/>
                    <a:pt x="4403" y="11533"/>
                    <a:pt x="4904" y="11433"/>
                  </a:cubicBezTo>
                  <a:cubicBezTo>
                    <a:pt x="8006" y="10899"/>
                    <a:pt x="11842" y="10232"/>
                    <a:pt x="12342" y="6663"/>
                  </a:cubicBezTo>
                  <a:cubicBezTo>
                    <a:pt x="12543" y="5095"/>
                    <a:pt x="11842" y="3694"/>
                    <a:pt x="10541" y="3094"/>
                  </a:cubicBezTo>
                  <a:cubicBezTo>
                    <a:pt x="10101" y="2898"/>
                    <a:pt x="9633" y="2801"/>
                    <a:pt x="9164" y="2801"/>
                  </a:cubicBezTo>
                  <a:cubicBezTo>
                    <a:pt x="8353" y="2801"/>
                    <a:pt x="7536" y="3090"/>
                    <a:pt x="6838" y="3661"/>
                  </a:cubicBezTo>
                  <a:cubicBezTo>
                    <a:pt x="6572" y="2093"/>
                    <a:pt x="5404" y="592"/>
                    <a:pt x="4203" y="158"/>
                  </a:cubicBezTo>
                  <a:cubicBezTo>
                    <a:pt x="3920" y="53"/>
                    <a:pt x="3644" y="1"/>
                    <a:pt x="337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397" name="Google Shape;5397;p42"/>
          <p:cNvSpPr/>
          <p:nvPr/>
        </p:nvSpPr>
        <p:spPr>
          <a:xfrm>
            <a:off x="5958764" y="2222859"/>
            <a:ext cx="1893243" cy="147300"/>
          </a:xfrm>
          <a:custGeom>
            <a:avLst/>
            <a:gdLst/>
            <a:ahLst/>
            <a:cxnLst/>
            <a:rect l="l" t="t" r="r" b="b"/>
            <a:pathLst>
              <a:path w="18381" h="1643" extrusionOk="0">
                <a:moveTo>
                  <a:pt x="18340" y="809"/>
                </a:moveTo>
                <a:cubicBezTo>
                  <a:pt x="18346" y="811"/>
                  <a:pt x="18353" y="813"/>
                  <a:pt x="18359" y="813"/>
                </a:cubicBezTo>
                <a:cubicBezTo>
                  <a:pt x="18366" y="813"/>
                  <a:pt x="18373" y="812"/>
                  <a:pt x="18381" y="809"/>
                </a:cubicBezTo>
                <a:close/>
                <a:moveTo>
                  <a:pt x="14593" y="0"/>
                </a:moveTo>
                <a:cubicBezTo>
                  <a:pt x="12817" y="0"/>
                  <a:pt x="11052" y="40"/>
                  <a:pt x="9274" y="142"/>
                </a:cubicBezTo>
                <a:cubicBezTo>
                  <a:pt x="6305" y="209"/>
                  <a:pt x="3337" y="409"/>
                  <a:pt x="435" y="742"/>
                </a:cubicBezTo>
                <a:lnTo>
                  <a:pt x="368" y="742"/>
                </a:lnTo>
                <a:cubicBezTo>
                  <a:pt x="301" y="742"/>
                  <a:pt x="268" y="842"/>
                  <a:pt x="168" y="842"/>
                </a:cubicBezTo>
                <a:cubicBezTo>
                  <a:pt x="368" y="842"/>
                  <a:pt x="601" y="809"/>
                  <a:pt x="801" y="809"/>
                </a:cubicBezTo>
                <a:lnTo>
                  <a:pt x="801" y="809"/>
                </a:lnTo>
                <a:cubicBezTo>
                  <a:pt x="601" y="809"/>
                  <a:pt x="434" y="842"/>
                  <a:pt x="201" y="842"/>
                </a:cubicBezTo>
                <a:cubicBezTo>
                  <a:pt x="168" y="842"/>
                  <a:pt x="134" y="909"/>
                  <a:pt x="134" y="976"/>
                </a:cubicBezTo>
                <a:lnTo>
                  <a:pt x="34" y="976"/>
                </a:lnTo>
                <a:cubicBezTo>
                  <a:pt x="34" y="976"/>
                  <a:pt x="34" y="1076"/>
                  <a:pt x="1" y="1176"/>
                </a:cubicBezTo>
                <a:lnTo>
                  <a:pt x="1" y="1209"/>
                </a:lnTo>
                <a:lnTo>
                  <a:pt x="34" y="1209"/>
                </a:lnTo>
                <a:cubicBezTo>
                  <a:pt x="34" y="1276"/>
                  <a:pt x="101" y="1443"/>
                  <a:pt x="134" y="1443"/>
                </a:cubicBezTo>
                <a:cubicBezTo>
                  <a:pt x="334" y="1443"/>
                  <a:pt x="535" y="1376"/>
                  <a:pt x="768" y="1376"/>
                </a:cubicBezTo>
                <a:cubicBezTo>
                  <a:pt x="768" y="1443"/>
                  <a:pt x="701" y="1476"/>
                  <a:pt x="701" y="1476"/>
                </a:cubicBezTo>
                <a:cubicBezTo>
                  <a:pt x="1435" y="1376"/>
                  <a:pt x="2136" y="1343"/>
                  <a:pt x="2836" y="1309"/>
                </a:cubicBezTo>
                <a:lnTo>
                  <a:pt x="2836" y="1309"/>
                </a:lnTo>
                <a:cubicBezTo>
                  <a:pt x="2136" y="1376"/>
                  <a:pt x="1435" y="1443"/>
                  <a:pt x="701" y="1543"/>
                </a:cubicBezTo>
                <a:lnTo>
                  <a:pt x="668" y="1543"/>
                </a:lnTo>
                <a:cubicBezTo>
                  <a:pt x="535" y="1543"/>
                  <a:pt x="435" y="1610"/>
                  <a:pt x="268" y="1610"/>
                </a:cubicBezTo>
                <a:cubicBezTo>
                  <a:pt x="334" y="1610"/>
                  <a:pt x="435" y="1643"/>
                  <a:pt x="501" y="1643"/>
                </a:cubicBezTo>
                <a:cubicBezTo>
                  <a:pt x="5972" y="1309"/>
                  <a:pt x="11442" y="1109"/>
                  <a:pt x="16880" y="976"/>
                </a:cubicBezTo>
                <a:lnTo>
                  <a:pt x="18281" y="976"/>
                </a:lnTo>
                <a:cubicBezTo>
                  <a:pt x="18214" y="976"/>
                  <a:pt x="18181" y="809"/>
                  <a:pt x="18147" y="809"/>
                </a:cubicBezTo>
                <a:lnTo>
                  <a:pt x="18340" y="809"/>
                </a:lnTo>
                <a:cubicBezTo>
                  <a:pt x="18279" y="784"/>
                  <a:pt x="18270" y="637"/>
                  <a:pt x="18214" y="609"/>
                </a:cubicBezTo>
                <a:lnTo>
                  <a:pt x="18314" y="609"/>
                </a:lnTo>
                <a:lnTo>
                  <a:pt x="18314" y="342"/>
                </a:lnTo>
                <a:lnTo>
                  <a:pt x="17947" y="342"/>
                </a:lnTo>
                <a:cubicBezTo>
                  <a:pt x="17947" y="309"/>
                  <a:pt x="17980" y="142"/>
                  <a:pt x="17980" y="142"/>
                </a:cubicBezTo>
                <a:lnTo>
                  <a:pt x="18181" y="142"/>
                </a:lnTo>
                <a:cubicBezTo>
                  <a:pt x="18114" y="142"/>
                  <a:pt x="18047" y="42"/>
                  <a:pt x="17980" y="42"/>
                </a:cubicBezTo>
                <a:cubicBezTo>
                  <a:pt x="16843" y="16"/>
                  <a:pt x="15716" y="0"/>
                  <a:pt x="145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98" name="Google Shape;5398;p42"/>
          <p:cNvGrpSpPr/>
          <p:nvPr/>
        </p:nvGrpSpPr>
        <p:grpSpPr>
          <a:xfrm rot="2437950">
            <a:off x="10220172" y="1815287"/>
            <a:ext cx="779000" cy="524379"/>
            <a:chOff x="2036625" y="1283600"/>
            <a:chExt cx="333450" cy="224450"/>
          </a:xfrm>
        </p:grpSpPr>
        <p:sp>
          <p:nvSpPr>
            <p:cNvPr id="5399" name="Google Shape;5399;p42"/>
            <p:cNvSpPr/>
            <p:nvPr/>
          </p:nvSpPr>
          <p:spPr>
            <a:xfrm>
              <a:off x="2161050" y="1309575"/>
              <a:ext cx="91125" cy="62200"/>
            </a:xfrm>
            <a:custGeom>
              <a:avLst/>
              <a:gdLst/>
              <a:ahLst/>
              <a:cxnLst/>
              <a:rect l="l" t="t" r="r" b="b"/>
              <a:pathLst>
                <a:path w="3645" h="2488" extrusionOk="0">
                  <a:moveTo>
                    <a:pt x="194" y="1"/>
                  </a:moveTo>
                  <a:cubicBezTo>
                    <a:pt x="101" y="1"/>
                    <a:pt x="1" y="117"/>
                    <a:pt x="60" y="206"/>
                  </a:cubicBezTo>
                  <a:cubicBezTo>
                    <a:pt x="1061" y="1107"/>
                    <a:pt x="2262" y="1774"/>
                    <a:pt x="3363" y="2474"/>
                  </a:cubicBezTo>
                  <a:cubicBezTo>
                    <a:pt x="3386" y="2484"/>
                    <a:pt x="3409" y="2488"/>
                    <a:pt x="3430" y="2488"/>
                  </a:cubicBezTo>
                  <a:cubicBezTo>
                    <a:pt x="3562" y="2488"/>
                    <a:pt x="3644" y="2332"/>
                    <a:pt x="3530" y="2274"/>
                  </a:cubicBezTo>
                  <a:cubicBezTo>
                    <a:pt x="2496" y="1474"/>
                    <a:pt x="1395" y="540"/>
                    <a:pt x="227" y="6"/>
                  </a:cubicBezTo>
                  <a:cubicBezTo>
                    <a:pt x="217" y="2"/>
                    <a:pt x="205" y="1"/>
                    <a:pt x="19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0" name="Google Shape;5400;p42"/>
            <p:cNvSpPr/>
            <p:nvPr/>
          </p:nvSpPr>
          <p:spPr>
            <a:xfrm>
              <a:off x="2187625" y="1317500"/>
              <a:ext cx="51900" cy="71475"/>
            </a:xfrm>
            <a:custGeom>
              <a:avLst/>
              <a:gdLst/>
              <a:ahLst/>
              <a:cxnLst/>
              <a:rect l="l" t="t" r="r" b="b"/>
              <a:pathLst>
                <a:path w="2076" h="2859" extrusionOk="0">
                  <a:moveTo>
                    <a:pt x="1955" y="0"/>
                  </a:moveTo>
                  <a:cubicBezTo>
                    <a:pt x="1935" y="0"/>
                    <a:pt x="1916" y="7"/>
                    <a:pt x="1900" y="23"/>
                  </a:cubicBezTo>
                  <a:cubicBezTo>
                    <a:pt x="1232" y="857"/>
                    <a:pt x="599" y="1791"/>
                    <a:pt x="65" y="2658"/>
                  </a:cubicBezTo>
                  <a:cubicBezTo>
                    <a:pt x="1" y="2765"/>
                    <a:pt x="60" y="2858"/>
                    <a:pt x="146" y="2858"/>
                  </a:cubicBezTo>
                  <a:cubicBezTo>
                    <a:pt x="194" y="2858"/>
                    <a:pt x="251" y="2829"/>
                    <a:pt x="298" y="2758"/>
                  </a:cubicBezTo>
                  <a:cubicBezTo>
                    <a:pt x="932" y="1924"/>
                    <a:pt x="1499" y="1023"/>
                    <a:pt x="2000" y="89"/>
                  </a:cubicBezTo>
                  <a:cubicBezTo>
                    <a:pt x="2076" y="64"/>
                    <a:pt x="2017" y="0"/>
                    <a:pt x="195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1" name="Google Shape;5401;p42"/>
            <p:cNvSpPr/>
            <p:nvPr/>
          </p:nvSpPr>
          <p:spPr>
            <a:xfrm>
              <a:off x="2207575" y="1296950"/>
              <a:ext cx="16700" cy="105550"/>
            </a:xfrm>
            <a:custGeom>
              <a:avLst/>
              <a:gdLst/>
              <a:ahLst/>
              <a:cxnLst/>
              <a:rect l="l" t="t" r="r" b="b"/>
              <a:pathLst>
                <a:path w="668" h="4222" extrusionOk="0">
                  <a:moveTo>
                    <a:pt x="139" y="0"/>
                  </a:moveTo>
                  <a:cubicBezTo>
                    <a:pt x="91" y="0"/>
                    <a:pt x="34" y="33"/>
                    <a:pt x="34" y="111"/>
                  </a:cubicBezTo>
                  <a:cubicBezTo>
                    <a:pt x="1" y="1345"/>
                    <a:pt x="1" y="2946"/>
                    <a:pt x="334" y="4147"/>
                  </a:cubicBezTo>
                  <a:cubicBezTo>
                    <a:pt x="348" y="4200"/>
                    <a:pt x="377" y="4222"/>
                    <a:pt x="407" y="4222"/>
                  </a:cubicBezTo>
                  <a:cubicBezTo>
                    <a:pt x="453" y="4222"/>
                    <a:pt x="501" y="4174"/>
                    <a:pt x="501" y="4114"/>
                  </a:cubicBezTo>
                  <a:cubicBezTo>
                    <a:pt x="668" y="2846"/>
                    <a:pt x="434" y="1312"/>
                    <a:pt x="201" y="44"/>
                  </a:cubicBezTo>
                  <a:cubicBezTo>
                    <a:pt x="201" y="16"/>
                    <a:pt x="172" y="0"/>
                    <a:pt x="13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2" name="Google Shape;5402;p42"/>
            <p:cNvSpPr/>
            <p:nvPr/>
          </p:nvSpPr>
          <p:spPr>
            <a:xfrm>
              <a:off x="2156700" y="1337025"/>
              <a:ext cx="117625" cy="23575"/>
            </a:xfrm>
            <a:custGeom>
              <a:avLst/>
              <a:gdLst/>
              <a:ahLst/>
              <a:cxnLst/>
              <a:rect l="l" t="t" r="r" b="b"/>
              <a:pathLst>
                <a:path w="4705" h="943" extrusionOk="0">
                  <a:moveTo>
                    <a:pt x="4254" y="0"/>
                  </a:moveTo>
                  <a:cubicBezTo>
                    <a:pt x="2895" y="0"/>
                    <a:pt x="1448" y="310"/>
                    <a:pt x="168" y="676"/>
                  </a:cubicBezTo>
                  <a:cubicBezTo>
                    <a:pt x="1" y="709"/>
                    <a:pt x="34" y="943"/>
                    <a:pt x="201" y="943"/>
                  </a:cubicBezTo>
                  <a:cubicBezTo>
                    <a:pt x="1669" y="743"/>
                    <a:pt x="3203" y="509"/>
                    <a:pt x="4604" y="109"/>
                  </a:cubicBezTo>
                  <a:cubicBezTo>
                    <a:pt x="4704" y="109"/>
                    <a:pt x="4704" y="9"/>
                    <a:pt x="4638" y="9"/>
                  </a:cubicBezTo>
                  <a:cubicBezTo>
                    <a:pt x="4511" y="3"/>
                    <a:pt x="4383" y="0"/>
                    <a:pt x="425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3" name="Google Shape;5403;p42"/>
            <p:cNvSpPr/>
            <p:nvPr/>
          </p:nvSpPr>
          <p:spPr>
            <a:xfrm>
              <a:off x="2318500" y="1414650"/>
              <a:ext cx="33375" cy="92325"/>
            </a:xfrm>
            <a:custGeom>
              <a:avLst/>
              <a:gdLst/>
              <a:ahLst/>
              <a:cxnLst/>
              <a:rect l="l" t="t" r="r" b="b"/>
              <a:pathLst>
                <a:path w="1335" h="3693" extrusionOk="0">
                  <a:moveTo>
                    <a:pt x="1237" y="0"/>
                  </a:moveTo>
                  <a:cubicBezTo>
                    <a:pt x="1208" y="0"/>
                    <a:pt x="1180" y="22"/>
                    <a:pt x="1168" y="73"/>
                  </a:cubicBezTo>
                  <a:cubicBezTo>
                    <a:pt x="901" y="640"/>
                    <a:pt x="734" y="1240"/>
                    <a:pt x="534" y="1807"/>
                  </a:cubicBezTo>
                  <a:cubicBezTo>
                    <a:pt x="334" y="2408"/>
                    <a:pt x="67" y="2975"/>
                    <a:pt x="0" y="3609"/>
                  </a:cubicBezTo>
                  <a:cubicBezTo>
                    <a:pt x="0" y="3651"/>
                    <a:pt x="40" y="3693"/>
                    <a:pt x="87" y="3693"/>
                  </a:cubicBezTo>
                  <a:cubicBezTo>
                    <a:pt x="113" y="3693"/>
                    <a:pt x="142" y="3679"/>
                    <a:pt x="167" y="3642"/>
                  </a:cubicBezTo>
                  <a:cubicBezTo>
                    <a:pt x="434" y="3142"/>
                    <a:pt x="567" y="2575"/>
                    <a:pt x="734" y="2007"/>
                  </a:cubicBezTo>
                  <a:cubicBezTo>
                    <a:pt x="934" y="1374"/>
                    <a:pt x="1168" y="773"/>
                    <a:pt x="1335" y="139"/>
                  </a:cubicBezTo>
                  <a:cubicBezTo>
                    <a:pt x="1335" y="57"/>
                    <a:pt x="1284" y="0"/>
                    <a:pt x="123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4" name="Google Shape;5404;p42"/>
            <p:cNvSpPr/>
            <p:nvPr/>
          </p:nvSpPr>
          <p:spPr>
            <a:xfrm>
              <a:off x="2294950" y="1444800"/>
              <a:ext cx="67625" cy="36000"/>
            </a:xfrm>
            <a:custGeom>
              <a:avLst/>
              <a:gdLst/>
              <a:ahLst/>
              <a:cxnLst/>
              <a:rect l="l" t="t" r="r" b="b"/>
              <a:pathLst>
                <a:path w="2705" h="1440" extrusionOk="0">
                  <a:moveTo>
                    <a:pt x="308" y="1"/>
                  </a:moveTo>
                  <a:cubicBezTo>
                    <a:pt x="305" y="10"/>
                    <a:pt x="302" y="19"/>
                    <a:pt x="297" y="28"/>
                  </a:cubicBezTo>
                  <a:lnTo>
                    <a:pt x="297" y="28"/>
                  </a:lnTo>
                  <a:cubicBezTo>
                    <a:pt x="275" y="17"/>
                    <a:pt x="253" y="12"/>
                    <a:pt x="232" y="12"/>
                  </a:cubicBezTo>
                  <a:cubicBezTo>
                    <a:pt x="98" y="12"/>
                    <a:pt x="1" y="211"/>
                    <a:pt x="142" y="268"/>
                  </a:cubicBezTo>
                  <a:cubicBezTo>
                    <a:pt x="142" y="268"/>
                    <a:pt x="142" y="268"/>
                    <a:pt x="142" y="268"/>
                  </a:cubicBezTo>
                  <a:lnTo>
                    <a:pt x="142" y="268"/>
                  </a:lnTo>
                  <a:cubicBezTo>
                    <a:pt x="203" y="314"/>
                    <a:pt x="243" y="339"/>
                    <a:pt x="282" y="355"/>
                  </a:cubicBezTo>
                  <a:lnTo>
                    <a:pt x="282" y="355"/>
                  </a:lnTo>
                  <a:cubicBezTo>
                    <a:pt x="981" y="785"/>
                    <a:pt x="1762" y="1154"/>
                    <a:pt x="2543" y="1435"/>
                  </a:cubicBezTo>
                  <a:cubicBezTo>
                    <a:pt x="2555" y="1438"/>
                    <a:pt x="2567" y="1440"/>
                    <a:pt x="2577" y="1440"/>
                  </a:cubicBezTo>
                  <a:cubicBezTo>
                    <a:pt x="2682" y="1440"/>
                    <a:pt x="2704" y="1299"/>
                    <a:pt x="2643" y="1268"/>
                  </a:cubicBezTo>
                  <a:cubicBezTo>
                    <a:pt x="1962" y="782"/>
                    <a:pt x="1155" y="390"/>
                    <a:pt x="375" y="62"/>
                  </a:cubicBezTo>
                  <a:lnTo>
                    <a:pt x="375" y="62"/>
                  </a:lnTo>
                  <a:cubicBezTo>
                    <a:pt x="352" y="41"/>
                    <a:pt x="329" y="21"/>
                    <a:pt x="30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5" name="Google Shape;5405;p42"/>
            <p:cNvSpPr/>
            <p:nvPr/>
          </p:nvSpPr>
          <p:spPr>
            <a:xfrm>
              <a:off x="2290275" y="1438750"/>
              <a:ext cx="79800" cy="61225"/>
            </a:xfrm>
            <a:custGeom>
              <a:avLst/>
              <a:gdLst/>
              <a:ahLst/>
              <a:cxnLst/>
              <a:rect l="l" t="t" r="r" b="b"/>
              <a:pathLst>
                <a:path w="3192" h="2449" extrusionOk="0">
                  <a:moveTo>
                    <a:pt x="3099" y="1"/>
                  </a:moveTo>
                  <a:cubicBezTo>
                    <a:pt x="3088" y="1"/>
                    <a:pt x="3076" y="3"/>
                    <a:pt x="3064" y="9"/>
                  </a:cubicBezTo>
                  <a:cubicBezTo>
                    <a:pt x="2530" y="343"/>
                    <a:pt x="1997" y="777"/>
                    <a:pt x="1496" y="1144"/>
                  </a:cubicBezTo>
                  <a:cubicBezTo>
                    <a:pt x="1029" y="1477"/>
                    <a:pt x="495" y="1811"/>
                    <a:pt x="62" y="2211"/>
                  </a:cubicBezTo>
                  <a:cubicBezTo>
                    <a:pt x="1" y="2302"/>
                    <a:pt x="106" y="2449"/>
                    <a:pt x="201" y="2449"/>
                  </a:cubicBezTo>
                  <a:cubicBezTo>
                    <a:pt x="211" y="2449"/>
                    <a:pt x="220" y="2447"/>
                    <a:pt x="229" y="2444"/>
                  </a:cubicBezTo>
                  <a:cubicBezTo>
                    <a:pt x="829" y="2144"/>
                    <a:pt x="1329" y="1677"/>
                    <a:pt x="1830" y="1310"/>
                  </a:cubicBezTo>
                  <a:cubicBezTo>
                    <a:pt x="2297" y="943"/>
                    <a:pt x="2730" y="610"/>
                    <a:pt x="3164" y="143"/>
                  </a:cubicBezTo>
                  <a:cubicBezTo>
                    <a:pt x="3191" y="60"/>
                    <a:pt x="3151" y="1"/>
                    <a:pt x="309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6" name="Google Shape;5406;p42"/>
            <p:cNvSpPr/>
            <p:nvPr/>
          </p:nvSpPr>
          <p:spPr>
            <a:xfrm>
              <a:off x="2315150" y="1422175"/>
              <a:ext cx="36725" cy="85875"/>
            </a:xfrm>
            <a:custGeom>
              <a:avLst/>
              <a:gdLst/>
              <a:ahLst/>
              <a:cxnLst/>
              <a:rect l="l" t="t" r="r" b="b"/>
              <a:pathLst>
                <a:path w="1469" h="3435" extrusionOk="0">
                  <a:moveTo>
                    <a:pt x="93" y="1"/>
                  </a:moveTo>
                  <a:cubicBezTo>
                    <a:pt x="74" y="1"/>
                    <a:pt x="55" y="2"/>
                    <a:pt x="34" y="5"/>
                  </a:cubicBezTo>
                  <a:cubicBezTo>
                    <a:pt x="1" y="5"/>
                    <a:pt x="1" y="172"/>
                    <a:pt x="68" y="172"/>
                  </a:cubicBezTo>
                  <a:cubicBezTo>
                    <a:pt x="401" y="272"/>
                    <a:pt x="735" y="1640"/>
                    <a:pt x="835" y="1940"/>
                  </a:cubicBezTo>
                  <a:cubicBezTo>
                    <a:pt x="1002" y="2440"/>
                    <a:pt x="1068" y="2941"/>
                    <a:pt x="1335" y="3374"/>
                  </a:cubicBezTo>
                  <a:cubicBezTo>
                    <a:pt x="1349" y="3416"/>
                    <a:pt x="1375" y="3435"/>
                    <a:pt x="1400" y="3435"/>
                  </a:cubicBezTo>
                  <a:cubicBezTo>
                    <a:pt x="1435" y="3435"/>
                    <a:pt x="1469" y="3399"/>
                    <a:pt x="1469" y="3341"/>
                  </a:cubicBezTo>
                  <a:cubicBezTo>
                    <a:pt x="1469" y="2507"/>
                    <a:pt x="1035" y="1640"/>
                    <a:pt x="701" y="873"/>
                  </a:cubicBezTo>
                  <a:cubicBezTo>
                    <a:pt x="574" y="618"/>
                    <a:pt x="477" y="1"/>
                    <a:pt x="9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7" name="Google Shape;5407;p42"/>
            <p:cNvSpPr/>
            <p:nvPr/>
          </p:nvSpPr>
          <p:spPr>
            <a:xfrm>
              <a:off x="2074150" y="1283600"/>
              <a:ext cx="20425" cy="14475"/>
            </a:xfrm>
            <a:custGeom>
              <a:avLst/>
              <a:gdLst/>
              <a:ahLst/>
              <a:cxnLst/>
              <a:rect l="l" t="t" r="r" b="b"/>
              <a:pathLst>
                <a:path w="817" h="579" extrusionOk="0">
                  <a:moveTo>
                    <a:pt x="393" y="0"/>
                  </a:moveTo>
                  <a:cubicBezTo>
                    <a:pt x="351" y="0"/>
                    <a:pt x="309" y="13"/>
                    <a:pt x="267" y="44"/>
                  </a:cubicBezTo>
                  <a:cubicBezTo>
                    <a:pt x="201" y="44"/>
                    <a:pt x="167" y="78"/>
                    <a:pt x="134" y="144"/>
                  </a:cubicBezTo>
                  <a:cubicBezTo>
                    <a:pt x="1" y="345"/>
                    <a:pt x="134" y="578"/>
                    <a:pt x="368" y="578"/>
                  </a:cubicBezTo>
                  <a:cubicBezTo>
                    <a:pt x="401" y="578"/>
                    <a:pt x="468" y="578"/>
                    <a:pt x="534" y="545"/>
                  </a:cubicBezTo>
                  <a:cubicBezTo>
                    <a:pt x="816" y="404"/>
                    <a:pt x="621" y="0"/>
                    <a:pt x="39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8" name="Google Shape;5408;p42"/>
            <p:cNvSpPr/>
            <p:nvPr/>
          </p:nvSpPr>
          <p:spPr>
            <a:xfrm>
              <a:off x="2036625" y="1335575"/>
              <a:ext cx="17550" cy="14200"/>
            </a:xfrm>
            <a:custGeom>
              <a:avLst/>
              <a:gdLst/>
              <a:ahLst/>
              <a:cxnLst/>
              <a:rect l="l" t="t" r="r" b="b"/>
              <a:pathLst>
                <a:path w="702" h="568" extrusionOk="0">
                  <a:moveTo>
                    <a:pt x="367" y="0"/>
                  </a:moveTo>
                  <a:cubicBezTo>
                    <a:pt x="1" y="0"/>
                    <a:pt x="1" y="567"/>
                    <a:pt x="367" y="567"/>
                  </a:cubicBezTo>
                  <a:cubicBezTo>
                    <a:pt x="701" y="567"/>
                    <a:pt x="701" y="0"/>
                    <a:pt x="36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9" name="Google Shape;5409;p42"/>
            <p:cNvSpPr/>
            <p:nvPr/>
          </p:nvSpPr>
          <p:spPr>
            <a:xfrm>
              <a:off x="2081650" y="1327225"/>
              <a:ext cx="15875" cy="11700"/>
            </a:xfrm>
            <a:custGeom>
              <a:avLst/>
              <a:gdLst/>
              <a:ahLst/>
              <a:cxnLst/>
              <a:rect l="l" t="t" r="r" b="b"/>
              <a:pathLst>
                <a:path w="635" h="468" extrusionOk="0">
                  <a:moveTo>
                    <a:pt x="334" y="1"/>
                  </a:moveTo>
                  <a:cubicBezTo>
                    <a:pt x="1" y="1"/>
                    <a:pt x="1" y="468"/>
                    <a:pt x="334" y="468"/>
                  </a:cubicBezTo>
                  <a:cubicBezTo>
                    <a:pt x="635" y="468"/>
                    <a:pt x="635" y="1"/>
                    <a:pt x="33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mc:AlternateContent xmlns:mc="http://schemas.openxmlformats.org/markup-compatibility/2006" xmlns:a14="http://schemas.microsoft.com/office/drawing/2010/main">
        <mc:Choice Requires="a14">
          <p:sp>
            <p:nvSpPr>
              <p:cNvPr id="2" name="TextBox 1"/>
              <p:cNvSpPr txBox="1"/>
              <p:nvPr/>
            </p:nvSpPr>
            <p:spPr>
              <a:xfrm>
                <a:off x="7673066" y="3153363"/>
                <a:ext cx="191068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4; 5; 6; 7</m:t>
                      </m:r>
                    </m:oMath>
                  </m:oMathPara>
                </a14:m>
                <a:endParaRPr lang="en-US" sz="24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673066" y="3153363"/>
                <a:ext cx="1910687" cy="461665"/>
              </a:xfrm>
              <a:prstGeom prst="rect">
                <a:avLst/>
              </a:prstGeom>
              <a:blipFill rotWithShape="0">
                <a:blip r:embed="rId5"/>
                <a:stretch>
                  <a:fillRect b="-1316"/>
                </a:stretch>
              </a:blipFill>
            </p:spPr>
            <p:txBody>
              <a:bodyPr/>
              <a:lstStyle/>
              <a:p>
                <a:r>
                  <a:rPr lang="en-US">
                    <a:noFill/>
                  </a:rPr>
                  <a:t> </a:t>
                </a:r>
              </a:p>
            </p:txBody>
          </p:sp>
        </mc:Fallback>
      </mc:AlternateContent>
      <p:cxnSp>
        <p:nvCxnSpPr>
          <p:cNvPr id="5" name="Straight Connector 4"/>
          <p:cNvCxnSpPr/>
          <p:nvPr/>
        </p:nvCxnSpPr>
        <p:spPr>
          <a:xfrm flipV="1">
            <a:off x="7461659" y="3801474"/>
            <a:ext cx="1359942" cy="14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630509" y="4537889"/>
            <a:ext cx="549751" cy="38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rot="779356">
            <a:off x="1186524" y="2092171"/>
            <a:ext cx="3613811" cy="3598765"/>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10" y="112534"/>
            <a:ext cx="1437818" cy="1368853"/>
          </a:xfrm>
          <a:prstGeom prst="rect">
            <a:avLst/>
          </a:prstGeom>
        </p:spPr>
      </p:pic>
      <p:grpSp>
        <p:nvGrpSpPr>
          <p:cNvPr id="54" name="Clock hand spin">
            <a:extLst>
              <a:ext uri="{FF2B5EF4-FFF2-40B4-BE49-F238E27FC236}">
                <a16:creationId xmlns:a16="http://schemas.microsoft.com/office/drawing/2014/main" id="{BB0445D5-A6E5-40E7-BBDD-5E3EFA13BDED}"/>
              </a:ext>
            </a:extLst>
          </p:cNvPr>
          <p:cNvGrpSpPr/>
          <p:nvPr/>
        </p:nvGrpSpPr>
        <p:grpSpPr>
          <a:xfrm rot="1786145">
            <a:off x="282888" y="228339"/>
            <a:ext cx="1147805" cy="1110328"/>
            <a:chOff x="840573" y="2379277"/>
            <a:chExt cx="3829048" cy="3849975"/>
          </a:xfrm>
        </p:grpSpPr>
        <p:sp>
          <p:nvSpPr>
            <p:cNvPr id="55"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7" name="times up"/>
          <p:cNvGrpSpPr/>
          <p:nvPr/>
        </p:nvGrpSpPr>
        <p:grpSpPr>
          <a:xfrm>
            <a:off x="186275" y="1767837"/>
            <a:ext cx="1528392" cy="564658"/>
            <a:chOff x="4317476" y="-304827"/>
            <a:chExt cx="2659376" cy="697560"/>
          </a:xfrm>
        </p:grpSpPr>
        <p:sp>
          <p:nvSpPr>
            <p:cNvPr id="58" name="Rounded Rectangle 57"/>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9" name="Rounded Rectangle 58"/>
            <p:cNvSpPr/>
            <p:nvPr/>
          </p:nvSpPr>
          <p:spPr>
            <a:xfrm>
              <a:off x="4340014" y="-304827"/>
              <a:ext cx="2636838" cy="697560"/>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2">
                      <a:lumMod val="10000"/>
                    </a:schemeClr>
                  </a:solidFill>
                  <a:latin typeface="Times New Roman" panose="02020603050405020304" pitchFamily="18" charset="0"/>
                  <a:cs typeface="Times New Roman" panose="02020603050405020304" pitchFamily="18" charset="0"/>
                </a:rPr>
                <a:t>HẾT GIỜ</a:t>
              </a:r>
            </a:p>
          </p:txBody>
        </p:sp>
      </p:grpSp>
      <p:sp>
        <p:nvSpPr>
          <p:cNvPr id="60" name="Rectangle 59"/>
          <p:cNvSpPr/>
          <p:nvPr/>
        </p:nvSpPr>
        <p:spPr>
          <a:xfrm>
            <a:off x="368717" y="2435011"/>
            <a:ext cx="1103248"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chemeClr val="bg2"/>
                </a:solidFill>
                <a:latin typeface="Times New Roman" panose="02020603050405020304" pitchFamily="18" charset="0"/>
                <a:cs typeface="Times New Roman" panose="02020603050405020304" pitchFamily="18" charset="0"/>
              </a:rPr>
              <a:t>START`</a:t>
            </a:r>
          </a:p>
        </p:txBody>
      </p:sp>
      <p:pic>
        <p:nvPicPr>
          <p:cNvPr id="61" name="Picture 6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1275650" y="734013"/>
            <a:ext cx="210707" cy="143281"/>
          </a:xfrm>
          <a:prstGeom prst="rect">
            <a:avLst/>
          </a:prstGeom>
        </p:spPr>
      </p:pic>
      <p:pic>
        <p:nvPicPr>
          <p:cNvPr id="62" name="Picture 6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flipV="1">
            <a:off x="735715" y="1184206"/>
            <a:ext cx="236719" cy="160969"/>
          </a:xfrm>
          <a:prstGeom prst="rect">
            <a:avLst/>
          </a:prstGeom>
        </p:spPr>
      </p:pic>
      <p:pic>
        <p:nvPicPr>
          <p:cNvPr id="63" name="Picture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229549" y="747709"/>
            <a:ext cx="210707" cy="143281"/>
          </a:xfrm>
          <a:prstGeom prst="rect">
            <a:avLst/>
          </a:prstGeom>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flipV="1">
            <a:off x="735715" y="245722"/>
            <a:ext cx="236719" cy="160969"/>
          </a:xfrm>
          <a:prstGeom prst="rect">
            <a:avLst/>
          </a:prstGeom>
        </p:spPr>
      </p:pic>
    </p:spTree>
    <p:extLst>
      <p:ext uri="{BB962C8B-B14F-4D97-AF65-F5344CB8AC3E}">
        <p14:creationId xmlns:p14="http://schemas.microsoft.com/office/powerpoint/2010/main" val="52096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88"/>
                                        </p:tgtEl>
                                        <p:attrNameLst>
                                          <p:attrName>style.visibility</p:attrName>
                                        </p:attrNameLst>
                                      </p:cBhvr>
                                      <p:to>
                                        <p:strVal val="visible"/>
                                      </p:to>
                                    </p:set>
                                    <p:animEffect transition="in" filter="fade">
                                      <p:cBhvr>
                                        <p:cTn id="7" dur="500"/>
                                        <p:tgtEl>
                                          <p:spTgt spid="5388"/>
                                        </p:tgtEl>
                                      </p:cBhvr>
                                    </p:animEffect>
                                  </p:childTnLst>
                                </p:cTn>
                              </p:par>
                              <p:par>
                                <p:cTn id="8" presetID="22" presetClass="entr" presetSubtype="4" fill="hold" nodeType="withEffect">
                                  <p:stCondLst>
                                    <p:cond delay="700"/>
                                  </p:stCondLst>
                                  <p:childTnLst>
                                    <p:set>
                                      <p:cBhvr>
                                        <p:cTn id="9" dur="1" fill="hold">
                                          <p:stCondLst>
                                            <p:cond delay="0"/>
                                          </p:stCondLst>
                                        </p:cTn>
                                        <p:tgtEl>
                                          <p:spTgt spid="5373"/>
                                        </p:tgtEl>
                                        <p:attrNameLst>
                                          <p:attrName>style.visibility</p:attrName>
                                        </p:attrNameLst>
                                      </p:cBhvr>
                                      <p:to>
                                        <p:strVal val="visible"/>
                                      </p:to>
                                    </p:set>
                                    <p:animEffect transition="in" filter="wipe(down)">
                                      <p:cBhvr>
                                        <p:cTn id="10" dur="500"/>
                                        <p:tgtEl>
                                          <p:spTgt spid="5373"/>
                                        </p:tgtEl>
                                      </p:cBhvr>
                                    </p:animEffect>
                                  </p:childTnLst>
                                </p:cTn>
                              </p:par>
                              <p:par>
                                <p:cTn id="11" presetID="25" presetClass="entr" presetSubtype="0" fill="hold" grpId="0" nodeType="withEffect">
                                  <p:stCondLst>
                                    <p:cond delay="1200"/>
                                  </p:stCondLst>
                                  <p:childTnLst>
                                    <p:set>
                                      <p:cBhvr>
                                        <p:cTn id="12" dur="1" fill="hold">
                                          <p:stCondLst>
                                            <p:cond delay="0"/>
                                          </p:stCondLst>
                                        </p:cTn>
                                        <p:tgtEl>
                                          <p:spTgt spid="5386"/>
                                        </p:tgtEl>
                                        <p:attrNameLst>
                                          <p:attrName>style.visibility</p:attrName>
                                        </p:attrNameLst>
                                      </p:cBhvr>
                                      <p:to>
                                        <p:strVal val="visible"/>
                                      </p:to>
                                    </p:set>
                                    <p:anim calcmode="lin" valueType="num">
                                      <p:cBhvr>
                                        <p:cTn id="13" dur="200" decel="50000" fill="hold">
                                          <p:stCondLst>
                                            <p:cond delay="0"/>
                                          </p:stCondLst>
                                        </p:cTn>
                                        <p:tgtEl>
                                          <p:spTgt spid="5386"/>
                                        </p:tgtEl>
                                        <p:attrNameLst>
                                          <p:attrName>style.rotation</p:attrName>
                                        </p:attrNameLst>
                                      </p:cBhvr>
                                      <p:tavLst>
                                        <p:tav tm="0">
                                          <p:val>
                                            <p:fltVal val="-90"/>
                                          </p:val>
                                        </p:tav>
                                        <p:tav tm="100000">
                                          <p:val>
                                            <p:fltVal val="0"/>
                                          </p:val>
                                        </p:tav>
                                      </p:tavLst>
                                    </p:anim>
                                    <p:anim calcmode="lin" valueType="num">
                                      <p:cBhvr>
                                        <p:cTn id="14" dur="200" decel="50000" fill="hold">
                                          <p:stCondLst>
                                            <p:cond delay="0"/>
                                          </p:stCondLst>
                                        </p:cTn>
                                        <p:tgtEl>
                                          <p:spTgt spid="5386"/>
                                        </p:tgtEl>
                                        <p:attrNameLst>
                                          <p:attrName>ppt_w</p:attrName>
                                        </p:attrNameLst>
                                      </p:cBhvr>
                                      <p:tavLst>
                                        <p:tav tm="0">
                                          <p:val>
                                            <p:strVal val="#ppt_w"/>
                                          </p:val>
                                        </p:tav>
                                        <p:tav tm="100000">
                                          <p:val>
                                            <p:strVal val="#ppt_w*.05"/>
                                          </p:val>
                                        </p:tav>
                                      </p:tavLst>
                                    </p:anim>
                                    <p:anim calcmode="lin" valueType="num">
                                      <p:cBhvr>
                                        <p:cTn id="15" dur="200" accel="50000" fill="hold">
                                          <p:stCondLst>
                                            <p:cond delay="200"/>
                                          </p:stCondLst>
                                        </p:cTn>
                                        <p:tgtEl>
                                          <p:spTgt spid="5386"/>
                                        </p:tgtEl>
                                        <p:attrNameLst>
                                          <p:attrName>ppt_w</p:attrName>
                                        </p:attrNameLst>
                                      </p:cBhvr>
                                      <p:tavLst>
                                        <p:tav tm="0">
                                          <p:val>
                                            <p:strVal val="#ppt_w*.05"/>
                                          </p:val>
                                        </p:tav>
                                        <p:tav tm="100000">
                                          <p:val>
                                            <p:strVal val="#ppt_w"/>
                                          </p:val>
                                        </p:tav>
                                      </p:tavLst>
                                    </p:anim>
                                    <p:anim calcmode="lin" valueType="num">
                                      <p:cBhvr>
                                        <p:cTn id="16" dur="400" fill="hold"/>
                                        <p:tgtEl>
                                          <p:spTgt spid="5386"/>
                                        </p:tgtEl>
                                        <p:attrNameLst>
                                          <p:attrName>ppt_h</p:attrName>
                                        </p:attrNameLst>
                                      </p:cBhvr>
                                      <p:tavLst>
                                        <p:tav tm="0">
                                          <p:val>
                                            <p:strVal val="#ppt_h"/>
                                          </p:val>
                                        </p:tav>
                                        <p:tav tm="100000">
                                          <p:val>
                                            <p:strVal val="#ppt_h"/>
                                          </p:val>
                                        </p:tav>
                                      </p:tavLst>
                                    </p:anim>
                                    <p:anim calcmode="lin" valueType="num">
                                      <p:cBhvr>
                                        <p:cTn id="17" dur="200" decel="50000" fill="hold">
                                          <p:stCondLst>
                                            <p:cond delay="0"/>
                                          </p:stCondLst>
                                        </p:cTn>
                                        <p:tgtEl>
                                          <p:spTgt spid="5386"/>
                                        </p:tgtEl>
                                        <p:attrNameLst>
                                          <p:attrName>ppt_x</p:attrName>
                                        </p:attrNameLst>
                                      </p:cBhvr>
                                      <p:tavLst>
                                        <p:tav tm="0">
                                          <p:val>
                                            <p:strVal val="#ppt_x+.4"/>
                                          </p:val>
                                        </p:tav>
                                        <p:tav tm="100000">
                                          <p:val>
                                            <p:strVal val="#ppt_x"/>
                                          </p:val>
                                        </p:tav>
                                      </p:tavLst>
                                    </p:anim>
                                    <p:anim calcmode="lin" valueType="num">
                                      <p:cBhvr>
                                        <p:cTn id="18" dur="200" decel="50000" fill="hold">
                                          <p:stCondLst>
                                            <p:cond delay="0"/>
                                          </p:stCondLst>
                                        </p:cTn>
                                        <p:tgtEl>
                                          <p:spTgt spid="5386"/>
                                        </p:tgtEl>
                                        <p:attrNameLst>
                                          <p:attrName>ppt_y</p:attrName>
                                        </p:attrNameLst>
                                      </p:cBhvr>
                                      <p:tavLst>
                                        <p:tav tm="0">
                                          <p:val>
                                            <p:strVal val="#ppt_y-.2"/>
                                          </p:val>
                                        </p:tav>
                                        <p:tav tm="100000">
                                          <p:val>
                                            <p:strVal val="#ppt_y+.1"/>
                                          </p:val>
                                        </p:tav>
                                      </p:tavLst>
                                    </p:anim>
                                    <p:anim calcmode="lin" valueType="num">
                                      <p:cBhvr>
                                        <p:cTn id="19" dur="200" accel="50000" fill="hold">
                                          <p:stCondLst>
                                            <p:cond delay="200"/>
                                          </p:stCondLst>
                                        </p:cTn>
                                        <p:tgtEl>
                                          <p:spTgt spid="5386"/>
                                        </p:tgtEl>
                                        <p:attrNameLst>
                                          <p:attrName>ppt_y</p:attrName>
                                        </p:attrNameLst>
                                      </p:cBhvr>
                                      <p:tavLst>
                                        <p:tav tm="0">
                                          <p:val>
                                            <p:strVal val="#ppt_y+.1"/>
                                          </p:val>
                                        </p:tav>
                                        <p:tav tm="100000">
                                          <p:val>
                                            <p:strVal val="#ppt_y"/>
                                          </p:val>
                                        </p:tav>
                                      </p:tavLst>
                                    </p:anim>
                                    <p:animEffect transition="in" filter="fade">
                                      <p:cBhvr>
                                        <p:cTn id="20" dur="400" decel="50000">
                                          <p:stCondLst>
                                            <p:cond delay="0"/>
                                          </p:stCondLst>
                                        </p:cTn>
                                        <p:tgtEl>
                                          <p:spTgt spid="5386"/>
                                        </p:tgtEl>
                                      </p:cBhvr>
                                    </p:animEffect>
                                  </p:childTnLst>
                                </p:cTn>
                              </p:par>
                              <p:par>
                                <p:cTn id="21" presetID="10" presetClass="entr" presetSubtype="0" fill="hold" grpId="0" nodeType="withEffect">
                                  <p:stCondLst>
                                    <p:cond delay="16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2" presetClass="entr" presetSubtype="4" fill="hold" grpId="0" nodeType="withEffect">
                                  <p:stCondLst>
                                    <p:cond delay="700"/>
                                  </p:stCondLst>
                                  <p:childTnLst>
                                    <p:set>
                                      <p:cBhvr>
                                        <p:cTn id="25" dur="1" fill="hold">
                                          <p:stCondLst>
                                            <p:cond delay="0"/>
                                          </p:stCondLst>
                                        </p:cTn>
                                        <p:tgtEl>
                                          <p:spTgt spid="5387">
                                            <p:txEl>
                                              <p:pRg st="0" end="0"/>
                                            </p:txEl>
                                          </p:spTgt>
                                        </p:tgtEl>
                                        <p:attrNameLst>
                                          <p:attrName>style.visibility</p:attrName>
                                        </p:attrNameLst>
                                      </p:cBhvr>
                                      <p:to>
                                        <p:strVal val="visible"/>
                                      </p:to>
                                    </p:set>
                                    <p:anim calcmode="lin" valueType="num">
                                      <p:cBhvr additive="base">
                                        <p:cTn id="26" dur="500"/>
                                        <p:tgtEl>
                                          <p:spTgt spid="5387">
                                            <p:txEl>
                                              <p:pRg st="0" end="0"/>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387">
                                            <p:txEl>
                                              <p:pRg st="0" end="0"/>
                                            </p:txEl>
                                          </p:spTgt>
                                        </p:tgtEl>
                                      </p:cBhvr>
                                    </p:animEffect>
                                  </p:childTnLst>
                                </p:cTn>
                              </p:par>
                              <p:par>
                                <p:cTn id="28" presetID="12" presetClass="entr" presetSubtype="4" fill="hold" grpId="0" nodeType="withEffect">
                                  <p:stCondLst>
                                    <p:cond delay="1000"/>
                                  </p:stCondLst>
                                  <p:childTnLst>
                                    <p:set>
                                      <p:cBhvr>
                                        <p:cTn id="29" dur="1" fill="hold">
                                          <p:stCondLst>
                                            <p:cond delay="0"/>
                                          </p:stCondLst>
                                        </p:cTn>
                                        <p:tgtEl>
                                          <p:spTgt spid="5387">
                                            <p:txEl>
                                              <p:pRg st="1" end="1"/>
                                            </p:txEl>
                                          </p:spTgt>
                                        </p:tgtEl>
                                        <p:attrNameLst>
                                          <p:attrName>style.visibility</p:attrName>
                                        </p:attrNameLst>
                                      </p:cBhvr>
                                      <p:to>
                                        <p:strVal val="visible"/>
                                      </p:to>
                                    </p:set>
                                    <p:anim calcmode="lin" valueType="num">
                                      <p:cBhvr additive="base">
                                        <p:cTn id="30" dur="500"/>
                                        <p:tgtEl>
                                          <p:spTgt spid="5387">
                                            <p:txEl>
                                              <p:pRg st="1" end="1"/>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387">
                                            <p:txEl>
                                              <p:pRg st="1" end="1"/>
                                            </p:txEl>
                                          </p:spTgt>
                                        </p:tgtEl>
                                      </p:cBhvr>
                                    </p:animEffect>
                                  </p:childTnLst>
                                </p:cTn>
                              </p:par>
                              <p:par>
                                <p:cTn id="32" presetID="12" presetClass="entr" presetSubtype="4" fill="hold" grpId="0" nodeType="withEffect">
                                  <p:stCondLst>
                                    <p:cond delay="1300"/>
                                  </p:stCondLst>
                                  <p:childTnLst>
                                    <p:set>
                                      <p:cBhvr>
                                        <p:cTn id="33" dur="1" fill="hold">
                                          <p:stCondLst>
                                            <p:cond delay="0"/>
                                          </p:stCondLst>
                                        </p:cTn>
                                        <p:tgtEl>
                                          <p:spTgt spid="5387">
                                            <p:txEl>
                                              <p:pRg st="2" end="2"/>
                                            </p:txEl>
                                          </p:spTgt>
                                        </p:tgtEl>
                                        <p:attrNameLst>
                                          <p:attrName>style.visibility</p:attrName>
                                        </p:attrNameLst>
                                      </p:cBhvr>
                                      <p:to>
                                        <p:strVal val="visible"/>
                                      </p:to>
                                    </p:set>
                                    <p:anim calcmode="lin" valueType="num">
                                      <p:cBhvr additive="base">
                                        <p:cTn id="34" dur="500"/>
                                        <p:tgtEl>
                                          <p:spTgt spid="5387">
                                            <p:txEl>
                                              <p:pRg st="2" end="2"/>
                                            </p:txEl>
                                          </p:spTgt>
                                        </p:tgtEl>
                                        <p:attrNameLst>
                                          <p:attrName>ppt_y</p:attrName>
                                        </p:attrNameLst>
                                      </p:cBhvr>
                                      <p:tavLst>
                                        <p:tav tm="0">
                                          <p:val>
                                            <p:strVal val="#ppt_y+#ppt_h*1.125000"/>
                                          </p:val>
                                        </p:tav>
                                        <p:tav tm="100000">
                                          <p:val>
                                            <p:strVal val="#ppt_y"/>
                                          </p:val>
                                        </p:tav>
                                      </p:tavLst>
                                    </p:anim>
                                    <p:animEffect transition="in" filter="wipe(up)">
                                      <p:cBhvr>
                                        <p:cTn id="35" dur="500"/>
                                        <p:tgtEl>
                                          <p:spTgt spid="5387">
                                            <p:txEl>
                                              <p:pRg st="2" end="2"/>
                                            </p:txEl>
                                          </p:spTgt>
                                        </p:tgtEl>
                                      </p:cBhvr>
                                    </p:animEffect>
                                  </p:childTnLst>
                                </p:cTn>
                              </p:par>
                              <p:par>
                                <p:cTn id="36" presetID="12" presetClass="entr" presetSubtype="4" fill="hold" grpId="0" nodeType="withEffect">
                                  <p:stCondLst>
                                    <p:cond delay="1600"/>
                                  </p:stCondLst>
                                  <p:childTnLst>
                                    <p:set>
                                      <p:cBhvr>
                                        <p:cTn id="37" dur="1" fill="hold">
                                          <p:stCondLst>
                                            <p:cond delay="0"/>
                                          </p:stCondLst>
                                        </p:cTn>
                                        <p:tgtEl>
                                          <p:spTgt spid="5387">
                                            <p:txEl>
                                              <p:pRg st="3" end="3"/>
                                            </p:txEl>
                                          </p:spTgt>
                                        </p:tgtEl>
                                        <p:attrNameLst>
                                          <p:attrName>style.visibility</p:attrName>
                                        </p:attrNameLst>
                                      </p:cBhvr>
                                      <p:to>
                                        <p:strVal val="visible"/>
                                      </p:to>
                                    </p:set>
                                    <p:anim calcmode="lin" valueType="num">
                                      <p:cBhvr additive="base">
                                        <p:cTn id="38" dur="500"/>
                                        <p:tgtEl>
                                          <p:spTgt spid="5387">
                                            <p:txEl>
                                              <p:pRg st="3" end="3"/>
                                            </p:txEl>
                                          </p:spTgt>
                                        </p:tgtEl>
                                        <p:attrNameLst>
                                          <p:attrName>ppt_y</p:attrName>
                                        </p:attrNameLst>
                                      </p:cBhvr>
                                      <p:tavLst>
                                        <p:tav tm="0">
                                          <p:val>
                                            <p:strVal val="#ppt_y+#ppt_h*1.125000"/>
                                          </p:val>
                                        </p:tav>
                                        <p:tav tm="100000">
                                          <p:val>
                                            <p:strVal val="#ppt_y"/>
                                          </p:val>
                                        </p:tav>
                                      </p:tavLst>
                                    </p:anim>
                                    <p:animEffect transition="in" filter="wipe(up)">
                                      <p:cBhvr>
                                        <p:cTn id="39" dur="500"/>
                                        <p:tgtEl>
                                          <p:spTgt spid="538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strVal val="#ppt_w+.3"/>
                                          </p:val>
                                        </p:tav>
                                        <p:tav tm="100000">
                                          <p:val>
                                            <p:strVal val="#ppt_w"/>
                                          </p:val>
                                        </p:tav>
                                      </p:tavLst>
                                    </p:anim>
                                    <p:anim calcmode="lin" valueType="num">
                                      <p:cBhvr>
                                        <p:cTn id="45" dur="1000" fill="hold"/>
                                        <p:tgtEl>
                                          <p:spTgt spid="2"/>
                                        </p:tgtEl>
                                        <p:attrNameLst>
                                          <p:attrName>ppt_h</p:attrName>
                                        </p:attrNameLst>
                                      </p:cBhvr>
                                      <p:tavLst>
                                        <p:tav tm="0">
                                          <p:val>
                                            <p:strVal val="#ppt_h"/>
                                          </p:val>
                                        </p:tav>
                                        <p:tav tm="100000">
                                          <p:val>
                                            <p:strVal val="#ppt_h"/>
                                          </p:val>
                                        </p:tav>
                                      </p:tavLst>
                                    </p:anim>
                                    <p:animEffect transition="in" filter="fade">
                                      <p:cBhvr>
                                        <p:cTn id="46" dur="10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barn(inVertical)">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60"/>
                    </p:tgtEl>
                  </p:cond>
                </p:stCondLst>
                <p:endSync evt="end" delay="0">
                  <p:rtn val="all"/>
                </p:endSync>
                <p:childTnLst>
                  <p:par>
                    <p:cTn id="58" fill="hold">
                      <p:stCondLst>
                        <p:cond delay="0"/>
                      </p:stCondLst>
                      <p:childTnLst>
                        <p:par>
                          <p:cTn id="59" fill="hold">
                            <p:stCondLst>
                              <p:cond delay="0"/>
                            </p:stCondLst>
                            <p:childTnLst>
                              <p:par>
                                <p:cTn id="60" presetID="8" presetClass="emph" presetSubtype="0" fill="hold" nodeType="clickEffect">
                                  <p:stCondLst>
                                    <p:cond delay="0"/>
                                  </p:stCondLst>
                                  <p:childTnLst>
                                    <p:animRot by="21600000">
                                      <p:cBhvr>
                                        <p:cTn id="61" dur="30000" fill="hold"/>
                                        <p:tgtEl>
                                          <p:spTgt spid="54"/>
                                        </p:tgtEl>
                                        <p:attrNameLst>
                                          <p:attrName>r</p:attrName>
                                        </p:attrNameLst>
                                      </p:cBhvr>
                                    </p:animRot>
                                  </p:childTnLst>
                                </p:cTn>
                              </p:par>
                            </p:childTnLst>
                          </p:cTn>
                        </p:par>
                        <p:par>
                          <p:cTn id="62" fill="hold">
                            <p:stCondLst>
                              <p:cond delay="30000"/>
                            </p:stCondLst>
                            <p:childTnLst>
                              <p:par>
                                <p:cTn id="63" presetID="53" presetClass="entr" presetSubtype="16" fill="hold" nodeType="after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p:cTn id="65" dur="3000" fill="hold"/>
                                        <p:tgtEl>
                                          <p:spTgt spid="57"/>
                                        </p:tgtEl>
                                        <p:attrNameLst>
                                          <p:attrName>ppt_w</p:attrName>
                                        </p:attrNameLst>
                                      </p:cBhvr>
                                      <p:tavLst>
                                        <p:tav tm="0">
                                          <p:val>
                                            <p:fltVal val="0"/>
                                          </p:val>
                                        </p:tav>
                                        <p:tav tm="100000">
                                          <p:val>
                                            <p:strVal val="#ppt_w"/>
                                          </p:val>
                                        </p:tav>
                                      </p:tavLst>
                                    </p:anim>
                                    <p:anim calcmode="lin" valueType="num">
                                      <p:cBhvr>
                                        <p:cTn id="66" dur="3000" fill="hold"/>
                                        <p:tgtEl>
                                          <p:spTgt spid="57"/>
                                        </p:tgtEl>
                                        <p:attrNameLst>
                                          <p:attrName>ppt_h</p:attrName>
                                        </p:attrNameLst>
                                      </p:cBhvr>
                                      <p:tavLst>
                                        <p:tav tm="0">
                                          <p:val>
                                            <p:fltVal val="0"/>
                                          </p:val>
                                        </p:tav>
                                        <p:tav tm="100000">
                                          <p:val>
                                            <p:strVal val="#ppt_h"/>
                                          </p:val>
                                        </p:tav>
                                      </p:tavLst>
                                    </p:anim>
                                    <p:animEffect transition="in" filter="fade">
                                      <p:cBhvr>
                                        <p:cTn id="67" dur="3000"/>
                                        <p:tgtEl>
                                          <p:spTgt spid="57"/>
                                        </p:tgtEl>
                                      </p:cBhvr>
                                    </p:animEffec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0"/>
                  </p:tgtEl>
                </p:cond>
              </p:nextCondLst>
            </p:seq>
          </p:childTnLst>
        </p:cTn>
      </p:par>
    </p:tnLst>
    <p:bldLst>
      <p:bldP spid="5386" grpId="0"/>
      <p:bldP spid="5387" grpId="0" uiExpand="1" build="p"/>
      <p:bldP spid="2" grpId="0"/>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34"/>
        <p:cNvGrpSpPr/>
        <p:nvPr/>
      </p:nvGrpSpPr>
      <p:grpSpPr>
        <a:xfrm>
          <a:off x="0" y="0"/>
          <a:ext cx="0" cy="0"/>
          <a:chOff x="0" y="0"/>
          <a:chExt cx="0" cy="0"/>
        </a:xfrm>
      </p:grpSpPr>
      <p:grpSp>
        <p:nvGrpSpPr>
          <p:cNvPr id="5435" name="Google Shape;5435;p44"/>
          <p:cNvGrpSpPr/>
          <p:nvPr/>
        </p:nvGrpSpPr>
        <p:grpSpPr>
          <a:xfrm rot="5400000" flipH="1">
            <a:off x="3438257" y="-216939"/>
            <a:ext cx="5568092" cy="7280808"/>
            <a:chOff x="541275" y="1516262"/>
            <a:chExt cx="3512844" cy="3496354"/>
          </a:xfrm>
        </p:grpSpPr>
        <p:sp>
          <p:nvSpPr>
            <p:cNvPr id="5436" name="Google Shape;5436;p44"/>
            <p:cNvSpPr/>
            <p:nvPr/>
          </p:nvSpPr>
          <p:spPr>
            <a:xfrm>
              <a:off x="541275" y="1561156"/>
              <a:ext cx="3453249" cy="3451460"/>
            </a:xfrm>
            <a:custGeom>
              <a:avLst/>
              <a:gdLst/>
              <a:ahLst/>
              <a:cxnLst/>
              <a:rect l="l" t="t" r="r" b="b"/>
              <a:pathLst>
                <a:path w="65648" h="65614" extrusionOk="0">
                  <a:moveTo>
                    <a:pt x="0" y="0"/>
                  </a:moveTo>
                  <a:lnTo>
                    <a:pt x="0" y="65614"/>
                  </a:lnTo>
                  <a:lnTo>
                    <a:pt x="65647" y="65614"/>
                  </a:lnTo>
                  <a:lnTo>
                    <a:pt x="65647" y="0"/>
                  </a:ln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37" name="Google Shape;5437;p44"/>
            <p:cNvGrpSpPr/>
            <p:nvPr/>
          </p:nvGrpSpPr>
          <p:grpSpPr>
            <a:xfrm>
              <a:off x="600984" y="1516262"/>
              <a:ext cx="3453134" cy="3459272"/>
              <a:chOff x="-4724638" y="738299"/>
              <a:chExt cx="4413515" cy="4421360"/>
            </a:xfrm>
          </p:grpSpPr>
          <p:sp>
            <p:nvSpPr>
              <p:cNvPr id="5438" name="Google Shape;5438;p44"/>
              <p:cNvSpPr/>
              <p:nvPr/>
            </p:nvSpPr>
            <p:spPr>
              <a:xfrm>
                <a:off x="-3154819" y="882503"/>
                <a:ext cx="154763" cy="235574"/>
              </a:xfrm>
              <a:custGeom>
                <a:avLst/>
                <a:gdLst/>
                <a:ahLst/>
                <a:cxnLst/>
                <a:rect l="l" t="t" r="r" b="b"/>
                <a:pathLst>
                  <a:path w="2302" h="3504" extrusionOk="0">
                    <a:moveTo>
                      <a:pt x="1134" y="368"/>
                    </a:moveTo>
                    <a:cubicBezTo>
                      <a:pt x="1334" y="368"/>
                      <a:pt x="1501" y="434"/>
                      <a:pt x="1601" y="534"/>
                    </a:cubicBezTo>
                    <a:cubicBezTo>
                      <a:pt x="1701" y="601"/>
                      <a:pt x="1768" y="768"/>
                      <a:pt x="1768" y="935"/>
                    </a:cubicBezTo>
                    <a:cubicBezTo>
                      <a:pt x="1768" y="1101"/>
                      <a:pt x="1701" y="1235"/>
                      <a:pt x="1601" y="1335"/>
                    </a:cubicBezTo>
                    <a:cubicBezTo>
                      <a:pt x="1501" y="1435"/>
                      <a:pt x="1334" y="1468"/>
                      <a:pt x="1134" y="1468"/>
                    </a:cubicBezTo>
                    <a:cubicBezTo>
                      <a:pt x="968" y="1468"/>
                      <a:pt x="801" y="1435"/>
                      <a:pt x="701" y="1335"/>
                    </a:cubicBezTo>
                    <a:cubicBezTo>
                      <a:pt x="567" y="1235"/>
                      <a:pt x="534" y="1101"/>
                      <a:pt x="534" y="935"/>
                    </a:cubicBezTo>
                    <a:cubicBezTo>
                      <a:pt x="534" y="768"/>
                      <a:pt x="567" y="601"/>
                      <a:pt x="701" y="534"/>
                    </a:cubicBezTo>
                    <a:cubicBezTo>
                      <a:pt x="801" y="434"/>
                      <a:pt x="968" y="368"/>
                      <a:pt x="1134" y="368"/>
                    </a:cubicBezTo>
                    <a:close/>
                    <a:moveTo>
                      <a:pt x="1134" y="1835"/>
                    </a:moveTo>
                    <a:cubicBezTo>
                      <a:pt x="1368" y="1835"/>
                      <a:pt x="1535" y="1902"/>
                      <a:pt x="1668" y="2002"/>
                    </a:cubicBezTo>
                    <a:cubicBezTo>
                      <a:pt x="1768" y="2135"/>
                      <a:pt x="1835" y="2269"/>
                      <a:pt x="1835" y="2469"/>
                    </a:cubicBezTo>
                    <a:cubicBezTo>
                      <a:pt x="1835" y="2669"/>
                      <a:pt x="1768" y="2836"/>
                      <a:pt x="1668" y="2969"/>
                    </a:cubicBezTo>
                    <a:cubicBezTo>
                      <a:pt x="1535" y="3069"/>
                      <a:pt x="1368" y="3136"/>
                      <a:pt x="1134" y="3136"/>
                    </a:cubicBezTo>
                    <a:cubicBezTo>
                      <a:pt x="934" y="3136"/>
                      <a:pt x="767" y="3069"/>
                      <a:pt x="634" y="2969"/>
                    </a:cubicBezTo>
                    <a:cubicBezTo>
                      <a:pt x="534" y="2836"/>
                      <a:pt x="467" y="2703"/>
                      <a:pt x="467" y="2469"/>
                    </a:cubicBezTo>
                    <a:cubicBezTo>
                      <a:pt x="467" y="2269"/>
                      <a:pt x="534" y="2135"/>
                      <a:pt x="634" y="2002"/>
                    </a:cubicBezTo>
                    <a:cubicBezTo>
                      <a:pt x="767" y="1902"/>
                      <a:pt x="934" y="1835"/>
                      <a:pt x="1134" y="1835"/>
                    </a:cubicBezTo>
                    <a:close/>
                    <a:moveTo>
                      <a:pt x="1134" y="1"/>
                    </a:moveTo>
                    <a:cubicBezTo>
                      <a:pt x="834" y="1"/>
                      <a:pt x="567" y="101"/>
                      <a:pt x="367" y="234"/>
                    </a:cubicBezTo>
                    <a:cubicBezTo>
                      <a:pt x="167" y="401"/>
                      <a:pt x="67" y="601"/>
                      <a:pt x="67" y="868"/>
                    </a:cubicBezTo>
                    <a:cubicBezTo>
                      <a:pt x="67" y="1068"/>
                      <a:pt x="134" y="1235"/>
                      <a:pt x="234" y="1368"/>
                    </a:cubicBezTo>
                    <a:cubicBezTo>
                      <a:pt x="334" y="1502"/>
                      <a:pt x="501" y="1602"/>
                      <a:pt x="701" y="1635"/>
                    </a:cubicBezTo>
                    <a:cubicBezTo>
                      <a:pt x="467" y="1702"/>
                      <a:pt x="300" y="1802"/>
                      <a:pt x="200" y="1935"/>
                    </a:cubicBezTo>
                    <a:cubicBezTo>
                      <a:pt x="67" y="2102"/>
                      <a:pt x="0" y="2269"/>
                      <a:pt x="0" y="2469"/>
                    </a:cubicBezTo>
                    <a:cubicBezTo>
                      <a:pt x="0" y="2803"/>
                      <a:pt x="100" y="3069"/>
                      <a:pt x="300" y="3236"/>
                    </a:cubicBezTo>
                    <a:cubicBezTo>
                      <a:pt x="501" y="3403"/>
                      <a:pt x="767" y="3503"/>
                      <a:pt x="1134" y="3503"/>
                    </a:cubicBezTo>
                    <a:cubicBezTo>
                      <a:pt x="1535" y="3503"/>
                      <a:pt x="1801" y="3403"/>
                      <a:pt x="2002" y="3236"/>
                    </a:cubicBezTo>
                    <a:cubicBezTo>
                      <a:pt x="2202" y="3069"/>
                      <a:pt x="2302" y="2803"/>
                      <a:pt x="2302" y="2469"/>
                    </a:cubicBezTo>
                    <a:cubicBezTo>
                      <a:pt x="2302" y="2269"/>
                      <a:pt x="2235" y="2102"/>
                      <a:pt x="2102" y="1935"/>
                    </a:cubicBezTo>
                    <a:cubicBezTo>
                      <a:pt x="2002" y="1802"/>
                      <a:pt x="1835" y="1702"/>
                      <a:pt x="1601" y="1635"/>
                    </a:cubicBezTo>
                    <a:cubicBezTo>
                      <a:pt x="1801" y="1602"/>
                      <a:pt x="1935" y="1502"/>
                      <a:pt x="2068" y="1368"/>
                    </a:cubicBezTo>
                    <a:cubicBezTo>
                      <a:pt x="2168" y="1235"/>
                      <a:pt x="2235" y="1068"/>
                      <a:pt x="2235" y="868"/>
                    </a:cubicBezTo>
                    <a:cubicBezTo>
                      <a:pt x="2235" y="601"/>
                      <a:pt x="2135" y="401"/>
                      <a:pt x="1935" y="234"/>
                    </a:cubicBezTo>
                    <a:cubicBezTo>
                      <a:pt x="1735" y="101"/>
                      <a:pt x="1468" y="1"/>
                      <a:pt x="11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9" name="Google Shape;5439;p44"/>
              <p:cNvSpPr/>
              <p:nvPr/>
            </p:nvSpPr>
            <p:spPr>
              <a:xfrm>
                <a:off x="-2946271" y="1075385"/>
                <a:ext cx="31464" cy="38187"/>
              </a:xfrm>
              <a:custGeom>
                <a:avLst/>
                <a:gdLst/>
                <a:ahLst/>
                <a:cxnLst/>
                <a:rect l="l" t="t" r="r" b="b"/>
                <a:pathLst>
                  <a:path w="468" h="568" extrusionOk="0">
                    <a:moveTo>
                      <a:pt x="0" y="0"/>
                    </a:moveTo>
                    <a:lnTo>
                      <a:pt x="0" y="567"/>
                    </a:lnTo>
                    <a:lnTo>
                      <a:pt x="467" y="567"/>
                    </a:lnTo>
                    <a:lnTo>
                      <a:pt x="467"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0" name="Google Shape;5440;p44"/>
              <p:cNvSpPr/>
              <p:nvPr/>
            </p:nvSpPr>
            <p:spPr>
              <a:xfrm>
                <a:off x="-4370336" y="844384"/>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1" name="Google Shape;5441;p44"/>
              <p:cNvSpPr/>
              <p:nvPr/>
            </p:nvSpPr>
            <p:spPr>
              <a:xfrm>
                <a:off x="-4370336" y="1153842"/>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2" name="Google Shape;5442;p44"/>
              <p:cNvSpPr/>
              <p:nvPr/>
            </p:nvSpPr>
            <p:spPr>
              <a:xfrm>
                <a:off x="-4370336" y="1458863"/>
                <a:ext cx="9076" cy="67"/>
              </a:xfrm>
              <a:custGeom>
                <a:avLst/>
                <a:gdLst/>
                <a:ahLst/>
                <a:cxnLst/>
                <a:rect l="l" t="t" r="r" b="b"/>
                <a:pathLst>
                  <a:path w="135" h="1" fill="none" extrusionOk="0">
                    <a:moveTo>
                      <a:pt x="1" y="0"/>
                    </a:moveTo>
                    <a:lnTo>
                      <a:pt x="134" y="0"/>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3" name="Google Shape;5443;p44"/>
              <p:cNvSpPr/>
              <p:nvPr/>
            </p:nvSpPr>
            <p:spPr>
              <a:xfrm>
                <a:off x="-4370336" y="1761599"/>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4" name="Google Shape;5444;p44"/>
              <p:cNvSpPr/>
              <p:nvPr/>
            </p:nvSpPr>
            <p:spPr>
              <a:xfrm>
                <a:off x="-4291811" y="2492722"/>
                <a:ext cx="49347" cy="38187"/>
              </a:xfrm>
              <a:custGeom>
                <a:avLst/>
                <a:gdLst/>
                <a:ahLst/>
                <a:cxnLst/>
                <a:rect l="l" t="t" r="r" b="b"/>
                <a:pathLst>
                  <a:path w="734" h="568" extrusionOk="0">
                    <a:moveTo>
                      <a:pt x="367" y="0"/>
                    </a:moveTo>
                    <a:cubicBezTo>
                      <a:pt x="0" y="0"/>
                      <a:pt x="0" y="567"/>
                      <a:pt x="367" y="567"/>
                    </a:cubicBezTo>
                    <a:cubicBezTo>
                      <a:pt x="734" y="567"/>
                      <a:pt x="734" y="0"/>
                      <a:pt x="36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5" name="Google Shape;5445;p44"/>
              <p:cNvSpPr/>
              <p:nvPr/>
            </p:nvSpPr>
            <p:spPr>
              <a:xfrm>
                <a:off x="-4329931" y="2371574"/>
                <a:ext cx="47128" cy="39330"/>
              </a:xfrm>
              <a:custGeom>
                <a:avLst/>
                <a:gdLst/>
                <a:ahLst/>
                <a:cxnLst/>
                <a:rect l="l" t="t" r="r" b="b"/>
                <a:pathLst>
                  <a:path w="701" h="585" extrusionOk="0">
                    <a:moveTo>
                      <a:pt x="334" y="1"/>
                    </a:moveTo>
                    <a:cubicBezTo>
                      <a:pt x="100" y="1"/>
                      <a:pt x="0" y="201"/>
                      <a:pt x="100" y="434"/>
                    </a:cubicBezTo>
                    <a:cubicBezTo>
                      <a:pt x="167" y="535"/>
                      <a:pt x="250" y="585"/>
                      <a:pt x="334" y="585"/>
                    </a:cubicBezTo>
                    <a:cubicBezTo>
                      <a:pt x="417" y="585"/>
                      <a:pt x="500" y="535"/>
                      <a:pt x="567" y="434"/>
                    </a:cubicBezTo>
                    <a:cubicBezTo>
                      <a:pt x="701" y="268"/>
                      <a:pt x="534" y="1"/>
                      <a:pt x="33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6" name="Google Shape;5446;p44"/>
              <p:cNvSpPr/>
              <p:nvPr/>
            </p:nvSpPr>
            <p:spPr>
              <a:xfrm>
                <a:off x="-4430910" y="2507244"/>
                <a:ext cx="31464" cy="34825"/>
              </a:xfrm>
              <a:custGeom>
                <a:avLst/>
                <a:gdLst/>
                <a:ahLst/>
                <a:cxnLst/>
                <a:rect l="l" t="t" r="r" b="b"/>
                <a:pathLst>
                  <a:path w="468" h="518" extrusionOk="0">
                    <a:moveTo>
                      <a:pt x="243" y="1"/>
                    </a:moveTo>
                    <a:cubicBezTo>
                      <a:pt x="126" y="1"/>
                      <a:pt x="1" y="84"/>
                      <a:pt x="1" y="251"/>
                    </a:cubicBezTo>
                    <a:lnTo>
                      <a:pt x="1" y="318"/>
                    </a:lnTo>
                    <a:cubicBezTo>
                      <a:pt x="1" y="418"/>
                      <a:pt x="68" y="518"/>
                      <a:pt x="168" y="518"/>
                    </a:cubicBezTo>
                    <a:lnTo>
                      <a:pt x="268" y="518"/>
                    </a:lnTo>
                    <a:cubicBezTo>
                      <a:pt x="368" y="485"/>
                      <a:pt x="435" y="418"/>
                      <a:pt x="435" y="318"/>
                    </a:cubicBezTo>
                    <a:lnTo>
                      <a:pt x="435" y="251"/>
                    </a:lnTo>
                    <a:cubicBezTo>
                      <a:pt x="468" y="84"/>
                      <a:pt x="360" y="1"/>
                      <a:pt x="24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7" name="Google Shape;5447;p44"/>
              <p:cNvSpPr/>
              <p:nvPr/>
            </p:nvSpPr>
            <p:spPr>
              <a:xfrm>
                <a:off x="-4635088" y="2128001"/>
                <a:ext cx="76441" cy="395312"/>
              </a:xfrm>
              <a:custGeom>
                <a:avLst/>
                <a:gdLst/>
                <a:ahLst/>
                <a:cxnLst/>
                <a:rect l="l" t="t" r="r" b="b"/>
                <a:pathLst>
                  <a:path w="1137" h="5880" extrusionOk="0">
                    <a:moveTo>
                      <a:pt x="169" y="0"/>
                    </a:moveTo>
                    <a:cubicBezTo>
                      <a:pt x="75" y="0"/>
                      <a:pt x="1" y="50"/>
                      <a:pt x="36" y="155"/>
                    </a:cubicBezTo>
                    <a:cubicBezTo>
                      <a:pt x="236" y="1989"/>
                      <a:pt x="403" y="3924"/>
                      <a:pt x="803" y="5759"/>
                    </a:cubicBezTo>
                    <a:cubicBezTo>
                      <a:pt x="831" y="5842"/>
                      <a:pt x="894" y="5880"/>
                      <a:pt x="958" y="5880"/>
                    </a:cubicBezTo>
                    <a:cubicBezTo>
                      <a:pt x="1046" y="5880"/>
                      <a:pt x="1137" y="5808"/>
                      <a:pt x="1137" y="5692"/>
                    </a:cubicBezTo>
                    <a:cubicBezTo>
                      <a:pt x="1137" y="3891"/>
                      <a:pt x="770" y="1923"/>
                      <a:pt x="403" y="121"/>
                    </a:cubicBezTo>
                    <a:cubicBezTo>
                      <a:pt x="355" y="42"/>
                      <a:pt x="254" y="0"/>
                      <a:pt x="169"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8" name="Google Shape;5448;p44"/>
              <p:cNvSpPr/>
              <p:nvPr/>
            </p:nvSpPr>
            <p:spPr>
              <a:xfrm>
                <a:off x="-4701511" y="2209013"/>
                <a:ext cx="193824" cy="273290"/>
              </a:xfrm>
              <a:custGeom>
                <a:avLst/>
                <a:gdLst/>
                <a:ahLst/>
                <a:cxnLst/>
                <a:rect l="l" t="t" r="r" b="b"/>
                <a:pathLst>
                  <a:path w="2883" h="4065" extrusionOk="0">
                    <a:moveTo>
                      <a:pt x="2714" y="1"/>
                    </a:moveTo>
                    <a:cubicBezTo>
                      <a:pt x="2683" y="1"/>
                      <a:pt x="2652" y="15"/>
                      <a:pt x="2625" y="50"/>
                    </a:cubicBezTo>
                    <a:cubicBezTo>
                      <a:pt x="1724" y="1218"/>
                      <a:pt x="857" y="2519"/>
                      <a:pt x="90" y="3753"/>
                    </a:cubicBezTo>
                    <a:cubicBezTo>
                      <a:pt x="1" y="3931"/>
                      <a:pt x="119" y="4064"/>
                      <a:pt x="258" y="4064"/>
                    </a:cubicBezTo>
                    <a:cubicBezTo>
                      <a:pt x="327" y="4064"/>
                      <a:pt x="401" y="4031"/>
                      <a:pt x="457" y="3953"/>
                    </a:cubicBezTo>
                    <a:cubicBezTo>
                      <a:pt x="1357" y="2786"/>
                      <a:pt x="2191" y="1451"/>
                      <a:pt x="2858" y="184"/>
                    </a:cubicBezTo>
                    <a:cubicBezTo>
                      <a:pt x="2883" y="110"/>
                      <a:pt x="2799" y="1"/>
                      <a:pt x="271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9" name="Google Shape;5449;p44"/>
              <p:cNvSpPr/>
              <p:nvPr/>
            </p:nvSpPr>
            <p:spPr>
              <a:xfrm>
                <a:off x="-4724638" y="741253"/>
                <a:ext cx="4413515" cy="4411229"/>
              </a:xfrm>
              <a:custGeom>
                <a:avLst/>
                <a:gdLst/>
                <a:ahLst/>
                <a:cxnLst/>
                <a:rect l="l" t="t" r="r" b="b"/>
                <a:pathLst>
                  <a:path w="65648" h="65614" extrusionOk="0">
                    <a:moveTo>
                      <a:pt x="0" y="0"/>
                    </a:moveTo>
                    <a:lnTo>
                      <a:pt x="0" y="65614"/>
                    </a:lnTo>
                    <a:lnTo>
                      <a:pt x="65647" y="65614"/>
                    </a:lnTo>
                    <a:lnTo>
                      <a:pt x="65647"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0" name="Google Shape;5450;p44"/>
              <p:cNvSpPr/>
              <p:nvPr/>
            </p:nvSpPr>
            <p:spPr>
              <a:xfrm>
                <a:off x="-4619289" y="810769"/>
                <a:ext cx="67364" cy="300316"/>
              </a:xfrm>
              <a:custGeom>
                <a:avLst/>
                <a:gdLst/>
                <a:ahLst/>
                <a:cxnLst/>
                <a:rect l="l" t="t" r="r" b="b"/>
                <a:pathLst>
                  <a:path w="1002" h="4467" extrusionOk="0">
                    <a:moveTo>
                      <a:pt x="668" y="0"/>
                    </a:moveTo>
                    <a:lnTo>
                      <a:pt x="668" y="200"/>
                    </a:lnTo>
                    <a:lnTo>
                      <a:pt x="635" y="200"/>
                    </a:lnTo>
                    <a:lnTo>
                      <a:pt x="635" y="34"/>
                    </a:lnTo>
                    <a:cubicBezTo>
                      <a:pt x="635" y="67"/>
                      <a:pt x="401" y="67"/>
                      <a:pt x="401" y="100"/>
                    </a:cubicBezTo>
                    <a:lnTo>
                      <a:pt x="401" y="200"/>
                    </a:lnTo>
                    <a:cubicBezTo>
                      <a:pt x="368" y="234"/>
                      <a:pt x="335" y="267"/>
                      <a:pt x="335" y="334"/>
                    </a:cubicBezTo>
                    <a:lnTo>
                      <a:pt x="335" y="601"/>
                    </a:lnTo>
                    <a:cubicBezTo>
                      <a:pt x="335" y="601"/>
                      <a:pt x="335" y="567"/>
                      <a:pt x="301" y="567"/>
                    </a:cubicBezTo>
                    <a:lnTo>
                      <a:pt x="301" y="267"/>
                    </a:lnTo>
                    <a:cubicBezTo>
                      <a:pt x="301" y="367"/>
                      <a:pt x="234" y="434"/>
                      <a:pt x="234" y="534"/>
                    </a:cubicBezTo>
                    <a:cubicBezTo>
                      <a:pt x="168" y="1701"/>
                      <a:pt x="68" y="2836"/>
                      <a:pt x="1" y="4003"/>
                    </a:cubicBezTo>
                    <a:lnTo>
                      <a:pt x="34" y="4003"/>
                    </a:lnTo>
                    <a:lnTo>
                      <a:pt x="34" y="4170"/>
                    </a:lnTo>
                    <a:lnTo>
                      <a:pt x="301" y="4203"/>
                    </a:lnTo>
                    <a:lnTo>
                      <a:pt x="301" y="4170"/>
                    </a:lnTo>
                    <a:lnTo>
                      <a:pt x="335" y="4170"/>
                    </a:lnTo>
                    <a:lnTo>
                      <a:pt x="335" y="4437"/>
                    </a:lnTo>
                    <a:cubicBezTo>
                      <a:pt x="335" y="4437"/>
                      <a:pt x="438" y="4466"/>
                      <a:pt x="508" y="4466"/>
                    </a:cubicBezTo>
                    <a:cubicBezTo>
                      <a:pt x="542" y="4466"/>
                      <a:pt x="568" y="4459"/>
                      <a:pt x="568" y="4437"/>
                    </a:cubicBezTo>
                    <a:lnTo>
                      <a:pt x="568" y="4403"/>
                    </a:lnTo>
                    <a:lnTo>
                      <a:pt x="835" y="4403"/>
                    </a:lnTo>
                    <a:lnTo>
                      <a:pt x="835" y="4203"/>
                    </a:lnTo>
                    <a:lnTo>
                      <a:pt x="968" y="4203"/>
                    </a:lnTo>
                    <a:lnTo>
                      <a:pt x="968" y="4003"/>
                    </a:lnTo>
                    <a:lnTo>
                      <a:pt x="1002" y="4003"/>
                    </a:lnTo>
                    <a:cubicBezTo>
                      <a:pt x="968" y="3136"/>
                      <a:pt x="968" y="2202"/>
                      <a:pt x="968" y="1334"/>
                    </a:cubicBezTo>
                    <a:lnTo>
                      <a:pt x="968" y="567"/>
                    </a:lnTo>
                    <a:cubicBezTo>
                      <a:pt x="968" y="501"/>
                      <a:pt x="902" y="400"/>
                      <a:pt x="902" y="334"/>
                    </a:cubicBezTo>
                    <a:cubicBezTo>
                      <a:pt x="902" y="467"/>
                      <a:pt x="902" y="534"/>
                      <a:pt x="868" y="667"/>
                    </a:cubicBezTo>
                    <a:cubicBezTo>
                      <a:pt x="839" y="696"/>
                      <a:pt x="835" y="725"/>
                      <a:pt x="835" y="732"/>
                    </a:cubicBezTo>
                    <a:lnTo>
                      <a:pt x="835" y="732"/>
                    </a:lnTo>
                    <a:cubicBezTo>
                      <a:pt x="835" y="507"/>
                      <a:pt x="839" y="299"/>
                      <a:pt x="868" y="67"/>
                    </a:cubicBezTo>
                    <a:cubicBezTo>
                      <a:pt x="868" y="67"/>
                      <a:pt x="668" y="34"/>
                      <a:pt x="6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1" name="Google Shape;5451;p44"/>
              <p:cNvSpPr/>
              <p:nvPr/>
            </p:nvSpPr>
            <p:spPr>
              <a:xfrm>
                <a:off x="-4460021" y="911681"/>
                <a:ext cx="69583" cy="258970"/>
              </a:xfrm>
              <a:custGeom>
                <a:avLst/>
                <a:gdLst/>
                <a:ahLst/>
                <a:cxnLst/>
                <a:rect l="l" t="t" r="r" b="b"/>
                <a:pathLst>
                  <a:path w="1035" h="3852" extrusionOk="0">
                    <a:moveTo>
                      <a:pt x="667" y="0"/>
                    </a:moveTo>
                    <a:lnTo>
                      <a:pt x="667" y="200"/>
                    </a:lnTo>
                    <a:lnTo>
                      <a:pt x="634" y="200"/>
                    </a:lnTo>
                    <a:lnTo>
                      <a:pt x="634" y="34"/>
                    </a:lnTo>
                    <a:cubicBezTo>
                      <a:pt x="634" y="67"/>
                      <a:pt x="434" y="67"/>
                      <a:pt x="434" y="100"/>
                    </a:cubicBezTo>
                    <a:lnTo>
                      <a:pt x="434" y="200"/>
                    </a:lnTo>
                    <a:cubicBezTo>
                      <a:pt x="367" y="234"/>
                      <a:pt x="334" y="267"/>
                      <a:pt x="334" y="334"/>
                    </a:cubicBezTo>
                    <a:lnTo>
                      <a:pt x="334" y="601"/>
                    </a:lnTo>
                    <a:cubicBezTo>
                      <a:pt x="334" y="601"/>
                      <a:pt x="334" y="567"/>
                      <a:pt x="301" y="567"/>
                    </a:cubicBezTo>
                    <a:lnTo>
                      <a:pt x="301" y="334"/>
                    </a:lnTo>
                    <a:cubicBezTo>
                      <a:pt x="301" y="401"/>
                      <a:pt x="301" y="434"/>
                      <a:pt x="267" y="534"/>
                    </a:cubicBezTo>
                    <a:lnTo>
                      <a:pt x="267" y="567"/>
                    </a:lnTo>
                    <a:cubicBezTo>
                      <a:pt x="167" y="1501"/>
                      <a:pt x="100" y="2435"/>
                      <a:pt x="0" y="3369"/>
                    </a:cubicBezTo>
                    <a:lnTo>
                      <a:pt x="34" y="3369"/>
                    </a:lnTo>
                    <a:lnTo>
                      <a:pt x="34" y="3536"/>
                    </a:lnTo>
                    <a:lnTo>
                      <a:pt x="301" y="3569"/>
                    </a:lnTo>
                    <a:lnTo>
                      <a:pt x="301" y="3536"/>
                    </a:lnTo>
                    <a:lnTo>
                      <a:pt x="367" y="3536"/>
                    </a:lnTo>
                    <a:lnTo>
                      <a:pt x="367" y="3836"/>
                    </a:lnTo>
                    <a:cubicBezTo>
                      <a:pt x="367" y="3836"/>
                      <a:pt x="486" y="3851"/>
                      <a:pt x="565" y="3851"/>
                    </a:cubicBezTo>
                    <a:cubicBezTo>
                      <a:pt x="604" y="3851"/>
                      <a:pt x="634" y="3847"/>
                      <a:pt x="634" y="3836"/>
                    </a:cubicBezTo>
                    <a:lnTo>
                      <a:pt x="634" y="3770"/>
                    </a:lnTo>
                    <a:lnTo>
                      <a:pt x="868" y="3770"/>
                    </a:lnTo>
                    <a:lnTo>
                      <a:pt x="868" y="3569"/>
                    </a:lnTo>
                    <a:lnTo>
                      <a:pt x="1001" y="3569"/>
                    </a:lnTo>
                    <a:lnTo>
                      <a:pt x="1001" y="3369"/>
                    </a:lnTo>
                    <a:lnTo>
                      <a:pt x="1034" y="3369"/>
                    </a:lnTo>
                    <a:cubicBezTo>
                      <a:pt x="968" y="2669"/>
                      <a:pt x="968" y="1935"/>
                      <a:pt x="968" y="1234"/>
                    </a:cubicBezTo>
                    <a:lnTo>
                      <a:pt x="968" y="567"/>
                    </a:lnTo>
                    <a:cubicBezTo>
                      <a:pt x="968" y="501"/>
                      <a:pt x="934" y="401"/>
                      <a:pt x="934" y="334"/>
                    </a:cubicBezTo>
                    <a:cubicBezTo>
                      <a:pt x="934" y="434"/>
                      <a:pt x="934" y="567"/>
                      <a:pt x="868" y="667"/>
                    </a:cubicBezTo>
                    <a:cubicBezTo>
                      <a:pt x="848" y="687"/>
                      <a:pt x="840" y="695"/>
                      <a:pt x="837" y="705"/>
                    </a:cubicBezTo>
                    <a:lnTo>
                      <a:pt x="837" y="705"/>
                    </a:lnTo>
                    <a:cubicBezTo>
                      <a:pt x="844" y="490"/>
                      <a:pt x="868" y="290"/>
                      <a:pt x="868" y="67"/>
                    </a:cubicBezTo>
                    <a:cubicBezTo>
                      <a:pt x="868" y="67"/>
                      <a:pt x="667" y="34"/>
                      <a:pt x="6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2" name="Google Shape;5452;p44"/>
              <p:cNvSpPr/>
              <p:nvPr/>
            </p:nvSpPr>
            <p:spPr>
              <a:xfrm>
                <a:off x="-4294097" y="808483"/>
                <a:ext cx="71869" cy="216346"/>
              </a:xfrm>
              <a:custGeom>
                <a:avLst/>
                <a:gdLst/>
                <a:ahLst/>
                <a:cxnLst/>
                <a:rect l="l" t="t" r="r" b="b"/>
                <a:pathLst>
                  <a:path w="1069" h="3218" extrusionOk="0">
                    <a:moveTo>
                      <a:pt x="601" y="1"/>
                    </a:moveTo>
                    <a:lnTo>
                      <a:pt x="601" y="201"/>
                    </a:lnTo>
                    <a:lnTo>
                      <a:pt x="568" y="201"/>
                    </a:lnTo>
                    <a:lnTo>
                      <a:pt x="568" y="34"/>
                    </a:lnTo>
                    <a:cubicBezTo>
                      <a:pt x="568" y="68"/>
                      <a:pt x="368" y="68"/>
                      <a:pt x="368" y="101"/>
                    </a:cubicBezTo>
                    <a:lnTo>
                      <a:pt x="368" y="201"/>
                    </a:lnTo>
                    <a:cubicBezTo>
                      <a:pt x="334" y="234"/>
                      <a:pt x="268" y="268"/>
                      <a:pt x="268" y="334"/>
                    </a:cubicBezTo>
                    <a:lnTo>
                      <a:pt x="268" y="535"/>
                    </a:lnTo>
                    <a:cubicBezTo>
                      <a:pt x="268" y="434"/>
                      <a:pt x="268" y="368"/>
                      <a:pt x="234" y="268"/>
                    </a:cubicBezTo>
                    <a:cubicBezTo>
                      <a:pt x="234" y="368"/>
                      <a:pt x="201" y="434"/>
                      <a:pt x="201" y="535"/>
                    </a:cubicBezTo>
                    <a:cubicBezTo>
                      <a:pt x="101" y="1268"/>
                      <a:pt x="67" y="2002"/>
                      <a:pt x="1" y="2736"/>
                    </a:cubicBezTo>
                    <a:lnTo>
                      <a:pt x="34" y="2736"/>
                    </a:lnTo>
                    <a:lnTo>
                      <a:pt x="34" y="2903"/>
                    </a:lnTo>
                    <a:cubicBezTo>
                      <a:pt x="34" y="2903"/>
                      <a:pt x="138" y="2918"/>
                      <a:pt x="207" y="2918"/>
                    </a:cubicBezTo>
                    <a:cubicBezTo>
                      <a:pt x="242" y="2918"/>
                      <a:pt x="268" y="2914"/>
                      <a:pt x="268" y="2903"/>
                    </a:cubicBezTo>
                    <a:lnTo>
                      <a:pt x="368" y="2903"/>
                    </a:lnTo>
                    <a:cubicBezTo>
                      <a:pt x="368" y="3003"/>
                      <a:pt x="368" y="3070"/>
                      <a:pt x="334" y="3203"/>
                    </a:cubicBezTo>
                    <a:cubicBezTo>
                      <a:pt x="334" y="3203"/>
                      <a:pt x="438" y="3218"/>
                      <a:pt x="507" y="3218"/>
                    </a:cubicBezTo>
                    <a:cubicBezTo>
                      <a:pt x="542" y="3218"/>
                      <a:pt x="568" y="3214"/>
                      <a:pt x="568" y="3203"/>
                    </a:cubicBezTo>
                    <a:lnTo>
                      <a:pt x="568" y="3170"/>
                    </a:lnTo>
                    <a:cubicBezTo>
                      <a:pt x="568" y="3170"/>
                      <a:pt x="657" y="3185"/>
                      <a:pt x="736" y="3185"/>
                    </a:cubicBezTo>
                    <a:cubicBezTo>
                      <a:pt x="775" y="3185"/>
                      <a:pt x="812" y="3181"/>
                      <a:pt x="835" y="3170"/>
                    </a:cubicBezTo>
                    <a:lnTo>
                      <a:pt x="835" y="3003"/>
                    </a:lnTo>
                    <a:lnTo>
                      <a:pt x="935" y="3003"/>
                    </a:lnTo>
                    <a:cubicBezTo>
                      <a:pt x="935" y="2903"/>
                      <a:pt x="935" y="2836"/>
                      <a:pt x="1001" y="2769"/>
                    </a:cubicBezTo>
                    <a:cubicBezTo>
                      <a:pt x="1068" y="2102"/>
                      <a:pt x="1068" y="1435"/>
                      <a:pt x="968" y="735"/>
                    </a:cubicBezTo>
                    <a:lnTo>
                      <a:pt x="968" y="568"/>
                    </a:lnTo>
                    <a:lnTo>
                      <a:pt x="968" y="535"/>
                    </a:lnTo>
                    <a:cubicBezTo>
                      <a:pt x="968" y="434"/>
                      <a:pt x="901" y="368"/>
                      <a:pt x="901" y="268"/>
                    </a:cubicBezTo>
                    <a:cubicBezTo>
                      <a:pt x="901" y="401"/>
                      <a:pt x="901" y="535"/>
                      <a:pt x="868" y="601"/>
                    </a:cubicBezTo>
                    <a:lnTo>
                      <a:pt x="835" y="668"/>
                    </a:lnTo>
                    <a:lnTo>
                      <a:pt x="835" y="68"/>
                    </a:lnTo>
                    <a:cubicBezTo>
                      <a:pt x="835" y="34"/>
                      <a:pt x="601" y="34"/>
                      <a:pt x="6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3" name="Google Shape;5453;p44"/>
              <p:cNvSpPr/>
              <p:nvPr/>
            </p:nvSpPr>
            <p:spPr>
              <a:xfrm>
                <a:off x="-4125888" y="963246"/>
                <a:ext cx="67364" cy="217624"/>
              </a:xfrm>
              <a:custGeom>
                <a:avLst/>
                <a:gdLst/>
                <a:ahLst/>
                <a:cxnLst/>
                <a:rect l="l" t="t" r="r" b="b"/>
                <a:pathLst>
                  <a:path w="1002" h="3237" extrusionOk="0">
                    <a:moveTo>
                      <a:pt x="434" y="0"/>
                    </a:moveTo>
                    <a:lnTo>
                      <a:pt x="434" y="234"/>
                    </a:lnTo>
                    <a:lnTo>
                      <a:pt x="401" y="234"/>
                    </a:lnTo>
                    <a:lnTo>
                      <a:pt x="401" y="67"/>
                    </a:lnTo>
                    <a:cubicBezTo>
                      <a:pt x="401" y="101"/>
                      <a:pt x="201" y="134"/>
                      <a:pt x="201" y="134"/>
                    </a:cubicBezTo>
                    <a:lnTo>
                      <a:pt x="201" y="234"/>
                    </a:lnTo>
                    <a:cubicBezTo>
                      <a:pt x="167" y="267"/>
                      <a:pt x="101" y="301"/>
                      <a:pt x="101" y="334"/>
                    </a:cubicBezTo>
                    <a:lnTo>
                      <a:pt x="101" y="301"/>
                    </a:lnTo>
                    <a:cubicBezTo>
                      <a:pt x="101" y="401"/>
                      <a:pt x="67" y="467"/>
                      <a:pt x="67" y="568"/>
                    </a:cubicBezTo>
                    <a:cubicBezTo>
                      <a:pt x="34" y="1301"/>
                      <a:pt x="1" y="2069"/>
                      <a:pt x="1" y="2769"/>
                    </a:cubicBezTo>
                    <a:lnTo>
                      <a:pt x="34" y="2769"/>
                    </a:lnTo>
                    <a:lnTo>
                      <a:pt x="34" y="2936"/>
                    </a:lnTo>
                    <a:lnTo>
                      <a:pt x="301" y="2936"/>
                    </a:lnTo>
                    <a:lnTo>
                      <a:pt x="301" y="2903"/>
                    </a:lnTo>
                    <a:lnTo>
                      <a:pt x="334" y="2903"/>
                    </a:lnTo>
                    <a:lnTo>
                      <a:pt x="334" y="3169"/>
                    </a:lnTo>
                    <a:lnTo>
                      <a:pt x="568" y="3236"/>
                    </a:lnTo>
                    <a:lnTo>
                      <a:pt x="568" y="3136"/>
                    </a:lnTo>
                    <a:lnTo>
                      <a:pt x="834" y="3136"/>
                    </a:lnTo>
                    <a:lnTo>
                      <a:pt x="834" y="2969"/>
                    </a:lnTo>
                    <a:lnTo>
                      <a:pt x="1001" y="2969"/>
                    </a:lnTo>
                    <a:cubicBezTo>
                      <a:pt x="768" y="2936"/>
                      <a:pt x="768" y="2836"/>
                      <a:pt x="834" y="2769"/>
                    </a:cubicBezTo>
                    <a:cubicBezTo>
                      <a:pt x="768" y="2202"/>
                      <a:pt x="768" y="1602"/>
                      <a:pt x="734" y="1035"/>
                    </a:cubicBezTo>
                    <a:lnTo>
                      <a:pt x="734" y="568"/>
                    </a:lnTo>
                    <a:cubicBezTo>
                      <a:pt x="734" y="467"/>
                      <a:pt x="701" y="401"/>
                      <a:pt x="701" y="301"/>
                    </a:cubicBezTo>
                    <a:lnTo>
                      <a:pt x="701" y="634"/>
                    </a:lnTo>
                    <a:cubicBezTo>
                      <a:pt x="701" y="701"/>
                      <a:pt x="668" y="701"/>
                      <a:pt x="668" y="734"/>
                    </a:cubicBezTo>
                    <a:lnTo>
                      <a:pt x="668" y="101"/>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4" name="Google Shape;5454;p44"/>
              <p:cNvSpPr/>
              <p:nvPr/>
            </p:nvSpPr>
            <p:spPr>
              <a:xfrm>
                <a:off x="-3986856" y="833156"/>
                <a:ext cx="67364" cy="181723"/>
              </a:xfrm>
              <a:custGeom>
                <a:avLst/>
                <a:gdLst/>
                <a:ahLst/>
                <a:cxnLst/>
                <a:rect l="l" t="t" r="r" b="b"/>
                <a:pathLst>
                  <a:path w="1002" h="2703" extrusionOk="0">
                    <a:moveTo>
                      <a:pt x="468" y="1"/>
                    </a:moveTo>
                    <a:lnTo>
                      <a:pt x="468" y="201"/>
                    </a:lnTo>
                    <a:lnTo>
                      <a:pt x="434" y="201"/>
                    </a:lnTo>
                    <a:lnTo>
                      <a:pt x="434" y="34"/>
                    </a:lnTo>
                    <a:cubicBezTo>
                      <a:pt x="434" y="67"/>
                      <a:pt x="201" y="67"/>
                      <a:pt x="201" y="134"/>
                    </a:cubicBezTo>
                    <a:lnTo>
                      <a:pt x="201" y="201"/>
                    </a:lnTo>
                    <a:cubicBezTo>
                      <a:pt x="167" y="234"/>
                      <a:pt x="134" y="301"/>
                      <a:pt x="134" y="334"/>
                    </a:cubicBezTo>
                    <a:lnTo>
                      <a:pt x="134" y="234"/>
                    </a:lnTo>
                    <a:cubicBezTo>
                      <a:pt x="134" y="334"/>
                      <a:pt x="101" y="401"/>
                      <a:pt x="101" y="501"/>
                    </a:cubicBezTo>
                    <a:cubicBezTo>
                      <a:pt x="34" y="1068"/>
                      <a:pt x="1" y="1669"/>
                      <a:pt x="1" y="2236"/>
                    </a:cubicBezTo>
                    <a:lnTo>
                      <a:pt x="34" y="2236"/>
                    </a:lnTo>
                    <a:lnTo>
                      <a:pt x="34" y="2402"/>
                    </a:lnTo>
                    <a:cubicBezTo>
                      <a:pt x="34" y="2402"/>
                      <a:pt x="153" y="2432"/>
                      <a:pt x="232" y="2432"/>
                    </a:cubicBezTo>
                    <a:cubicBezTo>
                      <a:pt x="271" y="2432"/>
                      <a:pt x="301" y="2425"/>
                      <a:pt x="301" y="2402"/>
                    </a:cubicBezTo>
                    <a:lnTo>
                      <a:pt x="334" y="2402"/>
                    </a:lnTo>
                    <a:lnTo>
                      <a:pt x="334" y="2703"/>
                    </a:lnTo>
                    <a:lnTo>
                      <a:pt x="601" y="2703"/>
                    </a:lnTo>
                    <a:lnTo>
                      <a:pt x="601" y="2669"/>
                    </a:lnTo>
                    <a:lnTo>
                      <a:pt x="835" y="2669"/>
                    </a:lnTo>
                    <a:lnTo>
                      <a:pt x="835" y="2503"/>
                    </a:lnTo>
                    <a:lnTo>
                      <a:pt x="1001" y="2503"/>
                    </a:lnTo>
                    <a:lnTo>
                      <a:pt x="1001" y="2269"/>
                    </a:lnTo>
                    <a:lnTo>
                      <a:pt x="835" y="2336"/>
                    </a:lnTo>
                    <a:cubicBezTo>
                      <a:pt x="801" y="1869"/>
                      <a:pt x="801" y="1402"/>
                      <a:pt x="768" y="968"/>
                    </a:cubicBezTo>
                    <a:lnTo>
                      <a:pt x="768" y="568"/>
                    </a:lnTo>
                    <a:cubicBezTo>
                      <a:pt x="768" y="501"/>
                      <a:pt x="735" y="401"/>
                      <a:pt x="735" y="334"/>
                    </a:cubicBezTo>
                    <a:lnTo>
                      <a:pt x="735" y="668"/>
                    </a:lnTo>
                    <a:lnTo>
                      <a:pt x="668" y="701"/>
                    </a:lnTo>
                    <a:lnTo>
                      <a:pt x="668" y="67"/>
                    </a:lnTo>
                    <a:cubicBezTo>
                      <a:pt x="668" y="34"/>
                      <a:pt x="468" y="34"/>
                      <a:pt x="4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5" name="Google Shape;5455;p44"/>
              <p:cNvSpPr/>
              <p:nvPr/>
            </p:nvSpPr>
            <p:spPr>
              <a:xfrm>
                <a:off x="-3872498" y="1041703"/>
                <a:ext cx="65146" cy="141385"/>
              </a:xfrm>
              <a:custGeom>
                <a:avLst/>
                <a:gdLst/>
                <a:ahLst/>
                <a:cxnLst/>
                <a:rect l="l" t="t" r="r" b="b"/>
                <a:pathLst>
                  <a:path w="969" h="2103" extrusionOk="0">
                    <a:moveTo>
                      <a:pt x="635" y="1"/>
                    </a:moveTo>
                    <a:lnTo>
                      <a:pt x="635" y="234"/>
                    </a:lnTo>
                    <a:lnTo>
                      <a:pt x="601" y="234"/>
                    </a:lnTo>
                    <a:lnTo>
                      <a:pt x="601" y="68"/>
                    </a:lnTo>
                    <a:cubicBezTo>
                      <a:pt x="601" y="101"/>
                      <a:pt x="401" y="101"/>
                      <a:pt x="401" y="134"/>
                    </a:cubicBezTo>
                    <a:lnTo>
                      <a:pt x="401" y="234"/>
                    </a:lnTo>
                    <a:lnTo>
                      <a:pt x="301" y="301"/>
                    </a:lnTo>
                    <a:cubicBezTo>
                      <a:pt x="301" y="401"/>
                      <a:pt x="268" y="468"/>
                      <a:pt x="268" y="568"/>
                    </a:cubicBezTo>
                    <a:lnTo>
                      <a:pt x="268" y="268"/>
                    </a:lnTo>
                    <a:cubicBezTo>
                      <a:pt x="168" y="701"/>
                      <a:pt x="101" y="1135"/>
                      <a:pt x="1" y="1569"/>
                    </a:cubicBezTo>
                    <a:cubicBezTo>
                      <a:pt x="1" y="1569"/>
                      <a:pt x="68" y="1569"/>
                      <a:pt x="68" y="1602"/>
                    </a:cubicBezTo>
                    <a:cubicBezTo>
                      <a:pt x="68" y="1635"/>
                      <a:pt x="68" y="1736"/>
                      <a:pt x="1" y="1769"/>
                    </a:cubicBezTo>
                    <a:cubicBezTo>
                      <a:pt x="1" y="1802"/>
                      <a:pt x="268" y="1802"/>
                      <a:pt x="268" y="1802"/>
                    </a:cubicBezTo>
                    <a:lnTo>
                      <a:pt x="334" y="1802"/>
                    </a:lnTo>
                    <a:cubicBezTo>
                      <a:pt x="334" y="1902"/>
                      <a:pt x="334" y="1969"/>
                      <a:pt x="301" y="2069"/>
                    </a:cubicBezTo>
                    <a:cubicBezTo>
                      <a:pt x="301" y="2102"/>
                      <a:pt x="568" y="2102"/>
                      <a:pt x="568" y="2102"/>
                    </a:cubicBezTo>
                    <a:lnTo>
                      <a:pt x="568" y="2036"/>
                    </a:lnTo>
                    <a:cubicBezTo>
                      <a:pt x="568" y="2052"/>
                      <a:pt x="618" y="2061"/>
                      <a:pt x="672" y="2061"/>
                    </a:cubicBezTo>
                    <a:cubicBezTo>
                      <a:pt x="726" y="2061"/>
                      <a:pt x="785" y="2052"/>
                      <a:pt x="801" y="2036"/>
                    </a:cubicBezTo>
                    <a:lnTo>
                      <a:pt x="801" y="1802"/>
                    </a:lnTo>
                    <a:lnTo>
                      <a:pt x="935" y="1802"/>
                    </a:lnTo>
                    <a:lnTo>
                      <a:pt x="935" y="1602"/>
                    </a:lnTo>
                    <a:lnTo>
                      <a:pt x="968" y="1602"/>
                    </a:lnTo>
                    <a:cubicBezTo>
                      <a:pt x="935" y="1302"/>
                      <a:pt x="935" y="1068"/>
                      <a:pt x="935" y="802"/>
                    </a:cubicBezTo>
                    <a:lnTo>
                      <a:pt x="935" y="568"/>
                    </a:lnTo>
                    <a:cubicBezTo>
                      <a:pt x="935" y="468"/>
                      <a:pt x="902" y="401"/>
                      <a:pt x="902" y="301"/>
                    </a:cubicBezTo>
                    <a:cubicBezTo>
                      <a:pt x="835" y="435"/>
                      <a:pt x="835" y="601"/>
                      <a:pt x="801" y="735"/>
                    </a:cubicBezTo>
                    <a:lnTo>
                      <a:pt x="801" y="768"/>
                    </a:lnTo>
                    <a:lnTo>
                      <a:pt x="801" y="835"/>
                    </a:lnTo>
                    <a:lnTo>
                      <a:pt x="768" y="835"/>
                    </a:lnTo>
                    <a:lnTo>
                      <a:pt x="835" y="101"/>
                    </a:lnTo>
                    <a:cubicBezTo>
                      <a:pt x="835" y="101"/>
                      <a:pt x="635" y="68"/>
                      <a:pt x="63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6" name="Google Shape;5456;p44"/>
              <p:cNvSpPr/>
              <p:nvPr/>
            </p:nvSpPr>
            <p:spPr>
              <a:xfrm>
                <a:off x="-3708793" y="810769"/>
                <a:ext cx="69650" cy="163167"/>
              </a:xfrm>
              <a:custGeom>
                <a:avLst/>
                <a:gdLst/>
                <a:ahLst/>
                <a:cxnLst/>
                <a:rect l="l" t="t" r="r" b="b"/>
                <a:pathLst>
                  <a:path w="1036" h="2427" extrusionOk="0">
                    <a:moveTo>
                      <a:pt x="668" y="0"/>
                    </a:moveTo>
                    <a:cubicBezTo>
                      <a:pt x="668" y="67"/>
                      <a:pt x="668" y="100"/>
                      <a:pt x="635" y="200"/>
                    </a:cubicBezTo>
                    <a:lnTo>
                      <a:pt x="568" y="200"/>
                    </a:lnTo>
                    <a:lnTo>
                      <a:pt x="568" y="34"/>
                    </a:lnTo>
                    <a:cubicBezTo>
                      <a:pt x="568" y="67"/>
                      <a:pt x="368" y="67"/>
                      <a:pt x="368" y="100"/>
                    </a:cubicBezTo>
                    <a:lnTo>
                      <a:pt x="368" y="234"/>
                    </a:lnTo>
                    <a:lnTo>
                      <a:pt x="301" y="334"/>
                    </a:lnTo>
                    <a:cubicBezTo>
                      <a:pt x="301" y="367"/>
                      <a:pt x="234" y="467"/>
                      <a:pt x="234" y="501"/>
                    </a:cubicBezTo>
                    <a:lnTo>
                      <a:pt x="234" y="267"/>
                    </a:lnTo>
                    <a:cubicBezTo>
                      <a:pt x="34" y="834"/>
                      <a:pt x="1" y="1401"/>
                      <a:pt x="68" y="1935"/>
                    </a:cubicBezTo>
                    <a:lnTo>
                      <a:pt x="68" y="2102"/>
                    </a:lnTo>
                    <a:cubicBezTo>
                      <a:pt x="68" y="2135"/>
                      <a:pt x="134" y="2152"/>
                      <a:pt x="201" y="2152"/>
                    </a:cubicBezTo>
                    <a:cubicBezTo>
                      <a:pt x="268" y="2152"/>
                      <a:pt x="335" y="2135"/>
                      <a:pt x="335" y="2102"/>
                    </a:cubicBezTo>
                    <a:lnTo>
                      <a:pt x="368" y="2102"/>
                    </a:lnTo>
                    <a:lnTo>
                      <a:pt x="368" y="2402"/>
                    </a:lnTo>
                    <a:cubicBezTo>
                      <a:pt x="368" y="2419"/>
                      <a:pt x="435" y="2427"/>
                      <a:pt x="501" y="2427"/>
                    </a:cubicBezTo>
                    <a:cubicBezTo>
                      <a:pt x="568" y="2427"/>
                      <a:pt x="635" y="2419"/>
                      <a:pt x="635" y="2402"/>
                    </a:cubicBezTo>
                    <a:lnTo>
                      <a:pt x="635" y="2369"/>
                    </a:lnTo>
                    <a:cubicBezTo>
                      <a:pt x="635" y="2385"/>
                      <a:pt x="693" y="2394"/>
                      <a:pt x="752" y="2394"/>
                    </a:cubicBezTo>
                    <a:cubicBezTo>
                      <a:pt x="810" y="2394"/>
                      <a:pt x="868" y="2385"/>
                      <a:pt x="868" y="2369"/>
                    </a:cubicBezTo>
                    <a:lnTo>
                      <a:pt x="868" y="2202"/>
                    </a:lnTo>
                    <a:lnTo>
                      <a:pt x="1035" y="2202"/>
                    </a:lnTo>
                    <a:lnTo>
                      <a:pt x="1035" y="2002"/>
                    </a:lnTo>
                    <a:lnTo>
                      <a:pt x="1002" y="2002"/>
                    </a:lnTo>
                    <a:cubicBezTo>
                      <a:pt x="1002" y="1568"/>
                      <a:pt x="968" y="1168"/>
                      <a:pt x="968" y="734"/>
                    </a:cubicBezTo>
                    <a:lnTo>
                      <a:pt x="968" y="534"/>
                    </a:lnTo>
                    <a:cubicBezTo>
                      <a:pt x="968" y="467"/>
                      <a:pt x="902" y="367"/>
                      <a:pt x="902" y="267"/>
                    </a:cubicBezTo>
                    <a:cubicBezTo>
                      <a:pt x="868" y="434"/>
                      <a:pt x="835" y="601"/>
                      <a:pt x="802" y="834"/>
                    </a:cubicBezTo>
                    <a:cubicBezTo>
                      <a:pt x="802" y="567"/>
                      <a:pt x="835" y="334"/>
                      <a:pt x="868" y="67"/>
                    </a:cubicBezTo>
                    <a:cubicBezTo>
                      <a:pt x="868" y="67"/>
                      <a:pt x="668" y="34"/>
                      <a:pt x="6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7" name="Google Shape;5457;p44"/>
              <p:cNvSpPr/>
              <p:nvPr/>
            </p:nvSpPr>
            <p:spPr>
              <a:xfrm>
                <a:off x="-3536080" y="1012592"/>
                <a:ext cx="69583" cy="186160"/>
              </a:xfrm>
              <a:custGeom>
                <a:avLst/>
                <a:gdLst/>
                <a:ahLst/>
                <a:cxnLst/>
                <a:rect l="l" t="t" r="r" b="b"/>
                <a:pathLst>
                  <a:path w="1035" h="2769"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1" y="401"/>
                      <a:pt x="101" y="501"/>
                    </a:cubicBezTo>
                    <a:cubicBezTo>
                      <a:pt x="67" y="1101"/>
                      <a:pt x="0" y="1702"/>
                      <a:pt x="0" y="2335"/>
                    </a:cubicBezTo>
                    <a:lnTo>
                      <a:pt x="67" y="2335"/>
                    </a:lnTo>
                    <a:lnTo>
                      <a:pt x="67" y="2502"/>
                    </a:lnTo>
                    <a:cubicBezTo>
                      <a:pt x="67" y="2502"/>
                      <a:pt x="171" y="2517"/>
                      <a:pt x="240" y="2517"/>
                    </a:cubicBezTo>
                    <a:cubicBezTo>
                      <a:pt x="275" y="2517"/>
                      <a:pt x="301" y="2513"/>
                      <a:pt x="301" y="2502"/>
                    </a:cubicBezTo>
                    <a:lnTo>
                      <a:pt x="367" y="2502"/>
                    </a:lnTo>
                    <a:lnTo>
                      <a:pt x="367" y="2769"/>
                    </a:lnTo>
                    <a:lnTo>
                      <a:pt x="601" y="2769"/>
                    </a:lnTo>
                    <a:lnTo>
                      <a:pt x="601" y="2736"/>
                    </a:lnTo>
                    <a:lnTo>
                      <a:pt x="868" y="2736"/>
                    </a:lnTo>
                    <a:lnTo>
                      <a:pt x="868" y="2569"/>
                    </a:lnTo>
                    <a:lnTo>
                      <a:pt x="1035" y="2569"/>
                    </a:lnTo>
                    <a:lnTo>
                      <a:pt x="1035" y="2369"/>
                    </a:lnTo>
                    <a:lnTo>
                      <a:pt x="868" y="2335"/>
                    </a:lnTo>
                    <a:cubicBezTo>
                      <a:pt x="801" y="1868"/>
                      <a:pt x="801" y="1401"/>
                      <a:pt x="768" y="934"/>
                    </a:cubicBezTo>
                    <a:lnTo>
                      <a:pt x="768" y="534"/>
                    </a:lnTo>
                    <a:cubicBezTo>
                      <a:pt x="768" y="434"/>
                      <a:pt x="734" y="367"/>
                      <a:pt x="734" y="267"/>
                    </a:cubicBezTo>
                    <a:lnTo>
                      <a:pt x="734" y="601"/>
                    </a:lnTo>
                    <a:cubicBezTo>
                      <a:pt x="734" y="667"/>
                      <a:pt x="701" y="667"/>
                      <a:pt x="701" y="701"/>
                    </a:cubicBezTo>
                    <a:lnTo>
                      <a:pt x="701" y="67"/>
                    </a:lnTo>
                    <a:cubicBezTo>
                      <a:pt x="701"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8" name="Google Shape;5458;p44"/>
              <p:cNvSpPr/>
              <p:nvPr/>
            </p:nvSpPr>
            <p:spPr>
              <a:xfrm>
                <a:off x="-4655122" y="1265981"/>
                <a:ext cx="67297" cy="177218"/>
              </a:xfrm>
              <a:custGeom>
                <a:avLst/>
                <a:gdLst/>
                <a:ahLst/>
                <a:cxnLst/>
                <a:rect l="l" t="t" r="r" b="b"/>
                <a:pathLst>
                  <a:path w="1001" h="2636" extrusionOk="0">
                    <a:moveTo>
                      <a:pt x="434" y="1"/>
                    </a:moveTo>
                    <a:lnTo>
                      <a:pt x="434" y="234"/>
                    </a:lnTo>
                    <a:lnTo>
                      <a:pt x="401" y="234"/>
                    </a:lnTo>
                    <a:lnTo>
                      <a:pt x="401" y="67"/>
                    </a:lnTo>
                    <a:cubicBezTo>
                      <a:pt x="401" y="101"/>
                      <a:pt x="200" y="101"/>
                      <a:pt x="200" y="134"/>
                    </a:cubicBezTo>
                    <a:lnTo>
                      <a:pt x="200" y="234"/>
                    </a:lnTo>
                    <a:cubicBezTo>
                      <a:pt x="167" y="268"/>
                      <a:pt x="100" y="301"/>
                      <a:pt x="100" y="368"/>
                    </a:cubicBezTo>
                    <a:lnTo>
                      <a:pt x="100" y="268"/>
                    </a:lnTo>
                    <a:cubicBezTo>
                      <a:pt x="100" y="334"/>
                      <a:pt x="67" y="434"/>
                      <a:pt x="67" y="501"/>
                    </a:cubicBezTo>
                    <a:cubicBezTo>
                      <a:pt x="34" y="1068"/>
                      <a:pt x="0" y="1602"/>
                      <a:pt x="0" y="2169"/>
                    </a:cubicBezTo>
                    <a:lnTo>
                      <a:pt x="34" y="2169"/>
                    </a:lnTo>
                    <a:lnTo>
                      <a:pt x="34" y="2336"/>
                    </a:lnTo>
                    <a:lnTo>
                      <a:pt x="334" y="2336"/>
                    </a:lnTo>
                    <a:lnTo>
                      <a:pt x="334" y="2636"/>
                    </a:lnTo>
                    <a:lnTo>
                      <a:pt x="567" y="2636"/>
                    </a:lnTo>
                    <a:lnTo>
                      <a:pt x="567" y="2603"/>
                    </a:lnTo>
                    <a:lnTo>
                      <a:pt x="834" y="2603"/>
                    </a:lnTo>
                    <a:lnTo>
                      <a:pt x="834" y="2436"/>
                    </a:lnTo>
                    <a:lnTo>
                      <a:pt x="1001" y="2436"/>
                    </a:lnTo>
                    <a:lnTo>
                      <a:pt x="1001" y="2236"/>
                    </a:lnTo>
                    <a:cubicBezTo>
                      <a:pt x="945" y="2247"/>
                      <a:pt x="908" y="2250"/>
                      <a:pt x="884" y="2250"/>
                    </a:cubicBezTo>
                    <a:cubicBezTo>
                      <a:pt x="834" y="2250"/>
                      <a:pt x="834" y="2236"/>
                      <a:pt x="834" y="2236"/>
                    </a:cubicBezTo>
                    <a:cubicBezTo>
                      <a:pt x="767" y="1802"/>
                      <a:pt x="767" y="1335"/>
                      <a:pt x="734" y="935"/>
                    </a:cubicBezTo>
                    <a:lnTo>
                      <a:pt x="734" y="601"/>
                    </a:lnTo>
                    <a:cubicBezTo>
                      <a:pt x="734" y="501"/>
                      <a:pt x="701" y="434"/>
                      <a:pt x="701" y="334"/>
                    </a:cubicBezTo>
                    <a:lnTo>
                      <a:pt x="701" y="668"/>
                    </a:lnTo>
                    <a:lnTo>
                      <a:pt x="667" y="735"/>
                    </a:lnTo>
                    <a:lnTo>
                      <a:pt x="667" y="101"/>
                    </a:lnTo>
                    <a:cubicBezTo>
                      <a:pt x="667" y="67"/>
                      <a:pt x="434" y="67"/>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9" name="Google Shape;5459;p44"/>
              <p:cNvSpPr/>
              <p:nvPr/>
            </p:nvSpPr>
            <p:spPr>
              <a:xfrm>
                <a:off x="-4473467" y="1333278"/>
                <a:ext cx="67297" cy="210833"/>
              </a:xfrm>
              <a:custGeom>
                <a:avLst/>
                <a:gdLst/>
                <a:ahLst/>
                <a:cxnLst/>
                <a:rect l="l" t="t" r="r" b="b"/>
                <a:pathLst>
                  <a:path w="1001" h="3136" extrusionOk="0">
                    <a:moveTo>
                      <a:pt x="501" y="0"/>
                    </a:moveTo>
                    <a:lnTo>
                      <a:pt x="501" y="234"/>
                    </a:lnTo>
                    <a:lnTo>
                      <a:pt x="467" y="234"/>
                    </a:lnTo>
                    <a:lnTo>
                      <a:pt x="467" y="67"/>
                    </a:lnTo>
                    <a:cubicBezTo>
                      <a:pt x="467" y="100"/>
                      <a:pt x="234" y="100"/>
                      <a:pt x="234" y="134"/>
                    </a:cubicBezTo>
                    <a:lnTo>
                      <a:pt x="234" y="234"/>
                    </a:lnTo>
                    <a:cubicBezTo>
                      <a:pt x="200" y="267"/>
                      <a:pt x="167" y="301"/>
                      <a:pt x="167" y="334"/>
                    </a:cubicBezTo>
                    <a:lnTo>
                      <a:pt x="167" y="634"/>
                    </a:lnTo>
                    <a:cubicBezTo>
                      <a:pt x="167" y="634"/>
                      <a:pt x="167" y="601"/>
                      <a:pt x="134" y="601"/>
                    </a:cubicBezTo>
                    <a:lnTo>
                      <a:pt x="134" y="301"/>
                    </a:lnTo>
                    <a:cubicBezTo>
                      <a:pt x="134" y="401"/>
                      <a:pt x="67" y="467"/>
                      <a:pt x="67" y="567"/>
                    </a:cubicBezTo>
                    <a:cubicBezTo>
                      <a:pt x="34" y="1268"/>
                      <a:pt x="0" y="1968"/>
                      <a:pt x="0" y="2702"/>
                    </a:cubicBezTo>
                    <a:lnTo>
                      <a:pt x="34" y="2702"/>
                    </a:lnTo>
                    <a:lnTo>
                      <a:pt x="34" y="2836"/>
                    </a:lnTo>
                    <a:lnTo>
                      <a:pt x="334" y="2836"/>
                    </a:lnTo>
                    <a:lnTo>
                      <a:pt x="334" y="3136"/>
                    </a:lnTo>
                    <a:lnTo>
                      <a:pt x="567" y="3136"/>
                    </a:lnTo>
                    <a:lnTo>
                      <a:pt x="567" y="3103"/>
                    </a:lnTo>
                    <a:lnTo>
                      <a:pt x="834" y="3103"/>
                    </a:lnTo>
                    <a:lnTo>
                      <a:pt x="834" y="2936"/>
                    </a:lnTo>
                    <a:lnTo>
                      <a:pt x="1001" y="2936"/>
                    </a:lnTo>
                    <a:cubicBezTo>
                      <a:pt x="834" y="2802"/>
                      <a:pt x="834" y="2769"/>
                      <a:pt x="867" y="2702"/>
                    </a:cubicBezTo>
                    <a:cubicBezTo>
                      <a:pt x="834" y="2102"/>
                      <a:pt x="834" y="1568"/>
                      <a:pt x="801" y="968"/>
                    </a:cubicBezTo>
                    <a:lnTo>
                      <a:pt x="801" y="567"/>
                    </a:lnTo>
                    <a:cubicBezTo>
                      <a:pt x="801" y="467"/>
                      <a:pt x="734" y="401"/>
                      <a:pt x="734" y="301"/>
                    </a:cubicBezTo>
                    <a:lnTo>
                      <a:pt x="734" y="634"/>
                    </a:lnTo>
                    <a:cubicBezTo>
                      <a:pt x="734" y="668"/>
                      <a:pt x="701" y="668"/>
                      <a:pt x="701" y="734"/>
                    </a:cubicBezTo>
                    <a:lnTo>
                      <a:pt x="701" y="100"/>
                    </a:lnTo>
                    <a:cubicBezTo>
                      <a:pt x="701" y="67"/>
                      <a:pt x="501" y="67"/>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0" name="Google Shape;5460;p44"/>
              <p:cNvSpPr/>
              <p:nvPr/>
            </p:nvSpPr>
            <p:spPr>
              <a:xfrm>
                <a:off x="-4619289" y="1656183"/>
                <a:ext cx="67364" cy="199135"/>
              </a:xfrm>
              <a:custGeom>
                <a:avLst/>
                <a:gdLst/>
                <a:ahLst/>
                <a:cxnLst/>
                <a:rect l="l" t="t" r="r" b="b"/>
                <a:pathLst>
                  <a:path w="1002" h="2962" extrusionOk="0">
                    <a:moveTo>
                      <a:pt x="860" y="2703"/>
                    </a:moveTo>
                    <a:cubicBezTo>
                      <a:pt x="869" y="2716"/>
                      <a:pt x="885" y="2725"/>
                      <a:pt x="911" y="2725"/>
                    </a:cubicBezTo>
                    <a:cubicBezTo>
                      <a:pt x="933" y="2725"/>
                      <a:pt x="963" y="2718"/>
                      <a:pt x="1002" y="2703"/>
                    </a:cubicBezTo>
                    <a:close/>
                    <a:moveTo>
                      <a:pt x="501" y="1"/>
                    </a:moveTo>
                    <a:lnTo>
                      <a:pt x="501" y="201"/>
                    </a:lnTo>
                    <a:lnTo>
                      <a:pt x="468" y="201"/>
                    </a:lnTo>
                    <a:lnTo>
                      <a:pt x="468" y="34"/>
                    </a:lnTo>
                    <a:cubicBezTo>
                      <a:pt x="468" y="101"/>
                      <a:pt x="234" y="101"/>
                      <a:pt x="234" y="134"/>
                    </a:cubicBezTo>
                    <a:lnTo>
                      <a:pt x="234" y="201"/>
                    </a:lnTo>
                    <a:cubicBezTo>
                      <a:pt x="201" y="268"/>
                      <a:pt x="168" y="301"/>
                      <a:pt x="168" y="334"/>
                    </a:cubicBezTo>
                    <a:lnTo>
                      <a:pt x="168" y="301"/>
                    </a:lnTo>
                    <a:cubicBezTo>
                      <a:pt x="168" y="368"/>
                      <a:pt x="168" y="434"/>
                      <a:pt x="134" y="501"/>
                    </a:cubicBezTo>
                    <a:lnTo>
                      <a:pt x="134" y="535"/>
                    </a:lnTo>
                    <a:cubicBezTo>
                      <a:pt x="68" y="1168"/>
                      <a:pt x="34" y="1835"/>
                      <a:pt x="1" y="2469"/>
                    </a:cubicBezTo>
                    <a:lnTo>
                      <a:pt x="34" y="2469"/>
                    </a:lnTo>
                    <a:lnTo>
                      <a:pt x="34" y="2636"/>
                    </a:lnTo>
                    <a:cubicBezTo>
                      <a:pt x="34" y="2653"/>
                      <a:pt x="101" y="2661"/>
                      <a:pt x="168" y="2661"/>
                    </a:cubicBezTo>
                    <a:cubicBezTo>
                      <a:pt x="234" y="2661"/>
                      <a:pt x="301" y="2653"/>
                      <a:pt x="301" y="2636"/>
                    </a:cubicBezTo>
                    <a:lnTo>
                      <a:pt x="335" y="2636"/>
                    </a:lnTo>
                    <a:lnTo>
                      <a:pt x="335" y="2936"/>
                    </a:lnTo>
                    <a:cubicBezTo>
                      <a:pt x="335" y="2953"/>
                      <a:pt x="393" y="2961"/>
                      <a:pt x="451" y="2961"/>
                    </a:cubicBezTo>
                    <a:cubicBezTo>
                      <a:pt x="510" y="2961"/>
                      <a:pt x="568" y="2953"/>
                      <a:pt x="568" y="2936"/>
                    </a:cubicBezTo>
                    <a:lnTo>
                      <a:pt x="568" y="2870"/>
                    </a:lnTo>
                    <a:cubicBezTo>
                      <a:pt x="568" y="2870"/>
                      <a:pt x="687" y="2899"/>
                      <a:pt x="766" y="2899"/>
                    </a:cubicBezTo>
                    <a:cubicBezTo>
                      <a:pt x="805" y="2899"/>
                      <a:pt x="835" y="2892"/>
                      <a:pt x="835" y="2870"/>
                    </a:cubicBezTo>
                    <a:lnTo>
                      <a:pt x="835" y="2703"/>
                    </a:lnTo>
                    <a:lnTo>
                      <a:pt x="860" y="2703"/>
                    </a:lnTo>
                    <a:cubicBezTo>
                      <a:pt x="843" y="2678"/>
                      <a:pt x="852" y="2636"/>
                      <a:pt x="868" y="2603"/>
                    </a:cubicBezTo>
                    <a:cubicBezTo>
                      <a:pt x="868" y="2069"/>
                      <a:pt x="835" y="1502"/>
                      <a:pt x="835" y="968"/>
                    </a:cubicBezTo>
                    <a:lnTo>
                      <a:pt x="835" y="635"/>
                    </a:lnTo>
                    <a:lnTo>
                      <a:pt x="835" y="601"/>
                    </a:lnTo>
                    <a:cubicBezTo>
                      <a:pt x="835" y="501"/>
                      <a:pt x="802" y="434"/>
                      <a:pt x="802" y="334"/>
                    </a:cubicBezTo>
                    <a:cubicBezTo>
                      <a:pt x="802" y="468"/>
                      <a:pt x="802" y="535"/>
                      <a:pt x="735" y="668"/>
                    </a:cubicBezTo>
                    <a:cubicBezTo>
                      <a:pt x="701" y="735"/>
                      <a:pt x="701" y="735"/>
                      <a:pt x="701" y="768"/>
                    </a:cubicBezTo>
                    <a:lnTo>
                      <a:pt x="701" y="101"/>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1" name="Google Shape;5461;p44"/>
              <p:cNvSpPr/>
              <p:nvPr/>
            </p:nvSpPr>
            <p:spPr>
              <a:xfrm>
                <a:off x="-4482476" y="1842342"/>
                <a:ext cx="74087" cy="178227"/>
              </a:xfrm>
              <a:custGeom>
                <a:avLst/>
                <a:gdLst/>
                <a:ahLst/>
                <a:cxnLst/>
                <a:rect l="l" t="t" r="r" b="b"/>
                <a:pathLst>
                  <a:path w="1102" h="2651" extrusionOk="0">
                    <a:moveTo>
                      <a:pt x="601" y="0"/>
                    </a:moveTo>
                    <a:lnTo>
                      <a:pt x="601" y="201"/>
                    </a:lnTo>
                    <a:lnTo>
                      <a:pt x="534" y="201"/>
                    </a:lnTo>
                    <a:lnTo>
                      <a:pt x="534" y="34"/>
                    </a:lnTo>
                    <a:cubicBezTo>
                      <a:pt x="534" y="67"/>
                      <a:pt x="334" y="134"/>
                      <a:pt x="334" y="134"/>
                    </a:cubicBezTo>
                    <a:lnTo>
                      <a:pt x="334" y="201"/>
                    </a:lnTo>
                    <a:cubicBezTo>
                      <a:pt x="301" y="234"/>
                      <a:pt x="268" y="301"/>
                      <a:pt x="268" y="334"/>
                    </a:cubicBezTo>
                    <a:lnTo>
                      <a:pt x="268" y="501"/>
                    </a:lnTo>
                    <a:cubicBezTo>
                      <a:pt x="268" y="401"/>
                      <a:pt x="268" y="367"/>
                      <a:pt x="201" y="301"/>
                    </a:cubicBezTo>
                    <a:cubicBezTo>
                      <a:pt x="201" y="334"/>
                      <a:pt x="201" y="401"/>
                      <a:pt x="168" y="501"/>
                    </a:cubicBezTo>
                    <a:cubicBezTo>
                      <a:pt x="101" y="1035"/>
                      <a:pt x="34" y="1635"/>
                      <a:pt x="1" y="2169"/>
                    </a:cubicBezTo>
                    <a:lnTo>
                      <a:pt x="34" y="2169"/>
                    </a:lnTo>
                    <a:lnTo>
                      <a:pt x="34" y="2335"/>
                    </a:lnTo>
                    <a:cubicBezTo>
                      <a:pt x="34" y="2335"/>
                      <a:pt x="153" y="2350"/>
                      <a:pt x="232" y="2350"/>
                    </a:cubicBezTo>
                    <a:cubicBezTo>
                      <a:pt x="271" y="2350"/>
                      <a:pt x="301" y="2347"/>
                      <a:pt x="301" y="2335"/>
                    </a:cubicBezTo>
                    <a:lnTo>
                      <a:pt x="368" y="2335"/>
                    </a:lnTo>
                    <a:cubicBezTo>
                      <a:pt x="368" y="2402"/>
                      <a:pt x="334" y="2502"/>
                      <a:pt x="334" y="2636"/>
                    </a:cubicBezTo>
                    <a:cubicBezTo>
                      <a:pt x="334" y="2636"/>
                      <a:pt x="453" y="2651"/>
                      <a:pt x="532" y="2651"/>
                    </a:cubicBezTo>
                    <a:cubicBezTo>
                      <a:pt x="572" y="2651"/>
                      <a:pt x="601" y="2647"/>
                      <a:pt x="601" y="2636"/>
                    </a:cubicBezTo>
                    <a:lnTo>
                      <a:pt x="601" y="2569"/>
                    </a:lnTo>
                    <a:cubicBezTo>
                      <a:pt x="601" y="2569"/>
                      <a:pt x="690" y="2599"/>
                      <a:pt x="749" y="2599"/>
                    </a:cubicBezTo>
                    <a:cubicBezTo>
                      <a:pt x="779" y="2599"/>
                      <a:pt x="801" y="2591"/>
                      <a:pt x="801" y="2569"/>
                    </a:cubicBezTo>
                    <a:cubicBezTo>
                      <a:pt x="801" y="2536"/>
                      <a:pt x="801" y="2436"/>
                      <a:pt x="835" y="2402"/>
                    </a:cubicBezTo>
                    <a:lnTo>
                      <a:pt x="968" y="2402"/>
                    </a:lnTo>
                    <a:cubicBezTo>
                      <a:pt x="968" y="2335"/>
                      <a:pt x="1001" y="2235"/>
                      <a:pt x="1001" y="2202"/>
                    </a:cubicBezTo>
                    <a:cubicBezTo>
                      <a:pt x="1102" y="1568"/>
                      <a:pt x="1035" y="968"/>
                      <a:pt x="868" y="334"/>
                    </a:cubicBezTo>
                    <a:cubicBezTo>
                      <a:pt x="868" y="467"/>
                      <a:pt x="835" y="568"/>
                      <a:pt x="835" y="668"/>
                    </a:cubicBezTo>
                    <a:cubicBezTo>
                      <a:pt x="835" y="467"/>
                      <a:pt x="835" y="301"/>
                      <a:pt x="801" y="67"/>
                    </a:cubicBezTo>
                    <a:cubicBezTo>
                      <a:pt x="801" y="34"/>
                      <a:pt x="601" y="34"/>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2" name="Google Shape;5462;p44"/>
              <p:cNvSpPr/>
              <p:nvPr/>
            </p:nvSpPr>
            <p:spPr>
              <a:xfrm>
                <a:off x="-4686518" y="2109244"/>
                <a:ext cx="67297" cy="283576"/>
              </a:xfrm>
              <a:custGeom>
                <a:avLst/>
                <a:gdLst/>
                <a:ahLst/>
                <a:cxnLst/>
                <a:rect l="l" t="t" r="r" b="b"/>
                <a:pathLst>
                  <a:path w="1001" h="4218" extrusionOk="0">
                    <a:moveTo>
                      <a:pt x="634" y="0"/>
                    </a:moveTo>
                    <a:lnTo>
                      <a:pt x="634" y="200"/>
                    </a:lnTo>
                    <a:lnTo>
                      <a:pt x="567" y="200"/>
                    </a:lnTo>
                    <a:lnTo>
                      <a:pt x="567" y="33"/>
                    </a:lnTo>
                    <a:cubicBezTo>
                      <a:pt x="567" y="67"/>
                      <a:pt x="367" y="67"/>
                      <a:pt x="367" y="100"/>
                    </a:cubicBezTo>
                    <a:lnTo>
                      <a:pt x="367" y="200"/>
                    </a:lnTo>
                    <a:cubicBezTo>
                      <a:pt x="334" y="234"/>
                      <a:pt x="300" y="267"/>
                      <a:pt x="300" y="334"/>
                    </a:cubicBezTo>
                    <a:lnTo>
                      <a:pt x="300" y="600"/>
                    </a:lnTo>
                    <a:cubicBezTo>
                      <a:pt x="300" y="600"/>
                      <a:pt x="300" y="567"/>
                      <a:pt x="234" y="567"/>
                    </a:cubicBezTo>
                    <a:lnTo>
                      <a:pt x="234" y="267"/>
                    </a:lnTo>
                    <a:cubicBezTo>
                      <a:pt x="234" y="367"/>
                      <a:pt x="200" y="434"/>
                      <a:pt x="200" y="534"/>
                    </a:cubicBezTo>
                    <a:cubicBezTo>
                      <a:pt x="134" y="1568"/>
                      <a:pt x="67" y="2669"/>
                      <a:pt x="0" y="3703"/>
                    </a:cubicBezTo>
                    <a:lnTo>
                      <a:pt x="34" y="3703"/>
                    </a:lnTo>
                    <a:lnTo>
                      <a:pt x="34" y="3869"/>
                    </a:lnTo>
                    <a:lnTo>
                      <a:pt x="300" y="3903"/>
                    </a:lnTo>
                    <a:lnTo>
                      <a:pt x="334" y="3903"/>
                    </a:lnTo>
                    <a:lnTo>
                      <a:pt x="334" y="4203"/>
                    </a:lnTo>
                    <a:cubicBezTo>
                      <a:pt x="334" y="4203"/>
                      <a:pt x="438" y="4218"/>
                      <a:pt x="507" y="4218"/>
                    </a:cubicBezTo>
                    <a:cubicBezTo>
                      <a:pt x="541" y="4218"/>
                      <a:pt x="567" y="4214"/>
                      <a:pt x="567" y="4203"/>
                    </a:cubicBezTo>
                    <a:lnTo>
                      <a:pt x="567" y="4170"/>
                    </a:lnTo>
                    <a:lnTo>
                      <a:pt x="834" y="4170"/>
                    </a:lnTo>
                    <a:lnTo>
                      <a:pt x="834" y="3936"/>
                    </a:lnTo>
                    <a:lnTo>
                      <a:pt x="968" y="3936"/>
                    </a:lnTo>
                    <a:lnTo>
                      <a:pt x="968" y="3736"/>
                    </a:lnTo>
                    <a:lnTo>
                      <a:pt x="1001" y="3736"/>
                    </a:lnTo>
                    <a:cubicBezTo>
                      <a:pt x="868" y="2935"/>
                      <a:pt x="901" y="2168"/>
                      <a:pt x="901" y="1368"/>
                    </a:cubicBezTo>
                    <a:lnTo>
                      <a:pt x="901" y="567"/>
                    </a:lnTo>
                    <a:cubicBezTo>
                      <a:pt x="901" y="500"/>
                      <a:pt x="868" y="400"/>
                      <a:pt x="868" y="334"/>
                    </a:cubicBezTo>
                    <a:cubicBezTo>
                      <a:pt x="868" y="434"/>
                      <a:pt x="868" y="534"/>
                      <a:pt x="834" y="667"/>
                    </a:cubicBezTo>
                    <a:cubicBezTo>
                      <a:pt x="805" y="696"/>
                      <a:pt x="801" y="725"/>
                      <a:pt x="801" y="732"/>
                    </a:cubicBezTo>
                    <a:lnTo>
                      <a:pt x="801" y="732"/>
                    </a:lnTo>
                    <a:cubicBezTo>
                      <a:pt x="801" y="506"/>
                      <a:pt x="805" y="299"/>
                      <a:pt x="834" y="67"/>
                    </a:cubicBezTo>
                    <a:cubicBezTo>
                      <a:pt x="834" y="67"/>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3" name="Google Shape;5463;p44"/>
              <p:cNvSpPr/>
              <p:nvPr/>
            </p:nvSpPr>
            <p:spPr>
              <a:xfrm>
                <a:off x="-4538545" y="2275167"/>
                <a:ext cx="67364" cy="256684"/>
              </a:xfrm>
              <a:custGeom>
                <a:avLst/>
                <a:gdLst/>
                <a:ahLst/>
                <a:cxnLst/>
                <a:rect l="l" t="t" r="r" b="b"/>
                <a:pathLst>
                  <a:path w="1002" h="3818" extrusionOk="0">
                    <a:moveTo>
                      <a:pt x="635" y="0"/>
                    </a:moveTo>
                    <a:lnTo>
                      <a:pt x="635" y="234"/>
                    </a:lnTo>
                    <a:lnTo>
                      <a:pt x="601" y="234"/>
                    </a:lnTo>
                    <a:lnTo>
                      <a:pt x="601" y="67"/>
                    </a:lnTo>
                    <a:cubicBezTo>
                      <a:pt x="601" y="101"/>
                      <a:pt x="368" y="101"/>
                      <a:pt x="368" y="134"/>
                    </a:cubicBezTo>
                    <a:lnTo>
                      <a:pt x="368" y="234"/>
                    </a:lnTo>
                    <a:cubicBezTo>
                      <a:pt x="334" y="267"/>
                      <a:pt x="301" y="301"/>
                      <a:pt x="301" y="334"/>
                    </a:cubicBezTo>
                    <a:lnTo>
                      <a:pt x="301" y="634"/>
                    </a:lnTo>
                    <a:cubicBezTo>
                      <a:pt x="301" y="634"/>
                      <a:pt x="301" y="601"/>
                      <a:pt x="268" y="601"/>
                    </a:cubicBezTo>
                    <a:lnTo>
                      <a:pt x="268" y="301"/>
                    </a:lnTo>
                    <a:cubicBezTo>
                      <a:pt x="268" y="401"/>
                      <a:pt x="201" y="467"/>
                      <a:pt x="201" y="568"/>
                    </a:cubicBezTo>
                    <a:cubicBezTo>
                      <a:pt x="134" y="1468"/>
                      <a:pt x="34" y="2436"/>
                      <a:pt x="1" y="3336"/>
                    </a:cubicBezTo>
                    <a:lnTo>
                      <a:pt x="34" y="3336"/>
                    </a:lnTo>
                    <a:lnTo>
                      <a:pt x="34" y="3503"/>
                    </a:lnTo>
                    <a:lnTo>
                      <a:pt x="301" y="3570"/>
                    </a:lnTo>
                    <a:lnTo>
                      <a:pt x="301" y="3503"/>
                    </a:lnTo>
                    <a:lnTo>
                      <a:pt x="334" y="3503"/>
                    </a:lnTo>
                    <a:lnTo>
                      <a:pt x="334" y="3803"/>
                    </a:lnTo>
                    <a:cubicBezTo>
                      <a:pt x="334" y="3803"/>
                      <a:pt x="453" y="3818"/>
                      <a:pt x="532" y="3818"/>
                    </a:cubicBezTo>
                    <a:cubicBezTo>
                      <a:pt x="572" y="3818"/>
                      <a:pt x="601" y="3814"/>
                      <a:pt x="601" y="3803"/>
                    </a:cubicBezTo>
                    <a:lnTo>
                      <a:pt x="601" y="3770"/>
                    </a:lnTo>
                    <a:lnTo>
                      <a:pt x="835" y="3770"/>
                    </a:lnTo>
                    <a:lnTo>
                      <a:pt x="835" y="3570"/>
                    </a:lnTo>
                    <a:lnTo>
                      <a:pt x="968" y="3570"/>
                    </a:lnTo>
                    <a:lnTo>
                      <a:pt x="968" y="3336"/>
                    </a:lnTo>
                    <a:lnTo>
                      <a:pt x="1002" y="3336"/>
                    </a:lnTo>
                    <a:cubicBezTo>
                      <a:pt x="868" y="2636"/>
                      <a:pt x="868" y="1902"/>
                      <a:pt x="935" y="1135"/>
                    </a:cubicBezTo>
                    <a:lnTo>
                      <a:pt x="935" y="601"/>
                    </a:lnTo>
                    <a:lnTo>
                      <a:pt x="935" y="568"/>
                    </a:lnTo>
                    <a:cubicBezTo>
                      <a:pt x="935" y="467"/>
                      <a:pt x="868" y="401"/>
                      <a:pt x="868" y="301"/>
                    </a:cubicBezTo>
                    <a:cubicBezTo>
                      <a:pt x="868" y="434"/>
                      <a:pt x="868" y="568"/>
                      <a:pt x="835" y="634"/>
                    </a:cubicBezTo>
                    <a:cubicBezTo>
                      <a:pt x="805" y="694"/>
                      <a:pt x="802" y="700"/>
                      <a:pt x="801" y="725"/>
                    </a:cubicBezTo>
                    <a:lnTo>
                      <a:pt x="801" y="725"/>
                    </a:lnTo>
                    <a:cubicBezTo>
                      <a:pt x="802" y="510"/>
                      <a:pt x="805" y="276"/>
                      <a:pt x="835" y="67"/>
                    </a:cubicBezTo>
                    <a:lnTo>
                      <a:pt x="63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4" name="Google Shape;5464;p44"/>
              <p:cNvSpPr/>
              <p:nvPr/>
            </p:nvSpPr>
            <p:spPr>
              <a:xfrm>
                <a:off x="-4670854" y="2647418"/>
                <a:ext cx="74087" cy="161554"/>
              </a:xfrm>
              <a:custGeom>
                <a:avLst/>
                <a:gdLst/>
                <a:ahLst/>
                <a:cxnLst/>
                <a:rect l="l" t="t" r="r" b="b"/>
                <a:pathLst>
                  <a:path w="1102" h="2403" extrusionOk="0">
                    <a:moveTo>
                      <a:pt x="668" y="1"/>
                    </a:moveTo>
                    <a:lnTo>
                      <a:pt x="668" y="201"/>
                    </a:lnTo>
                    <a:lnTo>
                      <a:pt x="635" y="201"/>
                    </a:lnTo>
                    <a:lnTo>
                      <a:pt x="635" y="34"/>
                    </a:lnTo>
                    <a:cubicBezTo>
                      <a:pt x="635" y="67"/>
                      <a:pt x="434" y="67"/>
                      <a:pt x="434" y="101"/>
                    </a:cubicBezTo>
                    <a:lnTo>
                      <a:pt x="434" y="201"/>
                    </a:lnTo>
                    <a:lnTo>
                      <a:pt x="334" y="268"/>
                    </a:lnTo>
                    <a:lnTo>
                      <a:pt x="334" y="234"/>
                    </a:lnTo>
                    <a:cubicBezTo>
                      <a:pt x="234" y="768"/>
                      <a:pt x="101" y="1368"/>
                      <a:pt x="1" y="1902"/>
                    </a:cubicBezTo>
                    <a:cubicBezTo>
                      <a:pt x="1" y="1902"/>
                      <a:pt x="67" y="1902"/>
                      <a:pt x="101" y="1935"/>
                    </a:cubicBezTo>
                    <a:cubicBezTo>
                      <a:pt x="101" y="2002"/>
                      <a:pt x="67" y="2069"/>
                      <a:pt x="67" y="2102"/>
                    </a:cubicBezTo>
                    <a:cubicBezTo>
                      <a:pt x="67" y="2102"/>
                      <a:pt x="215" y="2176"/>
                      <a:pt x="278" y="2176"/>
                    </a:cubicBezTo>
                    <a:cubicBezTo>
                      <a:pt x="288" y="2176"/>
                      <a:pt x="296" y="2174"/>
                      <a:pt x="301" y="2169"/>
                    </a:cubicBezTo>
                    <a:lnTo>
                      <a:pt x="301" y="2102"/>
                    </a:lnTo>
                    <a:lnTo>
                      <a:pt x="434" y="2102"/>
                    </a:lnTo>
                    <a:cubicBezTo>
                      <a:pt x="434" y="2202"/>
                      <a:pt x="401" y="2269"/>
                      <a:pt x="401" y="2369"/>
                    </a:cubicBezTo>
                    <a:cubicBezTo>
                      <a:pt x="401" y="2369"/>
                      <a:pt x="601" y="2402"/>
                      <a:pt x="635" y="2402"/>
                    </a:cubicBezTo>
                    <a:lnTo>
                      <a:pt x="635" y="2336"/>
                    </a:lnTo>
                    <a:cubicBezTo>
                      <a:pt x="668" y="2336"/>
                      <a:pt x="835" y="2369"/>
                      <a:pt x="835" y="2369"/>
                    </a:cubicBezTo>
                    <a:cubicBezTo>
                      <a:pt x="835" y="2269"/>
                      <a:pt x="901" y="2236"/>
                      <a:pt x="901" y="2169"/>
                    </a:cubicBezTo>
                    <a:lnTo>
                      <a:pt x="968" y="2169"/>
                    </a:lnTo>
                    <a:lnTo>
                      <a:pt x="1102" y="1669"/>
                    </a:lnTo>
                    <a:cubicBezTo>
                      <a:pt x="1001" y="1368"/>
                      <a:pt x="1001" y="1035"/>
                      <a:pt x="968" y="701"/>
                    </a:cubicBezTo>
                    <a:lnTo>
                      <a:pt x="968" y="534"/>
                    </a:lnTo>
                    <a:cubicBezTo>
                      <a:pt x="968" y="434"/>
                      <a:pt x="935" y="368"/>
                      <a:pt x="935" y="268"/>
                    </a:cubicBezTo>
                    <a:cubicBezTo>
                      <a:pt x="913" y="355"/>
                      <a:pt x="905" y="456"/>
                      <a:pt x="884" y="553"/>
                    </a:cubicBezTo>
                    <a:lnTo>
                      <a:pt x="884" y="553"/>
                    </a:lnTo>
                    <a:cubicBezTo>
                      <a:pt x="901" y="393"/>
                      <a:pt x="901" y="237"/>
                      <a:pt x="901" y="67"/>
                    </a:cubicBezTo>
                    <a:cubicBezTo>
                      <a:pt x="901" y="67"/>
                      <a:pt x="668" y="34"/>
                      <a:pt x="6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5" name="Google Shape;5465;p44"/>
              <p:cNvSpPr/>
              <p:nvPr/>
            </p:nvSpPr>
            <p:spPr>
              <a:xfrm>
                <a:off x="-4540764" y="2750615"/>
                <a:ext cx="69583" cy="182664"/>
              </a:xfrm>
              <a:custGeom>
                <a:avLst/>
                <a:gdLst/>
                <a:ahLst/>
                <a:cxnLst/>
                <a:rect l="l" t="t" r="r" b="b"/>
                <a:pathLst>
                  <a:path w="1035" h="2717" extrusionOk="0">
                    <a:moveTo>
                      <a:pt x="634" y="0"/>
                    </a:moveTo>
                    <a:lnTo>
                      <a:pt x="634" y="200"/>
                    </a:lnTo>
                    <a:lnTo>
                      <a:pt x="568" y="200"/>
                    </a:lnTo>
                    <a:lnTo>
                      <a:pt x="568" y="34"/>
                    </a:lnTo>
                    <a:cubicBezTo>
                      <a:pt x="568" y="67"/>
                      <a:pt x="367" y="67"/>
                      <a:pt x="367" y="100"/>
                    </a:cubicBezTo>
                    <a:lnTo>
                      <a:pt x="367" y="200"/>
                    </a:lnTo>
                    <a:cubicBezTo>
                      <a:pt x="334" y="234"/>
                      <a:pt x="301" y="267"/>
                      <a:pt x="301" y="334"/>
                    </a:cubicBezTo>
                    <a:cubicBezTo>
                      <a:pt x="301" y="400"/>
                      <a:pt x="301" y="501"/>
                      <a:pt x="234" y="567"/>
                    </a:cubicBezTo>
                    <a:lnTo>
                      <a:pt x="234" y="534"/>
                    </a:lnTo>
                    <a:lnTo>
                      <a:pt x="234" y="234"/>
                    </a:lnTo>
                    <a:cubicBezTo>
                      <a:pt x="167" y="901"/>
                      <a:pt x="67" y="1535"/>
                      <a:pt x="0" y="2202"/>
                    </a:cubicBezTo>
                    <a:lnTo>
                      <a:pt x="34" y="2202"/>
                    </a:lnTo>
                    <a:lnTo>
                      <a:pt x="34" y="2369"/>
                    </a:lnTo>
                    <a:lnTo>
                      <a:pt x="301" y="2402"/>
                    </a:lnTo>
                    <a:lnTo>
                      <a:pt x="367" y="2402"/>
                    </a:lnTo>
                    <a:lnTo>
                      <a:pt x="367" y="2702"/>
                    </a:lnTo>
                    <a:cubicBezTo>
                      <a:pt x="367" y="2702"/>
                      <a:pt x="486" y="2717"/>
                      <a:pt x="565" y="2717"/>
                    </a:cubicBezTo>
                    <a:cubicBezTo>
                      <a:pt x="605" y="2717"/>
                      <a:pt x="634" y="2713"/>
                      <a:pt x="634" y="2702"/>
                    </a:cubicBezTo>
                    <a:lnTo>
                      <a:pt x="634" y="2669"/>
                    </a:lnTo>
                    <a:cubicBezTo>
                      <a:pt x="634" y="2669"/>
                      <a:pt x="738" y="2684"/>
                      <a:pt x="807" y="2684"/>
                    </a:cubicBezTo>
                    <a:cubicBezTo>
                      <a:pt x="842" y="2684"/>
                      <a:pt x="868" y="2680"/>
                      <a:pt x="868" y="2669"/>
                    </a:cubicBezTo>
                    <a:lnTo>
                      <a:pt x="868" y="2435"/>
                    </a:lnTo>
                    <a:lnTo>
                      <a:pt x="1001" y="2435"/>
                    </a:lnTo>
                    <a:lnTo>
                      <a:pt x="1001" y="2235"/>
                    </a:lnTo>
                    <a:lnTo>
                      <a:pt x="1035" y="2235"/>
                    </a:lnTo>
                    <a:cubicBezTo>
                      <a:pt x="901" y="1868"/>
                      <a:pt x="901" y="1468"/>
                      <a:pt x="901" y="1068"/>
                    </a:cubicBezTo>
                    <a:lnTo>
                      <a:pt x="901" y="534"/>
                    </a:lnTo>
                    <a:cubicBezTo>
                      <a:pt x="901" y="467"/>
                      <a:pt x="868" y="367"/>
                      <a:pt x="868" y="267"/>
                    </a:cubicBezTo>
                    <a:cubicBezTo>
                      <a:pt x="868" y="400"/>
                      <a:pt x="834" y="534"/>
                      <a:pt x="834" y="667"/>
                    </a:cubicBezTo>
                    <a:cubicBezTo>
                      <a:pt x="815" y="687"/>
                      <a:pt x="807" y="695"/>
                      <a:pt x="803" y="705"/>
                    </a:cubicBezTo>
                    <a:lnTo>
                      <a:pt x="803" y="705"/>
                    </a:lnTo>
                    <a:cubicBezTo>
                      <a:pt x="811" y="490"/>
                      <a:pt x="834" y="290"/>
                      <a:pt x="834" y="67"/>
                    </a:cubicBezTo>
                    <a:cubicBezTo>
                      <a:pt x="834" y="67"/>
                      <a:pt x="634" y="34"/>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6" name="Google Shape;5466;p44"/>
              <p:cNvSpPr/>
              <p:nvPr/>
            </p:nvSpPr>
            <p:spPr>
              <a:xfrm>
                <a:off x="-4650685" y="3122866"/>
                <a:ext cx="67364" cy="217624"/>
              </a:xfrm>
              <a:custGeom>
                <a:avLst/>
                <a:gdLst/>
                <a:ahLst/>
                <a:cxnLst/>
                <a:rect l="l" t="t" r="r" b="b"/>
                <a:pathLst>
                  <a:path w="1002" h="3237" extrusionOk="0">
                    <a:moveTo>
                      <a:pt x="468" y="0"/>
                    </a:moveTo>
                    <a:lnTo>
                      <a:pt x="468" y="201"/>
                    </a:lnTo>
                    <a:lnTo>
                      <a:pt x="435" y="201"/>
                    </a:lnTo>
                    <a:lnTo>
                      <a:pt x="435" y="34"/>
                    </a:lnTo>
                    <a:cubicBezTo>
                      <a:pt x="435" y="101"/>
                      <a:pt x="201" y="101"/>
                      <a:pt x="201" y="134"/>
                    </a:cubicBezTo>
                    <a:lnTo>
                      <a:pt x="201" y="201"/>
                    </a:lnTo>
                    <a:cubicBezTo>
                      <a:pt x="168" y="267"/>
                      <a:pt x="134" y="301"/>
                      <a:pt x="134" y="334"/>
                    </a:cubicBezTo>
                    <a:lnTo>
                      <a:pt x="134" y="634"/>
                    </a:lnTo>
                    <a:cubicBezTo>
                      <a:pt x="134" y="634"/>
                      <a:pt x="134" y="568"/>
                      <a:pt x="101" y="568"/>
                    </a:cubicBezTo>
                    <a:lnTo>
                      <a:pt x="101" y="868"/>
                    </a:lnTo>
                    <a:cubicBezTo>
                      <a:pt x="34" y="1502"/>
                      <a:pt x="34" y="2169"/>
                      <a:pt x="1" y="2802"/>
                    </a:cubicBezTo>
                    <a:lnTo>
                      <a:pt x="34" y="2802"/>
                    </a:lnTo>
                    <a:lnTo>
                      <a:pt x="34" y="2969"/>
                    </a:lnTo>
                    <a:cubicBezTo>
                      <a:pt x="34" y="2969"/>
                      <a:pt x="153" y="2984"/>
                      <a:pt x="232" y="2984"/>
                    </a:cubicBezTo>
                    <a:cubicBezTo>
                      <a:pt x="272" y="2984"/>
                      <a:pt x="301" y="2980"/>
                      <a:pt x="301" y="2969"/>
                    </a:cubicBezTo>
                    <a:lnTo>
                      <a:pt x="335" y="2969"/>
                    </a:lnTo>
                    <a:lnTo>
                      <a:pt x="335" y="3236"/>
                    </a:lnTo>
                    <a:lnTo>
                      <a:pt x="601" y="3236"/>
                    </a:lnTo>
                    <a:lnTo>
                      <a:pt x="601" y="3203"/>
                    </a:lnTo>
                    <a:lnTo>
                      <a:pt x="835" y="3203"/>
                    </a:lnTo>
                    <a:lnTo>
                      <a:pt x="835" y="3036"/>
                    </a:lnTo>
                    <a:lnTo>
                      <a:pt x="1002" y="3036"/>
                    </a:lnTo>
                    <a:cubicBezTo>
                      <a:pt x="802" y="3036"/>
                      <a:pt x="802" y="2969"/>
                      <a:pt x="835" y="2869"/>
                    </a:cubicBezTo>
                    <a:lnTo>
                      <a:pt x="768" y="768"/>
                    </a:lnTo>
                    <a:lnTo>
                      <a:pt x="768" y="534"/>
                    </a:lnTo>
                    <a:cubicBezTo>
                      <a:pt x="768" y="467"/>
                      <a:pt x="701" y="367"/>
                      <a:pt x="701" y="301"/>
                    </a:cubicBezTo>
                    <a:lnTo>
                      <a:pt x="701" y="634"/>
                    </a:lnTo>
                    <a:cubicBezTo>
                      <a:pt x="701" y="668"/>
                      <a:pt x="668" y="668"/>
                      <a:pt x="668" y="701"/>
                    </a:cubicBezTo>
                    <a:lnTo>
                      <a:pt x="668" y="67"/>
                    </a:lnTo>
                    <a:cubicBezTo>
                      <a:pt x="668" y="34"/>
                      <a:pt x="468" y="34"/>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7" name="Google Shape;5467;p44"/>
              <p:cNvSpPr/>
              <p:nvPr/>
            </p:nvSpPr>
            <p:spPr>
              <a:xfrm>
                <a:off x="-4502645" y="3208113"/>
                <a:ext cx="67364" cy="208615"/>
              </a:xfrm>
              <a:custGeom>
                <a:avLst/>
                <a:gdLst/>
                <a:ahLst/>
                <a:cxnLst/>
                <a:rect l="l" t="t" r="r" b="b"/>
                <a:pathLst>
                  <a:path w="1002" h="3103" extrusionOk="0">
                    <a:moveTo>
                      <a:pt x="468" y="0"/>
                    </a:moveTo>
                    <a:lnTo>
                      <a:pt x="468" y="200"/>
                    </a:lnTo>
                    <a:lnTo>
                      <a:pt x="434" y="200"/>
                    </a:lnTo>
                    <a:lnTo>
                      <a:pt x="434" y="33"/>
                    </a:lnTo>
                    <a:cubicBezTo>
                      <a:pt x="434" y="67"/>
                      <a:pt x="234" y="100"/>
                      <a:pt x="234" y="100"/>
                    </a:cubicBezTo>
                    <a:lnTo>
                      <a:pt x="234" y="200"/>
                    </a:lnTo>
                    <a:cubicBezTo>
                      <a:pt x="167" y="234"/>
                      <a:pt x="134" y="267"/>
                      <a:pt x="134" y="334"/>
                    </a:cubicBezTo>
                    <a:lnTo>
                      <a:pt x="134" y="267"/>
                    </a:lnTo>
                    <a:cubicBezTo>
                      <a:pt x="134" y="367"/>
                      <a:pt x="101" y="434"/>
                      <a:pt x="101" y="534"/>
                    </a:cubicBezTo>
                    <a:cubicBezTo>
                      <a:pt x="67" y="1234"/>
                      <a:pt x="1" y="1935"/>
                      <a:pt x="1" y="2669"/>
                    </a:cubicBezTo>
                    <a:lnTo>
                      <a:pt x="67" y="2669"/>
                    </a:lnTo>
                    <a:lnTo>
                      <a:pt x="67" y="2835"/>
                    </a:lnTo>
                    <a:cubicBezTo>
                      <a:pt x="67" y="2835"/>
                      <a:pt x="171" y="2850"/>
                      <a:pt x="240" y="2850"/>
                    </a:cubicBezTo>
                    <a:cubicBezTo>
                      <a:pt x="275" y="2850"/>
                      <a:pt x="301" y="2847"/>
                      <a:pt x="301" y="2835"/>
                    </a:cubicBezTo>
                    <a:lnTo>
                      <a:pt x="334" y="2835"/>
                    </a:lnTo>
                    <a:lnTo>
                      <a:pt x="334" y="3102"/>
                    </a:lnTo>
                    <a:lnTo>
                      <a:pt x="601" y="3102"/>
                    </a:lnTo>
                    <a:lnTo>
                      <a:pt x="601" y="3069"/>
                    </a:lnTo>
                    <a:lnTo>
                      <a:pt x="834" y="3069"/>
                    </a:lnTo>
                    <a:lnTo>
                      <a:pt x="834" y="2902"/>
                    </a:lnTo>
                    <a:lnTo>
                      <a:pt x="1001" y="2902"/>
                    </a:lnTo>
                    <a:cubicBezTo>
                      <a:pt x="801" y="2835"/>
                      <a:pt x="801" y="2735"/>
                      <a:pt x="834" y="2669"/>
                    </a:cubicBezTo>
                    <a:cubicBezTo>
                      <a:pt x="801" y="2102"/>
                      <a:pt x="801" y="1568"/>
                      <a:pt x="768" y="1001"/>
                    </a:cubicBezTo>
                    <a:lnTo>
                      <a:pt x="768" y="534"/>
                    </a:lnTo>
                    <a:cubicBezTo>
                      <a:pt x="768" y="434"/>
                      <a:pt x="734" y="367"/>
                      <a:pt x="734" y="267"/>
                    </a:cubicBezTo>
                    <a:lnTo>
                      <a:pt x="734" y="600"/>
                    </a:lnTo>
                    <a:cubicBezTo>
                      <a:pt x="668" y="667"/>
                      <a:pt x="668" y="667"/>
                      <a:pt x="668" y="701"/>
                    </a:cubicBezTo>
                    <a:lnTo>
                      <a:pt x="668" y="67"/>
                    </a:lnTo>
                    <a:cubicBezTo>
                      <a:pt x="668" y="33"/>
                      <a:pt x="468" y="33"/>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8" name="Google Shape;5468;p44"/>
              <p:cNvSpPr/>
              <p:nvPr/>
            </p:nvSpPr>
            <p:spPr>
              <a:xfrm>
                <a:off x="-4641676" y="3519790"/>
                <a:ext cx="76306" cy="186227"/>
              </a:xfrm>
              <a:custGeom>
                <a:avLst/>
                <a:gdLst/>
                <a:ahLst/>
                <a:cxnLst/>
                <a:rect l="l" t="t" r="r" b="b"/>
                <a:pathLst>
                  <a:path w="1135" h="2770" extrusionOk="0">
                    <a:moveTo>
                      <a:pt x="801" y="1"/>
                    </a:moveTo>
                    <a:cubicBezTo>
                      <a:pt x="801" y="101"/>
                      <a:pt x="801" y="134"/>
                      <a:pt x="734" y="234"/>
                    </a:cubicBezTo>
                    <a:lnTo>
                      <a:pt x="701" y="234"/>
                    </a:lnTo>
                    <a:lnTo>
                      <a:pt x="701" y="67"/>
                    </a:lnTo>
                    <a:cubicBezTo>
                      <a:pt x="701" y="101"/>
                      <a:pt x="501" y="101"/>
                      <a:pt x="501" y="134"/>
                    </a:cubicBezTo>
                    <a:lnTo>
                      <a:pt x="501" y="268"/>
                    </a:lnTo>
                    <a:lnTo>
                      <a:pt x="401" y="368"/>
                    </a:lnTo>
                    <a:cubicBezTo>
                      <a:pt x="401" y="434"/>
                      <a:pt x="367" y="501"/>
                      <a:pt x="367" y="601"/>
                    </a:cubicBezTo>
                    <a:lnTo>
                      <a:pt x="367" y="568"/>
                    </a:lnTo>
                    <a:lnTo>
                      <a:pt x="367" y="301"/>
                    </a:lnTo>
                    <a:cubicBezTo>
                      <a:pt x="234" y="968"/>
                      <a:pt x="134" y="1602"/>
                      <a:pt x="0" y="2269"/>
                    </a:cubicBezTo>
                    <a:cubicBezTo>
                      <a:pt x="0" y="2269"/>
                      <a:pt x="34" y="2269"/>
                      <a:pt x="34" y="2302"/>
                    </a:cubicBezTo>
                    <a:cubicBezTo>
                      <a:pt x="34" y="2369"/>
                      <a:pt x="34" y="2436"/>
                      <a:pt x="0" y="2469"/>
                    </a:cubicBezTo>
                    <a:cubicBezTo>
                      <a:pt x="0" y="2502"/>
                      <a:pt x="234" y="2502"/>
                      <a:pt x="234" y="2502"/>
                    </a:cubicBezTo>
                    <a:lnTo>
                      <a:pt x="234" y="2469"/>
                    </a:lnTo>
                    <a:lnTo>
                      <a:pt x="334" y="2469"/>
                    </a:lnTo>
                    <a:cubicBezTo>
                      <a:pt x="334" y="2569"/>
                      <a:pt x="301" y="2636"/>
                      <a:pt x="301" y="2736"/>
                    </a:cubicBezTo>
                    <a:cubicBezTo>
                      <a:pt x="301" y="2769"/>
                      <a:pt x="534" y="2769"/>
                      <a:pt x="534" y="2769"/>
                    </a:cubicBezTo>
                    <a:lnTo>
                      <a:pt x="534" y="2703"/>
                    </a:lnTo>
                    <a:lnTo>
                      <a:pt x="734" y="2736"/>
                    </a:lnTo>
                    <a:cubicBezTo>
                      <a:pt x="734" y="2636"/>
                      <a:pt x="734" y="2603"/>
                      <a:pt x="801" y="2536"/>
                    </a:cubicBezTo>
                    <a:lnTo>
                      <a:pt x="901" y="2536"/>
                    </a:lnTo>
                    <a:lnTo>
                      <a:pt x="901" y="2302"/>
                    </a:lnTo>
                    <a:cubicBezTo>
                      <a:pt x="1001" y="1902"/>
                      <a:pt x="1034" y="1535"/>
                      <a:pt x="1068" y="1101"/>
                    </a:cubicBezTo>
                    <a:cubicBezTo>
                      <a:pt x="1068" y="935"/>
                      <a:pt x="1135" y="735"/>
                      <a:pt x="1135" y="568"/>
                    </a:cubicBezTo>
                    <a:cubicBezTo>
                      <a:pt x="1135" y="468"/>
                      <a:pt x="1068" y="401"/>
                      <a:pt x="1068" y="301"/>
                    </a:cubicBezTo>
                    <a:cubicBezTo>
                      <a:pt x="1034" y="434"/>
                      <a:pt x="1034" y="601"/>
                      <a:pt x="1001" y="735"/>
                    </a:cubicBezTo>
                    <a:lnTo>
                      <a:pt x="1001" y="768"/>
                    </a:lnTo>
                    <a:lnTo>
                      <a:pt x="1001" y="835"/>
                    </a:lnTo>
                    <a:lnTo>
                      <a:pt x="901" y="835"/>
                    </a:lnTo>
                    <a:cubicBezTo>
                      <a:pt x="968" y="601"/>
                      <a:pt x="968" y="368"/>
                      <a:pt x="1001" y="101"/>
                    </a:cubicBezTo>
                    <a:cubicBezTo>
                      <a:pt x="1001" y="101"/>
                      <a:pt x="801" y="67"/>
                      <a:pt x="8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9" name="Google Shape;5469;p44"/>
              <p:cNvSpPr/>
              <p:nvPr/>
            </p:nvSpPr>
            <p:spPr>
              <a:xfrm>
                <a:off x="-4451079" y="3618484"/>
                <a:ext cx="67364" cy="192950"/>
              </a:xfrm>
              <a:custGeom>
                <a:avLst/>
                <a:gdLst/>
                <a:ahLst/>
                <a:cxnLst/>
                <a:rect l="l" t="t" r="r" b="b"/>
                <a:pathLst>
                  <a:path w="1002" h="2870" extrusionOk="0">
                    <a:moveTo>
                      <a:pt x="468" y="0"/>
                    </a:moveTo>
                    <a:lnTo>
                      <a:pt x="468" y="201"/>
                    </a:lnTo>
                    <a:lnTo>
                      <a:pt x="401" y="201"/>
                    </a:lnTo>
                    <a:lnTo>
                      <a:pt x="401" y="67"/>
                    </a:lnTo>
                    <a:cubicBezTo>
                      <a:pt x="401" y="100"/>
                      <a:pt x="201" y="134"/>
                      <a:pt x="201" y="134"/>
                    </a:cubicBezTo>
                    <a:lnTo>
                      <a:pt x="201" y="201"/>
                    </a:lnTo>
                    <a:cubicBezTo>
                      <a:pt x="168" y="267"/>
                      <a:pt x="134" y="301"/>
                      <a:pt x="134" y="334"/>
                    </a:cubicBezTo>
                    <a:lnTo>
                      <a:pt x="134" y="267"/>
                    </a:lnTo>
                    <a:cubicBezTo>
                      <a:pt x="134" y="334"/>
                      <a:pt x="67" y="434"/>
                      <a:pt x="67" y="501"/>
                    </a:cubicBezTo>
                    <a:cubicBezTo>
                      <a:pt x="34" y="1135"/>
                      <a:pt x="1" y="1802"/>
                      <a:pt x="1" y="2435"/>
                    </a:cubicBezTo>
                    <a:lnTo>
                      <a:pt x="34" y="2435"/>
                    </a:lnTo>
                    <a:lnTo>
                      <a:pt x="34" y="2602"/>
                    </a:lnTo>
                    <a:cubicBezTo>
                      <a:pt x="34" y="2602"/>
                      <a:pt x="153" y="2617"/>
                      <a:pt x="232" y="2617"/>
                    </a:cubicBezTo>
                    <a:cubicBezTo>
                      <a:pt x="271" y="2617"/>
                      <a:pt x="301" y="2613"/>
                      <a:pt x="301" y="2602"/>
                    </a:cubicBezTo>
                    <a:lnTo>
                      <a:pt x="334" y="2602"/>
                    </a:lnTo>
                    <a:lnTo>
                      <a:pt x="334" y="2869"/>
                    </a:lnTo>
                    <a:lnTo>
                      <a:pt x="568" y="2869"/>
                    </a:lnTo>
                    <a:lnTo>
                      <a:pt x="568" y="2836"/>
                    </a:lnTo>
                    <a:lnTo>
                      <a:pt x="835" y="2836"/>
                    </a:lnTo>
                    <a:lnTo>
                      <a:pt x="835" y="2669"/>
                    </a:lnTo>
                    <a:lnTo>
                      <a:pt x="1001" y="2669"/>
                    </a:lnTo>
                    <a:lnTo>
                      <a:pt x="1001" y="2469"/>
                    </a:lnTo>
                    <a:lnTo>
                      <a:pt x="835" y="2569"/>
                    </a:lnTo>
                    <a:cubicBezTo>
                      <a:pt x="801" y="2002"/>
                      <a:pt x="801" y="1468"/>
                      <a:pt x="735" y="934"/>
                    </a:cubicBezTo>
                    <a:lnTo>
                      <a:pt x="735" y="601"/>
                    </a:lnTo>
                    <a:lnTo>
                      <a:pt x="735" y="567"/>
                    </a:lnTo>
                    <a:cubicBezTo>
                      <a:pt x="735" y="467"/>
                      <a:pt x="701" y="401"/>
                      <a:pt x="701" y="301"/>
                    </a:cubicBezTo>
                    <a:lnTo>
                      <a:pt x="701" y="634"/>
                    </a:lnTo>
                    <a:cubicBezTo>
                      <a:pt x="668" y="668"/>
                      <a:pt x="668" y="668"/>
                      <a:pt x="668" y="701"/>
                    </a:cubicBezTo>
                    <a:lnTo>
                      <a:pt x="668" y="100"/>
                    </a:lnTo>
                    <a:cubicBezTo>
                      <a:pt x="668" y="34"/>
                      <a:pt x="468" y="34"/>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0" name="Google Shape;5470;p44"/>
              <p:cNvSpPr/>
              <p:nvPr/>
            </p:nvSpPr>
            <p:spPr>
              <a:xfrm>
                <a:off x="-4661845" y="4019912"/>
                <a:ext cx="67297" cy="169957"/>
              </a:xfrm>
              <a:custGeom>
                <a:avLst/>
                <a:gdLst/>
                <a:ahLst/>
                <a:cxnLst/>
                <a:rect l="l" t="t" r="r" b="b"/>
                <a:pathLst>
                  <a:path w="1001" h="2528" extrusionOk="0">
                    <a:moveTo>
                      <a:pt x="467" y="0"/>
                    </a:moveTo>
                    <a:lnTo>
                      <a:pt x="467" y="200"/>
                    </a:lnTo>
                    <a:lnTo>
                      <a:pt x="434" y="200"/>
                    </a:lnTo>
                    <a:lnTo>
                      <a:pt x="434" y="34"/>
                    </a:lnTo>
                    <a:cubicBezTo>
                      <a:pt x="434" y="100"/>
                      <a:pt x="200" y="100"/>
                      <a:pt x="200" y="134"/>
                    </a:cubicBezTo>
                    <a:lnTo>
                      <a:pt x="200" y="200"/>
                    </a:lnTo>
                    <a:cubicBezTo>
                      <a:pt x="167" y="267"/>
                      <a:pt x="134" y="301"/>
                      <a:pt x="134" y="334"/>
                    </a:cubicBezTo>
                    <a:lnTo>
                      <a:pt x="134" y="234"/>
                    </a:lnTo>
                    <a:cubicBezTo>
                      <a:pt x="134" y="334"/>
                      <a:pt x="100" y="401"/>
                      <a:pt x="100" y="501"/>
                    </a:cubicBezTo>
                    <a:cubicBezTo>
                      <a:pt x="34" y="1001"/>
                      <a:pt x="0" y="1535"/>
                      <a:pt x="0" y="2035"/>
                    </a:cubicBezTo>
                    <a:lnTo>
                      <a:pt x="34" y="2035"/>
                    </a:lnTo>
                    <a:lnTo>
                      <a:pt x="34" y="2202"/>
                    </a:lnTo>
                    <a:cubicBezTo>
                      <a:pt x="34" y="2219"/>
                      <a:pt x="100" y="2227"/>
                      <a:pt x="167" y="2227"/>
                    </a:cubicBezTo>
                    <a:cubicBezTo>
                      <a:pt x="234" y="2227"/>
                      <a:pt x="300" y="2219"/>
                      <a:pt x="300" y="2202"/>
                    </a:cubicBezTo>
                    <a:lnTo>
                      <a:pt x="334" y="2202"/>
                    </a:lnTo>
                    <a:lnTo>
                      <a:pt x="334" y="2502"/>
                    </a:lnTo>
                    <a:cubicBezTo>
                      <a:pt x="334" y="2519"/>
                      <a:pt x="400" y="2527"/>
                      <a:pt x="467" y="2527"/>
                    </a:cubicBezTo>
                    <a:cubicBezTo>
                      <a:pt x="534" y="2527"/>
                      <a:pt x="601" y="2519"/>
                      <a:pt x="601" y="2502"/>
                    </a:cubicBezTo>
                    <a:lnTo>
                      <a:pt x="601" y="2469"/>
                    </a:lnTo>
                    <a:cubicBezTo>
                      <a:pt x="601" y="2485"/>
                      <a:pt x="659" y="2494"/>
                      <a:pt x="717" y="2494"/>
                    </a:cubicBezTo>
                    <a:cubicBezTo>
                      <a:pt x="776" y="2494"/>
                      <a:pt x="834" y="2485"/>
                      <a:pt x="834" y="2469"/>
                    </a:cubicBezTo>
                    <a:lnTo>
                      <a:pt x="834" y="2302"/>
                    </a:lnTo>
                    <a:lnTo>
                      <a:pt x="1001" y="2302"/>
                    </a:lnTo>
                    <a:lnTo>
                      <a:pt x="1001" y="2068"/>
                    </a:lnTo>
                    <a:cubicBezTo>
                      <a:pt x="874" y="2132"/>
                      <a:pt x="841" y="2155"/>
                      <a:pt x="834" y="2164"/>
                    </a:cubicBezTo>
                    <a:lnTo>
                      <a:pt x="834" y="2164"/>
                    </a:lnTo>
                    <a:cubicBezTo>
                      <a:pt x="801" y="1765"/>
                      <a:pt x="801" y="1300"/>
                      <a:pt x="767" y="868"/>
                    </a:cubicBezTo>
                    <a:lnTo>
                      <a:pt x="767" y="634"/>
                    </a:lnTo>
                    <a:lnTo>
                      <a:pt x="767" y="567"/>
                    </a:lnTo>
                    <a:cubicBezTo>
                      <a:pt x="767" y="501"/>
                      <a:pt x="701" y="434"/>
                      <a:pt x="701" y="334"/>
                    </a:cubicBezTo>
                    <a:lnTo>
                      <a:pt x="701" y="667"/>
                    </a:lnTo>
                    <a:lnTo>
                      <a:pt x="667" y="701"/>
                    </a:lnTo>
                    <a:lnTo>
                      <a:pt x="667" y="67"/>
                    </a:ln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1" name="Google Shape;5471;p44"/>
              <p:cNvSpPr/>
              <p:nvPr/>
            </p:nvSpPr>
            <p:spPr>
              <a:xfrm>
                <a:off x="-4565437" y="3851704"/>
                <a:ext cx="62860" cy="165991"/>
              </a:xfrm>
              <a:custGeom>
                <a:avLst/>
                <a:gdLst/>
                <a:ahLst/>
                <a:cxnLst/>
                <a:rect l="l" t="t" r="r" b="b"/>
                <a:pathLst>
                  <a:path w="935" h="2469" extrusionOk="0">
                    <a:moveTo>
                      <a:pt x="434" y="1"/>
                    </a:moveTo>
                    <a:lnTo>
                      <a:pt x="434" y="201"/>
                    </a:lnTo>
                    <a:lnTo>
                      <a:pt x="401" y="201"/>
                    </a:lnTo>
                    <a:lnTo>
                      <a:pt x="401" y="34"/>
                    </a:lnTo>
                    <a:cubicBezTo>
                      <a:pt x="401" y="101"/>
                      <a:pt x="201" y="101"/>
                      <a:pt x="201" y="134"/>
                    </a:cubicBezTo>
                    <a:lnTo>
                      <a:pt x="201" y="201"/>
                    </a:lnTo>
                    <a:cubicBezTo>
                      <a:pt x="167" y="267"/>
                      <a:pt x="101" y="301"/>
                      <a:pt x="101" y="334"/>
                    </a:cubicBezTo>
                    <a:lnTo>
                      <a:pt x="101" y="267"/>
                    </a:lnTo>
                    <a:cubicBezTo>
                      <a:pt x="101" y="334"/>
                      <a:pt x="67" y="434"/>
                      <a:pt x="67" y="501"/>
                    </a:cubicBezTo>
                    <a:cubicBezTo>
                      <a:pt x="34" y="1001"/>
                      <a:pt x="1" y="1468"/>
                      <a:pt x="1" y="1969"/>
                    </a:cubicBezTo>
                    <a:lnTo>
                      <a:pt x="34" y="1969"/>
                    </a:lnTo>
                    <a:lnTo>
                      <a:pt x="34" y="2135"/>
                    </a:lnTo>
                    <a:lnTo>
                      <a:pt x="267" y="2169"/>
                    </a:lnTo>
                    <a:lnTo>
                      <a:pt x="267" y="2135"/>
                    </a:lnTo>
                    <a:lnTo>
                      <a:pt x="334" y="2135"/>
                    </a:lnTo>
                    <a:lnTo>
                      <a:pt x="334" y="2436"/>
                    </a:lnTo>
                    <a:lnTo>
                      <a:pt x="534" y="2469"/>
                    </a:lnTo>
                    <a:lnTo>
                      <a:pt x="534" y="2369"/>
                    </a:lnTo>
                    <a:lnTo>
                      <a:pt x="768" y="2369"/>
                    </a:lnTo>
                    <a:lnTo>
                      <a:pt x="768" y="2169"/>
                    </a:lnTo>
                    <a:lnTo>
                      <a:pt x="935" y="2169"/>
                    </a:lnTo>
                    <a:lnTo>
                      <a:pt x="935" y="1969"/>
                    </a:lnTo>
                    <a:cubicBezTo>
                      <a:pt x="863" y="2088"/>
                      <a:pt x="843" y="2105"/>
                      <a:pt x="837" y="2105"/>
                    </a:cubicBezTo>
                    <a:cubicBezTo>
                      <a:pt x="834" y="2105"/>
                      <a:pt x="834" y="2102"/>
                      <a:pt x="834" y="2102"/>
                    </a:cubicBezTo>
                    <a:cubicBezTo>
                      <a:pt x="768" y="1668"/>
                      <a:pt x="768" y="1268"/>
                      <a:pt x="734" y="834"/>
                    </a:cubicBezTo>
                    <a:lnTo>
                      <a:pt x="734" y="634"/>
                    </a:lnTo>
                    <a:lnTo>
                      <a:pt x="734" y="601"/>
                    </a:lnTo>
                    <a:cubicBezTo>
                      <a:pt x="734" y="501"/>
                      <a:pt x="701" y="434"/>
                      <a:pt x="701" y="334"/>
                    </a:cubicBezTo>
                    <a:lnTo>
                      <a:pt x="701" y="668"/>
                    </a:lnTo>
                    <a:lnTo>
                      <a:pt x="668" y="701"/>
                    </a:lnTo>
                    <a:lnTo>
                      <a:pt x="668" y="101"/>
                    </a:lnTo>
                    <a:cubicBezTo>
                      <a:pt x="668"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2" name="Google Shape;5472;p44"/>
              <p:cNvSpPr/>
              <p:nvPr/>
            </p:nvSpPr>
            <p:spPr>
              <a:xfrm>
                <a:off x="-4475753" y="4107378"/>
                <a:ext cx="67364" cy="158730"/>
              </a:xfrm>
              <a:custGeom>
                <a:avLst/>
                <a:gdLst/>
                <a:ahLst/>
                <a:cxnLst/>
                <a:rect l="l" t="t" r="r" b="b"/>
                <a:pathLst>
                  <a:path w="1002" h="2361" extrusionOk="0">
                    <a:moveTo>
                      <a:pt x="501" y="0"/>
                    </a:moveTo>
                    <a:lnTo>
                      <a:pt x="501" y="200"/>
                    </a:lnTo>
                    <a:lnTo>
                      <a:pt x="434" y="200"/>
                    </a:lnTo>
                    <a:lnTo>
                      <a:pt x="434" y="34"/>
                    </a:lnTo>
                    <a:cubicBezTo>
                      <a:pt x="434" y="67"/>
                      <a:pt x="234" y="67"/>
                      <a:pt x="234" y="134"/>
                    </a:cubicBezTo>
                    <a:lnTo>
                      <a:pt x="234" y="200"/>
                    </a:lnTo>
                    <a:cubicBezTo>
                      <a:pt x="201" y="234"/>
                      <a:pt x="168" y="300"/>
                      <a:pt x="168" y="334"/>
                    </a:cubicBezTo>
                    <a:lnTo>
                      <a:pt x="168" y="634"/>
                    </a:lnTo>
                    <a:cubicBezTo>
                      <a:pt x="168" y="501"/>
                      <a:pt x="168" y="401"/>
                      <a:pt x="101" y="300"/>
                    </a:cubicBezTo>
                    <a:cubicBezTo>
                      <a:pt x="101" y="367"/>
                      <a:pt x="68" y="434"/>
                      <a:pt x="68" y="534"/>
                    </a:cubicBezTo>
                    <a:cubicBezTo>
                      <a:pt x="34" y="1001"/>
                      <a:pt x="1" y="1468"/>
                      <a:pt x="1" y="1868"/>
                    </a:cubicBezTo>
                    <a:lnTo>
                      <a:pt x="34" y="1868"/>
                    </a:lnTo>
                    <a:lnTo>
                      <a:pt x="34" y="2035"/>
                    </a:lnTo>
                    <a:cubicBezTo>
                      <a:pt x="34" y="2052"/>
                      <a:pt x="93" y="2060"/>
                      <a:pt x="151" y="2060"/>
                    </a:cubicBezTo>
                    <a:cubicBezTo>
                      <a:pt x="209" y="2060"/>
                      <a:pt x="268" y="2052"/>
                      <a:pt x="268" y="2035"/>
                    </a:cubicBezTo>
                    <a:lnTo>
                      <a:pt x="334" y="2035"/>
                    </a:lnTo>
                    <a:lnTo>
                      <a:pt x="334" y="2335"/>
                    </a:lnTo>
                    <a:cubicBezTo>
                      <a:pt x="334" y="2352"/>
                      <a:pt x="393" y="2360"/>
                      <a:pt x="451" y="2360"/>
                    </a:cubicBezTo>
                    <a:cubicBezTo>
                      <a:pt x="510" y="2360"/>
                      <a:pt x="568" y="2352"/>
                      <a:pt x="568" y="2335"/>
                    </a:cubicBezTo>
                    <a:lnTo>
                      <a:pt x="568" y="2269"/>
                    </a:lnTo>
                    <a:cubicBezTo>
                      <a:pt x="568" y="2302"/>
                      <a:pt x="635" y="2319"/>
                      <a:pt x="701" y="2319"/>
                    </a:cubicBezTo>
                    <a:cubicBezTo>
                      <a:pt x="768" y="2319"/>
                      <a:pt x="835" y="2302"/>
                      <a:pt x="835" y="2269"/>
                    </a:cubicBezTo>
                    <a:lnTo>
                      <a:pt x="835" y="2102"/>
                    </a:lnTo>
                    <a:lnTo>
                      <a:pt x="1002" y="2102"/>
                    </a:lnTo>
                    <a:lnTo>
                      <a:pt x="1002" y="1902"/>
                    </a:lnTo>
                    <a:lnTo>
                      <a:pt x="901" y="1902"/>
                    </a:lnTo>
                    <a:cubicBezTo>
                      <a:pt x="868" y="1535"/>
                      <a:pt x="868" y="1168"/>
                      <a:pt x="835" y="834"/>
                    </a:cubicBezTo>
                    <a:lnTo>
                      <a:pt x="835" y="567"/>
                    </a:lnTo>
                    <a:cubicBezTo>
                      <a:pt x="835" y="501"/>
                      <a:pt x="768" y="401"/>
                      <a:pt x="768" y="334"/>
                    </a:cubicBezTo>
                    <a:cubicBezTo>
                      <a:pt x="768" y="434"/>
                      <a:pt x="768" y="534"/>
                      <a:pt x="735" y="667"/>
                    </a:cubicBezTo>
                    <a:lnTo>
                      <a:pt x="701" y="701"/>
                    </a:ln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3" name="Google Shape;5473;p44"/>
              <p:cNvSpPr/>
              <p:nvPr/>
            </p:nvSpPr>
            <p:spPr>
              <a:xfrm>
                <a:off x="-4715696" y="4468402"/>
                <a:ext cx="74087" cy="184009"/>
              </a:xfrm>
              <a:custGeom>
                <a:avLst/>
                <a:gdLst/>
                <a:ahLst/>
                <a:cxnLst/>
                <a:rect l="l" t="t" r="r" b="b"/>
                <a:pathLst>
                  <a:path w="1102" h="2737" extrusionOk="0">
                    <a:moveTo>
                      <a:pt x="801" y="1"/>
                    </a:moveTo>
                    <a:cubicBezTo>
                      <a:pt x="801" y="68"/>
                      <a:pt x="801" y="134"/>
                      <a:pt x="768" y="201"/>
                    </a:cubicBezTo>
                    <a:lnTo>
                      <a:pt x="734" y="201"/>
                    </a:lnTo>
                    <a:lnTo>
                      <a:pt x="734" y="34"/>
                    </a:lnTo>
                    <a:cubicBezTo>
                      <a:pt x="734" y="101"/>
                      <a:pt x="501" y="101"/>
                      <a:pt x="501" y="134"/>
                    </a:cubicBezTo>
                    <a:lnTo>
                      <a:pt x="501" y="201"/>
                    </a:lnTo>
                    <a:lnTo>
                      <a:pt x="434" y="301"/>
                    </a:lnTo>
                    <a:cubicBezTo>
                      <a:pt x="434" y="368"/>
                      <a:pt x="401" y="468"/>
                      <a:pt x="401" y="535"/>
                    </a:cubicBezTo>
                    <a:lnTo>
                      <a:pt x="401" y="501"/>
                    </a:lnTo>
                    <a:lnTo>
                      <a:pt x="401" y="234"/>
                    </a:lnTo>
                    <a:cubicBezTo>
                      <a:pt x="267" y="901"/>
                      <a:pt x="134" y="1635"/>
                      <a:pt x="1" y="2302"/>
                    </a:cubicBezTo>
                    <a:lnTo>
                      <a:pt x="67" y="2302"/>
                    </a:lnTo>
                    <a:cubicBezTo>
                      <a:pt x="67" y="2336"/>
                      <a:pt x="67" y="2403"/>
                      <a:pt x="1" y="2469"/>
                    </a:cubicBezTo>
                    <a:cubicBezTo>
                      <a:pt x="1" y="2503"/>
                      <a:pt x="267" y="2503"/>
                      <a:pt x="267" y="2503"/>
                    </a:cubicBezTo>
                    <a:lnTo>
                      <a:pt x="267" y="2469"/>
                    </a:lnTo>
                    <a:lnTo>
                      <a:pt x="334" y="2469"/>
                    </a:lnTo>
                    <a:lnTo>
                      <a:pt x="301" y="2703"/>
                    </a:lnTo>
                    <a:lnTo>
                      <a:pt x="568" y="2736"/>
                    </a:lnTo>
                    <a:lnTo>
                      <a:pt x="568" y="2669"/>
                    </a:lnTo>
                    <a:cubicBezTo>
                      <a:pt x="568" y="2669"/>
                      <a:pt x="657" y="2684"/>
                      <a:pt x="716" y="2684"/>
                    </a:cubicBezTo>
                    <a:cubicBezTo>
                      <a:pt x="746" y="2684"/>
                      <a:pt x="768" y="2680"/>
                      <a:pt x="768" y="2669"/>
                    </a:cubicBezTo>
                    <a:cubicBezTo>
                      <a:pt x="768" y="2569"/>
                      <a:pt x="768" y="2536"/>
                      <a:pt x="801" y="2469"/>
                    </a:cubicBezTo>
                    <a:lnTo>
                      <a:pt x="935" y="2469"/>
                    </a:lnTo>
                    <a:lnTo>
                      <a:pt x="935" y="2236"/>
                    </a:lnTo>
                    <a:cubicBezTo>
                      <a:pt x="968" y="2036"/>
                      <a:pt x="1001" y="1669"/>
                      <a:pt x="1068" y="1302"/>
                    </a:cubicBezTo>
                    <a:cubicBezTo>
                      <a:pt x="1068" y="1035"/>
                      <a:pt x="1101" y="835"/>
                      <a:pt x="1101" y="601"/>
                    </a:cubicBezTo>
                    <a:cubicBezTo>
                      <a:pt x="1101" y="501"/>
                      <a:pt x="1068" y="434"/>
                      <a:pt x="1068" y="334"/>
                    </a:cubicBezTo>
                    <a:cubicBezTo>
                      <a:pt x="1001" y="468"/>
                      <a:pt x="1001" y="601"/>
                      <a:pt x="968" y="701"/>
                    </a:cubicBezTo>
                    <a:lnTo>
                      <a:pt x="968" y="768"/>
                    </a:lnTo>
                    <a:lnTo>
                      <a:pt x="968" y="835"/>
                    </a:lnTo>
                    <a:lnTo>
                      <a:pt x="935" y="835"/>
                    </a:lnTo>
                    <a:cubicBezTo>
                      <a:pt x="968" y="568"/>
                      <a:pt x="968" y="334"/>
                      <a:pt x="1001" y="68"/>
                    </a:cubicBezTo>
                    <a:cubicBezTo>
                      <a:pt x="1001" y="68"/>
                      <a:pt x="801" y="34"/>
                      <a:pt x="8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4" name="Google Shape;5474;p44"/>
              <p:cNvSpPr/>
              <p:nvPr/>
            </p:nvSpPr>
            <p:spPr>
              <a:xfrm>
                <a:off x="-4581102" y="4380936"/>
                <a:ext cx="67297" cy="197455"/>
              </a:xfrm>
              <a:custGeom>
                <a:avLst/>
                <a:gdLst/>
                <a:ahLst/>
                <a:cxnLst/>
                <a:rect l="l" t="t" r="r" b="b"/>
                <a:pathLst>
                  <a:path w="1001" h="2937" extrusionOk="0">
                    <a:moveTo>
                      <a:pt x="467" y="1"/>
                    </a:moveTo>
                    <a:lnTo>
                      <a:pt x="467" y="201"/>
                    </a:lnTo>
                    <a:lnTo>
                      <a:pt x="434" y="201"/>
                    </a:lnTo>
                    <a:lnTo>
                      <a:pt x="434" y="68"/>
                    </a:lnTo>
                    <a:cubicBezTo>
                      <a:pt x="434" y="101"/>
                      <a:pt x="234" y="101"/>
                      <a:pt x="234" y="134"/>
                    </a:cubicBezTo>
                    <a:lnTo>
                      <a:pt x="234" y="201"/>
                    </a:lnTo>
                    <a:cubicBezTo>
                      <a:pt x="167" y="268"/>
                      <a:pt x="133" y="301"/>
                      <a:pt x="133" y="334"/>
                    </a:cubicBezTo>
                    <a:lnTo>
                      <a:pt x="133" y="268"/>
                    </a:lnTo>
                    <a:cubicBezTo>
                      <a:pt x="133" y="334"/>
                      <a:pt x="100" y="435"/>
                      <a:pt x="100" y="501"/>
                    </a:cubicBezTo>
                    <a:cubicBezTo>
                      <a:pt x="67" y="1168"/>
                      <a:pt x="0" y="1802"/>
                      <a:pt x="0" y="2469"/>
                    </a:cubicBezTo>
                    <a:lnTo>
                      <a:pt x="67" y="2469"/>
                    </a:lnTo>
                    <a:lnTo>
                      <a:pt x="67" y="2636"/>
                    </a:lnTo>
                    <a:lnTo>
                      <a:pt x="300" y="2636"/>
                    </a:lnTo>
                    <a:lnTo>
                      <a:pt x="300" y="2603"/>
                    </a:lnTo>
                    <a:lnTo>
                      <a:pt x="334" y="2603"/>
                    </a:lnTo>
                    <a:lnTo>
                      <a:pt x="334" y="2870"/>
                    </a:lnTo>
                    <a:lnTo>
                      <a:pt x="600" y="2936"/>
                    </a:lnTo>
                    <a:lnTo>
                      <a:pt x="600" y="2836"/>
                    </a:lnTo>
                    <a:lnTo>
                      <a:pt x="834" y="2836"/>
                    </a:lnTo>
                    <a:lnTo>
                      <a:pt x="834" y="2669"/>
                    </a:lnTo>
                    <a:lnTo>
                      <a:pt x="1001" y="2669"/>
                    </a:lnTo>
                    <a:lnTo>
                      <a:pt x="1001" y="2469"/>
                    </a:lnTo>
                    <a:cubicBezTo>
                      <a:pt x="945" y="2480"/>
                      <a:pt x="908" y="2484"/>
                      <a:pt x="883" y="2484"/>
                    </a:cubicBezTo>
                    <a:cubicBezTo>
                      <a:pt x="834" y="2484"/>
                      <a:pt x="834" y="2469"/>
                      <a:pt x="834" y="2469"/>
                    </a:cubicBezTo>
                    <a:cubicBezTo>
                      <a:pt x="801" y="1936"/>
                      <a:pt x="801" y="1435"/>
                      <a:pt x="767" y="902"/>
                    </a:cubicBezTo>
                    <a:lnTo>
                      <a:pt x="767" y="535"/>
                    </a:lnTo>
                    <a:cubicBezTo>
                      <a:pt x="767" y="468"/>
                      <a:pt x="734" y="401"/>
                      <a:pt x="734" y="301"/>
                    </a:cubicBezTo>
                    <a:lnTo>
                      <a:pt x="734" y="635"/>
                    </a:lnTo>
                    <a:cubicBezTo>
                      <a:pt x="734" y="668"/>
                      <a:pt x="667" y="668"/>
                      <a:pt x="667" y="701"/>
                    </a:cubicBezTo>
                    <a:lnTo>
                      <a:pt x="667" y="101"/>
                    </a:ln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5" name="Google Shape;5475;p44"/>
              <p:cNvSpPr/>
              <p:nvPr/>
            </p:nvSpPr>
            <p:spPr>
              <a:xfrm>
                <a:off x="-4426406" y="4654561"/>
                <a:ext cx="69583" cy="186227"/>
              </a:xfrm>
              <a:custGeom>
                <a:avLst/>
                <a:gdLst/>
                <a:ahLst/>
                <a:cxnLst/>
                <a:rect l="l" t="t" r="r" b="b"/>
                <a:pathLst>
                  <a:path w="1035" h="2770" extrusionOk="0">
                    <a:moveTo>
                      <a:pt x="634" y="0"/>
                    </a:moveTo>
                    <a:lnTo>
                      <a:pt x="634" y="201"/>
                    </a:lnTo>
                    <a:lnTo>
                      <a:pt x="601" y="201"/>
                    </a:lnTo>
                    <a:lnTo>
                      <a:pt x="601" y="34"/>
                    </a:lnTo>
                    <a:cubicBezTo>
                      <a:pt x="601" y="67"/>
                      <a:pt x="368" y="67"/>
                      <a:pt x="368" y="101"/>
                    </a:cubicBezTo>
                    <a:lnTo>
                      <a:pt x="368" y="201"/>
                    </a:lnTo>
                    <a:lnTo>
                      <a:pt x="301" y="267"/>
                    </a:lnTo>
                    <a:cubicBezTo>
                      <a:pt x="301" y="367"/>
                      <a:pt x="268" y="401"/>
                      <a:pt x="268" y="501"/>
                    </a:cubicBezTo>
                    <a:lnTo>
                      <a:pt x="268" y="234"/>
                    </a:lnTo>
                    <a:cubicBezTo>
                      <a:pt x="34" y="901"/>
                      <a:pt x="1" y="1602"/>
                      <a:pt x="101" y="2302"/>
                    </a:cubicBezTo>
                    <a:lnTo>
                      <a:pt x="101" y="2469"/>
                    </a:lnTo>
                    <a:cubicBezTo>
                      <a:pt x="101" y="2502"/>
                      <a:pt x="159" y="2519"/>
                      <a:pt x="218" y="2519"/>
                    </a:cubicBezTo>
                    <a:cubicBezTo>
                      <a:pt x="276" y="2519"/>
                      <a:pt x="334" y="2502"/>
                      <a:pt x="334" y="2469"/>
                    </a:cubicBezTo>
                    <a:lnTo>
                      <a:pt x="368" y="2469"/>
                    </a:lnTo>
                    <a:lnTo>
                      <a:pt x="368" y="2769"/>
                    </a:lnTo>
                    <a:lnTo>
                      <a:pt x="634" y="2769"/>
                    </a:lnTo>
                    <a:lnTo>
                      <a:pt x="634" y="2736"/>
                    </a:lnTo>
                    <a:lnTo>
                      <a:pt x="868" y="2736"/>
                    </a:lnTo>
                    <a:lnTo>
                      <a:pt x="868" y="2569"/>
                    </a:lnTo>
                    <a:lnTo>
                      <a:pt x="1035" y="2569"/>
                    </a:lnTo>
                    <a:cubicBezTo>
                      <a:pt x="935" y="2569"/>
                      <a:pt x="935" y="2502"/>
                      <a:pt x="968" y="2402"/>
                    </a:cubicBezTo>
                    <a:cubicBezTo>
                      <a:pt x="968" y="1868"/>
                      <a:pt x="935" y="1335"/>
                      <a:pt x="935" y="768"/>
                    </a:cubicBezTo>
                    <a:lnTo>
                      <a:pt x="935" y="568"/>
                    </a:lnTo>
                    <a:cubicBezTo>
                      <a:pt x="935" y="501"/>
                      <a:pt x="868" y="401"/>
                      <a:pt x="868" y="334"/>
                    </a:cubicBezTo>
                    <a:cubicBezTo>
                      <a:pt x="835" y="501"/>
                      <a:pt x="801" y="668"/>
                      <a:pt x="801" y="834"/>
                    </a:cubicBezTo>
                    <a:cubicBezTo>
                      <a:pt x="801" y="568"/>
                      <a:pt x="801" y="334"/>
                      <a:pt x="835" y="67"/>
                    </a:cubicBezTo>
                    <a:cubicBezTo>
                      <a:pt x="835" y="67"/>
                      <a:pt x="634" y="34"/>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6" name="Google Shape;5476;p44"/>
              <p:cNvSpPr/>
              <p:nvPr/>
            </p:nvSpPr>
            <p:spPr>
              <a:xfrm>
                <a:off x="-4666349" y="4840720"/>
                <a:ext cx="69583" cy="173857"/>
              </a:xfrm>
              <a:custGeom>
                <a:avLst/>
                <a:gdLst/>
                <a:ahLst/>
                <a:cxnLst/>
                <a:rect l="l" t="t" r="r" b="b"/>
                <a:pathLst>
                  <a:path w="1035" h="2586" extrusionOk="0">
                    <a:moveTo>
                      <a:pt x="568" y="0"/>
                    </a:moveTo>
                    <a:lnTo>
                      <a:pt x="568" y="200"/>
                    </a:lnTo>
                    <a:lnTo>
                      <a:pt x="534" y="200"/>
                    </a:lnTo>
                    <a:lnTo>
                      <a:pt x="534" y="33"/>
                    </a:lnTo>
                    <a:cubicBezTo>
                      <a:pt x="534" y="100"/>
                      <a:pt x="334" y="100"/>
                      <a:pt x="334" y="134"/>
                    </a:cubicBezTo>
                    <a:lnTo>
                      <a:pt x="334" y="200"/>
                    </a:lnTo>
                    <a:cubicBezTo>
                      <a:pt x="267" y="267"/>
                      <a:pt x="234" y="300"/>
                      <a:pt x="234" y="334"/>
                    </a:cubicBezTo>
                    <a:cubicBezTo>
                      <a:pt x="234" y="434"/>
                      <a:pt x="234" y="500"/>
                      <a:pt x="201" y="601"/>
                    </a:cubicBezTo>
                    <a:lnTo>
                      <a:pt x="201" y="534"/>
                    </a:lnTo>
                    <a:lnTo>
                      <a:pt x="201" y="367"/>
                    </a:lnTo>
                    <a:cubicBezTo>
                      <a:pt x="101" y="934"/>
                      <a:pt x="34" y="1468"/>
                      <a:pt x="0" y="2035"/>
                    </a:cubicBezTo>
                    <a:lnTo>
                      <a:pt x="34" y="2035"/>
                    </a:lnTo>
                    <a:lnTo>
                      <a:pt x="34" y="2202"/>
                    </a:lnTo>
                    <a:cubicBezTo>
                      <a:pt x="34" y="2268"/>
                      <a:pt x="267" y="2268"/>
                      <a:pt x="267" y="2268"/>
                    </a:cubicBezTo>
                    <a:lnTo>
                      <a:pt x="367" y="2268"/>
                    </a:lnTo>
                    <a:lnTo>
                      <a:pt x="367" y="2535"/>
                    </a:lnTo>
                    <a:cubicBezTo>
                      <a:pt x="367" y="2569"/>
                      <a:pt x="426" y="2585"/>
                      <a:pt x="484" y="2585"/>
                    </a:cubicBezTo>
                    <a:cubicBezTo>
                      <a:pt x="543" y="2585"/>
                      <a:pt x="601" y="2569"/>
                      <a:pt x="601" y="2535"/>
                    </a:cubicBezTo>
                    <a:lnTo>
                      <a:pt x="601" y="2502"/>
                    </a:lnTo>
                    <a:cubicBezTo>
                      <a:pt x="601" y="2502"/>
                      <a:pt x="720" y="2517"/>
                      <a:pt x="799" y="2517"/>
                    </a:cubicBezTo>
                    <a:cubicBezTo>
                      <a:pt x="838" y="2517"/>
                      <a:pt x="868" y="2513"/>
                      <a:pt x="868" y="2502"/>
                    </a:cubicBezTo>
                    <a:lnTo>
                      <a:pt x="868" y="2335"/>
                    </a:lnTo>
                    <a:lnTo>
                      <a:pt x="1001" y="2335"/>
                    </a:lnTo>
                    <a:lnTo>
                      <a:pt x="1001" y="2135"/>
                    </a:lnTo>
                    <a:lnTo>
                      <a:pt x="1035" y="2135"/>
                    </a:lnTo>
                    <a:cubicBezTo>
                      <a:pt x="901" y="1735"/>
                      <a:pt x="901" y="1401"/>
                      <a:pt x="901" y="1001"/>
                    </a:cubicBezTo>
                    <a:lnTo>
                      <a:pt x="901" y="567"/>
                    </a:lnTo>
                    <a:cubicBezTo>
                      <a:pt x="901" y="467"/>
                      <a:pt x="868" y="400"/>
                      <a:pt x="868" y="300"/>
                    </a:cubicBezTo>
                    <a:lnTo>
                      <a:pt x="834" y="667"/>
                    </a:lnTo>
                    <a:cubicBezTo>
                      <a:pt x="768" y="734"/>
                      <a:pt x="768" y="734"/>
                      <a:pt x="768" y="767"/>
                    </a:cubicBezTo>
                    <a:lnTo>
                      <a:pt x="768" y="834"/>
                    </a:lnTo>
                    <a:lnTo>
                      <a:pt x="734" y="834"/>
                    </a:lnTo>
                    <a:cubicBezTo>
                      <a:pt x="734" y="601"/>
                      <a:pt x="768" y="334"/>
                      <a:pt x="768" y="100"/>
                    </a:cubicBezTo>
                    <a:cubicBezTo>
                      <a:pt x="768" y="100"/>
                      <a:pt x="568" y="33"/>
                      <a:pt x="5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7" name="Google Shape;5477;p44"/>
              <p:cNvSpPr/>
              <p:nvPr/>
            </p:nvSpPr>
            <p:spPr>
              <a:xfrm>
                <a:off x="-4511586" y="5006643"/>
                <a:ext cx="81079" cy="78592"/>
              </a:xfrm>
              <a:custGeom>
                <a:avLst/>
                <a:gdLst/>
                <a:ahLst/>
                <a:cxnLst/>
                <a:rect l="l" t="t" r="r" b="b"/>
                <a:pathLst>
                  <a:path w="1206" h="1169" extrusionOk="0">
                    <a:moveTo>
                      <a:pt x="767" y="1"/>
                    </a:moveTo>
                    <a:cubicBezTo>
                      <a:pt x="634" y="1"/>
                      <a:pt x="634" y="101"/>
                      <a:pt x="634" y="167"/>
                    </a:cubicBezTo>
                    <a:cubicBezTo>
                      <a:pt x="601" y="167"/>
                      <a:pt x="601" y="134"/>
                      <a:pt x="567" y="134"/>
                    </a:cubicBezTo>
                    <a:cubicBezTo>
                      <a:pt x="467" y="134"/>
                      <a:pt x="434" y="201"/>
                      <a:pt x="434" y="267"/>
                    </a:cubicBezTo>
                    <a:lnTo>
                      <a:pt x="400" y="267"/>
                    </a:lnTo>
                    <a:cubicBezTo>
                      <a:pt x="267" y="267"/>
                      <a:pt x="267" y="334"/>
                      <a:pt x="267" y="401"/>
                    </a:cubicBezTo>
                    <a:cubicBezTo>
                      <a:pt x="200" y="401"/>
                      <a:pt x="134" y="468"/>
                      <a:pt x="134" y="534"/>
                    </a:cubicBezTo>
                    <a:cubicBezTo>
                      <a:pt x="0" y="601"/>
                      <a:pt x="167" y="868"/>
                      <a:pt x="300" y="868"/>
                    </a:cubicBezTo>
                    <a:cubicBezTo>
                      <a:pt x="434" y="1001"/>
                      <a:pt x="601" y="1168"/>
                      <a:pt x="667" y="1168"/>
                    </a:cubicBezTo>
                    <a:cubicBezTo>
                      <a:pt x="767" y="1168"/>
                      <a:pt x="767" y="1101"/>
                      <a:pt x="667" y="1001"/>
                    </a:cubicBezTo>
                    <a:lnTo>
                      <a:pt x="667" y="1001"/>
                    </a:lnTo>
                    <a:cubicBezTo>
                      <a:pt x="767" y="1101"/>
                      <a:pt x="867" y="1168"/>
                      <a:pt x="934" y="1168"/>
                    </a:cubicBezTo>
                    <a:cubicBezTo>
                      <a:pt x="1101" y="1168"/>
                      <a:pt x="767" y="701"/>
                      <a:pt x="567" y="534"/>
                    </a:cubicBezTo>
                    <a:cubicBezTo>
                      <a:pt x="567" y="534"/>
                      <a:pt x="601" y="534"/>
                      <a:pt x="601" y="501"/>
                    </a:cubicBezTo>
                    <a:lnTo>
                      <a:pt x="734" y="634"/>
                    </a:lnTo>
                    <a:cubicBezTo>
                      <a:pt x="867" y="801"/>
                      <a:pt x="1001" y="901"/>
                      <a:pt x="1101" y="901"/>
                    </a:cubicBezTo>
                    <a:cubicBezTo>
                      <a:pt x="1168" y="901"/>
                      <a:pt x="1134" y="801"/>
                      <a:pt x="1068" y="668"/>
                    </a:cubicBezTo>
                    <a:cubicBezTo>
                      <a:pt x="1101" y="668"/>
                      <a:pt x="1101" y="701"/>
                      <a:pt x="1134" y="701"/>
                    </a:cubicBezTo>
                    <a:cubicBezTo>
                      <a:pt x="1145" y="708"/>
                      <a:pt x="1153" y="712"/>
                      <a:pt x="1159" y="712"/>
                    </a:cubicBezTo>
                    <a:cubicBezTo>
                      <a:pt x="1205" y="712"/>
                      <a:pt x="1083" y="483"/>
                      <a:pt x="934" y="334"/>
                    </a:cubicBezTo>
                    <a:cubicBezTo>
                      <a:pt x="1068" y="267"/>
                      <a:pt x="901" y="1"/>
                      <a:pt x="7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8" name="Google Shape;5478;p44"/>
              <p:cNvSpPr/>
              <p:nvPr/>
            </p:nvSpPr>
            <p:spPr>
              <a:xfrm>
                <a:off x="-4486913" y="4993197"/>
                <a:ext cx="67297" cy="111602"/>
              </a:xfrm>
              <a:custGeom>
                <a:avLst/>
                <a:gdLst/>
                <a:ahLst/>
                <a:cxnLst/>
                <a:rect l="l" t="t" r="r" b="b"/>
                <a:pathLst>
                  <a:path w="1001" h="1660" extrusionOk="0">
                    <a:moveTo>
                      <a:pt x="434" y="1068"/>
                    </a:moveTo>
                    <a:cubicBezTo>
                      <a:pt x="500" y="1135"/>
                      <a:pt x="434" y="1135"/>
                      <a:pt x="434" y="1168"/>
                    </a:cubicBezTo>
                    <a:lnTo>
                      <a:pt x="434" y="1068"/>
                    </a:lnTo>
                    <a:close/>
                    <a:moveTo>
                      <a:pt x="500" y="0"/>
                    </a:moveTo>
                    <a:lnTo>
                      <a:pt x="500" y="201"/>
                    </a:lnTo>
                    <a:lnTo>
                      <a:pt x="434" y="201"/>
                    </a:lnTo>
                    <a:lnTo>
                      <a:pt x="434" y="34"/>
                    </a:lnTo>
                    <a:cubicBezTo>
                      <a:pt x="434" y="67"/>
                      <a:pt x="234" y="67"/>
                      <a:pt x="234" y="134"/>
                    </a:cubicBezTo>
                    <a:lnTo>
                      <a:pt x="234" y="201"/>
                    </a:lnTo>
                    <a:cubicBezTo>
                      <a:pt x="200" y="234"/>
                      <a:pt x="167" y="301"/>
                      <a:pt x="167" y="334"/>
                    </a:cubicBezTo>
                    <a:lnTo>
                      <a:pt x="167" y="534"/>
                    </a:lnTo>
                    <a:cubicBezTo>
                      <a:pt x="167" y="467"/>
                      <a:pt x="167" y="367"/>
                      <a:pt x="100" y="301"/>
                    </a:cubicBezTo>
                    <a:lnTo>
                      <a:pt x="0" y="1168"/>
                    </a:lnTo>
                    <a:lnTo>
                      <a:pt x="33" y="1201"/>
                    </a:lnTo>
                    <a:lnTo>
                      <a:pt x="33" y="1368"/>
                    </a:lnTo>
                    <a:cubicBezTo>
                      <a:pt x="33" y="1385"/>
                      <a:pt x="83" y="1393"/>
                      <a:pt x="133" y="1393"/>
                    </a:cubicBezTo>
                    <a:cubicBezTo>
                      <a:pt x="184" y="1393"/>
                      <a:pt x="234" y="1385"/>
                      <a:pt x="234" y="1368"/>
                    </a:cubicBezTo>
                    <a:lnTo>
                      <a:pt x="334" y="1368"/>
                    </a:lnTo>
                    <a:lnTo>
                      <a:pt x="334" y="1635"/>
                    </a:lnTo>
                    <a:cubicBezTo>
                      <a:pt x="334" y="1652"/>
                      <a:pt x="392" y="1660"/>
                      <a:pt x="450" y="1660"/>
                    </a:cubicBezTo>
                    <a:cubicBezTo>
                      <a:pt x="509" y="1660"/>
                      <a:pt x="567" y="1652"/>
                      <a:pt x="567" y="1635"/>
                    </a:cubicBezTo>
                    <a:lnTo>
                      <a:pt x="567" y="1535"/>
                    </a:lnTo>
                    <a:cubicBezTo>
                      <a:pt x="567" y="1551"/>
                      <a:pt x="634" y="1560"/>
                      <a:pt x="701" y="1560"/>
                    </a:cubicBezTo>
                    <a:cubicBezTo>
                      <a:pt x="767" y="1560"/>
                      <a:pt x="834" y="1551"/>
                      <a:pt x="834" y="1535"/>
                    </a:cubicBezTo>
                    <a:lnTo>
                      <a:pt x="834" y="1368"/>
                    </a:lnTo>
                    <a:cubicBezTo>
                      <a:pt x="901" y="1368"/>
                      <a:pt x="1001" y="1368"/>
                      <a:pt x="1001" y="1335"/>
                    </a:cubicBezTo>
                    <a:lnTo>
                      <a:pt x="1001" y="1135"/>
                    </a:lnTo>
                    <a:cubicBezTo>
                      <a:pt x="916" y="1198"/>
                      <a:pt x="899" y="1221"/>
                      <a:pt x="897" y="1221"/>
                    </a:cubicBezTo>
                    <a:cubicBezTo>
                      <a:pt x="896" y="1221"/>
                      <a:pt x="901" y="1213"/>
                      <a:pt x="901" y="1201"/>
                    </a:cubicBezTo>
                    <a:cubicBezTo>
                      <a:pt x="867" y="1001"/>
                      <a:pt x="867" y="834"/>
                      <a:pt x="834" y="634"/>
                    </a:cubicBezTo>
                    <a:lnTo>
                      <a:pt x="834" y="534"/>
                    </a:lnTo>
                    <a:lnTo>
                      <a:pt x="834" y="501"/>
                    </a:lnTo>
                    <a:cubicBezTo>
                      <a:pt x="834" y="401"/>
                      <a:pt x="767" y="367"/>
                      <a:pt x="767" y="301"/>
                    </a:cubicBezTo>
                    <a:cubicBezTo>
                      <a:pt x="767" y="401"/>
                      <a:pt x="734" y="534"/>
                      <a:pt x="734" y="668"/>
                    </a:cubicBezTo>
                    <a:lnTo>
                      <a:pt x="701" y="701"/>
                    </a:lnTo>
                    <a:lnTo>
                      <a:pt x="701" y="67"/>
                    </a:lnTo>
                    <a:cubicBezTo>
                      <a:pt x="701" y="34"/>
                      <a:pt x="500" y="34"/>
                      <a:pt x="50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9" name="Google Shape;5479;p44"/>
              <p:cNvSpPr/>
              <p:nvPr/>
            </p:nvSpPr>
            <p:spPr>
              <a:xfrm>
                <a:off x="-4278365" y="4787302"/>
                <a:ext cx="71802" cy="234297"/>
              </a:xfrm>
              <a:custGeom>
                <a:avLst/>
                <a:gdLst/>
                <a:ahLst/>
                <a:cxnLst/>
                <a:rect l="l" t="t" r="r" b="b"/>
                <a:pathLst>
                  <a:path w="1068" h="3485" extrusionOk="0">
                    <a:moveTo>
                      <a:pt x="634" y="1"/>
                    </a:moveTo>
                    <a:lnTo>
                      <a:pt x="634" y="201"/>
                    </a:lnTo>
                    <a:lnTo>
                      <a:pt x="601" y="201"/>
                    </a:lnTo>
                    <a:lnTo>
                      <a:pt x="601" y="34"/>
                    </a:lnTo>
                    <a:cubicBezTo>
                      <a:pt x="601" y="101"/>
                      <a:pt x="367" y="101"/>
                      <a:pt x="367" y="134"/>
                    </a:cubicBezTo>
                    <a:lnTo>
                      <a:pt x="367" y="201"/>
                    </a:lnTo>
                    <a:cubicBezTo>
                      <a:pt x="334" y="267"/>
                      <a:pt x="300" y="301"/>
                      <a:pt x="300" y="334"/>
                    </a:cubicBezTo>
                    <a:lnTo>
                      <a:pt x="300" y="634"/>
                    </a:lnTo>
                    <a:cubicBezTo>
                      <a:pt x="300" y="634"/>
                      <a:pt x="300" y="601"/>
                      <a:pt x="267" y="601"/>
                    </a:cubicBezTo>
                    <a:lnTo>
                      <a:pt x="267" y="301"/>
                    </a:lnTo>
                    <a:cubicBezTo>
                      <a:pt x="267" y="367"/>
                      <a:pt x="200" y="468"/>
                      <a:pt x="200" y="534"/>
                    </a:cubicBezTo>
                    <a:cubicBezTo>
                      <a:pt x="134" y="1335"/>
                      <a:pt x="100" y="2135"/>
                      <a:pt x="0" y="2969"/>
                    </a:cubicBezTo>
                    <a:lnTo>
                      <a:pt x="34" y="2969"/>
                    </a:lnTo>
                    <a:lnTo>
                      <a:pt x="34" y="3136"/>
                    </a:lnTo>
                    <a:lnTo>
                      <a:pt x="300" y="3169"/>
                    </a:lnTo>
                    <a:lnTo>
                      <a:pt x="367" y="3169"/>
                    </a:lnTo>
                    <a:lnTo>
                      <a:pt x="367" y="3470"/>
                    </a:lnTo>
                    <a:cubicBezTo>
                      <a:pt x="367" y="3470"/>
                      <a:pt x="486" y="3484"/>
                      <a:pt x="565" y="3484"/>
                    </a:cubicBezTo>
                    <a:cubicBezTo>
                      <a:pt x="604" y="3484"/>
                      <a:pt x="634" y="3481"/>
                      <a:pt x="634" y="3470"/>
                    </a:cubicBezTo>
                    <a:lnTo>
                      <a:pt x="634" y="3436"/>
                    </a:lnTo>
                    <a:cubicBezTo>
                      <a:pt x="634" y="3436"/>
                      <a:pt x="753" y="3451"/>
                      <a:pt x="832" y="3451"/>
                    </a:cubicBezTo>
                    <a:cubicBezTo>
                      <a:pt x="871" y="3451"/>
                      <a:pt x="901" y="3447"/>
                      <a:pt x="901" y="3436"/>
                    </a:cubicBezTo>
                    <a:lnTo>
                      <a:pt x="901" y="3270"/>
                    </a:lnTo>
                    <a:lnTo>
                      <a:pt x="1001" y="3270"/>
                    </a:lnTo>
                    <a:lnTo>
                      <a:pt x="1001" y="3036"/>
                    </a:lnTo>
                    <a:lnTo>
                      <a:pt x="1068" y="3036"/>
                    </a:lnTo>
                    <a:cubicBezTo>
                      <a:pt x="934" y="2436"/>
                      <a:pt x="934" y="1802"/>
                      <a:pt x="934" y="1168"/>
                    </a:cubicBezTo>
                    <a:lnTo>
                      <a:pt x="934" y="601"/>
                    </a:lnTo>
                    <a:cubicBezTo>
                      <a:pt x="934" y="501"/>
                      <a:pt x="901" y="434"/>
                      <a:pt x="901" y="334"/>
                    </a:cubicBezTo>
                    <a:cubicBezTo>
                      <a:pt x="901" y="468"/>
                      <a:pt x="901" y="601"/>
                      <a:pt x="834" y="668"/>
                    </a:cubicBezTo>
                    <a:cubicBezTo>
                      <a:pt x="815" y="687"/>
                      <a:pt x="807" y="695"/>
                      <a:pt x="803" y="711"/>
                    </a:cubicBezTo>
                    <a:lnTo>
                      <a:pt x="803" y="711"/>
                    </a:lnTo>
                    <a:cubicBezTo>
                      <a:pt x="811" y="510"/>
                      <a:pt x="834" y="294"/>
                      <a:pt x="834" y="101"/>
                    </a:cubicBezTo>
                    <a:cubicBezTo>
                      <a:pt x="834" y="101"/>
                      <a:pt x="634" y="34"/>
                      <a:pt x="6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0" name="Google Shape;5480;p44"/>
              <p:cNvSpPr/>
              <p:nvPr/>
            </p:nvSpPr>
            <p:spPr>
              <a:xfrm>
                <a:off x="-4092273" y="4999904"/>
                <a:ext cx="67364" cy="149183"/>
              </a:xfrm>
              <a:custGeom>
                <a:avLst/>
                <a:gdLst/>
                <a:ahLst/>
                <a:cxnLst/>
                <a:rect l="l" t="t" r="r" b="b"/>
                <a:pathLst>
                  <a:path w="1002" h="2219" extrusionOk="0">
                    <a:moveTo>
                      <a:pt x="501" y="0"/>
                    </a:moveTo>
                    <a:lnTo>
                      <a:pt x="501" y="234"/>
                    </a:lnTo>
                    <a:lnTo>
                      <a:pt x="435" y="234"/>
                    </a:lnTo>
                    <a:lnTo>
                      <a:pt x="435" y="67"/>
                    </a:lnTo>
                    <a:cubicBezTo>
                      <a:pt x="435" y="101"/>
                      <a:pt x="234" y="101"/>
                      <a:pt x="234" y="134"/>
                    </a:cubicBezTo>
                    <a:lnTo>
                      <a:pt x="234" y="234"/>
                    </a:lnTo>
                    <a:cubicBezTo>
                      <a:pt x="201" y="267"/>
                      <a:pt x="168" y="301"/>
                      <a:pt x="168" y="334"/>
                    </a:cubicBezTo>
                    <a:lnTo>
                      <a:pt x="168" y="634"/>
                    </a:lnTo>
                    <a:cubicBezTo>
                      <a:pt x="168" y="501"/>
                      <a:pt x="168" y="434"/>
                      <a:pt x="101" y="301"/>
                    </a:cubicBezTo>
                    <a:cubicBezTo>
                      <a:pt x="101" y="401"/>
                      <a:pt x="68" y="467"/>
                      <a:pt x="68" y="568"/>
                    </a:cubicBezTo>
                    <a:cubicBezTo>
                      <a:pt x="34" y="934"/>
                      <a:pt x="1" y="1335"/>
                      <a:pt x="1" y="1735"/>
                    </a:cubicBezTo>
                    <a:lnTo>
                      <a:pt x="34" y="1735"/>
                    </a:lnTo>
                    <a:lnTo>
                      <a:pt x="34" y="1902"/>
                    </a:lnTo>
                    <a:cubicBezTo>
                      <a:pt x="34" y="1918"/>
                      <a:pt x="93" y="1927"/>
                      <a:pt x="151" y="1927"/>
                    </a:cubicBezTo>
                    <a:cubicBezTo>
                      <a:pt x="209" y="1927"/>
                      <a:pt x="268" y="1918"/>
                      <a:pt x="268" y="1902"/>
                    </a:cubicBezTo>
                    <a:lnTo>
                      <a:pt x="334" y="1902"/>
                    </a:lnTo>
                    <a:lnTo>
                      <a:pt x="334" y="2169"/>
                    </a:lnTo>
                    <a:cubicBezTo>
                      <a:pt x="334" y="2202"/>
                      <a:pt x="393" y="2219"/>
                      <a:pt x="451" y="2219"/>
                    </a:cubicBezTo>
                    <a:cubicBezTo>
                      <a:pt x="510" y="2219"/>
                      <a:pt x="568" y="2202"/>
                      <a:pt x="568" y="2169"/>
                    </a:cubicBezTo>
                    <a:lnTo>
                      <a:pt x="568" y="2102"/>
                    </a:lnTo>
                    <a:cubicBezTo>
                      <a:pt x="568" y="2119"/>
                      <a:pt x="635" y="2127"/>
                      <a:pt x="701" y="2127"/>
                    </a:cubicBezTo>
                    <a:cubicBezTo>
                      <a:pt x="768" y="2127"/>
                      <a:pt x="835" y="2119"/>
                      <a:pt x="835" y="2102"/>
                    </a:cubicBezTo>
                    <a:lnTo>
                      <a:pt x="835" y="1935"/>
                    </a:lnTo>
                    <a:cubicBezTo>
                      <a:pt x="902" y="1935"/>
                      <a:pt x="1002" y="1935"/>
                      <a:pt x="1002" y="1902"/>
                    </a:cubicBezTo>
                    <a:lnTo>
                      <a:pt x="1002" y="1668"/>
                    </a:lnTo>
                    <a:cubicBezTo>
                      <a:pt x="931" y="1739"/>
                      <a:pt x="907" y="1772"/>
                      <a:pt x="900" y="1788"/>
                    </a:cubicBezTo>
                    <a:lnTo>
                      <a:pt x="900" y="1788"/>
                    </a:lnTo>
                    <a:cubicBezTo>
                      <a:pt x="868" y="1460"/>
                      <a:pt x="868" y="1163"/>
                      <a:pt x="835" y="834"/>
                    </a:cubicBezTo>
                    <a:lnTo>
                      <a:pt x="835" y="634"/>
                    </a:lnTo>
                    <a:lnTo>
                      <a:pt x="835" y="601"/>
                    </a:lnTo>
                    <a:cubicBezTo>
                      <a:pt x="835" y="501"/>
                      <a:pt x="768" y="434"/>
                      <a:pt x="768" y="334"/>
                    </a:cubicBezTo>
                    <a:cubicBezTo>
                      <a:pt x="768" y="467"/>
                      <a:pt x="768" y="601"/>
                      <a:pt x="735" y="668"/>
                    </a:cubicBezTo>
                    <a:lnTo>
                      <a:pt x="701" y="734"/>
                    </a:lnTo>
                    <a:lnTo>
                      <a:pt x="701" y="101"/>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1" name="Google Shape;5481;p44"/>
              <p:cNvSpPr/>
              <p:nvPr/>
            </p:nvSpPr>
            <p:spPr>
              <a:xfrm>
                <a:off x="-3980133" y="4778361"/>
                <a:ext cx="67364" cy="197387"/>
              </a:xfrm>
              <a:custGeom>
                <a:avLst/>
                <a:gdLst/>
                <a:ahLst/>
                <a:cxnLst/>
                <a:rect l="l" t="t" r="r" b="b"/>
                <a:pathLst>
                  <a:path w="1002" h="29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300"/>
                    </a:lnTo>
                    <a:cubicBezTo>
                      <a:pt x="101" y="367"/>
                      <a:pt x="101" y="434"/>
                      <a:pt x="67" y="500"/>
                    </a:cubicBezTo>
                    <a:lnTo>
                      <a:pt x="67" y="567"/>
                    </a:lnTo>
                    <a:lnTo>
                      <a:pt x="1" y="2469"/>
                    </a:lnTo>
                    <a:lnTo>
                      <a:pt x="34" y="2469"/>
                    </a:lnTo>
                    <a:lnTo>
                      <a:pt x="34" y="2635"/>
                    </a:lnTo>
                    <a:cubicBezTo>
                      <a:pt x="34" y="2635"/>
                      <a:pt x="138" y="2650"/>
                      <a:pt x="207" y="2650"/>
                    </a:cubicBezTo>
                    <a:cubicBezTo>
                      <a:pt x="242" y="2650"/>
                      <a:pt x="268" y="2646"/>
                      <a:pt x="268" y="2635"/>
                    </a:cubicBezTo>
                    <a:lnTo>
                      <a:pt x="334" y="2635"/>
                    </a:lnTo>
                    <a:lnTo>
                      <a:pt x="334" y="2936"/>
                    </a:lnTo>
                    <a:lnTo>
                      <a:pt x="568" y="2936"/>
                    </a:lnTo>
                    <a:lnTo>
                      <a:pt x="568" y="2869"/>
                    </a:lnTo>
                    <a:lnTo>
                      <a:pt x="835" y="2869"/>
                    </a:lnTo>
                    <a:lnTo>
                      <a:pt x="835" y="2735"/>
                    </a:lnTo>
                    <a:lnTo>
                      <a:pt x="1001" y="2735"/>
                    </a:lnTo>
                    <a:lnTo>
                      <a:pt x="1001" y="2502"/>
                    </a:lnTo>
                    <a:lnTo>
                      <a:pt x="835" y="2469"/>
                    </a:lnTo>
                    <a:cubicBezTo>
                      <a:pt x="768" y="1968"/>
                      <a:pt x="768" y="1468"/>
                      <a:pt x="735" y="967"/>
                    </a:cubicBezTo>
                    <a:lnTo>
                      <a:pt x="735" y="567"/>
                    </a:lnTo>
                    <a:cubicBezTo>
                      <a:pt x="735" y="467"/>
                      <a:pt x="701" y="400"/>
                      <a:pt x="701" y="300"/>
                    </a:cubicBezTo>
                    <a:lnTo>
                      <a:pt x="701" y="634"/>
                    </a:lnTo>
                    <a:cubicBezTo>
                      <a:pt x="668" y="667"/>
                      <a:pt x="668" y="667"/>
                      <a:pt x="668" y="734"/>
                    </a:cubicBezTo>
                    <a:lnTo>
                      <a:pt x="668" y="100"/>
                    </a:lnTo>
                    <a:cubicBezTo>
                      <a:pt x="668" y="33"/>
                      <a:pt x="434" y="33"/>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2" name="Google Shape;5482;p44"/>
              <p:cNvSpPr/>
              <p:nvPr/>
            </p:nvSpPr>
            <p:spPr>
              <a:xfrm>
                <a:off x="-3793974" y="4941616"/>
                <a:ext cx="76306" cy="199606"/>
              </a:xfrm>
              <a:custGeom>
                <a:avLst/>
                <a:gdLst/>
                <a:ahLst/>
                <a:cxnLst/>
                <a:rect l="l" t="t" r="r" b="b"/>
                <a:pathLst>
                  <a:path w="1135" h="2969" extrusionOk="0">
                    <a:moveTo>
                      <a:pt x="701" y="0"/>
                    </a:moveTo>
                    <a:cubicBezTo>
                      <a:pt x="701" y="67"/>
                      <a:pt x="701" y="134"/>
                      <a:pt x="634" y="200"/>
                    </a:cubicBezTo>
                    <a:lnTo>
                      <a:pt x="601" y="200"/>
                    </a:lnTo>
                    <a:lnTo>
                      <a:pt x="601" y="34"/>
                    </a:lnTo>
                    <a:cubicBezTo>
                      <a:pt x="601" y="100"/>
                      <a:pt x="401" y="100"/>
                      <a:pt x="401" y="134"/>
                    </a:cubicBezTo>
                    <a:lnTo>
                      <a:pt x="401" y="267"/>
                    </a:lnTo>
                    <a:lnTo>
                      <a:pt x="301" y="334"/>
                    </a:lnTo>
                    <a:cubicBezTo>
                      <a:pt x="301" y="434"/>
                      <a:pt x="301" y="467"/>
                      <a:pt x="267" y="534"/>
                    </a:cubicBezTo>
                    <a:lnTo>
                      <a:pt x="267" y="300"/>
                    </a:lnTo>
                    <a:cubicBezTo>
                      <a:pt x="67" y="1001"/>
                      <a:pt x="0" y="1735"/>
                      <a:pt x="134" y="2469"/>
                    </a:cubicBezTo>
                    <a:cubicBezTo>
                      <a:pt x="134" y="2535"/>
                      <a:pt x="134" y="2569"/>
                      <a:pt x="167" y="2669"/>
                    </a:cubicBezTo>
                    <a:cubicBezTo>
                      <a:pt x="167" y="2680"/>
                      <a:pt x="197" y="2684"/>
                      <a:pt x="236" y="2684"/>
                    </a:cubicBezTo>
                    <a:cubicBezTo>
                      <a:pt x="315" y="2684"/>
                      <a:pt x="434" y="2669"/>
                      <a:pt x="434" y="2669"/>
                    </a:cubicBezTo>
                    <a:cubicBezTo>
                      <a:pt x="434" y="2735"/>
                      <a:pt x="434" y="2869"/>
                      <a:pt x="467" y="2969"/>
                    </a:cubicBezTo>
                    <a:lnTo>
                      <a:pt x="734" y="2969"/>
                    </a:lnTo>
                    <a:cubicBezTo>
                      <a:pt x="726" y="2912"/>
                      <a:pt x="720" y="2854"/>
                      <a:pt x="714" y="2797"/>
                    </a:cubicBezTo>
                    <a:lnTo>
                      <a:pt x="714" y="2797"/>
                    </a:lnTo>
                    <a:cubicBezTo>
                      <a:pt x="722" y="2832"/>
                      <a:pt x="728" y="2867"/>
                      <a:pt x="734" y="2902"/>
                    </a:cubicBezTo>
                    <a:lnTo>
                      <a:pt x="968" y="2902"/>
                    </a:lnTo>
                    <a:lnTo>
                      <a:pt x="968" y="2735"/>
                    </a:lnTo>
                    <a:lnTo>
                      <a:pt x="1135" y="2735"/>
                    </a:lnTo>
                    <a:cubicBezTo>
                      <a:pt x="1101" y="2669"/>
                      <a:pt x="1101" y="2602"/>
                      <a:pt x="1101" y="2502"/>
                    </a:cubicBezTo>
                    <a:lnTo>
                      <a:pt x="1135" y="2502"/>
                    </a:lnTo>
                    <a:cubicBezTo>
                      <a:pt x="1068" y="1935"/>
                      <a:pt x="1068" y="1301"/>
                      <a:pt x="1034" y="701"/>
                    </a:cubicBezTo>
                    <a:lnTo>
                      <a:pt x="1034" y="601"/>
                    </a:lnTo>
                    <a:cubicBezTo>
                      <a:pt x="1034" y="501"/>
                      <a:pt x="968" y="434"/>
                      <a:pt x="968" y="334"/>
                    </a:cubicBezTo>
                    <a:lnTo>
                      <a:pt x="834" y="834"/>
                    </a:lnTo>
                    <a:cubicBezTo>
                      <a:pt x="834" y="567"/>
                      <a:pt x="901" y="334"/>
                      <a:pt x="901" y="67"/>
                    </a:cubicBezTo>
                    <a:cubicBezTo>
                      <a:pt x="901" y="67"/>
                      <a:pt x="701" y="34"/>
                      <a:pt x="7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3" name="Google Shape;5483;p44"/>
              <p:cNvSpPr/>
              <p:nvPr/>
            </p:nvSpPr>
            <p:spPr>
              <a:xfrm>
                <a:off x="-3654942" y="4804819"/>
                <a:ext cx="67364" cy="181723"/>
              </a:xfrm>
              <a:custGeom>
                <a:avLst/>
                <a:gdLst/>
                <a:ahLst/>
                <a:cxnLst/>
                <a:rect l="l" t="t" r="r" b="b"/>
                <a:pathLst>
                  <a:path w="1002" h="2703" extrusionOk="0">
                    <a:moveTo>
                      <a:pt x="434" y="0"/>
                    </a:moveTo>
                    <a:lnTo>
                      <a:pt x="434" y="201"/>
                    </a:lnTo>
                    <a:lnTo>
                      <a:pt x="401" y="201"/>
                    </a:lnTo>
                    <a:lnTo>
                      <a:pt x="401" y="34"/>
                    </a:lnTo>
                    <a:cubicBezTo>
                      <a:pt x="401" y="100"/>
                      <a:pt x="201" y="100"/>
                      <a:pt x="201" y="134"/>
                    </a:cubicBezTo>
                    <a:lnTo>
                      <a:pt x="201" y="201"/>
                    </a:lnTo>
                    <a:cubicBezTo>
                      <a:pt x="167" y="267"/>
                      <a:pt x="101" y="301"/>
                      <a:pt x="101" y="334"/>
                    </a:cubicBezTo>
                    <a:lnTo>
                      <a:pt x="101" y="267"/>
                    </a:lnTo>
                    <a:cubicBezTo>
                      <a:pt x="101" y="334"/>
                      <a:pt x="67" y="434"/>
                      <a:pt x="67" y="501"/>
                    </a:cubicBezTo>
                    <a:cubicBezTo>
                      <a:pt x="34" y="1101"/>
                      <a:pt x="1" y="1668"/>
                      <a:pt x="1" y="2269"/>
                    </a:cubicBezTo>
                    <a:lnTo>
                      <a:pt x="34" y="2269"/>
                    </a:lnTo>
                    <a:lnTo>
                      <a:pt x="34" y="2435"/>
                    </a:lnTo>
                    <a:cubicBezTo>
                      <a:pt x="34" y="2435"/>
                      <a:pt x="153" y="2450"/>
                      <a:pt x="232" y="2450"/>
                    </a:cubicBezTo>
                    <a:cubicBezTo>
                      <a:pt x="271" y="2450"/>
                      <a:pt x="301" y="2447"/>
                      <a:pt x="301" y="2435"/>
                    </a:cubicBezTo>
                    <a:lnTo>
                      <a:pt x="334" y="2435"/>
                    </a:lnTo>
                    <a:lnTo>
                      <a:pt x="334" y="2702"/>
                    </a:lnTo>
                    <a:lnTo>
                      <a:pt x="568" y="2702"/>
                    </a:lnTo>
                    <a:lnTo>
                      <a:pt x="568" y="2669"/>
                    </a:lnTo>
                    <a:lnTo>
                      <a:pt x="834" y="2669"/>
                    </a:lnTo>
                    <a:lnTo>
                      <a:pt x="834" y="2502"/>
                    </a:lnTo>
                    <a:lnTo>
                      <a:pt x="1001" y="2502"/>
                    </a:lnTo>
                    <a:lnTo>
                      <a:pt x="1001" y="2302"/>
                    </a:lnTo>
                    <a:lnTo>
                      <a:pt x="834" y="2335"/>
                    </a:lnTo>
                    <a:cubicBezTo>
                      <a:pt x="801" y="1868"/>
                      <a:pt x="801" y="1435"/>
                      <a:pt x="734" y="968"/>
                    </a:cubicBezTo>
                    <a:lnTo>
                      <a:pt x="734" y="601"/>
                    </a:lnTo>
                    <a:cubicBezTo>
                      <a:pt x="734" y="501"/>
                      <a:pt x="701" y="434"/>
                      <a:pt x="701" y="334"/>
                    </a:cubicBezTo>
                    <a:lnTo>
                      <a:pt x="701" y="668"/>
                    </a:lnTo>
                    <a:lnTo>
                      <a:pt x="668" y="701"/>
                    </a:lnTo>
                    <a:lnTo>
                      <a:pt x="668" y="100"/>
                    </a:lnTo>
                    <a:cubicBezTo>
                      <a:pt x="668" y="34"/>
                      <a:pt x="434" y="34"/>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4" name="Google Shape;5484;p44"/>
              <p:cNvSpPr/>
              <p:nvPr/>
            </p:nvSpPr>
            <p:spPr>
              <a:xfrm>
                <a:off x="-3493456" y="5020089"/>
                <a:ext cx="74087" cy="130157"/>
              </a:xfrm>
              <a:custGeom>
                <a:avLst/>
                <a:gdLst/>
                <a:ahLst/>
                <a:cxnLst/>
                <a:rect l="l" t="t" r="r" b="b"/>
                <a:pathLst>
                  <a:path w="1102" h="1936" extrusionOk="0">
                    <a:moveTo>
                      <a:pt x="701" y="1"/>
                    </a:moveTo>
                    <a:cubicBezTo>
                      <a:pt x="701" y="101"/>
                      <a:pt x="701" y="134"/>
                      <a:pt x="667" y="201"/>
                    </a:cubicBezTo>
                    <a:lnTo>
                      <a:pt x="634" y="201"/>
                    </a:lnTo>
                    <a:lnTo>
                      <a:pt x="634" y="67"/>
                    </a:lnTo>
                    <a:cubicBezTo>
                      <a:pt x="634" y="101"/>
                      <a:pt x="434" y="101"/>
                      <a:pt x="434" y="134"/>
                    </a:cubicBezTo>
                    <a:cubicBezTo>
                      <a:pt x="434" y="167"/>
                      <a:pt x="434" y="201"/>
                      <a:pt x="367" y="268"/>
                    </a:cubicBezTo>
                    <a:lnTo>
                      <a:pt x="300" y="334"/>
                    </a:lnTo>
                    <a:cubicBezTo>
                      <a:pt x="300" y="401"/>
                      <a:pt x="267" y="434"/>
                      <a:pt x="267" y="434"/>
                    </a:cubicBezTo>
                    <a:lnTo>
                      <a:pt x="267" y="301"/>
                    </a:lnTo>
                    <a:cubicBezTo>
                      <a:pt x="34" y="668"/>
                      <a:pt x="0" y="1035"/>
                      <a:pt x="100" y="1435"/>
                    </a:cubicBezTo>
                    <a:lnTo>
                      <a:pt x="100" y="1635"/>
                    </a:lnTo>
                    <a:lnTo>
                      <a:pt x="334" y="1669"/>
                    </a:lnTo>
                    <a:lnTo>
                      <a:pt x="334" y="1635"/>
                    </a:lnTo>
                    <a:lnTo>
                      <a:pt x="367" y="1635"/>
                    </a:lnTo>
                    <a:lnTo>
                      <a:pt x="367" y="1935"/>
                    </a:lnTo>
                    <a:lnTo>
                      <a:pt x="634" y="1935"/>
                    </a:lnTo>
                    <a:lnTo>
                      <a:pt x="634" y="1869"/>
                    </a:lnTo>
                    <a:lnTo>
                      <a:pt x="901" y="1869"/>
                    </a:lnTo>
                    <a:lnTo>
                      <a:pt x="901" y="1669"/>
                    </a:lnTo>
                    <a:lnTo>
                      <a:pt x="1034" y="1669"/>
                    </a:lnTo>
                    <a:lnTo>
                      <a:pt x="1034" y="1468"/>
                    </a:lnTo>
                    <a:lnTo>
                      <a:pt x="1101" y="1502"/>
                    </a:lnTo>
                    <a:cubicBezTo>
                      <a:pt x="1101" y="1268"/>
                      <a:pt x="1034" y="1001"/>
                      <a:pt x="1034" y="735"/>
                    </a:cubicBezTo>
                    <a:lnTo>
                      <a:pt x="1034" y="601"/>
                    </a:lnTo>
                    <a:cubicBezTo>
                      <a:pt x="1034" y="501"/>
                      <a:pt x="1001" y="434"/>
                      <a:pt x="1001" y="334"/>
                    </a:cubicBezTo>
                    <a:lnTo>
                      <a:pt x="868" y="701"/>
                    </a:lnTo>
                    <a:cubicBezTo>
                      <a:pt x="868" y="501"/>
                      <a:pt x="868" y="301"/>
                      <a:pt x="934" y="101"/>
                    </a:cubicBezTo>
                    <a:cubicBezTo>
                      <a:pt x="934" y="101"/>
                      <a:pt x="701" y="34"/>
                      <a:pt x="7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5" name="Google Shape;5485;p44"/>
              <p:cNvSpPr/>
              <p:nvPr/>
            </p:nvSpPr>
            <p:spPr>
              <a:xfrm>
                <a:off x="-3358929" y="4840720"/>
                <a:ext cx="69583" cy="178227"/>
              </a:xfrm>
              <a:custGeom>
                <a:avLst/>
                <a:gdLst/>
                <a:ahLst/>
                <a:cxnLst/>
                <a:rect l="l" t="t" r="r" b="b"/>
                <a:pathLst>
                  <a:path w="1035" h="2651" extrusionOk="0">
                    <a:moveTo>
                      <a:pt x="634" y="0"/>
                    </a:moveTo>
                    <a:lnTo>
                      <a:pt x="634" y="200"/>
                    </a:lnTo>
                    <a:lnTo>
                      <a:pt x="601" y="200"/>
                    </a:lnTo>
                    <a:lnTo>
                      <a:pt x="601" y="33"/>
                    </a:lnTo>
                    <a:cubicBezTo>
                      <a:pt x="601" y="100"/>
                      <a:pt x="368" y="100"/>
                      <a:pt x="368" y="134"/>
                    </a:cubicBezTo>
                    <a:lnTo>
                      <a:pt x="368" y="200"/>
                    </a:lnTo>
                    <a:cubicBezTo>
                      <a:pt x="334" y="267"/>
                      <a:pt x="301" y="300"/>
                      <a:pt x="301" y="334"/>
                    </a:cubicBezTo>
                    <a:cubicBezTo>
                      <a:pt x="301" y="434"/>
                      <a:pt x="301" y="500"/>
                      <a:pt x="268" y="601"/>
                    </a:cubicBezTo>
                    <a:lnTo>
                      <a:pt x="268" y="534"/>
                    </a:lnTo>
                    <a:lnTo>
                      <a:pt x="268" y="300"/>
                    </a:lnTo>
                    <a:cubicBezTo>
                      <a:pt x="167" y="934"/>
                      <a:pt x="101" y="1501"/>
                      <a:pt x="1" y="2135"/>
                    </a:cubicBezTo>
                    <a:lnTo>
                      <a:pt x="34" y="2135"/>
                    </a:lnTo>
                    <a:lnTo>
                      <a:pt x="34" y="2302"/>
                    </a:lnTo>
                    <a:cubicBezTo>
                      <a:pt x="34" y="2335"/>
                      <a:pt x="301" y="2335"/>
                      <a:pt x="301" y="2335"/>
                    </a:cubicBezTo>
                    <a:lnTo>
                      <a:pt x="368" y="2335"/>
                    </a:lnTo>
                    <a:lnTo>
                      <a:pt x="368" y="2635"/>
                    </a:lnTo>
                    <a:cubicBezTo>
                      <a:pt x="368" y="2635"/>
                      <a:pt x="486" y="2650"/>
                      <a:pt x="565" y="2650"/>
                    </a:cubicBezTo>
                    <a:cubicBezTo>
                      <a:pt x="605" y="2650"/>
                      <a:pt x="634" y="2646"/>
                      <a:pt x="634" y="2635"/>
                    </a:cubicBezTo>
                    <a:lnTo>
                      <a:pt x="634" y="2602"/>
                    </a:lnTo>
                    <a:cubicBezTo>
                      <a:pt x="634" y="2602"/>
                      <a:pt x="738" y="2617"/>
                      <a:pt x="807" y="2617"/>
                    </a:cubicBezTo>
                    <a:cubicBezTo>
                      <a:pt x="842" y="2617"/>
                      <a:pt x="868" y="2613"/>
                      <a:pt x="868" y="2602"/>
                    </a:cubicBezTo>
                    <a:lnTo>
                      <a:pt x="868" y="2368"/>
                    </a:lnTo>
                    <a:lnTo>
                      <a:pt x="1001" y="2368"/>
                    </a:lnTo>
                    <a:lnTo>
                      <a:pt x="1001" y="2168"/>
                    </a:lnTo>
                    <a:lnTo>
                      <a:pt x="1035" y="2168"/>
                    </a:lnTo>
                    <a:cubicBezTo>
                      <a:pt x="968" y="1835"/>
                      <a:pt x="968" y="1468"/>
                      <a:pt x="968" y="1101"/>
                    </a:cubicBezTo>
                    <a:lnTo>
                      <a:pt x="968" y="567"/>
                    </a:lnTo>
                    <a:cubicBezTo>
                      <a:pt x="968" y="467"/>
                      <a:pt x="935" y="400"/>
                      <a:pt x="935" y="300"/>
                    </a:cubicBezTo>
                    <a:cubicBezTo>
                      <a:pt x="935" y="434"/>
                      <a:pt x="868" y="567"/>
                      <a:pt x="868" y="667"/>
                    </a:cubicBezTo>
                    <a:cubicBezTo>
                      <a:pt x="835" y="734"/>
                      <a:pt x="835" y="734"/>
                      <a:pt x="835" y="767"/>
                    </a:cubicBezTo>
                    <a:lnTo>
                      <a:pt x="835" y="834"/>
                    </a:lnTo>
                    <a:lnTo>
                      <a:pt x="801" y="834"/>
                    </a:lnTo>
                    <a:cubicBezTo>
                      <a:pt x="801" y="601"/>
                      <a:pt x="835" y="334"/>
                      <a:pt x="835" y="100"/>
                    </a:cubicBezTo>
                    <a:cubicBezTo>
                      <a:pt x="835" y="100"/>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6" name="Google Shape;5486;p44"/>
              <p:cNvSpPr/>
              <p:nvPr/>
            </p:nvSpPr>
            <p:spPr>
              <a:xfrm>
                <a:off x="-3201947" y="5002139"/>
                <a:ext cx="67364" cy="125115"/>
              </a:xfrm>
              <a:custGeom>
                <a:avLst/>
                <a:gdLst/>
                <a:ahLst/>
                <a:cxnLst/>
                <a:rect l="l" t="t" r="r" b="b"/>
                <a:pathLst>
                  <a:path w="1002" h="1861" extrusionOk="0">
                    <a:moveTo>
                      <a:pt x="501" y="1"/>
                    </a:moveTo>
                    <a:lnTo>
                      <a:pt x="501" y="201"/>
                    </a:lnTo>
                    <a:lnTo>
                      <a:pt x="468" y="201"/>
                    </a:lnTo>
                    <a:lnTo>
                      <a:pt x="468" y="34"/>
                    </a:lnTo>
                    <a:cubicBezTo>
                      <a:pt x="468" y="68"/>
                      <a:pt x="268" y="68"/>
                      <a:pt x="268" y="101"/>
                    </a:cubicBezTo>
                    <a:lnTo>
                      <a:pt x="268" y="201"/>
                    </a:lnTo>
                    <a:cubicBezTo>
                      <a:pt x="201" y="234"/>
                      <a:pt x="167" y="268"/>
                      <a:pt x="167" y="334"/>
                    </a:cubicBezTo>
                    <a:lnTo>
                      <a:pt x="167" y="568"/>
                    </a:lnTo>
                    <a:lnTo>
                      <a:pt x="134" y="268"/>
                    </a:lnTo>
                    <a:cubicBezTo>
                      <a:pt x="101" y="668"/>
                      <a:pt x="34" y="1002"/>
                      <a:pt x="1" y="1368"/>
                    </a:cubicBezTo>
                    <a:lnTo>
                      <a:pt x="34" y="1368"/>
                    </a:lnTo>
                    <a:lnTo>
                      <a:pt x="34" y="1535"/>
                    </a:lnTo>
                    <a:cubicBezTo>
                      <a:pt x="34" y="1552"/>
                      <a:pt x="92" y="1560"/>
                      <a:pt x="155" y="1560"/>
                    </a:cubicBezTo>
                    <a:cubicBezTo>
                      <a:pt x="218" y="1560"/>
                      <a:pt x="284" y="1552"/>
                      <a:pt x="301" y="1535"/>
                    </a:cubicBezTo>
                    <a:lnTo>
                      <a:pt x="334" y="1535"/>
                    </a:lnTo>
                    <a:lnTo>
                      <a:pt x="334" y="1835"/>
                    </a:lnTo>
                    <a:cubicBezTo>
                      <a:pt x="334" y="1852"/>
                      <a:pt x="401" y="1860"/>
                      <a:pt x="468" y="1860"/>
                    </a:cubicBezTo>
                    <a:cubicBezTo>
                      <a:pt x="534" y="1860"/>
                      <a:pt x="601" y="1852"/>
                      <a:pt x="601" y="1835"/>
                    </a:cubicBezTo>
                    <a:lnTo>
                      <a:pt x="601" y="1735"/>
                    </a:lnTo>
                    <a:cubicBezTo>
                      <a:pt x="601" y="1752"/>
                      <a:pt x="659" y="1760"/>
                      <a:pt x="718" y="1760"/>
                    </a:cubicBezTo>
                    <a:cubicBezTo>
                      <a:pt x="776" y="1760"/>
                      <a:pt x="835" y="1752"/>
                      <a:pt x="835" y="1735"/>
                    </a:cubicBezTo>
                    <a:lnTo>
                      <a:pt x="835" y="1569"/>
                    </a:lnTo>
                    <a:cubicBezTo>
                      <a:pt x="935" y="1569"/>
                      <a:pt x="1001" y="1569"/>
                      <a:pt x="1001" y="1535"/>
                    </a:cubicBezTo>
                    <a:lnTo>
                      <a:pt x="1001" y="1335"/>
                    </a:lnTo>
                    <a:cubicBezTo>
                      <a:pt x="962" y="1374"/>
                      <a:pt x="946" y="1390"/>
                      <a:pt x="939" y="1390"/>
                    </a:cubicBezTo>
                    <a:cubicBezTo>
                      <a:pt x="935" y="1390"/>
                      <a:pt x="935" y="1382"/>
                      <a:pt x="935" y="1368"/>
                    </a:cubicBezTo>
                    <a:cubicBezTo>
                      <a:pt x="868" y="1168"/>
                      <a:pt x="868" y="901"/>
                      <a:pt x="835" y="701"/>
                    </a:cubicBezTo>
                    <a:lnTo>
                      <a:pt x="835" y="568"/>
                    </a:lnTo>
                    <a:cubicBezTo>
                      <a:pt x="835" y="501"/>
                      <a:pt x="835" y="401"/>
                      <a:pt x="801" y="334"/>
                    </a:cubicBezTo>
                    <a:cubicBezTo>
                      <a:pt x="801" y="434"/>
                      <a:pt x="768" y="568"/>
                      <a:pt x="768"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7" name="Google Shape;5487;p44"/>
              <p:cNvSpPr/>
              <p:nvPr/>
            </p:nvSpPr>
            <p:spPr>
              <a:xfrm>
                <a:off x="-3024796" y="4840720"/>
                <a:ext cx="69583" cy="166999"/>
              </a:xfrm>
              <a:custGeom>
                <a:avLst/>
                <a:gdLst/>
                <a:ahLst/>
                <a:cxnLst/>
                <a:rect l="l" t="t" r="r" b="b"/>
                <a:pathLst>
                  <a:path w="1035" h="2484" extrusionOk="0">
                    <a:moveTo>
                      <a:pt x="435" y="0"/>
                    </a:moveTo>
                    <a:cubicBezTo>
                      <a:pt x="435" y="100"/>
                      <a:pt x="435" y="134"/>
                      <a:pt x="468" y="234"/>
                    </a:cubicBezTo>
                    <a:lnTo>
                      <a:pt x="435" y="234"/>
                    </a:lnTo>
                    <a:cubicBezTo>
                      <a:pt x="435" y="167"/>
                      <a:pt x="435" y="100"/>
                      <a:pt x="368" y="67"/>
                    </a:cubicBezTo>
                    <a:lnTo>
                      <a:pt x="168" y="134"/>
                    </a:lnTo>
                    <a:lnTo>
                      <a:pt x="168" y="234"/>
                    </a:lnTo>
                    <a:cubicBezTo>
                      <a:pt x="134" y="267"/>
                      <a:pt x="34" y="300"/>
                      <a:pt x="101" y="334"/>
                    </a:cubicBezTo>
                    <a:lnTo>
                      <a:pt x="101" y="467"/>
                    </a:lnTo>
                    <a:cubicBezTo>
                      <a:pt x="101" y="434"/>
                      <a:pt x="34" y="334"/>
                      <a:pt x="34" y="300"/>
                    </a:cubicBezTo>
                    <a:cubicBezTo>
                      <a:pt x="34" y="400"/>
                      <a:pt x="1" y="467"/>
                      <a:pt x="1" y="567"/>
                    </a:cubicBezTo>
                    <a:lnTo>
                      <a:pt x="1" y="2002"/>
                    </a:lnTo>
                    <a:lnTo>
                      <a:pt x="34" y="2002"/>
                    </a:lnTo>
                    <a:lnTo>
                      <a:pt x="34" y="2168"/>
                    </a:lnTo>
                    <a:lnTo>
                      <a:pt x="334" y="2168"/>
                    </a:lnTo>
                    <a:lnTo>
                      <a:pt x="334" y="2469"/>
                    </a:lnTo>
                    <a:cubicBezTo>
                      <a:pt x="334" y="2480"/>
                      <a:pt x="364" y="2483"/>
                      <a:pt x="404" y="2483"/>
                    </a:cubicBezTo>
                    <a:cubicBezTo>
                      <a:pt x="483" y="2483"/>
                      <a:pt x="601" y="2469"/>
                      <a:pt x="601" y="2469"/>
                    </a:cubicBezTo>
                    <a:cubicBezTo>
                      <a:pt x="601" y="2480"/>
                      <a:pt x="627" y="2483"/>
                      <a:pt x="662" y="2483"/>
                    </a:cubicBezTo>
                    <a:cubicBezTo>
                      <a:pt x="731" y="2483"/>
                      <a:pt x="835" y="2469"/>
                      <a:pt x="835" y="2469"/>
                    </a:cubicBezTo>
                    <a:lnTo>
                      <a:pt x="835" y="2302"/>
                    </a:lnTo>
                    <a:cubicBezTo>
                      <a:pt x="935" y="2302"/>
                      <a:pt x="1002" y="2302"/>
                      <a:pt x="1002" y="2268"/>
                    </a:cubicBezTo>
                    <a:lnTo>
                      <a:pt x="1002" y="2068"/>
                    </a:lnTo>
                    <a:lnTo>
                      <a:pt x="1035" y="2068"/>
                    </a:lnTo>
                    <a:cubicBezTo>
                      <a:pt x="1002" y="1401"/>
                      <a:pt x="935" y="834"/>
                      <a:pt x="701" y="300"/>
                    </a:cubicBezTo>
                    <a:lnTo>
                      <a:pt x="701" y="601"/>
                    </a:lnTo>
                    <a:cubicBezTo>
                      <a:pt x="701" y="434"/>
                      <a:pt x="668" y="234"/>
                      <a:pt x="635" y="67"/>
                    </a:cubicBezTo>
                    <a:cubicBezTo>
                      <a:pt x="635" y="0"/>
                      <a:pt x="435" y="0"/>
                      <a:pt x="43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8" name="Google Shape;5488;p44"/>
              <p:cNvSpPr/>
              <p:nvPr/>
            </p:nvSpPr>
            <p:spPr>
              <a:xfrm>
                <a:off x="-2856587" y="5002139"/>
                <a:ext cx="67364" cy="112207"/>
              </a:xfrm>
              <a:custGeom>
                <a:avLst/>
                <a:gdLst/>
                <a:ahLst/>
                <a:cxnLst/>
                <a:rect l="l" t="t" r="r" b="b"/>
                <a:pathLst>
                  <a:path w="1002" h="1669" extrusionOk="0">
                    <a:moveTo>
                      <a:pt x="501" y="1"/>
                    </a:moveTo>
                    <a:lnTo>
                      <a:pt x="501" y="201"/>
                    </a:lnTo>
                    <a:lnTo>
                      <a:pt x="468" y="201"/>
                    </a:lnTo>
                    <a:lnTo>
                      <a:pt x="468" y="34"/>
                    </a:lnTo>
                    <a:cubicBezTo>
                      <a:pt x="468" y="68"/>
                      <a:pt x="234" y="68"/>
                      <a:pt x="234" y="101"/>
                    </a:cubicBezTo>
                    <a:lnTo>
                      <a:pt x="234" y="201"/>
                    </a:lnTo>
                    <a:cubicBezTo>
                      <a:pt x="201" y="234"/>
                      <a:pt x="167" y="268"/>
                      <a:pt x="167" y="334"/>
                    </a:cubicBezTo>
                    <a:lnTo>
                      <a:pt x="167" y="535"/>
                    </a:lnTo>
                    <a:cubicBezTo>
                      <a:pt x="167" y="434"/>
                      <a:pt x="167" y="368"/>
                      <a:pt x="134" y="268"/>
                    </a:cubicBezTo>
                    <a:cubicBezTo>
                      <a:pt x="134" y="334"/>
                      <a:pt x="67" y="434"/>
                      <a:pt x="67" y="501"/>
                    </a:cubicBezTo>
                    <a:cubicBezTo>
                      <a:pt x="34" y="735"/>
                      <a:pt x="1" y="1002"/>
                      <a:pt x="1" y="1202"/>
                    </a:cubicBezTo>
                    <a:lnTo>
                      <a:pt x="34" y="1202"/>
                    </a:lnTo>
                    <a:lnTo>
                      <a:pt x="34" y="1368"/>
                    </a:lnTo>
                    <a:lnTo>
                      <a:pt x="334" y="1368"/>
                    </a:lnTo>
                    <a:lnTo>
                      <a:pt x="334" y="1669"/>
                    </a:lnTo>
                    <a:lnTo>
                      <a:pt x="601" y="1669"/>
                    </a:lnTo>
                    <a:lnTo>
                      <a:pt x="601" y="1602"/>
                    </a:lnTo>
                    <a:cubicBezTo>
                      <a:pt x="601" y="1624"/>
                      <a:pt x="627" y="1632"/>
                      <a:pt x="662" y="1632"/>
                    </a:cubicBezTo>
                    <a:cubicBezTo>
                      <a:pt x="731" y="1632"/>
                      <a:pt x="835" y="1602"/>
                      <a:pt x="835" y="1602"/>
                    </a:cubicBezTo>
                    <a:lnTo>
                      <a:pt x="835" y="1435"/>
                    </a:lnTo>
                    <a:lnTo>
                      <a:pt x="1001" y="1435"/>
                    </a:lnTo>
                    <a:lnTo>
                      <a:pt x="1001" y="1235"/>
                    </a:lnTo>
                    <a:cubicBezTo>
                      <a:pt x="868" y="1202"/>
                      <a:pt x="935" y="1202"/>
                      <a:pt x="935" y="1202"/>
                    </a:cubicBezTo>
                    <a:cubicBezTo>
                      <a:pt x="868" y="1002"/>
                      <a:pt x="868" y="768"/>
                      <a:pt x="835" y="601"/>
                    </a:cubicBezTo>
                    <a:lnTo>
                      <a:pt x="835" y="535"/>
                    </a:lnTo>
                    <a:cubicBezTo>
                      <a:pt x="835" y="434"/>
                      <a:pt x="801" y="368"/>
                      <a:pt x="801" y="268"/>
                    </a:cubicBezTo>
                    <a:cubicBezTo>
                      <a:pt x="801" y="401"/>
                      <a:pt x="735" y="535"/>
                      <a:pt x="735" y="668"/>
                    </a:cubicBezTo>
                    <a:cubicBezTo>
                      <a:pt x="735" y="668"/>
                      <a:pt x="735" y="701"/>
                      <a:pt x="701" y="701"/>
                    </a:cubicBez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9" name="Google Shape;5489;p44"/>
              <p:cNvSpPr/>
              <p:nvPr/>
            </p:nvSpPr>
            <p:spPr>
              <a:xfrm>
                <a:off x="-2665923" y="4807038"/>
                <a:ext cx="78525" cy="172512"/>
              </a:xfrm>
              <a:custGeom>
                <a:avLst/>
                <a:gdLst/>
                <a:ahLst/>
                <a:cxnLst/>
                <a:rect l="l" t="t" r="r" b="b"/>
                <a:pathLst>
                  <a:path w="1168" h="2566" extrusionOk="0">
                    <a:moveTo>
                      <a:pt x="600" y="1"/>
                    </a:moveTo>
                    <a:lnTo>
                      <a:pt x="600" y="234"/>
                    </a:lnTo>
                    <a:lnTo>
                      <a:pt x="534" y="234"/>
                    </a:lnTo>
                    <a:lnTo>
                      <a:pt x="534" y="67"/>
                    </a:lnTo>
                    <a:cubicBezTo>
                      <a:pt x="534" y="101"/>
                      <a:pt x="334" y="101"/>
                      <a:pt x="334" y="134"/>
                    </a:cubicBezTo>
                    <a:lnTo>
                      <a:pt x="334" y="234"/>
                    </a:lnTo>
                    <a:lnTo>
                      <a:pt x="267" y="301"/>
                    </a:lnTo>
                    <a:cubicBezTo>
                      <a:pt x="267" y="334"/>
                      <a:pt x="267" y="434"/>
                      <a:pt x="200" y="468"/>
                    </a:cubicBezTo>
                    <a:lnTo>
                      <a:pt x="200" y="268"/>
                    </a:lnTo>
                    <a:cubicBezTo>
                      <a:pt x="33" y="835"/>
                      <a:pt x="0" y="1435"/>
                      <a:pt x="133" y="2069"/>
                    </a:cubicBezTo>
                    <a:cubicBezTo>
                      <a:pt x="133" y="2136"/>
                      <a:pt x="133" y="2169"/>
                      <a:pt x="167" y="2269"/>
                    </a:cubicBezTo>
                    <a:cubicBezTo>
                      <a:pt x="167" y="2280"/>
                      <a:pt x="189" y="2284"/>
                      <a:pt x="221" y="2284"/>
                    </a:cubicBezTo>
                    <a:cubicBezTo>
                      <a:pt x="285" y="2284"/>
                      <a:pt x="389" y="2269"/>
                      <a:pt x="434" y="2269"/>
                    </a:cubicBezTo>
                    <a:lnTo>
                      <a:pt x="467" y="2269"/>
                    </a:lnTo>
                    <a:cubicBezTo>
                      <a:pt x="467" y="2336"/>
                      <a:pt x="467" y="2469"/>
                      <a:pt x="500" y="2536"/>
                    </a:cubicBezTo>
                    <a:cubicBezTo>
                      <a:pt x="500" y="2558"/>
                      <a:pt x="530" y="2566"/>
                      <a:pt x="570" y="2566"/>
                    </a:cubicBezTo>
                    <a:cubicBezTo>
                      <a:pt x="649" y="2566"/>
                      <a:pt x="767" y="2536"/>
                      <a:pt x="767" y="2536"/>
                    </a:cubicBezTo>
                    <a:lnTo>
                      <a:pt x="767" y="2503"/>
                    </a:lnTo>
                    <a:cubicBezTo>
                      <a:pt x="767" y="2525"/>
                      <a:pt x="793" y="2532"/>
                      <a:pt x="828" y="2532"/>
                    </a:cubicBezTo>
                    <a:cubicBezTo>
                      <a:pt x="897" y="2532"/>
                      <a:pt x="1001" y="2503"/>
                      <a:pt x="1001" y="2503"/>
                    </a:cubicBezTo>
                    <a:lnTo>
                      <a:pt x="1001" y="2336"/>
                    </a:lnTo>
                    <a:cubicBezTo>
                      <a:pt x="1101" y="2336"/>
                      <a:pt x="1168" y="2336"/>
                      <a:pt x="1168" y="2302"/>
                    </a:cubicBezTo>
                    <a:cubicBezTo>
                      <a:pt x="1034" y="2269"/>
                      <a:pt x="1034" y="2236"/>
                      <a:pt x="1001" y="2136"/>
                    </a:cubicBezTo>
                    <a:lnTo>
                      <a:pt x="1034" y="2136"/>
                    </a:lnTo>
                    <a:cubicBezTo>
                      <a:pt x="1001" y="1635"/>
                      <a:pt x="967" y="1168"/>
                      <a:pt x="934" y="668"/>
                    </a:cubicBezTo>
                    <a:lnTo>
                      <a:pt x="934" y="601"/>
                    </a:lnTo>
                    <a:cubicBezTo>
                      <a:pt x="934" y="501"/>
                      <a:pt x="867" y="434"/>
                      <a:pt x="867" y="334"/>
                    </a:cubicBezTo>
                    <a:cubicBezTo>
                      <a:pt x="834" y="468"/>
                      <a:pt x="834" y="635"/>
                      <a:pt x="801" y="768"/>
                    </a:cubicBezTo>
                    <a:lnTo>
                      <a:pt x="801" y="101"/>
                    </a:lnTo>
                    <a:cubicBezTo>
                      <a:pt x="801" y="101"/>
                      <a:pt x="600" y="34"/>
                      <a:pt x="60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0" name="Google Shape;5490;p44"/>
              <p:cNvSpPr/>
              <p:nvPr/>
            </p:nvSpPr>
            <p:spPr>
              <a:xfrm>
                <a:off x="-2482049" y="4912454"/>
                <a:ext cx="69583" cy="204178"/>
              </a:xfrm>
              <a:custGeom>
                <a:avLst/>
                <a:gdLst/>
                <a:ahLst/>
                <a:cxnLst/>
                <a:rect l="l" t="t" r="r" b="b"/>
                <a:pathLst>
                  <a:path w="1035" h="3037" extrusionOk="0">
                    <a:moveTo>
                      <a:pt x="467" y="1"/>
                    </a:moveTo>
                    <a:lnTo>
                      <a:pt x="467" y="201"/>
                    </a:lnTo>
                    <a:lnTo>
                      <a:pt x="434" y="201"/>
                    </a:lnTo>
                    <a:lnTo>
                      <a:pt x="434" y="34"/>
                    </a:lnTo>
                    <a:cubicBezTo>
                      <a:pt x="434" y="67"/>
                      <a:pt x="234" y="101"/>
                      <a:pt x="234" y="101"/>
                    </a:cubicBezTo>
                    <a:lnTo>
                      <a:pt x="234" y="201"/>
                    </a:lnTo>
                    <a:cubicBezTo>
                      <a:pt x="167" y="234"/>
                      <a:pt x="134" y="267"/>
                      <a:pt x="134" y="334"/>
                    </a:cubicBezTo>
                    <a:lnTo>
                      <a:pt x="134" y="501"/>
                    </a:lnTo>
                    <a:cubicBezTo>
                      <a:pt x="134" y="401"/>
                      <a:pt x="100" y="367"/>
                      <a:pt x="100" y="267"/>
                    </a:cubicBezTo>
                    <a:cubicBezTo>
                      <a:pt x="100" y="367"/>
                      <a:pt x="67" y="434"/>
                      <a:pt x="67" y="534"/>
                    </a:cubicBezTo>
                    <a:cubicBezTo>
                      <a:pt x="67" y="1201"/>
                      <a:pt x="0" y="1869"/>
                      <a:pt x="0" y="2569"/>
                    </a:cubicBezTo>
                    <a:lnTo>
                      <a:pt x="67" y="2569"/>
                    </a:lnTo>
                    <a:lnTo>
                      <a:pt x="67" y="2736"/>
                    </a:lnTo>
                    <a:cubicBezTo>
                      <a:pt x="67" y="2736"/>
                      <a:pt x="171" y="2751"/>
                      <a:pt x="240" y="2751"/>
                    </a:cubicBezTo>
                    <a:cubicBezTo>
                      <a:pt x="275" y="2751"/>
                      <a:pt x="301" y="2747"/>
                      <a:pt x="301" y="2736"/>
                    </a:cubicBezTo>
                    <a:lnTo>
                      <a:pt x="334" y="2736"/>
                    </a:lnTo>
                    <a:lnTo>
                      <a:pt x="334" y="3036"/>
                    </a:lnTo>
                    <a:lnTo>
                      <a:pt x="601" y="3036"/>
                    </a:lnTo>
                    <a:lnTo>
                      <a:pt x="601" y="3003"/>
                    </a:lnTo>
                    <a:lnTo>
                      <a:pt x="868" y="3003"/>
                    </a:lnTo>
                    <a:lnTo>
                      <a:pt x="868" y="2836"/>
                    </a:lnTo>
                    <a:cubicBezTo>
                      <a:pt x="934" y="2836"/>
                      <a:pt x="968" y="2836"/>
                      <a:pt x="968" y="2769"/>
                    </a:cubicBezTo>
                    <a:lnTo>
                      <a:pt x="968" y="2569"/>
                    </a:lnTo>
                    <a:lnTo>
                      <a:pt x="1034" y="2569"/>
                    </a:lnTo>
                    <a:cubicBezTo>
                      <a:pt x="1034" y="1768"/>
                      <a:pt x="934" y="1035"/>
                      <a:pt x="734" y="267"/>
                    </a:cubicBezTo>
                    <a:lnTo>
                      <a:pt x="734" y="601"/>
                    </a:lnTo>
                    <a:cubicBezTo>
                      <a:pt x="734" y="434"/>
                      <a:pt x="667" y="234"/>
                      <a:pt x="667" y="67"/>
                    </a:cubicBez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1" name="Google Shape;5491;p44"/>
              <p:cNvSpPr/>
              <p:nvPr/>
            </p:nvSpPr>
            <p:spPr>
              <a:xfrm>
                <a:off x="-2271283" y="4961801"/>
                <a:ext cx="67364" cy="154226"/>
              </a:xfrm>
              <a:custGeom>
                <a:avLst/>
                <a:gdLst/>
                <a:ahLst/>
                <a:cxnLst/>
                <a:rect l="l" t="t" r="r" b="b"/>
                <a:pathLst>
                  <a:path w="1002" h="2294" extrusionOk="0">
                    <a:moveTo>
                      <a:pt x="501" y="0"/>
                    </a:moveTo>
                    <a:lnTo>
                      <a:pt x="501" y="201"/>
                    </a:lnTo>
                    <a:lnTo>
                      <a:pt x="468" y="201"/>
                    </a:lnTo>
                    <a:lnTo>
                      <a:pt x="468" y="34"/>
                    </a:lnTo>
                    <a:cubicBezTo>
                      <a:pt x="468" y="100"/>
                      <a:pt x="268" y="100"/>
                      <a:pt x="268" y="134"/>
                    </a:cubicBezTo>
                    <a:lnTo>
                      <a:pt x="268" y="201"/>
                    </a:lnTo>
                    <a:cubicBezTo>
                      <a:pt x="201" y="267"/>
                      <a:pt x="168" y="301"/>
                      <a:pt x="168" y="334"/>
                    </a:cubicBezTo>
                    <a:lnTo>
                      <a:pt x="168" y="634"/>
                    </a:lnTo>
                    <a:cubicBezTo>
                      <a:pt x="168" y="501"/>
                      <a:pt x="168" y="434"/>
                      <a:pt x="134" y="301"/>
                    </a:cubicBezTo>
                    <a:cubicBezTo>
                      <a:pt x="134" y="367"/>
                      <a:pt x="101" y="467"/>
                      <a:pt x="101" y="534"/>
                    </a:cubicBezTo>
                    <a:cubicBezTo>
                      <a:pt x="34" y="968"/>
                      <a:pt x="1" y="1368"/>
                      <a:pt x="1" y="1802"/>
                    </a:cubicBezTo>
                    <a:lnTo>
                      <a:pt x="34" y="1802"/>
                    </a:lnTo>
                    <a:lnTo>
                      <a:pt x="34" y="1968"/>
                    </a:lnTo>
                    <a:cubicBezTo>
                      <a:pt x="34" y="1985"/>
                      <a:pt x="101" y="1993"/>
                      <a:pt x="168" y="1993"/>
                    </a:cubicBezTo>
                    <a:cubicBezTo>
                      <a:pt x="234" y="1993"/>
                      <a:pt x="301" y="1985"/>
                      <a:pt x="301" y="1968"/>
                    </a:cubicBezTo>
                    <a:lnTo>
                      <a:pt x="334" y="1968"/>
                    </a:lnTo>
                    <a:lnTo>
                      <a:pt x="334" y="2269"/>
                    </a:lnTo>
                    <a:cubicBezTo>
                      <a:pt x="334" y="2285"/>
                      <a:pt x="401" y="2294"/>
                      <a:pt x="468" y="2294"/>
                    </a:cubicBezTo>
                    <a:cubicBezTo>
                      <a:pt x="535" y="2294"/>
                      <a:pt x="601" y="2285"/>
                      <a:pt x="601" y="2269"/>
                    </a:cubicBezTo>
                    <a:lnTo>
                      <a:pt x="601" y="2202"/>
                    </a:lnTo>
                    <a:cubicBezTo>
                      <a:pt x="601" y="2235"/>
                      <a:pt x="660" y="2252"/>
                      <a:pt x="718" y="2252"/>
                    </a:cubicBezTo>
                    <a:cubicBezTo>
                      <a:pt x="776" y="2252"/>
                      <a:pt x="835" y="2235"/>
                      <a:pt x="835" y="2202"/>
                    </a:cubicBezTo>
                    <a:lnTo>
                      <a:pt x="835" y="2035"/>
                    </a:lnTo>
                    <a:lnTo>
                      <a:pt x="1002" y="2035"/>
                    </a:lnTo>
                    <a:lnTo>
                      <a:pt x="1002" y="1835"/>
                    </a:lnTo>
                    <a:cubicBezTo>
                      <a:pt x="965" y="1890"/>
                      <a:pt x="948" y="1915"/>
                      <a:pt x="941" y="1915"/>
                    </a:cubicBezTo>
                    <a:cubicBezTo>
                      <a:pt x="935" y="1915"/>
                      <a:pt x="935" y="1898"/>
                      <a:pt x="935" y="1868"/>
                    </a:cubicBezTo>
                    <a:cubicBezTo>
                      <a:pt x="868" y="1501"/>
                      <a:pt x="868" y="1168"/>
                      <a:pt x="835" y="801"/>
                    </a:cubicBezTo>
                    <a:lnTo>
                      <a:pt x="835" y="634"/>
                    </a:lnTo>
                    <a:lnTo>
                      <a:pt x="835" y="601"/>
                    </a:lnTo>
                    <a:cubicBezTo>
                      <a:pt x="835" y="501"/>
                      <a:pt x="801" y="434"/>
                      <a:pt x="801" y="334"/>
                    </a:cubicBezTo>
                    <a:cubicBezTo>
                      <a:pt x="801" y="467"/>
                      <a:pt x="801" y="601"/>
                      <a:pt x="768" y="668"/>
                    </a:cubicBezTo>
                    <a:lnTo>
                      <a:pt x="701" y="701"/>
                    </a:lnTo>
                    <a:lnTo>
                      <a:pt x="701" y="100"/>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2" name="Google Shape;5492;p44"/>
              <p:cNvSpPr/>
              <p:nvPr/>
            </p:nvSpPr>
            <p:spPr>
              <a:xfrm>
                <a:off x="-2145697" y="4809324"/>
                <a:ext cx="71869" cy="166999"/>
              </a:xfrm>
              <a:custGeom>
                <a:avLst/>
                <a:gdLst/>
                <a:ahLst/>
                <a:cxnLst/>
                <a:rect l="l" t="t" r="r" b="b"/>
                <a:pathLst>
                  <a:path w="1069" h="2484" extrusionOk="0">
                    <a:moveTo>
                      <a:pt x="635" y="0"/>
                    </a:moveTo>
                    <a:lnTo>
                      <a:pt x="635" y="234"/>
                    </a:lnTo>
                    <a:lnTo>
                      <a:pt x="601" y="234"/>
                    </a:lnTo>
                    <a:lnTo>
                      <a:pt x="601" y="67"/>
                    </a:lnTo>
                    <a:cubicBezTo>
                      <a:pt x="601" y="100"/>
                      <a:pt x="401" y="100"/>
                      <a:pt x="401" y="134"/>
                    </a:cubicBezTo>
                    <a:lnTo>
                      <a:pt x="401" y="234"/>
                    </a:lnTo>
                    <a:lnTo>
                      <a:pt x="301" y="300"/>
                    </a:lnTo>
                    <a:cubicBezTo>
                      <a:pt x="301" y="400"/>
                      <a:pt x="301" y="467"/>
                      <a:pt x="268" y="567"/>
                    </a:cubicBezTo>
                    <a:lnTo>
                      <a:pt x="268" y="500"/>
                    </a:lnTo>
                    <a:lnTo>
                      <a:pt x="268" y="234"/>
                    </a:lnTo>
                    <a:lnTo>
                      <a:pt x="1" y="1968"/>
                    </a:lnTo>
                    <a:lnTo>
                      <a:pt x="68" y="1968"/>
                    </a:lnTo>
                    <a:lnTo>
                      <a:pt x="68" y="2135"/>
                    </a:lnTo>
                    <a:cubicBezTo>
                      <a:pt x="68" y="2168"/>
                      <a:pt x="301" y="2168"/>
                      <a:pt x="301" y="2168"/>
                    </a:cubicBezTo>
                    <a:lnTo>
                      <a:pt x="401" y="2168"/>
                    </a:lnTo>
                    <a:lnTo>
                      <a:pt x="401" y="2469"/>
                    </a:lnTo>
                    <a:cubicBezTo>
                      <a:pt x="401" y="2469"/>
                      <a:pt x="505" y="2483"/>
                      <a:pt x="574" y="2483"/>
                    </a:cubicBezTo>
                    <a:cubicBezTo>
                      <a:pt x="609" y="2483"/>
                      <a:pt x="635" y="2480"/>
                      <a:pt x="635" y="2469"/>
                    </a:cubicBezTo>
                    <a:lnTo>
                      <a:pt x="635" y="2435"/>
                    </a:lnTo>
                    <a:cubicBezTo>
                      <a:pt x="635" y="2435"/>
                      <a:pt x="753" y="2450"/>
                      <a:pt x="832" y="2450"/>
                    </a:cubicBezTo>
                    <a:cubicBezTo>
                      <a:pt x="872" y="2450"/>
                      <a:pt x="902" y="2446"/>
                      <a:pt x="902" y="2435"/>
                    </a:cubicBezTo>
                    <a:lnTo>
                      <a:pt x="902" y="2235"/>
                    </a:lnTo>
                    <a:lnTo>
                      <a:pt x="1035" y="2235"/>
                    </a:lnTo>
                    <a:lnTo>
                      <a:pt x="1035" y="2002"/>
                    </a:lnTo>
                    <a:lnTo>
                      <a:pt x="1068" y="2002"/>
                    </a:lnTo>
                    <a:cubicBezTo>
                      <a:pt x="968" y="1768"/>
                      <a:pt x="968" y="1368"/>
                      <a:pt x="968" y="934"/>
                    </a:cubicBezTo>
                    <a:lnTo>
                      <a:pt x="968" y="601"/>
                    </a:lnTo>
                    <a:lnTo>
                      <a:pt x="968" y="567"/>
                    </a:lnTo>
                    <a:cubicBezTo>
                      <a:pt x="968" y="467"/>
                      <a:pt x="935" y="400"/>
                      <a:pt x="935" y="300"/>
                    </a:cubicBezTo>
                    <a:lnTo>
                      <a:pt x="902" y="667"/>
                    </a:lnTo>
                    <a:cubicBezTo>
                      <a:pt x="902" y="734"/>
                      <a:pt x="835" y="734"/>
                      <a:pt x="835" y="767"/>
                    </a:cubicBezTo>
                    <a:lnTo>
                      <a:pt x="835" y="834"/>
                    </a:lnTo>
                    <a:lnTo>
                      <a:pt x="801" y="834"/>
                    </a:lnTo>
                    <a:cubicBezTo>
                      <a:pt x="801" y="601"/>
                      <a:pt x="835" y="334"/>
                      <a:pt x="835" y="100"/>
                    </a:cubicBezTo>
                    <a:cubicBezTo>
                      <a:pt x="835" y="100"/>
                      <a:pt x="635" y="67"/>
                      <a:pt x="63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3" name="Google Shape;5493;p44"/>
              <p:cNvSpPr/>
              <p:nvPr/>
            </p:nvSpPr>
            <p:spPr>
              <a:xfrm>
                <a:off x="-1990934" y="4997701"/>
                <a:ext cx="76306" cy="127603"/>
              </a:xfrm>
              <a:custGeom>
                <a:avLst/>
                <a:gdLst/>
                <a:ahLst/>
                <a:cxnLst/>
                <a:rect l="l" t="t" r="r" b="b"/>
                <a:pathLst>
                  <a:path w="1135" h="1898" extrusionOk="0">
                    <a:moveTo>
                      <a:pt x="634" y="0"/>
                    </a:moveTo>
                    <a:cubicBezTo>
                      <a:pt x="634" y="100"/>
                      <a:pt x="634" y="134"/>
                      <a:pt x="601" y="234"/>
                    </a:cubicBezTo>
                    <a:lnTo>
                      <a:pt x="534" y="234"/>
                    </a:lnTo>
                    <a:lnTo>
                      <a:pt x="534" y="67"/>
                    </a:lnTo>
                    <a:cubicBezTo>
                      <a:pt x="534" y="100"/>
                      <a:pt x="334" y="100"/>
                      <a:pt x="334" y="134"/>
                    </a:cubicBezTo>
                    <a:lnTo>
                      <a:pt x="334" y="267"/>
                    </a:lnTo>
                    <a:lnTo>
                      <a:pt x="267" y="334"/>
                    </a:lnTo>
                    <a:cubicBezTo>
                      <a:pt x="267" y="400"/>
                      <a:pt x="267" y="400"/>
                      <a:pt x="201" y="434"/>
                    </a:cubicBezTo>
                    <a:lnTo>
                      <a:pt x="201" y="300"/>
                    </a:lnTo>
                    <a:cubicBezTo>
                      <a:pt x="34" y="601"/>
                      <a:pt x="1" y="934"/>
                      <a:pt x="101" y="1234"/>
                    </a:cubicBezTo>
                    <a:cubicBezTo>
                      <a:pt x="101" y="1334"/>
                      <a:pt x="134" y="1468"/>
                      <a:pt x="167" y="1601"/>
                    </a:cubicBezTo>
                    <a:cubicBezTo>
                      <a:pt x="167" y="1612"/>
                      <a:pt x="186" y="1616"/>
                      <a:pt x="212" y="1616"/>
                    </a:cubicBezTo>
                    <a:cubicBezTo>
                      <a:pt x="264" y="1616"/>
                      <a:pt x="345" y="1601"/>
                      <a:pt x="367" y="1601"/>
                    </a:cubicBezTo>
                    <a:cubicBezTo>
                      <a:pt x="367" y="1668"/>
                      <a:pt x="434" y="1768"/>
                      <a:pt x="468" y="1868"/>
                    </a:cubicBezTo>
                    <a:cubicBezTo>
                      <a:pt x="468" y="1890"/>
                      <a:pt x="494" y="1898"/>
                      <a:pt x="528" y="1898"/>
                    </a:cubicBezTo>
                    <a:cubicBezTo>
                      <a:pt x="597" y="1898"/>
                      <a:pt x="701" y="1868"/>
                      <a:pt x="701" y="1868"/>
                    </a:cubicBezTo>
                    <a:cubicBezTo>
                      <a:pt x="634" y="1668"/>
                      <a:pt x="634" y="1468"/>
                      <a:pt x="634" y="1268"/>
                    </a:cubicBezTo>
                    <a:lnTo>
                      <a:pt x="634" y="1268"/>
                    </a:lnTo>
                    <a:cubicBezTo>
                      <a:pt x="634" y="1468"/>
                      <a:pt x="668" y="1668"/>
                      <a:pt x="701" y="1868"/>
                    </a:cubicBezTo>
                    <a:cubicBezTo>
                      <a:pt x="701" y="1890"/>
                      <a:pt x="731" y="1898"/>
                      <a:pt x="770" y="1898"/>
                    </a:cubicBezTo>
                    <a:cubicBezTo>
                      <a:pt x="849" y="1898"/>
                      <a:pt x="968" y="1868"/>
                      <a:pt x="968" y="1868"/>
                    </a:cubicBezTo>
                    <a:cubicBezTo>
                      <a:pt x="968" y="1835"/>
                      <a:pt x="935" y="1768"/>
                      <a:pt x="935" y="1735"/>
                    </a:cubicBezTo>
                    <a:cubicBezTo>
                      <a:pt x="1001" y="1735"/>
                      <a:pt x="1135" y="1735"/>
                      <a:pt x="1101" y="1668"/>
                    </a:cubicBezTo>
                    <a:cubicBezTo>
                      <a:pt x="1068" y="1601"/>
                      <a:pt x="1068" y="1501"/>
                      <a:pt x="1068" y="1468"/>
                    </a:cubicBezTo>
                    <a:cubicBezTo>
                      <a:pt x="1101" y="1468"/>
                      <a:pt x="1135" y="1468"/>
                      <a:pt x="1135" y="1434"/>
                    </a:cubicBezTo>
                    <a:cubicBezTo>
                      <a:pt x="1068" y="1068"/>
                      <a:pt x="1001" y="734"/>
                      <a:pt x="935" y="334"/>
                    </a:cubicBezTo>
                    <a:cubicBezTo>
                      <a:pt x="868" y="434"/>
                      <a:pt x="834" y="500"/>
                      <a:pt x="834" y="601"/>
                    </a:cubicBezTo>
                    <a:lnTo>
                      <a:pt x="834" y="100"/>
                    </a:lnTo>
                    <a:cubicBezTo>
                      <a:pt x="834" y="100"/>
                      <a:pt x="634" y="67"/>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4" name="Google Shape;5494;p44"/>
              <p:cNvSpPr/>
              <p:nvPr/>
            </p:nvSpPr>
            <p:spPr>
              <a:xfrm>
                <a:off x="-1867567" y="4937127"/>
                <a:ext cx="71802" cy="127334"/>
              </a:xfrm>
              <a:custGeom>
                <a:avLst/>
                <a:gdLst/>
                <a:ahLst/>
                <a:cxnLst/>
                <a:rect l="l" t="t" r="r" b="b"/>
                <a:pathLst>
                  <a:path w="1068" h="1894" extrusionOk="0">
                    <a:moveTo>
                      <a:pt x="501" y="0"/>
                    </a:moveTo>
                    <a:cubicBezTo>
                      <a:pt x="501" y="67"/>
                      <a:pt x="567" y="134"/>
                      <a:pt x="567" y="201"/>
                    </a:cubicBezTo>
                    <a:lnTo>
                      <a:pt x="501" y="201"/>
                    </a:lnTo>
                    <a:cubicBezTo>
                      <a:pt x="501" y="167"/>
                      <a:pt x="467" y="67"/>
                      <a:pt x="467" y="34"/>
                    </a:cubicBezTo>
                    <a:lnTo>
                      <a:pt x="267" y="134"/>
                    </a:lnTo>
                    <a:lnTo>
                      <a:pt x="267" y="201"/>
                    </a:lnTo>
                    <a:cubicBezTo>
                      <a:pt x="234" y="234"/>
                      <a:pt x="134" y="301"/>
                      <a:pt x="134" y="334"/>
                    </a:cubicBezTo>
                    <a:lnTo>
                      <a:pt x="134" y="367"/>
                    </a:lnTo>
                    <a:cubicBezTo>
                      <a:pt x="134" y="334"/>
                      <a:pt x="100" y="301"/>
                      <a:pt x="100" y="301"/>
                    </a:cubicBezTo>
                    <a:cubicBezTo>
                      <a:pt x="100" y="334"/>
                      <a:pt x="34" y="467"/>
                      <a:pt x="34" y="534"/>
                    </a:cubicBezTo>
                    <a:cubicBezTo>
                      <a:pt x="34" y="834"/>
                      <a:pt x="34" y="1135"/>
                      <a:pt x="0" y="1401"/>
                    </a:cubicBezTo>
                    <a:lnTo>
                      <a:pt x="34" y="1401"/>
                    </a:lnTo>
                    <a:lnTo>
                      <a:pt x="34" y="1568"/>
                    </a:lnTo>
                    <a:cubicBezTo>
                      <a:pt x="34" y="1568"/>
                      <a:pt x="108" y="1598"/>
                      <a:pt x="177" y="1598"/>
                    </a:cubicBezTo>
                    <a:cubicBezTo>
                      <a:pt x="211" y="1598"/>
                      <a:pt x="245" y="1590"/>
                      <a:pt x="267" y="1568"/>
                    </a:cubicBezTo>
                    <a:lnTo>
                      <a:pt x="334" y="1568"/>
                    </a:lnTo>
                    <a:cubicBezTo>
                      <a:pt x="334" y="1668"/>
                      <a:pt x="334" y="1735"/>
                      <a:pt x="300" y="1868"/>
                    </a:cubicBezTo>
                    <a:cubicBezTo>
                      <a:pt x="300" y="1885"/>
                      <a:pt x="359" y="1893"/>
                      <a:pt x="417" y="1893"/>
                    </a:cubicBezTo>
                    <a:cubicBezTo>
                      <a:pt x="476" y="1893"/>
                      <a:pt x="534" y="1885"/>
                      <a:pt x="534" y="1868"/>
                    </a:cubicBezTo>
                    <a:lnTo>
                      <a:pt x="534" y="1835"/>
                    </a:lnTo>
                    <a:cubicBezTo>
                      <a:pt x="534" y="1846"/>
                      <a:pt x="564" y="1850"/>
                      <a:pt x="603" y="1850"/>
                    </a:cubicBezTo>
                    <a:cubicBezTo>
                      <a:pt x="682" y="1850"/>
                      <a:pt x="801" y="1835"/>
                      <a:pt x="801" y="1835"/>
                    </a:cubicBezTo>
                    <a:lnTo>
                      <a:pt x="801" y="1668"/>
                    </a:lnTo>
                    <a:cubicBezTo>
                      <a:pt x="867" y="1668"/>
                      <a:pt x="934" y="1668"/>
                      <a:pt x="934" y="1635"/>
                    </a:cubicBezTo>
                    <a:cubicBezTo>
                      <a:pt x="934" y="1535"/>
                      <a:pt x="934" y="1502"/>
                      <a:pt x="968" y="1401"/>
                    </a:cubicBezTo>
                    <a:cubicBezTo>
                      <a:pt x="1068" y="1001"/>
                      <a:pt x="1001" y="634"/>
                      <a:pt x="801" y="301"/>
                    </a:cubicBezTo>
                    <a:cubicBezTo>
                      <a:pt x="801" y="234"/>
                      <a:pt x="767" y="167"/>
                      <a:pt x="734" y="67"/>
                    </a:cubicBezTo>
                    <a:cubicBezTo>
                      <a:pt x="734"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5" name="Google Shape;5495;p44"/>
              <p:cNvSpPr/>
              <p:nvPr/>
            </p:nvSpPr>
            <p:spPr>
              <a:xfrm>
                <a:off x="-1611959" y="4782365"/>
                <a:ext cx="65146" cy="197455"/>
              </a:xfrm>
              <a:custGeom>
                <a:avLst/>
                <a:gdLst/>
                <a:ahLst/>
                <a:cxnLst/>
                <a:rect l="l" t="t" r="r" b="b"/>
                <a:pathLst>
                  <a:path w="969" h="2937" extrusionOk="0">
                    <a:moveTo>
                      <a:pt x="401" y="1"/>
                    </a:moveTo>
                    <a:lnTo>
                      <a:pt x="401" y="201"/>
                    </a:lnTo>
                    <a:lnTo>
                      <a:pt x="368" y="201"/>
                    </a:lnTo>
                    <a:lnTo>
                      <a:pt x="368" y="34"/>
                    </a:lnTo>
                    <a:cubicBezTo>
                      <a:pt x="368" y="101"/>
                      <a:pt x="168" y="134"/>
                      <a:pt x="168" y="134"/>
                    </a:cubicBezTo>
                    <a:lnTo>
                      <a:pt x="168" y="201"/>
                    </a:lnTo>
                    <a:cubicBezTo>
                      <a:pt x="134" y="268"/>
                      <a:pt x="68" y="301"/>
                      <a:pt x="68" y="334"/>
                    </a:cubicBezTo>
                    <a:lnTo>
                      <a:pt x="68" y="635"/>
                    </a:lnTo>
                    <a:cubicBezTo>
                      <a:pt x="68" y="501"/>
                      <a:pt x="34" y="434"/>
                      <a:pt x="34" y="301"/>
                    </a:cubicBezTo>
                    <a:cubicBezTo>
                      <a:pt x="34" y="368"/>
                      <a:pt x="34" y="434"/>
                      <a:pt x="1" y="501"/>
                    </a:cubicBezTo>
                    <a:lnTo>
                      <a:pt x="1" y="535"/>
                    </a:lnTo>
                    <a:lnTo>
                      <a:pt x="1" y="2469"/>
                    </a:lnTo>
                    <a:lnTo>
                      <a:pt x="34" y="2469"/>
                    </a:lnTo>
                    <a:lnTo>
                      <a:pt x="34" y="2636"/>
                    </a:lnTo>
                    <a:lnTo>
                      <a:pt x="301" y="2636"/>
                    </a:lnTo>
                    <a:lnTo>
                      <a:pt x="301" y="2936"/>
                    </a:lnTo>
                    <a:lnTo>
                      <a:pt x="735" y="2936"/>
                    </a:lnTo>
                    <a:lnTo>
                      <a:pt x="735" y="2769"/>
                    </a:lnTo>
                    <a:cubicBezTo>
                      <a:pt x="835" y="2769"/>
                      <a:pt x="902" y="2769"/>
                      <a:pt x="902" y="2703"/>
                    </a:cubicBezTo>
                    <a:lnTo>
                      <a:pt x="935" y="2436"/>
                    </a:lnTo>
                    <a:lnTo>
                      <a:pt x="968" y="2436"/>
                    </a:lnTo>
                    <a:cubicBezTo>
                      <a:pt x="935" y="1936"/>
                      <a:pt x="835" y="1435"/>
                      <a:pt x="801" y="935"/>
                    </a:cubicBezTo>
                    <a:cubicBezTo>
                      <a:pt x="801" y="801"/>
                      <a:pt x="801" y="668"/>
                      <a:pt x="768" y="501"/>
                    </a:cubicBezTo>
                    <a:cubicBezTo>
                      <a:pt x="768" y="434"/>
                      <a:pt x="701" y="334"/>
                      <a:pt x="701" y="301"/>
                    </a:cubicBezTo>
                    <a:lnTo>
                      <a:pt x="701" y="635"/>
                    </a:lnTo>
                    <a:lnTo>
                      <a:pt x="668" y="668"/>
                    </a:lnTo>
                    <a:cubicBezTo>
                      <a:pt x="668" y="468"/>
                      <a:pt x="635" y="301"/>
                      <a:pt x="635" y="101"/>
                    </a:cubicBezTo>
                    <a:cubicBezTo>
                      <a:pt x="635" y="34"/>
                      <a:pt x="401" y="34"/>
                      <a:pt x="4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6" name="Google Shape;5496;p44"/>
              <p:cNvSpPr/>
              <p:nvPr/>
            </p:nvSpPr>
            <p:spPr>
              <a:xfrm>
                <a:off x="-1497533" y="5008862"/>
                <a:ext cx="85248" cy="150797"/>
              </a:xfrm>
              <a:custGeom>
                <a:avLst/>
                <a:gdLst/>
                <a:ahLst/>
                <a:cxnLst/>
                <a:rect l="l" t="t" r="r" b="b"/>
                <a:pathLst>
                  <a:path w="1268" h="2243" extrusionOk="0">
                    <a:moveTo>
                      <a:pt x="601" y="1"/>
                    </a:moveTo>
                    <a:cubicBezTo>
                      <a:pt x="601" y="101"/>
                      <a:pt x="601" y="134"/>
                      <a:pt x="567" y="234"/>
                    </a:cubicBezTo>
                    <a:lnTo>
                      <a:pt x="500" y="234"/>
                    </a:lnTo>
                    <a:lnTo>
                      <a:pt x="500" y="68"/>
                    </a:lnTo>
                    <a:cubicBezTo>
                      <a:pt x="500" y="101"/>
                      <a:pt x="300" y="101"/>
                      <a:pt x="300" y="134"/>
                    </a:cubicBezTo>
                    <a:lnTo>
                      <a:pt x="300" y="268"/>
                    </a:lnTo>
                    <a:lnTo>
                      <a:pt x="200" y="334"/>
                    </a:lnTo>
                    <a:cubicBezTo>
                      <a:pt x="200" y="401"/>
                      <a:pt x="200" y="468"/>
                      <a:pt x="167" y="501"/>
                    </a:cubicBezTo>
                    <a:lnTo>
                      <a:pt x="167" y="301"/>
                    </a:lnTo>
                    <a:cubicBezTo>
                      <a:pt x="33" y="635"/>
                      <a:pt x="0" y="935"/>
                      <a:pt x="33" y="1235"/>
                    </a:cubicBezTo>
                    <a:cubicBezTo>
                      <a:pt x="100" y="1469"/>
                      <a:pt x="167" y="1669"/>
                      <a:pt x="300" y="1936"/>
                    </a:cubicBezTo>
                    <a:lnTo>
                      <a:pt x="434" y="1936"/>
                    </a:lnTo>
                    <a:cubicBezTo>
                      <a:pt x="467" y="2002"/>
                      <a:pt x="500" y="2136"/>
                      <a:pt x="601" y="2236"/>
                    </a:cubicBezTo>
                    <a:cubicBezTo>
                      <a:pt x="601" y="2241"/>
                      <a:pt x="605" y="2243"/>
                      <a:pt x="613" y="2243"/>
                    </a:cubicBezTo>
                    <a:cubicBezTo>
                      <a:pt x="663" y="2243"/>
                      <a:pt x="834" y="2169"/>
                      <a:pt x="834" y="2169"/>
                    </a:cubicBezTo>
                    <a:cubicBezTo>
                      <a:pt x="801" y="2102"/>
                      <a:pt x="701" y="2002"/>
                      <a:pt x="667" y="1902"/>
                    </a:cubicBezTo>
                    <a:lnTo>
                      <a:pt x="667" y="1902"/>
                    </a:lnTo>
                    <a:cubicBezTo>
                      <a:pt x="734" y="1969"/>
                      <a:pt x="767" y="2036"/>
                      <a:pt x="834" y="2169"/>
                    </a:cubicBezTo>
                    <a:cubicBezTo>
                      <a:pt x="834" y="2186"/>
                      <a:pt x="851" y="2192"/>
                      <a:pt x="876" y="2192"/>
                    </a:cubicBezTo>
                    <a:cubicBezTo>
                      <a:pt x="951" y="2192"/>
                      <a:pt x="1101" y="2136"/>
                      <a:pt x="1101" y="2136"/>
                    </a:cubicBezTo>
                    <a:cubicBezTo>
                      <a:pt x="1034" y="2102"/>
                      <a:pt x="1034" y="2036"/>
                      <a:pt x="1001" y="2002"/>
                    </a:cubicBezTo>
                    <a:cubicBezTo>
                      <a:pt x="1001" y="1969"/>
                      <a:pt x="1234" y="1902"/>
                      <a:pt x="1234" y="1902"/>
                    </a:cubicBezTo>
                    <a:cubicBezTo>
                      <a:pt x="1168" y="1836"/>
                      <a:pt x="1168" y="1769"/>
                      <a:pt x="1134" y="1735"/>
                    </a:cubicBezTo>
                    <a:cubicBezTo>
                      <a:pt x="1168" y="1735"/>
                      <a:pt x="1268" y="1669"/>
                      <a:pt x="1268" y="1669"/>
                    </a:cubicBezTo>
                    <a:cubicBezTo>
                      <a:pt x="1101" y="1335"/>
                      <a:pt x="967" y="1002"/>
                      <a:pt x="934" y="668"/>
                    </a:cubicBezTo>
                    <a:lnTo>
                      <a:pt x="934" y="601"/>
                    </a:lnTo>
                    <a:cubicBezTo>
                      <a:pt x="934" y="501"/>
                      <a:pt x="901" y="435"/>
                      <a:pt x="901" y="301"/>
                    </a:cubicBezTo>
                    <a:cubicBezTo>
                      <a:pt x="834" y="401"/>
                      <a:pt x="834" y="468"/>
                      <a:pt x="801" y="601"/>
                    </a:cubicBezTo>
                    <a:cubicBezTo>
                      <a:pt x="801" y="435"/>
                      <a:pt x="767" y="268"/>
                      <a:pt x="801" y="101"/>
                    </a:cubicBezTo>
                    <a:cubicBezTo>
                      <a:pt x="801" y="68"/>
                      <a:pt x="601" y="68"/>
                      <a:pt x="6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7" name="Google Shape;5497;p44"/>
              <p:cNvSpPr/>
              <p:nvPr/>
            </p:nvSpPr>
            <p:spPr>
              <a:xfrm>
                <a:off x="-1288986" y="5002139"/>
                <a:ext cx="67364" cy="129619"/>
              </a:xfrm>
              <a:custGeom>
                <a:avLst/>
                <a:gdLst/>
                <a:ahLst/>
                <a:cxnLst/>
                <a:rect l="l" t="t" r="r" b="b"/>
                <a:pathLst>
                  <a:path w="1002" h="1928" extrusionOk="0">
                    <a:moveTo>
                      <a:pt x="501" y="1"/>
                    </a:moveTo>
                    <a:lnTo>
                      <a:pt x="501" y="201"/>
                    </a:lnTo>
                    <a:lnTo>
                      <a:pt x="434" y="201"/>
                    </a:lnTo>
                    <a:lnTo>
                      <a:pt x="434" y="34"/>
                    </a:lnTo>
                    <a:cubicBezTo>
                      <a:pt x="434" y="68"/>
                      <a:pt x="234" y="101"/>
                      <a:pt x="234" y="101"/>
                    </a:cubicBezTo>
                    <a:lnTo>
                      <a:pt x="234" y="201"/>
                    </a:lnTo>
                    <a:cubicBezTo>
                      <a:pt x="200" y="234"/>
                      <a:pt x="167" y="268"/>
                      <a:pt x="167" y="334"/>
                    </a:cubicBezTo>
                    <a:lnTo>
                      <a:pt x="167" y="601"/>
                    </a:lnTo>
                    <a:cubicBezTo>
                      <a:pt x="167" y="468"/>
                      <a:pt x="167" y="401"/>
                      <a:pt x="100" y="268"/>
                    </a:cubicBezTo>
                    <a:cubicBezTo>
                      <a:pt x="100" y="368"/>
                      <a:pt x="67" y="434"/>
                      <a:pt x="67" y="468"/>
                    </a:cubicBezTo>
                    <a:cubicBezTo>
                      <a:pt x="34" y="835"/>
                      <a:pt x="0" y="1102"/>
                      <a:pt x="0" y="1435"/>
                    </a:cubicBezTo>
                    <a:lnTo>
                      <a:pt x="34" y="1435"/>
                    </a:lnTo>
                    <a:lnTo>
                      <a:pt x="34" y="1602"/>
                    </a:lnTo>
                    <a:cubicBezTo>
                      <a:pt x="34" y="1635"/>
                      <a:pt x="84" y="1652"/>
                      <a:pt x="138" y="1652"/>
                    </a:cubicBezTo>
                    <a:cubicBezTo>
                      <a:pt x="192" y="1652"/>
                      <a:pt x="251" y="1635"/>
                      <a:pt x="267" y="1602"/>
                    </a:cubicBezTo>
                    <a:lnTo>
                      <a:pt x="334" y="1602"/>
                    </a:lnTo>
                    <a:lnTo>
                      <a:pt x="334" y="1902"/>
                    </a:lnTo>
                    <a:cubicBezTo>
                      <a:pt x="334" y="1919"/>
                      <a:pt x="392" y="1927"/>
                      <a:pt x="451" y="1927"/>
                    </a:cubicBezTo>
                    <a:cubicBezTo>
                      <a:pt x="509" y="1927"/>
                      <a:pt x="567" y="1919"/>
                      <a:pt x="567" y="1902"/>
                    </a:cubicBezTo>
                    <a:lnTo>
                      <a:pt x="567" y="1802"/>
                    </a:lnTo>
                    <a:cubicBezTo>
                      <a:pt x="567" y="1835"/>
                      <a:pt x="634" y="1852"/>
                      <a:pt x="701" y="1852"/>
                    </a:cubicBezTo>
                    <a:cubicBezTo>
                      <a:pt x="768" y="1852"/>
                      <a:pt x="834" y="1835"/>
                      <a:pt x="834" y="1802"/>
                    </a:cubicBezTo>
                    <a:lnTo>
                      <a:pt x="834" y="1669"/>
                    </a:lnTo>
                    <a:cubicBezTo>
                      <a:pt x="901" y="1669"/>
                      <a:pt x="1001" y="1669"/>
                      <a:pt x="1001" y="1602"/>
                    </a:cubicBezTo>
                    <a:lnTo>
                      <a:pt x="1001" y="1402"/>
                    </a:lnTo>
                    <a:cubicBezTo>
                      <a:pt x="901" y="1502"/>
                      <a:pt x="968" y="1502"/>
                      <a:pt x="901" y="1502"/>
                    </a:cubicBezTo>
                    <a:cubicBezTo>
                      <a:pt x="868" y="1202"/>
                      <a:pt x="868" y="935"/>
                      <a:pt x="834" y="668"/>
                    </a:cubicBezTo>
                    <a:lnTo>
                      <a:pt x="834" y="535"/>
                    </a:lnTo>
                    <a:cubicBezTo>
                      <a:pt x="834" y="434"/>
                      <a:pt x="801" y="368"/>
                      <a:pt x="801" y="268"/>
                    </a:cubicBezTo>
                    <a:cubicBezTo>
                      <a:pt x="801" y="401"/>
                      <a:pt x="801" y="535"/>
                      <a:pt x="734" y="635"/>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8" name="Google Shape;5498;p44"/>
              <p:cNvSpPr/>
              <p:nvPr/>
            </p:nvSpPr>
            <p:spPr>
              <a:xfrm>
                <a:off x="-1181351" y="4800315"/>
                <a:ext cx="69583" cy="152007"/>
              </a:xfrm>
              <a:custGeom>
                <a:avLst/>
                <a:gdLst/>
                <a:ahLst/>
                <a:cxnLst/>
                <a:rect l="l" t="t" r="r" b="b"/>
                <a:pathLst>
                  <a:path w="1035" h="2261" extrusionOk="0">
                    <a:moveTo>
                      <a:pt x="501" y="1"/>
                    </a:moveTo>
                    <a:lnTo>
                      <a:pt x="501" y="201"/>
                    </a:lnTo>
                    <a:lnTo>
                      <a:pt x="467" y="201"/>
                    </a:lnTo>
                    <a:lnTo>
                      <a:pt x="467" y="34"/>
                    </a:lnTo>
                    <a:cubicBezTo>
                      <a:pt x="467" y="67"/>
                      <a:pt x="267" y="67"/>
                      <a:pt x="267" y="101"/>
                    </a:cubicBezTo>
                    <a:lnTo>
                      <a:pt x="267" y="201"/>
                    </a:lnTo>
                    <a:cubicBezTo>
                      <a:pt x="234" y="234"/>
                      <a:pt x="167" y="268"/>
                      <a:pt x="167" y="334"/>
                    </a:cubicBezTo>
                    <a:lnTo>
                      <a:pt x="167" y="601"/>
                    </a:lnTo>
                    <a:cubicBezTo>
                      <a:pt x="167" y="501"/>
                      <a:pt x="167" y="401"/>
                      <a:pt x="134" y="268"/>
                    </a:cubicBezTo>
                    <a:cubicBezTo>
                      <a:pt x="134" y="368"/>
                      <a:pt x="101" y="434"/>
                      <a:pt x="101" y="534"/>
                    </a:cubicBezTo>
                    <a:cubicBezTo>
                      <a:pt x="67" y="935"/>
                      <a:pt x="0" y="1368"/>
                      <a:pt x="0" y="1769"/>
                    </a:cubicBezTo>
                    <a:lnTo>
                      <a:pt x="67" y="1769"/>
                    </a:lnTo>
                    <a:lnTo>
                      <a:pt x="67" y="1935"/>
                    </a:lnTo>
                    <a:cubicBezTo>
                      <a:pt x="67" y="1969"/>
                      <a:pt x="126" y="1985"/>
                      <a:pt x="184" y="1985"/>
                    </a:cubicBezTo>
                    <a:cubicBezTo>
                      <a:pt x="242" y="1985"/>
                      <a:pt x="301" y="1969"/>
                      <a:pt x="301" y="1935"/>
                    </a:cubicBezTo>
                    <a:lnTo>
                      <a:pt x="367" y="1935"/>
                    </a:lnTo>
                    <a:lnTo>
                      <a:pt x="367" y="2236"/>
                    </a:lnTo>
                    <a:cubicBezTo>
                      <a:pt x="367" y="2252"/>
                      <a:pt x="426" y="2261"/>
                      <a:pt x="484" y="2261"/>
                    </a:cubicBezTo>
                    <a:cubicBezTo>
                      <a:pt x="543" y="2261"/>
                      <a:pt x="601" y="2252"/>
                      <a:pt x="601" y="2236"/>
                    </a:cubicBezTo>
                    <a:lnTo>
                      <a:pt x="601" y="2169"/>
                    </a:lnTo>
                    <a:cubicBezTo>
                      <a:pt x="601" y="2186"/>
                      <a:pt x="668" y="2194"/>
                      <a:pt x="734" y="2194"/>
                    </a:cubicBezTo>
                    <a:cubicBezTo>
                      <a:pt x="801" y="2194"/>
                      <a:pt x="868" y="2186"/>
                      <a:pt x="868" y="2169"/>
                    </a:cubicBezTo>
                    <a:lnTo>
                      <a:pt x="868" y="2002"/>
                    </a:lnTo>
                    <a:cubicBezTo>
                      <a:pt x="934" y="2002"/>
                      <a:pt x="1035" y="2002"/>
                      <a:pt x="1035" y="1935"/>
                    </a:cubicBezTo>
                    <a:lnTo>
                      <a:pt x="1035" y="1735"/>
                    </a:lnTo>
                    <a:lnTo>
                      <a:pt x="934" y="1835"/>
                    </a:lnTo>
                    <a:cubicBezTo>
                      <a:pt x="901" y="1502"/>
                      <a:pt x="901" y="1202"/>
                      <a:pt x="868" y="868"/>
                    </a:cubicBezTo>
                    <a:lnTo>
                      <a:pt x="868" y="568"/>
                    </a:lnTo>
                    <a:cubicBezTo>
                      <a:pt x="868" y="501"/>
                      <a:pt x="801" y="401"/>
                      <a:pt x="801" y="334"/>
                    </a:cubicBezTo>
                    <a:cubicBezTo>
                      <a:pt x="801" y="434"/>
                      <a:pt x="801" y="534"/>
                      <a:pt x="768" y="668"/>
                    </a:cubicBezTo>
                    <a:lnTo>
                      <a:pt x="734" y="701"/>
                    </a:lnTo>
                    <a:lnTo>
                      <a:pt x="734" y="67"/>
                    </a:lnTo>
                    <a:cubicBezTo>
                      <a:pt x="734"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9" name="Google Shape;5499;p44"/>
              <p:cNvSpPr/>
              <p:nvPr/>
            </p:nvSpPr>
            <p:spPr>
              <a:xfrm>
                <a:off x="-1015427" y="4968524"/>
                <a:ext cx="67364" cy="145822"/>
              </a:xfrm>
              <a:custGeom>
                <a:avLst/>
                <a:gdLst/>
                <a:ahLst/>
                <a:cxnLst/>
                <a:rect l="l" t="t" r="r" b="b"/>
                <a:pathLst>
                  <a:path w="1002" h="2169"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601"/>
                    </a:lnTo>
                    <a:cubicBezTo>
                      <a:pt x="168" y="501"/>
                      <a:pt x="168" y="401"/>
                      <a:pt x="134" y="267"/>
                    </a:cubicBezTo>
                    <a:cubicBezTo>
                      <a:pt x="134" y="367"/>
                      <a:pt x="101" y="434"/>
                      <a:pt x="101" y="534"/>
                    </a:cubicBezTo>
                    <a:cubicBezTo>
                      <a:pt x="34" y="901"/>
                      <a:pt x="1" y="1335"/>
                      <a:pt x="1" y="1702"/>
                    </a:cubicBezTo>
                    <a:lnTo>
                      <a:pt x="34" y="1702"/>
                    </a:lnTo>
                    <a:lnTo>
                      <a:pt x="34" y="1868"/>
                    </a:lnTo>
                    <a:cubicBezTo>
                      <a:pt x="34" y="1868"/>
                      <a:pt x="268" y="1902"/>
                      <a:pt x="301" y="1902"/>
                    </a:cubicBezTo>
                    <a:lnTo>
                      <a:pt x="301" y="1868"/>
                    </a:lnTo>
                    <a:lnTo>
                      <a:pt x="334" y="1868"/>
                    </a:lnTo>
                    <a:lnTo>
                      <a:pt x="334" y="2169"/>
                    </a:lnTo>
                    <a:lnTo>
                      <a:pt x="601" y="2169"/>
                    </a:lnTo>
                    <a:lnTo>
                      <a:pt x="601" y="2102"/>
                    </a:lnTo>
                    <a:lnTo>
                      <a:pt x="835" y="2102"/>
                    </a:lnTo>
                    <a:lnTo>
                      <a:pt x="835" y="1902"/>
                    </a:lnTo>
                    <a:lnTo>
                      <a:pt x="1002" y="1902"/>
                    </a:lnTo>
                    <a:lnTo>
                      <a:pt x="1002" y="1702"/>
                    </a:lnTo>
                    <a:lnTo>
                      <a:pt x="935" y="1835"/>
                    </a:lnTo>
                    <a:cubicBezTo>
                      <a:pt x="902" y="1502"/>
                      <a:pt x="902" y="1168"/>
                      <a:pt x="835" y="834"/>
                    </a:cubicBezTo>
                    <a:lnTo>
                      <a:pt x="835" y="601"/>
                    </a:lnTo>
                    <a:lnTo>
                      <a:pt x="835" y="568"/>
                    </a:lnTo>
                    <a:cubicBezTo>
                      <a:pt x="835" y="501"/>
                      <a:pt x="801" y="401"/>
                      <a:pt x="801" y="334"/>
                    </a:cubicBezTo>
                    <a:cubicBezTo>
                      <a:pt x="801" y="434"/>
                      <a:pt x="801" y="568"/>
                      <a:pt x="768" y="668"/>
                    </a:cubicBezTo>
                    <a:lnTo>
                      <a:pt x="701" y="701"/>
                    </a:ln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0" name="Google Shape;5500;p44"/>
              <p:cNvSpPr/>
              <p:nvPr/>
            </p:nvSpPr>
            <p:spPr>
              <a:xfrm>
                <a:off x="-842714" y="4829493"/>
                <a:ext cx="67364" cy="183941"/>
              </a:xfrm>
              <a:custGeom>
                <a:avLst/>
                <a:gdLst/>
                <a:ahLst/>
                <a:cxnLst/>
                <a:rect l="l" t="t" r="r" b="b"/>
                <a:pathLst>
                  <a:path w="1002" h="2736" extrusionOk="0">
                    <a:moveTo>
                      <a:pt x="434" y="0"/>
                    </a:moveTo>
                    <a:lnTo>
                      <a:pt x="434" y="234"/>
                    </a:lnTo>
                    <a:lnTo>
                      <a:pt x="401" y="234"/>
                    </a:lnTo>
                    <a:lnTo>
                      <a:pt x="401" y="67"/>
                    </a:lnTo>
                    <a:cubicBezTo>
                      <a:pt x="401" y="100"/>
                      <a:pt x="201" y="134"/>
                      <a:pt x="201" y="134"/>
                    </a:cubicBezTo>
                    <a:lnTo>
                      <a:pt x="201" y="234"/>
                    </a:lnTo>
                    <a:cubicBezTo>
                      <a:pt x="134" y="267"/>
                      <a:pt x="100" y="301"/>
                      <a:pt x="100" y="334"/>
                    </a:cubicBezTo>
                    <a:lnTo>
                      <a:pt x="100" y="267"/>
                    </a:lnTo>
                    <a:cubicBezTo>
                      <a:pt x="100" y="334"/>
                      <a:pt x="67" y="434"/>
                      <a:pt x="67" y="501"/>
                    </a:cubicBezTo>
                    <a:cubicBezTo>
                      <a:pt x="34" y="1101"/>
                      <a:pt x="0" y="1668"/>
                      <a:pt x="0" y="2269"/>
                    </a:cubicBezTo>
                    <a:lnTo>
                      <a:pt x="34" y="2269"/>
                    </a:lnTo>
                    <a:lnTo>
                      <a:pt x="34" y="2435"/>
                    </a:lnTo>
                    <a:cubicBezTo>
                      <a:pt x="34" y="2435"/>
                      <a:pt x="138" y="2450"/>
                      <a:pt x="207" y="2450"/>
                    </a:cubicBezTo>
                    <a:cubicBezTo>
                      <a:pt x="241" y="2450"/>
                      <a:pt x="267" y="2446"/>
                      <a:pt x="267" y="2435"/>
                    </a:cubicBezTo>
                    <a:lnTo>
                      <a:pt x="334" y="2435"/>
                    </a:lnTo>
                    <a:lnTo>
                      <a:pt x="334" y="2736"/>
                    </a:lnTo>
                    <a:lnTo>
                      <a:pt x="567" y="2736"/>
                    </a:lnTo>
                    <a:lnTo>
                      <a:pt x="567" y="2669"/>
                    </a:lnTo>
                    <a:lnTo>
                      <a:pt x="834" y="2669"/>
                    </a:lnTo>
                    <a:lnTo>
                      <a:pt x="834" y="2502"/>
                    </a:lnTo>
                    <a:lnTo>
                      <a:pt x="1001" y="2502"/>
                    </a:lnTo>
                    <a:lnTo>
                      <a:pt x="1001" y="2302"/>
                    </a:lnTo>
                    <a:lnTo>
                      <a:pt x="834" y="2335"/>
                    </a:lnTo>
                    <a:cubicBezTo>
                      <a:pt x="768" y="1902"/>
                      <a:pt x="768" y="1468"/>
                      <a:pt x="734" y="1001"/>
                    </a:cubicBezTo>
                    <a:lnTo>
                      <a:pt x="734" y="601"/>
                    </a:lnTo>
                    <a:cubicBezTo>
                      <a:pt x="734" y="501"/>
                      <a:pt x="701" y="434"/>
                      <a:pt x="701" y="334"/>
                    </a:cubicBezTo>
                    <a:lnTo>
                      <a:pt x="701" y="667"/>
                    </a:lnTo>
                    <a:lnTo>
                      <a:pt x="668" y="734"/>
                    </a:ln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1" name="Google Shape;5501;p44"/>
              <p:cNvSpPr/>
              <p:nvPr/>
            </p:nvSpPr>
            <p:spPr>
              <a:xfrm>
                <a:off x="-681227" y="4973028"/>
                <a:ext cx="69583" cy="148982"/>
              </a:xfrm>
              <a:custGeom>
                <a:avLst/>
                <a:gdLst/>
                <a:ahLst/>
                <a:cxnLst/>
                <a:rect l="l" t="t" r="r" b="b"/>
                <a:pathLst>
                  <a:path w="1035" h="2216" extrusionOk="0">
                    <a:moveTo>
                      <a:pt x="367" y="0"/>
                    </a:moveTo>
                    <a:cubicBezTo>
                      <a:pt x="367" y="2"/>
                      <a:pt x="368" y="3"/>
                      <a:pt x="369" y="5"/>
                    </a:cubicBezTo>
                    <a:lnTo>
                      <a:pt x="369" y="5"/>
                    </a:lnTo>
                    <a:lnTo>
                      <a:pt x="367" y="0"/>
                    </a:lnTo>
                    <a:close/>
                    <a:moveTo>
                      <a:pt x="369" y="5"/>
                    </a:moveTo>
                    <a:lnTo>
                      <a:pt x="434" y="200"/>
                    </a:lnTo>
                    <a:lnTo>
                      <a:pt x="367" y="200"/>
                    </a:lnTo>
                    <a:cubicBezTo>
                      <a:pt x="367" y="167"/>
                      <a:pt x="367" y="67"/>
                      <a:pt x="334" y="34"/>
                    </a:cubicBezTo>
                    <a:lnTo>
                      <a:pt x="134" y="134"/>
                    </a:lnTo>
                    <a:lnTo>
                      <a:pt x="134" y="200"/>
                    </a:lnTo>
                    <a:cubicBezTo>
                      <a:pt x="100" y="267"/>
                      <a:pt x="0" y="300"/>
                      <a:pt x="33" y="334"/>
                    </a:cubicBezTo>
                    <a:cubicBezTo>
                      <a:pt x="33" y="467"/>
                      <a:pt x="100" y="601"/>
                      <a:pt x="100" y="701"/>
                    </a:cubicBezTo>
                    <a:cubicBezTo>
                      <a:pt x="33" y="534"/>
                      <a:pt x="33" y="434"/>
                      <a:pt x="0" y="234"/>
                    </a:cubicBezTo>
                    <a:lnTo>
                      <a:pt x="0" y="467"/>
                    </a:lnTo>
                    <a:lnTo>
                      <a:pt x="0" y="501"/>
                    </a:lnTo>
                    <a:cubicBezTo>
                      <a:pt x="33" y="901"/>
                      <a:pt x="33" y="1334"/>
                      <a:pt x="100" y="1735"/>
                    </a:cubicBezTo>
                    <a:lnTo>
                      <a:pt x="100" y="1902"/>
                    </a:lnTo>
                    <a:lnTo>
                      <a:pt x="334" y="1902"/>
                    </a:lnTo>
                    <a:cubicBezTo>
                      <a:pt x="334" y="2002"/>
                      <a:pt x="367" y="2135"/>
                      <a:pt x="367" y="2202"/>
                    </a:cubicBezTo>
                    <a:cubicBezTo>
                      <a:pt x="367" y="2212"/>
                      <a:pt x="390" y="2216"/>
                      <a:pt x="422" y="2216"/>
                    </a:cubicBezTo>
                    <a:cubicBezTo>
                      <a:pt x="500" y="2216"/>
                      <a:pt x="634" y="2192"/>
                      <a:pt x="634" y="2168"/>
                    </a:cubicBezTo>
                    <a:cubicBezTo>
                      <a:pt x="634" y="2178"/>
                      <a:pt x="654" y="2182"/>
                      <a:pt x="682" y="2182"/>
                    </a:cubicBezTo>
                    <a:cubicBezTo>
                      <a:pt x="751" y="2182"/>
                      <a:pt x="867" y="2159"/>
                      <a:pt x="867" y="2135"/>
                    </a:cubicBezTo>
                    <a:lnTo>
                      <a:pt x="867" y="1968"/>
                    </a:lnTo>
                    <a:cubicBezTo>
                      <a:pt x="967" y="1968"/>
                      <a:pt x="1034" y="1902"/>
                      <a:pt x="1034" y="1902"/>
                    </a:cubicBezTo>
                    <a:lnTo>
                      <a:pt x="1034" y="1902"/>
                    </a:lnTo>
                    <a:cubicBezTo>
                      <a:pt x="999" y="1925"/>
                      <a:pt x="976" y="1936"/>
                      <a:pt x="958" y="1936"/>
                    </a:cubicBezTo>
                    <a:cubicBezTo>
                      <a:pt x="926" y="1936"/>
                      <a:pt x="911" y="1899"/>
                      <a:pt x="867" y="1835"/>
                    </a:cubicBezTo>
                    <a:cubicBezTo>
                      <a:pt x="934" y="1835"/>
                      <a:pt x="967" y="1835"/>
                      <a:pt x="967" y="1801"/>
                    </a:cubicBezTo>
                    <a:lnTo>
                      <a:pt x="667" y="334"/>
                    </a:lnTo>
                    <a:lnTo>
                      <a:pt x="667" y="634"/>
                    </a:lnTo>
                    <a:cubicBezTo>
                      <a:pt x="634" y="467"/>
                      <a:pt x="634" y="267"/>
                      <a:pt x="601" y="67"/>
                    </a:cubicBezTo>
                    <a:cubicBezTo>
                      <a:pt x="601" y="35"/>
                      <a:pt x="388" y="34"/>
                      <a:pt x="369" y="5"/>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2" name="Google Shape;5502;p44"/>
              <p:cNvSpPr/>
              <p:nvPr/>
            </p:nvSpPr>
            <p:spPr>
              <a:xfrm>
                <a:off x="-564651" y="4847443"/>
                <a:ext cx="80810" cy="163503"/>
              </a:xfrm>
              <a:custGeom>
                <a:avLst/>
                <a:gdLst/>
                <a:ahLst/>
                <a:cxnLst/>
                <a:rect l="l" t="t" r="r" b="b"/>
                <a:pathLst>
                  <a:path w="1202" h="2432" extrusionOk="0">
                    <a:moveTo>
                      <a:pt x="601" y="34"/>
                    </a:moveTo>
                    <a:cubicBezTo>
                      <a:pt x="598" y="37"/>
                      <a:pt x="595" y="40"/>
                      <a:pt x="593" y="45"/>
                    </a:cubicBezTo>
                    <a:lnTo>
                      <a:pt x="593" y="45"/>
                    </a:lnTo>
                    <a:cubicBezTo>
                      <a:pt x="598" y="41"/>
                      <a:pt x="601" y="38"/>
                      <a:pt x="601" y="34"/>
                    </a:cubicBezTo>
                    <a:close/>
                    <a:moveTo>
                      <a:pt x="634" y="1735"/>
                    </a:moveTo>
                    <a:lnTo>
                      <a:pt x="701" y="2051"/>
                    </a:lnTo>
                    <a:lnTo>
                      <a:pt x="701" y="2051"/>
                    </a:lnTo>
                    <a:cubicBezTo>
                      <a:pt x="674" y="1940"/>
                      <a:pt x="650" y="1830"/>
                      <a:pt x="634" y="1735"/>
                    </a:cubicBezTo>
                    <a:close/>
                    <a:moveTo>
                      <a:pt x="634" y="0"/>
                    </a:moveTo>
                    <a:cubicBezTo>
                      <a:pt x="634" y="67"/>
                      <a:pt x="634" y="134"/>
                      <a:pt x="601" y="200"/>
                    </a:cubicBezTo>
                    <a:lnTo>
                      <a:pt x="568" y="200"/>
                    </a:lnTo>
                    <a:cubicBezTo>
                      <a:pt x="568" y="170"/>
                      <a:pt x="568" y="85"/>
                      <a:pt x="593" y="45"/>
                    </a:cubicBezTo>
                    <a:lnTo>
                      <a:pt x="593" y="45"/>
                    </a:lnTo>
                    <a:cubicBezTo>
                      <a:pt x="554" y="68"/>
                      <a:pt x="401" y="75"/>
                      <a:pt x="401" y="134"/>
                    </a:cubicBezTo>
                    <a:lnTo>
                      <a:pt x="401" y="234"/>
                    </a:lnTo>
                    <a:cubicBezTo>
                      <a:pt x="334" y="300"/>
                      <a:pt x="301" y="300"/>
                      <a:pt x="301" y="334"/>
                    </a:cubicBezTo>
                    <a:cubicBezTo>
                      <a:pt x="301" y="367"/>
                      <a:pt x="268" y="467"/>
                      <a:pt x="268" y="501"/>
                    </a:cubicBezTo>
                    <a:lnTo>
                      <a:pt x="268" y="267"/>
                    </a:lnTo>
                    <a:cubicBezTo>
                      <a:pt x="67" y="701"/>
                      <a:pt x="1" y="1168"/>
                      <a:pt x="134" y="1568"/>
                    </a:cubicBezTo>
                    <a:cubicBezTo>
                      <a:pt x="167" y="1735"/>
                      <a:pt x="234" y="1902"/>
                      <a:pt x="268" y="2135"/>
                    </a:cubicBezTo>
                    <a:lnTo>
                      <a:pt x="468" y="2135"/>
                    </a:lnTo>
                    <a:cubicBezTo>
                      <a:pt x="501" y="2202"/>
                      <a:pt x="501" y="2335"/>
                      <a:pt x="568" y="2402"/>
                    </a:cubicBezTo>
                    <a:cubicBezTo>
                      <a:pt x="568" y="2424"/>
                      <a:pt x="594" y="2432"/>
                      <a:pt x="628" y="2432"/>
                    </a:cubicBezTo>
                    <a:cubicBezTo>
                      <a:pt x="697" y="2432"/>
                      <a:pt x="801" y="2402"/>
                      <a:pt x="801" y="2402"/>
                    </a:cubicBezTo>
                    <a:cubicBezTo>
                      <a:pt x="799" y="2395"/>
                      <a:pt x="797" y="2388"/>
                      <a:pt x="794" y="2381"/>
                    </a:cubicBezTo>
                    <a:lnTo>
                      <a:pt x="794" y="2381"/>
                    </a:lnTo>
                    <a:cubicBezTo>
                      <a:pt x="806" y="2383"/>
                      <a:pt x="821" y="2383"/>
                      <a:pt x="837" y="2383"/>
                    </a:cubicBezTo>
                    <a:cubicBezTo>
                      <a:pt x="916" y="2383"/>
                      <a:pt x="1035" y="2369"/>
                      <a:pt x="1035" y="2369"/>
                    </a:cubicBezTo>
                    <a:cubicBezTo>
                      <a:pt x="1035" y="2335"/>
                      <a:pt x="968" y="2235"/>
                      <a:pt x="968" y="2202"/>
                    </a:cubicBezTo>
                    <a:cubicBezTo>
                      <a:pt x="1035" y="2068"/>
                      <a:pt x="1135" y="2035"/>
                      <a:pt x="1135" y="2035"/>
                    </a:cubicBezTo>
                    <a:cubicBezTo>
                      <a:pt x="1101" y="1968"/>
                      <a:pt x="1101" y="1902"/>
                      <a:pt x="1101" y="1835"/>
                    </a:cubicBezTo>
                    <a:lnTo>
                      <a:pt x="1202" y="1835"/>
                    </a:lnTo>
                    <a:cubicBezTo>
                      <a:pt x="1068" y="1401"/>
                      <a:pt x="968" y="1001"/>
                      <a:pt x="968" y="567"/>
                    </a:cubicBezTo>
                    <a:lnTo>
                      <a:pt x="968" y="501"/>
                    </a:lnTo>
                    <a:cubicBezTo>
                      <a:pt x="968" y="400"/>
                      <a:pt x="935" y="334"/>
                      <a:pt x="935" y="234"/>
                    </a:cubicBezTo>
                    <a:cubicBezTo>
                      <a:pt x="901" y="367"/>
                      <a:pt x="868" y="501"/>
                      <a:pt x="801" y="667"/>
                    </a:cubicBezTo>
                    <a:cubicBezTo>
                      <a:pt x="801" y="467"/>
                      <a:pt x="801" y="234"/>
                      <a:pt x="868" y="34"/>
                    </a:cubicBezTo>
                    <a:lnTo>
                      <a:pt x="634"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3" name="Google Shape;5503;p44"/>
              <p:cNvSpPr/>
              <p:nvPr/>
            </p:nvSpPr>
            <p:spPr>
              <a:xfrm>
                <a:off x="-430056" y="4981970"/>
                <a:ext cx="76306" cy="115434"/>
              </a:xfrm>
              <a:custGeom>
                <a:avLst/>
                <a:gdLst/>
                <a:ahLst/>
                <a:cxnLst/>
                <a:rect l="l" t="t" r="r" b="b"/>
                <a:pathLst>
                  <a:path w="1135" h="1717" extrusionOk="0">
                    <a:moveTo>
                      <a:pt x="634" y="1"/>
                    </a:moveTo>
                    <a:cubicBezTo>
                      <a:pt x="634" y="67"/>
                      <a:pt x="601" y="134"/>
                      <a:pt x="601" y="201"/>
                    </a:cubicBezTo>
                    <a:lnTo>
                      <a:pt x="567" y="201"/>
                    </a:lnTo>
                    <a:lnTo>
                      <a:pt x="567" y="34"/>
                    </a:lnTo>
                    <a:cubicBezTo>
                      <a:pt x="567" y="67"/>
                      <a:pt x="334" y="67"/>
                      <a:pt x="334" y="134"/>
                    </a:cubicBezTo>
                    <a:lnTo>
                      <a:pt x="334" y="234"/>
                    </a:lnTo>
                    <a:cubicBezTo>
                      <a:pt x="300" y="301"/>
                      <a:pt x="267" y="301"/>
                      <a:pt x="267" y="334"/>
                    </a:cubicBezTo>
                    <a:cubicBezTo>
                      <a:pt x="267" y="368"/>
                      <a:pt x="267" y="368"/>
                      <a:pt x="234" y="401"/>
                    </a:cubicBezTo>
                    <a:lnTo>
                      <a:pt x="234" y="301"/>
                    </a:lnTo>
                    <a:cubicBezTo>
                      <a:pt x="67" y="534"/>
                      <a:pt x="0" y="768"/>
                      <a:pt x="100" y="1068"/>
                    </a:cubicBezTo>
                    <a:cubicBezTo>
                      <a:pt x="100" y="1201"/>
                      <a:pt x="134" y="1268"/>
                      <a:pt x="167" y="1402"/>
                    </a:cubicBezTo>
                    <a:cubicBezTo>
                      <a:pt x="167" y="1435"/>
                      <a:pt x="209" y="1452"/>
                      <a:pt x="259" y="1452"/>
                    </a:cubicBezTo>
                    <a:cubicBezTo>
                      <a:pt x="309" y="1452"/>
                      <a:pt x="367" y="1435"/>
                      <a:pt x="400" y="1402"/>
                    </a:cubicBezTo>
                    <a:cubicBezTo>
                      <a:pt x="400" y="1502"/>
                      <a:pt x="434" y="1568"/>
                      <a:pt x="434" y="1702"/>
                    </a:cubicBezTo>
                    <a:cubicBezTo>
                      <a:pt x="434" y="1713"/>
                      <a:pt x="460" y="1717"/>
                      <a:pt x="494" y="1717"/>
                    </a:cubicBezTo>
                    <a:cubicBezTo>
                      <a:pt x="564" y="1717"/>
                      <a:pt x="667" y="1702"/>
                      <a:pt x="667" y="1702"/>
                    </a:cubicBezTo>
                    <a:cubicBezTo>
                      <a:pt x="601" y="1503"/>
                      <a:pt x="601" y="1337"/>
                      <a:pt x="601" y="1138"/>
                    </a:cubicBezTo>
                    <a:lnTo>
                      <a:pt x="601" y="1138"/>
                    </a:lnTo>
                    <a:cubicBezTo>
                      <a:pt x="601" y="1272"/>
                      <a:pt x="601" y="1503"/>
                      <a:pt x="667" y="1668"/>
                    </a:cubicBezTo>
                    <a:cubicBezTo>
                      <a:pt x="667" y="1680"/>
                      <a:pt x="697" y="1683"/>
                      <a:pt x="736" y="1683"/>
                    </a:cubicBezTo>
                    <a:cubicBezTo>
                      <a:pt x="816" y="1683"/>
                      <a:pt x="934" y="1668"/>
                      <a:pt x="934" y="1668"/>
                    </a:cubicBezTo>
                    <a:cubicBezTo>
                      <a:pt x="934" y="1602"/>
                      <a:pt x="901" y="1535"/>
                      <a:pt x="901" y="1502"/>
                    </a:cubicBezTo>
                    <a:cubicBezTo>
                      <a:pt x="967" y="1502"/>
                      <a:pt x="1101" y="1502"/>
                      <a:pt x="1101" y="1468"/>
                    </a:cubicBezTo>
                    <a:cubicBezTo>
                      <a:pt x="1068" y="1368"/>
                      <a:pt x="1068" y="1302"/>
                      <a:pt x="1068" y="1235"/>
                    </a:cubicBezTo>
                    <a:cubicBezTo>
                      <a:pt x="1101" y="1235"/>
                      <a:pt x="1134" y="1235"/>
                      <a:pt x="1134" y="1201"/>
                    </a:cubicBezTo>
                    <a:cubicBezTo>
                      <a:pt x="1101" y="901"/>
                      <a:pt x="1001" y="634"/>
                      <a:pt x="934" y="301"/>
                    </a:cubicBezTo>
                    <a:cubicBezTo>
                      <a:pt x="901" y="368"/>
                      <a:pt x="901" y="401"/>
                      <a:pt x="867" y="501"/>
                    </a:cubicBezTo>
                    <a:lnTo>
                      <a:pt x="867" y="67"/>
                    </a:lnTo>
                    <a:cubicBezTo>
                      <a:pt x="867" y="67"/>
                      <a:pt x="634" y="34"/>
                      <a:pt x="6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4" name="Google Shape;5504;p44"/>
              <p:cNvSpPr/>
              <p:nvPr/>
            </p:nvSpPr>
            <p:spPr>
              <a:xfrm>
                <a:off x="-506362" y="4605214"/>
                <a:ext cx="67" cy="9009"/>
              </a:xfrm>
              <a:custGeom>
                <a:avLst/>
                <a:gdLst/>
                <a:ahLst/>
                <a:cxnLst/>
                <a:rect l="l" t="t" r="r" b="b"/>
                <a:pathLst>
                  <a:path w="1" h="134" extrusionOk="0">
                    <a:moveTo>
                      <a:pt x="1" y="134"/>
                    </a:moveTo>
                    <a:lnTo>
                      <a:pt x="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5" name="Google Shape;5505;p44"/>
              <p:cNvSpPr/>
              <p:nvPr/>
            </p:nvSpPr>
            <p:spPr>
              <a:xfrm>
                <a:off x="-524245" y="4589550"/>
                <a:ext cx="96475" cy="224884"/>
              </a:xfrm>
              <a:custGeom>
                <a:avLst/>
                <a:gdLst/>
                <a:ahLst/>
                <a:cxnLst/>
                <a:rect l="l" t="t" r="r" b="b"/>
                <a:pathLst>
                  <a:path w="1435" h="3345" extrusionOk="0">
                    <a:moveTo>
                      <a:pt x="634" y="0"/>
                    </a:moveTo>
                    <a:lnTo>
                      <a:pt x="634" y="200"/>
                    </a:lnTo>
                    <a:lnTo>
                      <a:pt x="534" y="200"/>
                    </a:lnTo>
                    <a:lnTo>
                      <a:pt x="534" y="33"/>
                    </a:lnTo>
                    <a:cubicBezTo>
                      <a:pt x="534" y="67"/>
                      <a:pt x="334" y="134"/>
                      <a:pt x="334" y="134"/>
                    </a:cubicBezTo>
                    <a:lnTo>
                      <a:pt x="334" y="200"/>
                    </a:lnTo>
                    <a:cubicBezTo>
                      <a:pt x="300" y="234"/>
                      <a:pt x="267" y="300"/>
                      <a:pt x="267" y="334"/>
                    </a:cubicBezTo>
                    <a:lnTo>
                      <a:pt x="267" y="634"/>
                    </a:lnTo>
                    <a:cubicBezTo>
                      <a:pt x="267" y="567"/>
                      <a:pt x="200" y="567"/>
                      <a:pt x="200" y="534"/>
                    </a:cubicBezTo>
                    <a:cubicBezTo>
                      <a:pt x="200" y="1068"/>
                      <a:pt x="0" y="1968"/>
                      <a:pt x="200" y="2535"/>
                    </a:cubicBezTo>
                    <a:cubicBezTo>
                      <a:pt x="200" y="2635"/>
                      <a:pt x="200" y="2702"/>
                      <a:pt x="267" y="2802"/>
                    </a:cubicBezTo>
                    <a:cubicBezTo>
                      <a:pt x="334" y="3002"/>
                      <a:pt x="200" y="2835"/>
                      <a:pt x="467" y="3036"/>
                    </a:cubicBezTo>
                    <a:lnTo>
                      <a:pt x="534" y="3036"/>
                    </a:lnTo>
                    <a:lnTo>
                      <a:pt x="534" y="3069"/>
                    </a:lnTo>
                    <a:cubicBezTo>
                      <a:pt x="634" y="3302"/>
                      <a:pt x="500" y="3136"/>
                      <a:pt x="767" y="3336"/>
                    </a:cubicBezTo>
                    <a:cubicBezTo>
                      <a:pt x="773" y="3342"/>
                      <a:pt x="784" y="3345"/>
                      <a:pt x="797" y="3345"/>
                    </a:cubicBezTo>
                    <a:cubicBezTo>
                      <a:pt x="856" y="3345"/>
                      <a:pt x="967" y="3290"/>
                      <a:pt x="967" y="3236"/>
                    </a:cubicBezTo>
                    <a:lnTo>
                      <a:pt x="1001" y="3236"/>
                    </a:lnTo>
                    <a:cubicBezTo>
                      <a:pt x="1009" y="3252"/>
                      <a:pt x="1028" y="3258"/>
                      <a:pt x="1053" y="3258"/>
                    </a:cubicBezTo>
                    <a:cubicBezTo>
                      <a:pt x="1129" y="3258"/>
                      <a:pt x="1252" y="3194"/>
                      <a:pt x="1201" y="3169"/>
                    </a:cubicBezTo>
                    <a:cubicBezTo>
                      <a:pt x="1168" y="3136"/>
                      <a:pt x="1134" y="3069"/>
                      <a:pt x="1101" y="3002"/>
                    </a:cubicBezTo>
                    <a:lnTo>
                      <a:pt x="1101" y="3002"/>
                    </a:lnTo>
                    <a:cubicBezTo>
                      <a:pt x="1101" y="3002"/>
                      <a:pt x="1134" y="3036"/>
                      <a:pt x="1168" y="3036"/>
                    </a:cubicBezTo>
                    <a:cubicBezTo>
                      <a:pt x="1174" y="3042"/>
                      <a:pt x="1188" y="3045"/>
                      <a:pt x="1205" y="3045"/>
                    </a:cubicBezTo>
                    <a:cubicBezTo>
                      <a:pt x="1279" y="3045"/>
                      <a:pt x="1422" y="2996"/>
                      <a:pt x="1368" y="2969"/>
                    </a:cubicBezTo>
                    <a:lnTo>
                      <a:pt x="1268" y="2835"/>
                    </a:lnTo>
                    <a:cubicBezTo>
                      <a:pt x="1301" y="2802"/>
                      <a:pt x="1434" y="2735"/>
                      <a:pt x="1368" y="2702"/>
                    </a:cubicBezTo>
                    <a:cubicBezTo>
                      <a:pt x="1301" y="2635"/>
                      <a:pt x="1201" y="2535"/>
                      <a:pt x="1168" y="2368"/>
                    </a:cubicBezTo>
                    <a:lnTo>
                      <a:pt x="1168" y="2335"/>
                    </a:lnTo>
                    <a:lnTo>
                      <a:pt x="1134" y="2268"/>
                    </a:lnTo>
                    <a:cubicBezTo>
                      <a:pt x="967" y="1768"/>
                      <a:pt x="967" y="1034"/>
                      <a:pt x="967" y="667"/>
                    </a:cubicBezTo>
                    <a:lnTo>
                      <a:pt x="967" y="500"/>
                    </a:lnTo>
                    <a:cubicBezTo>
                      <a:pt x="967" y="400"/>
                      <a:pt x="934" y="334"/>
                      <a:pt x="934" y="300"/>
                    </a:cubicBezTo>
                    <a:lnTo>
                      <a:pt x="934" y="634"/>
                    </a:lnTo>
                    <a:cubicBezTo>
                      <a:pt x="867" y="667"/>
                      <a:pt x="834" y="701"/>
                      <a:pt x="834" y="734"/>
                    </a:cubicBezTo>
                    <a:lnTo>
                      <a:pt x="834" y="834"/>
                    </a:lnTo>
                    <a:lnTo>
                      <a:pt x="801" y="834"/>
                    </a:lnTo>
                    <a:cubicBezTo>
                      <a:pt x="801" y="400"/>
                      <a:pt x="834" y="67"/>
                      <a:pt x="834" y="67"/>
                    </a:cubicBezTo>
                    <a:cubicBezTo>
                      <a:pt x="834" y="33"/>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6" name="Google Shape;5506;p44"/>
              <p:cNvSpPr/>
              <p:nvPr/>
            </p:nvSpPr>
            <p:spPr>
              <a:xfrm>
                <a:off x="-457016" y="4620946"/>
                <a:ext cx="67" cy="2286"/>
              </a:xfrm>
              <a:custGeom>
                <a:avLst/>
                <a:gdLst/>
                <a:ahLst/>
                <a:cxnLst/>
                <a:rect l="l" t="t" r="r" b="b"/>
                <a:pathLst>
                  <a:path w="1" h="34" extrusionOk="0">
                    <a:moveTo>
                      <a:pt x="1" y="33"/>
                    </a:moveTo>
                    <a:lnTo>
                      <a:pt x="1" y="33"/>
                    </a:lnTo>
                    <a:cubicBezTo>
                      <a:pt x="1" y="0"/>
                      <a:pt x="1" y="33"/>
                      <a:pt x="1" y="3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7" name="Google Shape;5507;p44"/>
              <p:cNvSpPr/>
              <p:nvPr/>
            </p:nvSpPr>
            <p:spPr>
              <a:xfrm>
                <a:off x="-645394" y="4374213"/>
                <a:ext cx="67364" cy="159335"/>
              </a:xfrm>
              <a:custGeom>
                <a:avLst/>
                <a:gdLst/>
                <a:ahLst/>
                <a:cxnLst/>
                <a:rect l="l" t="t" r="r" b="b"/>
                <a:pathLst>
                  <a:path w="1002" h="2370" extrusionOk="0">
                    <a:moveTo>
                      <a:pt x="501" y="1"/>
                    </a:moveTo>
                    <a:lnTo>
                      <a:pt x="501" y="201"/>
                    </a:lnTo>
                    <a:lnTo>
                      <a:pt x="468" y="201"/>
                    </a:lnTo>
                    <a:lnTo>
                      <a:pt x="468" y="34"/>
                    </a:lnTo>
                    <a:cubicBezTo>
                      <a:pt x="468" y="68"/>
                      <a:pt x="268" y="68"/>
                      <a:pt x="268" y="101"/>
                    </a:cubicBezTo>
                    <a:lnTo>
                      <a:pt x="268" y="201"/>
                    </a:lnTo>
                    <a:cubicBezTo>
                      <a:pt x="201" y="234"/>
                      <a:pt x="168" y="268"/>
                      <a:pt x="168" y="334"/>
                    </a:cubicBezTo>
                    <a:lnTo>
                      <a:pt x="168" y="601"/>
                    </a:lnTo>
                    <a:cubicBezTo>
                      <a:pt x="168" y="501"/>
                      <a:pt x="168" y="401"/>
                      <a:pt x="134" y="268"/>
                    </a:cubicBezTo>
                    <a:cubicBezTo>
                      <a:pt x="134" y="368"/>
                      <a:pt x="134" y="401"/>
                      <a:pt x="101" y="501"/>
                    </a:cubicBezTo>
                    <a:lnTo>
                      <a:pt x="101" y="535"/>
                    </a:lnTo>
                    <a:lnTo>
                      <a:pt x="1" y="1902"/>
                    </a:lnTo>
                    <a:lnTo>
                      <a:pt x="34" y="1902"/>
                    </a:lnTo>
                    <a:lnTo>
                      <a:pt x="34" y="2069"/>
                    </a:lnTo>
                    <a:cubicBezTo>
                      <a:pt x="34" y="2069"/>
                      <a:pt x="153" y="2084"/>
                      <a:pt x="232" y="2084"/>
                    </a:cubicBezTo>
                    <a:cubicBezTo>
                      <a:pt x="271" y="2084"/>
                      <a:pt x="301" y="2080"/>
                      <a:pt x="301" y="2069"/>
                    </a:cubicBezTo>
                    <a:lnTo>
                      <a:pt x="334" y="2069"/>
                    </a:lnTo>
                    <a:lnTo>
                      <a:pt x="334" y="2369"/>
                    </a:lnTo>
                    <a:lnTo>
                      <a:pt x="601" y="2369"/>
                    </a:lnTo>
                    <a:lnTo>
                      <a:pt x="601" y="2336"/>
                    </a:lnTo>
                    <a:lnTo>
                      <a:pt x="835" y="2336"/>
                    </a:lnTo>
                    <a:lnTo>
                      <a:pt x="835" y="2169"/>
                    </a:lnTo>
                    <a:lnTo>
                      <a:pt x="1002" y="2169"/>
                    </a:lnTo>
                    <a:lnTo>
                      <a:pt x="1002" y="1936"/>
                    </a:lnTo>
                    <a:lnTo>
                      <a:pt x="935" y="1902"/>
                    </a:lnTo>
                    <a:cubicBezTo>
                      <a:pt x="868" y="1569"/>
                      <a:pt x="868" y="1202"/>
                      <a:pt x="835" y="868"/>
                    </a:cubicBezTo>
                    <a:lnTo>
                      <a:pt x="835" y="568"/>
                    </a:lnTo>
                    <a:cubicBezTo>
                      <a:pt x="835" y="501"/>
                      <a:pt x="801" y="401"/>
                      <a:pt x="801" y="334"/>
                    </a:cubicBezTo>
                    <a:cubicBezTo>
                      <a:pt x="801" y="434"/>
                      <a:pt x="801" y="535"/>
                      <a:pt x="768"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8" name="Google Shape;5508;p44"/>
              <p:cNvSpPr/>
              <p:nvPr/>
            </p:nvSpPr>
            <p:spPr>
              <a:xfrm>
                <a:off x="-459234" y="4277806"/>
                <a:ext cx="67364" cy="192950"/>
              </a:xfrm>
              <a:custGeom>
                <a:avLst/>
                <a:gdLst/>
                <a:ahLst/>
                <a:cxnLst/>
                <a:rect l="l" t="t" r="r" b="b"/>
                <a:pathLst>
                  <a:path w="1002" h="2870" extrusionOk="0">
                    <a:moveTo>
                      <a:pt x="467" y="0"/>
                    </a:moveTo>
                    <a:lnTo>
                      <a:pt x="467" y="201"/>
                    </a:lnTo>
                    <a:lnTo>
                      <a:pt x="401" y="201"/>
                    </a:lnTo>
                    <a:lnTo>
                      <a:pt x="401" y="34"/>
                    </a:lnTo>
                    <a:cubicBezTo>
                      <a:pt x="401" y="100"/>
                      <a:pt x="201" y="100"/>
                      <a:pt x="201" y="134"/>
                    </a:cubicBezTo>
                    <a:lnTo>
                      <a:pt x="201" y="201"/>
                    </a:lnTo>
                    <a:cubicBezTo>
                      <a:pt x="167" y="267"/>
                      <a:pt x="134" y="301"/>
                      <a:pt x="134" y="334"/>
                    </a:cubicBezTo>
                    <a:lnTo>
                      <a:pt x="134" y="267"/>
                    </a:lnTo>
                    <a:cubicBezTo>
                      <a:pt x="134" y="334"/>
                      <a:pt x="67" y="401"/>
                      <a:pt x="67" y="501"/>
                    </a:cubicBezTo>
                    <a:cubicBezTo>
                      <a:pt x="34" y="1135"/>
                      <a:pt x="0" y="1802"/>
                      <a:pt x="0" y="2436"/>
                    </a:cubicBezTo>
                    <a:lnTo>
                      <a:pt x="34" y="2436"/>
                    </a:lnTo>
                    <a:lnTo>
                      <a:pt x="34" y="2602"/>
                    </a:lnTo>
                    <a:cubicBezTo>
                      <a:pt x="34" y="2602"/>
                      <a:pt x="152" y="2617"/>
                      <a:pt x="232" y="2617"/>
                    </a:cubicBezTo>
                    <a:cubicBezTo>
                      <a:pt x="271" y="2617"/>
                      <a:pt x="301" y="2613"/>
                      <a:pt x="301" y="2602"/>
                    </a:cubicBezTo>
                    <a:lnTo>
                      <a:pt x="334" y="2602"/>
                    </a:lnTo>
                    <a:lnTo>
                      <a:pt x="334" y="2869"/>
                    </a:lnTo>
                    <a:lnTo>
                      <a:pt x="568" y="2869"/>
                    </a:lnTo>
                    <a:lnTo>
                      <a:pt x="568" y="2836"/>
                    </a:lnTo>
                    <a:lnTo>
                      <a:pt x="834" y="2836"/>
                    </a:lnTo>
                    <a:lnTo>
                      <a:pt x="834" y="2669"/>
                    </a:lnTo>
                    <a:lnTo>
                      <a:pt x="1001" y="2669"/>
                    </a:lnTo>
                    <a:lnTo>
                      <a:pt x="1001" y="2469"/>
                    </a:lnTo>
                    <a:lnTo>
                      <a:pt x="834" y="2502"/>
                    </a:lnTo>
                    <a:cubicBezTo>
                      <a:pt x="801" y="1969"/>
                      <a:pt x="801" y="1435"/>
                      <a:pt x="734" y="868"/>
                    </a:cubicBezTo>
                    <a:lnTo>
                      <a:pt x="734" y="601"/>
                    </a:lnTo>
                    <a:lnTo>
                      <a:pt x="734" y="534"/>
                    </a:lnTo>
                    <a:cubicBezTo>
                      <a:pt x="734" y="467"/>
                      <a:pt x="701" y="367"/>
                      <a:pt x="701" y="301"/>
                    </a:cubicBezTo>
                    <a:lnTo>
                      <a:pt x="701" y="634"/>
                    </a:lnTo>
                    <a:cubicBezTo>
                      <a:pt x="701" y="668"/>
                      <a:pt x="668" y="668"/>
                      <a:pt x="668" y="701"/>
                    </a:cubicBezTo>
                    <a:lnTo>
                      <a:pt x="668" y="100"/>
                    </a:lnTo>
                    <a:cubicBezTo>
                      <a:pt x="668"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9" name="Google Shape;5509;p44"/>
              <p:cNvSpPr/>
              <p:nvPr/>
            </p:nvSpPr>
            <p:spPr>
              <a:xfrm>
                <a:off x="-560146" y="4053527"/>
                <a:ext cx="67364" cy="154226"/>
              </a:xfrm>
              <a:custGeom>
                <a:avLst/>
                <a:gdLst/>
                <a:ahLst/>
                <a:cxnLst/>
                <a:rect l="l" t="t" r="r" b="b"/>
                <a:pathLst>
                  <a:path w="1002" h="2294" extrusionOk="0">
                    <a:moveTo>
                      <a:pt x="501" y="1"/>
                    </a:moveTo>
                    <a:lnTo>
                      <a:pt x="501" y="201"/>
                    </a:lnTo>
                    <a:lnTo>
                      <a:pt x="434" y="201"/>
                    </a:lnTo>
                    <a:lnTo>
                      <a:pt x="434" y="34"/>
                    </a:lnTo>
                    <a:cubicBezTo>
                      <a:pt x="434" y="101"/>
                      <a:pt x="234" y="101"/>
                      <a:pt x="234" y="134"/>
                    </a:cubicBezTo>
                    <a:lnTo>
                      <a:pt x="234" y="201"/>
                    </a:lnTo>
                    <a:cubicBezTo>
                      <a:pt x="201" y="268"/>
                      <a:pt x="167" y="301"/>
                      <a:pt x="167" y="334"/>
                    </a:cubicBezTo>
                    <a:lnTo>
                      <a:pt x="167" y="634"/>
                    </a:lnTo>
                    <a:cubicBezTo>
                      <a:pt x="167" y="501"/>
                      <a:pt x="167" y="434"/>
                      <a:pt x="100" y="301"/>
                    </a:cubicBezTo>
                    <a:cubicBezTo>
                      <a:pt x="100" y="368"/>
                      <a:pt x="67" y="468"/>
                      <a:pt x="67" y="534"/>
                    </a:cubicBezTo>
                    <a:cubicBezTo>
                      <a:pt x="34" y="968"/>
                      <a:pt x="0" y="1368"/>
                      <a:pt x="0" y="1802"/>
                    </a:cubicBezTo>
                    <a:lnTo>
                      <a:pt x="34" y="1802"/>
                    </a:lnTo>
                    <a:lnTo>
                      <a:pt x="34" y="1969"/>
                    </a:lnTo>
                    <a:cubicBezTo>
                      <a:pt x="34" y="1985"/>
                      <a:pt x="92" y="1994"/>
                      <a:pt x="151" y="1994"/>
                    </a:cubicBezTo>
                    <a:cubicBezTo>
                      <a:pt x="209" y="1994"/>
                      <a:pt x="267" y="1985"/>
                      <a:pt x="267" y="1969"/>
                    </a:cubicBezTo>
                    <a:lnTo>
                      <a:pt x="334" y="1969"/>
                    </a:lnTo>
                    <a:lnTo>
                      <a:pt x="334" y="2269"/>
                    </a:lnTo>
                    <a:cubicBezTo>
                      <a:pt x="334" y="2286"/>
                      <a:pt x="392" y="2294"/>
                      <a:pt x="451" y="2294"/>
                    </a:cubicBezTo>
                    <a:cubicBezTo>
                      <a:pt x="509" y="2294"/>
                      <a:pt x="567" y="2286"/>
                      <a:pt x="567" y="2269"/>
                    </a:cubicBezTo>
                    <a:lnTo>
                      <a:pt x="567" y="2202"/>
                    </a:lnTo>
                    <a:cubicBezTo>
                      <a:pt x="567" y="2236"/>
                      <a:pt x="634" y="2252"/>
                      <a:pt x="701" y="2252"/>
                    </a:cubicBezTo>
                    <a:cubicBezTo>
                      <a:pt x="768" y="2252"/>
                      <a:pt x="834" y="2236"/>
                      <a:pt x="834" y="2202"/>
                    </a:cubicBezTo>
                    <a:lnTo>
                      <a:pt x="834" y="2035"/>
                    </a:lnTo>
                    <a:lnTo>
                      <a:pt x="1001" y="2035"/>
                    </a:lnTo>
                    <a:lnTo>
                      <a:pt x="1001" y="1835"/>
                    </a:lnTo>
                    <a:lnTo>
                      <a:pt x="901" y="1835"/>
                    </a:lnTo>
                    <a:cubicBezTo>
                      <a:pt x="868" y="1468"/>
                      <a:pt x="868" y="1101"/>
                      <a:pt x="834" y="701"/>
                    </a:cubicBezTo>
                    <a:lnTo>
                      <a:pt x="834" y="601"/>
                    </a:lnTo>
                    <a:cubicBezTo>
                      <a:pt x="834" y="501"/>
                      <a:pt x="801" y="434"/>
                      <a:pt x="801" y="334"/>
                    </a:cubicBezTo>
                    <a:cubicBezTo>
                      <a:pt x="801" y="468"/>
                      <a:pt x="801" y="601"/>
                      <a:pt x="734" y="668"/>
                    </a:cubicBezTo>
                    <a:lnTo>
                      <a:pt x="701" y="701"/>
                    </a:lnTo>
                    <a:lnTo>
                      <a:pt x="701" y="101"/>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0" name="Google Shape;5510;p44"/>
              <p:cNvSpPr/>
              <p:nvPr/>
            </p:nvSpPr>
            <p:spPr>
              <a:xfrm>
                <a:off x="-436779" y="3925724"/>
                <a:ext cx="71802" cy="154091"/>
              </a:xfrm>
              <a:custGeom>
                <a:avLst/>
                <a:gdLst/>
                <a:ahLst/>
                <a:cxnLst/>
                <a:rect l="l" t="t" r="r" b="b"/>
                <a:pathLst>
                  <a:path w="1068" h="2292" extrusionOk="0">
                    <a:moveTo>
                      <a:pt x="400" y="267"/>
                    </a:moveTo>
                    <a:cubicBezTo>
                      <a:pt x="387" y="307"/>
                      <a:pt x="379" y="336"/>
                      <a:pt x="374" y="363"/>
                    </a:cubicBezTo>
                    <a:lnTo>
                      <a:pt x="374" y="363"/>
                    </a:lnTo>
                    <a:cubicBezTo>
                      <a:pt x="383" y="331"/>
                      <a:pt x="392" y="299"/>
                      <a:pt x="400" y="267"/>
                    </a:cubicBezTo>
                    <a:close/>
                    <a:moveTo>
                      <a:pt x="1067" y="534"/>
                    </a:moveTo>
                    <a:cubicBezTo>
                      <a:pt x="1067" y="536"/>
                      <a:pt x="1067" y="537"/>
                      <a:pt x="1067" y="539"/>
                    </a:cubicBezTo>
                    <a:lnTo>
                      <a:pt x="1067" y="539"/>
                    </a:lnTo>
                    <a:cubicBezTo>
                      <a:pt x="1067" y="536"/>
                      <a:pt x="1067" y="534"/>
                      <a:pt x="1067" y="534"/>
                    </a:cubicBezTo>
                    <a:close/>
                    <a:moveTo>
                      <a:pt x="734" y="0"/>
                    </a:moveTo>
                    <a:cubicBezTo>
                      <a:pt x="734" y="67"/>
                      <a:pt x="701" y="100"/>
                      <a:pt x="701" y="200"/>
                    </a:cubicBezTo>
                    <a:lnTo>
                      <a:pt x="667" y="200"/>
                    </a:lnTo>
                    <a:cubicBezTo>
                      <a:pt x="667" y="167"/>
                      <a:pt x="701" y="67"/>
                      <a:pt x="701" y="34"/>
                    </a:cubicBezTo>
                    <a:lnTo>
                      <a:pt x="701" y="34"/>
                    </a:lnTo>
                    <a:cubicBezTo>
                      <a:pt x="700" y="67"/>
                      <a:pt x="500" y="67"/>
                      <a:pt x="500" y="100"/>
                    </a:cubicBezTo>
                    <a:cubicBezTo>
                      <a:pt x="500" y="167"/>
                      <a:pt x="500" y="200"/>
                      <a:pt x="434" y="234"/>
                    </a:cubicBezTo>
                    <a:cubicBezTo>
                      <a:pt x="400" y="267"/>
                      <a:pt x="400" y="267"/>
                      <a:pt x="400" y="334"/>
                    </a:cubicBezTo>
                    <a:cubicBezTo>
                      <a:pt x="400" y="401"/>
                      <a:pt x="367" y="434"/>
                      <a:pt x="367" y="534"/>
                    </a:cubicBezTo>
                    <a:lnTo>
                      <a:pt x="367" y="501"/>
                    </a:lnTo>
                    <a:cubicBezTo>
                      <a:pt x="367" y="440"/>
                      <a:pt x="367" y="404"/>
                      <a:pt x="374" y="363"/>
                    </a:cubicBezTo>
                    <a:lnTo>
                      <a:pt x="374" y="363"/>
                    </a:lnTo>
                    <a:cubicBezTo>
                      <a:pt x="246" y="827"/>
                      <a:pt x="94" y="1267"/>
                      <a:pt x="0" y="1735"/>
                    </a:cubicBezTo>
                    <a:cubicBezTo>
                      <a:pt x="0" y="1735"/>
                      <a:pt x="33" y="1735"/>
                      <a:pt x="67" y="1768"/>
                    </a:cubicBezTo>
                    <a:cubicBezTo>
                      <a:pt x="67" y="1835"/>
                      <a:pt x="33" y="1902"/>
                      <a:pt x="33" y="1935"/>
                    </a:cubicBezTo>
                    <a:cubicBezTo>
                      <a:pt x="33" y="1935"/>
                      <a:pt x="180" y="2009"/>
                      <a:pt x="243" y="2009"/>
                    </a:cubicBezTo>
                    <a:cubicBezTo>
                      <a:pt x="254" y="2009"/>
                      <a:pt x="262" y="2007"/>
                      <a:pt x="267" y="2002"/>
                    </a:cubicBezTo>
                    <a:lnTo>
                      <a:pt x="267" y="1935"/>
                    </a:lnTo>
                    <a:cubicBezTo>
                      <a:pt x="334" y="1935"/>
                      <a:pt x="367" y="1935"/>
                      <a:pt x="367" y="2002"/>
                    </a:cubicBezTo>
                    <a:cubicBezTo>
                      <a:pt x="367" y="2068"/>
                      <a:pt x="334" y="2169"/>
                      <a:pt x="334" y="2235"/>
                    </a:cubicBezTo>
                    <a:cubicBezTo>
                      <a:pt x="334" y="2235"/>
                      <a:pt x="446" y="2292"/>
                      <a:pt x="517" y="2292"/>
                    </a:cubicBezTo>
                    <a:cubicBezTo>
                      <a:pt x="540" y="2292"/>
                      <a:pt x="559" y="2285"/>
                      <a:pt x="567" y="2269"/>
                    </a:cubicBezTo>
                    <a:lnTo>
                      <a:pt x="567" y="2202"/>
                    </a:lnTo>
                    <a:cubicBezTo>
                      <a:pt x="600" y="2235"/>
                      <a:pt x="767" y="2235"/>
                      <a:pt x="767" y="2235"/>
                    </a:cubicBezTo>
                    <a:cubicBezTo>
                      <a:pt x="767" y="2169"/>
                      <a:pt x="834" y="2102"/>
                      <a:pt x="834" y="2035"/>
                    </a:cubicBezTo>
                    <a:lnTo>
                      <a:pt x="934" y="2035"/>
                    </a:lnTo>
                    <a:cubicBezTo>
                      <a:pt x="934" y="1935"/>
                      <a:pt x="1001" y="1868"/>
                      <a:pt x="1001" y="1835"/>
                    </a:cubicBezTo>
                    <a:lnTo>
                      <a:pt x="901" y="1702"/>
                    </a:lnTo>
                    <a:cubicBezTo>
                      <a:pt x="967" y="1336"/>
                      <a:pt x="1034" y="905"/>
                      <a:pt x="1067" y="539"/>
                    </a:cubicBezTo>
                    <a:lnTo>
                      <a:pt x="1067" y="539"/>
                    </a:lnTo>
                    <a:cubicBezTo>
                      <a:pt x="1066" y="548"/>
                      <a:pt x="1060" y="567"/>
                      <a:pt x="1034" y="567"/>
                    </a:cubicBezTo>
                    <a:lnTo>
                      <a:pt x="1034" y="534"/>
                    </a:lnTo>
                    <a:cubicBezTo>
                      <a:pt x="1034" y="434"/>
                      <a:pt x="1001" y="367"/>
                      <a:pt x="1001" y="267"/>
                    </a:cubicBezTo>
                    <a:cubicBezTo>
                      <a:pt x="934" y="434"/>
                      <a:pt x="901" y="601"/>
                      <a:pt x="867" y="834"/>
                    </a:cubicBezTo>
                    <a:lnTo>
                      <a:pt x="767" y="834"/>
                    </a:lnTo>
                    <a:lnTo>
                      <a:pt x="767" y="768"/>
                    </a:lnTo>
                    <a:cubicBezTo>
                      <a:pt x="834" y="534"/>
                      <a:pt x="867" y="267"/>
                      <a:pt x="934" y="67"/>
                    </a:cubicBezTo>
                    <a:cubicBezTo>
                      <a:pt x="934" y="67"/>
                      <a:pt x="734" y="34"/>
                      <a:pt x="7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1" name="Google Shape;5511;p44"/>
              <p:cNvSpPr/>
              <p:nvPr/>
            </p:nvSpPr>
            <p:spPr>
              <a:xfrm>
                <a:off x="-620720" y="3670049"/>
                <a:ext cx="74087" cy="178227"/>
              </a:xfrm>
              <a:custGeom>
                <a:avLst/>
                <a:gdLst/>
                <a:ahLst/>
                <a:cxnLst/>
                <a:rect l="l" t="t" r="r" b="b"/>
                <a:pathLst>
                  <a:path w="1102" h="2651" extrusionOk="0">
                    <a:moveTo>
                      <a:pt x="635" y="1"/>
                    </a:moveTo>
                    <a:lnTo>
                      <a:pt x="635" y="201"/>
                    </a:lnTo>
                    <a:lnTo>
                      <a:pt x="601" y="201"/>
                    </a:lnTo>
                    <a:lnTo>
                      <a:pt x="601" y="34"/>
                    </a:lnTo>
                    <a:cubicBezTo>
                      <a:pt x="601" y="67"/>
                      <a:pt x="401" y="67"/>
                      <a:pt x="401" y="134"/>
                    </a:cubicBezTo>
                    <a:lnTo>
                      <a:pt x="401" y="201"/>
                    </a:lnTo>
                    <a:cubicBezTo>
                      <a:pt x="334" y="234"/>
                      <a:pt x="301" y="301"/>
                      <a:pt x="301" y="334"/>
                    </a:cubicBezTo>
                    <a:lnTo>
                      <a:pt x="301" y="501"/>
                    </a:lnTo>
                    <a:cubicBezTo>
                      <a:pt x="301" y="401"/>
                      <a:pt x="301" y="368"/>
                      <a:pt x="268" y="301"/>
                    </a:cubicBezTo>
                    <a:cubicBezTo>
                      <a:pt x="268" y="368"/>
                      <a:pt x="268" y="468"/>
                      <a:pt x="234" y="501"/>
                    </a:cubicBezTo>
                    <a:cubicBezTo>
                      <a:pt x="134" y="1035"/>
                      <a:pt x="101" y="1635"/>
                      <a:pt x="1" y="2169"/>
                    </a:cubicBezTo>
                    <a:lnTo>
                      <a:pt x="67" y="2169"/>
                    </a:lnTo>
                    <a:lnTo>
                      <a:pt x="67" y="2336"/>
                    </a:lnTo>
                    <a:lnTo>
                      <a:pt x="301" y="2369"/>
                    </a:lnTo>
                    <a:lnTo>
                      <a:pt x="301" y="2336"/>
                    </a:lnTo>
                    <a:lnTo>
                      <a:pt x="401" y="2336"/>
                    </a:lnTo>
                    <a:cubicBezTo>
                      <a:pt x="401" y="2402"/>
                      <a:pt x="334" y="2536"/>
                      <a:pt x="334" y="2636"/>
                    </a:cubicBezTo>
                    <a:cubicBezTo>
                      <a:pt x="334" y="2636"/>
                      <a:pt x="453" y="2651"/>
                      <a:pt x="532" y="2651"/>
                    </a:cubicBezTo>
                    <a:cubicBezTo>
                      <a:pt x="572" y="2651"/>
                      <a:pt x="601" y="2647"/>
                      <a:pt x="601" y="2636"/>
                    </a:cubicBezTo>
                    <a:lnTo>
                      <a:pt x="601" y="2536"/>
                    </a:lnTo>
                    <a:cubicBezTo>
                      <a:pt x="623" y="2536"/>
                      <a:pt x="705" y="2551"/>
                      <a:pt x="757" y="2551"/>
                    </a:cubicBezTo>
                    <a:cubicBezTo>
                      <a:pt x="783" y="2551"/>
                      <a:pt x="801" y="2547"/>
                      <a:pt x="801" y="2536"/>
                    </a:cubicBezTo>
                    <a:cubicBezTo>
                      <a:pt x="801" y="2502"/>
                      <a:pt x="801" y="2402"/>
                      <a:pt x="868" y="2369"/>
                    </a:cubicBezTo>
                    <a:lnTo>
                      <a:pt x="968" y="2369"/>
                    </a:lnTo>
                    <a:cubicBezTo>
                      <a:pt x="968" y="2302"/>
                      <a:pt x="1035" y="2202"/>
                      <a:pt x="1035" y="2169"/>
                    </a:cubicBezTo>
                    <a:cubicBezTo>
                      <a:pt x="1102" y="1535"/>
                      <a:pt x="1102" y="901"/>
                      <a:pt x="901" y="301"/>
                    </a:cubicBezTo>
                    <a:cubicBezTo>
                      <a:pt x="901" y="401"/>
                      <a:pt x="868" y="534"/>
                      <a:pt x="868" y="634"/>
                    </a:cubicBezTo>
                    <a:lnTo>
                      <a:pt x="868" y="34"/>
                    </a:lnTo>
                    <a:cubicBezTo>
                      <a:pt x="868" y="1"/>
                      <a:pt x="635" y="1"/>
                      <a:pt x="63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2" name="Google Shape;5512;p44"/>
              <p:cNvSpPr/>
              <p:nvPr/>
            </p:nvSpPr>
            <p:spPr>
              <a:xfrm>
                <a:off x="-470462" y="3515286"/>
                <a:ext cx="69583" cy="217355"/>
              </a:xfrm>
              <a:custGeom>
                <a:avLst/>
                <a:gdLst/>
                <a:ahLst/>
                <a:cxnLst/>
                <a:rect l="l" t="t" r="r" b="b"/>
                <a:pathLst>
                  <a:path w="1035" h="3233" extrusionOk="0">
                    <a:moveTo>
                      <a:pt x="568" y="1"/>
                    </a:moveTo>
                    <a:lnTo>
                      <a:pt x="568" y="201"/>
                    </a:lnTo>
                    <a:lnTo>
                      <a:pt x="534" y="201"/>
                    </a:lnTo>
                    <a:lnTo>
                      <a:pt x="534" y="34"/>
                    </a:lnTo>
                    <a:cubicBezTo>
                      <a:pt x="534" y="101"/>
                      <a:pt x="334" y="134"/>
                      <a:pt x="334" y="134"/>
                    </a:cubicBezTo>
                    <a:lnTo>
                      <a:pt x="334" y="201"/>
                    </a:lnTo>
                    <a:cubicBezTo>
                      <a:pt x="268" y="268"/>
                      <a:pt x="234" y="301"/>
                      <a:pt x="234" y="335"/>
                    </a:cubicBezTo>
                    <a:lnTo>
                      <a:pt x="234" y="535"/>
                    </a:lnTo>
                    <a:cubicBezTo>
                      <a:pt x="234" y="468"/>
                      <a:pt x="234" y="368"/>
                      <a:pt x="201" y="301"/>
                    </a:cubicBezTo>
                    <a:cubicBezTo>
                      <a:pt x="201" y="368"/>
                      <a:pt x="167" y="468"/>
                      <a:pt x="167" y="535"/>
                    </a:cubicBezTo>
                    <a:cubicBezTo>
                      <a:pt x="101" y="1302"/>
                      <a:pt x="34" y="2002"/>
                      <a:pt x="1" y="2770"/>
                    </a:cubicBezTo>
                    <a:lnTo>
                      <a:pt x="34" y="2770"/>
                    </a:lnTo>
                    <a:lnTo>
                      <a:pt x="34" y="2936"/>
                    </a:lnTo>
                    <a:cubicBezTo>
                      <a:pt x="34" y="2936"/>
                      <a:pt x="153" y="2951"/>
                      <a:pt x="232" y="2951"/>
                    </a:cubicBezTo>
                    <a:cubicBezTo>
                      <a:pt x="271" y="2951"/>
                      <a:pt x="301" y="2948"/>
                      <a:pt x="301" y="2936"/>
                    </a:cubicBezTo>
                    <a:lnTo>
                      <a:pt x="368" y="2936"/>
                    </a:lnTo>
                    <a:cubicBezTo>
                      <a:pt x="368" y="3003"/>
                      <a:pt x="368" y="3103"/>
                      <a:pt x="334" y="3203"/>
                    </a:cubicBezTo>
                    <a:cubicBezTo>
                      <a:pt x="334" y="3203"/>
                      <a:pt x="438" y="3233"/>
                      <a:pt x="507" y="3233"/>
                    </a:cubicBezTo>
                    <a:cubicBezTo>
                      <a:pt x="542" y="3233"/>
                      <a:pt x="568" y="3226"/>
                      <a:pt x="568" y="3203"/>
                    </a:cubicBezTo>
                    <a:lnTo>
                      <a:pt x="568" y="3170"/>
                    </a:lnTo>
                    <a:cubicBezTo>
                      <a:pt x="568" y="3170"/>
                      <a:pt x="657" y="3185"/>
                      <a:pt x="736" y="3185"/>
                    </a:cubicBezTo>
                    <a:cubicBezTo>
                      <a:pt x="775" y="3185"/>
                      <a:pt x="812" y="3181"/>
                      <a:pt x="835" y="3170"/>
                    </a:cubicBezTo>
                    <a:cubicBezTo>
                      <a:pt x="835" y="3137"/>
                      <a:pt x="835" y="3036"/>
                      <a:pt x="868" y="3003"/>
                    </a:cubicBezTo>
                    <a:lnTo>
                      <a:pt x="1001" y="3003"/>
                    </a:lnTo>
                    <a:cubicBezTo>
                      <a:pt x="1001" y="2936"/>
                      <a:pt x="1001" y="2836"/>
                      <a:pt x="1035" y="2803"/>
                    </a:cubicBezTo>
                    <a:cubicBezTo>
                      <a:pt x="1035" y="2102"/>
                      <a:pt x="1035" y="1369"/>
                      <a:pt x="901" y="701"/>
                    </a:cubicBezTo>
                    <a:lnTo>
                      <a:pt x="901" y="535"/>
                    </a:lnTo>
                    <a:lnTo>
                      <a:pt x="901" y="501"/>
                    </a:lnTo>
                    <a:cubicBezTo>
                      <a:pt x="901" y="435"/>
                      <a:pt x="868" y="335"/>
                      <a:pt x="868" y="301"/>
                    </a:cubicBezTo>
                    <a:cubicBezTo>
                      <a:pt x="868" y="435"/>
                      <a:pt x="868" y="501"/>
                      <a:pt x="835" y="635"/>
                    </a:cubicBezTo>
                    <a:lnTo>
                      <a:pt x="835" y="668"/>
                    </a:lnTo>
                    <a:cubicBezTo>
                      <a:pt x="835" y="468"/>
                      <a:pt x="835" y="301"/>
                      <a:pt x="768" y="101"/>
                    </a:cubicBezTo>
                    <a:cubicBezTo>
                      <a:pt x="768" y="34"/>
                      <a:pt x="568" y="34"/>
                      <a:pt x="5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3" name="Google Shape;5513;p44"/>
              <p:cNvSpPr/>
              <p:nvPr/>
            </p:nvSpPr>
            <p:spPr>
              <a:xfrm>
                <a:off x="-598266" y="3297798"/>
                <a:ext cx="69583" cy="163234"/>
              </a:xfrm>
              <a:custGeom>
                <a:avLst/>
                <a:gdLst/>
                <a:ahLst/>
                <a:cxnLst/>
                <a:rect l="l" t="t" r="r" b="b"/>
                <a:pathLst>
                  <a:path w="1035" h="2428"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0" y="401"/>
                      <a:pt x="100" y="501"/>
                    </a:cubicBezTo>
                    <a:cubicBezTo>
                      <a:pt x="67" y="1001"/>
                      <a:pt x="0" y="1435"/>
                      <a:pt x="0" y="1935"/>
                    </a:cubicBezTo>
                    <a:lnTo>
                      <a:pt x="67" y="1935"/>
                    </a:lnTo>
                    <a:lnTo>
                      <a:pt x="67" y="2102"/>
                    </a:lnTo>
                    <a:cubicBezTo>
                      <a:pt x="67" y="2135"/>
                      <a:pt x="125" y="2152"/>
                      <a:pt x="184" y="2152"/>
                    </a:cubicBezTo>
                    <a:cubicBezTo>
                      <a:pt x="242" y="2152"/>
                      <a:pt x="301" y="2135"/>
                      <a:pt x="301" y="2102"/>
                    </a:cubicBezTo>
                    <a:lnTo>
                      <a:pt x="367" y="2102"/>
                    </a:lnTo>
                    <a:lnTo>
                      <a:pt x="367" y="2402"/>
                    </a:lnTo>
                    <a:cubicBezTo>
                      <a:pt x="367" y="2419"/>
                      <a:pt x="426" y="2427"/>
                      <a:pt x="484" y="2427"/>
                    </a:cubicBezTo>
                    <a:cubicBezTo>
                      <a:pt x="542" y="2427"/>
                      <a:pt x="601" y="2419"/>
                      <a:pt x="601" y="2402"/>
                    </a:cubicBezTo>
                    <a:lnTo>
                      <a:pt x="601" y="2369"/>
                    </a:lnTo>
                    <a:cubicBezTo>
                      <a:pt x="601" y="2385"/>
                      <a:pt x="667" y="2394"/>
                      <a:pt x="734" y="2394"/>
                    </a:cubicBezTo>
                    <a:cubicBezTo>
                      <a:pt x="801" y="2394"/>
                      <a:pt x="868" y="2385"/>
                      <a:pt x="868" y="2369"/>
                    </a:cubicBezTo>
                    <a:lnTo>
                      <a:pt x="868" y="2202"/>
                    </a:lnTo>
                    <a:lnTo>
                      <a:pt x="1034" y="2202"/>
                    </a:lnTo>
                    <a:lnTo>
                      <a:pt x="1034" y="2002"/>
                    </a:lnTo>
                    <a:lnTo>
                      <a:pt x="901" y="2002"/>
                    </a:lnTo>
                    <a:cubicBezTo>
                      <a:pt x="868" y="1601"/>
                      <a:pt x="868" y="1235"/>
                      <a:pt x="801" y="868"/>
                    </a:cubicBezTo>
                    <a:lnTo>
                      <a:pt x="801" y="534"/>
                    </a:lnTo>
                    <a:cubicBezTo>
                      <a:pt x="801" y="434"/>
                      <a:pt x="768" y="367"/>
                      <a:pt x="768" y="267"/>
                    </a:cubicBezTo>
                    <a:cubicBezTo>
                      <a:pt x="768" y="401"/>
                      <a:pt x="768" y="501"/>
                      <a:pt x="734" y="601"/>
                    </a:cubicBezTo>
                    <a:cubicBezTo>
                      <a:pt x="734" y="667"/>
                      <a:pt x="667" y="667"/>
                      <a:pt x="667" y="701"/>
                    </a:cubicBezTo>
                    <a:lnTo>
                      <a:pt x="667" y="67"/>
                    </a:ln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4" name="Google Shape;5514;p44"/>
              <p:cNvSpPr/>
              <p:nvPr/>
            </p:nvSpPr>
            <p:spPr>
              <a:xfrm>
                <a:off x="-448007" y="3169927"/>
                <a:ext cx="67297" cy="195236"/>
              </a:xfrm>
              <a:custGeom>
                <a:avLst/>
                <a:gdLst/>
                <a:ahLst/>
                <a:cxnLst/>
                <a:rect l="l" t="t" r="r" b="b"/>
                <a:pathLst>
                  <a:path w="1001" h="2904" extrusionOk="0">
                    <a:moveTo>
                      <a:pt x="434" y="1"/>
                    </a:moveTo>
                    <a:lnTo>
                      <a:pt x="434" y="234"/>
                    </a:lnTo>
                    <a:lnTo>
                      <a:pt x="401" y="234"/>
                    </a:lnTo>
                    <a:lnTo>
                      <a:pt x="401" y="68"/>
                    </a:lnTo>
                    <a:cubicBezTo>
                      <a:pt x="401" y="101"/>
                      <a:pt x="200" y="101"/>
                      <a:pt x="200" y="134"/>
                    </a:cubicBezTo>
                    <a:lnTo>
                      <a:pt x="200" y="234"/>
                    </a:lnTo>
                    <a:cubicBezTo>
                      <a:pt x="167" y="268"/>
                      <a:pt x="100" y="301"/>
                      <a:pt x="100" y="335"/>
                    </a:cubicBezTo>
                    <a:lnTo>
                      <a:pt x="100" y="268"/>
                    </a:lnTo>
                    <a:cubicBezTo>
                      <a:pt x="100" y="335"/>
                      <a:pt x="67" y="435"/>
                      <a:pt x="67" y="501"/>
                    </a:cubicBezTo>
                    <a:cubicBezTo>
                      <a:pt x="34" y="1135"/>
                      <a:pt x="0" y="1802"/>
                      <a:pt x="0" y="2436"/>
                    </a:cubicBezTo>
                    <a:lnTo>
                      <a:pt x="34" y="2436"/>
                    </a:lnTo>
                    <a:lnTo>
                      <a:pt x="34" y="2603"/>
                    </a:lnTo>
                    <a:cubicBezTo>
                      <a:pt x="34" y="2603"/>
                      <a:pt x="152" y="2618"/>
                      <a:pt x="231" y="2618"/>
                    </a:cubicBezTo>
                    <a:cubicBezTo>
                      <a:pt x="271" y="2618"/>
                      <a:pt x="300" y="2614"/>
                      <a:pt x="300" y="2603"/>
                    </a:cubicBezTo>
                    <a:lnTo>
                      <a:pt x="334" y="2603"/>
                    </a:lnTo>
                    <a:lnTo>
                      <a:pt x="334" y="2903"/>
                    </a:lnTo>
                    <a:lnTo>
                      <a:pt x="567" y="2903"/>
                    </a:lnTo>
                    <a:lnTo>
                      <a:pt x="567" y="2836"/>
                    </a:lnTo>
                    <a:lnTo>
                      <a:pt x="834" y="2836"/>
                    </a:lnTo>
                    <a:lnTo>
                      <a:pt x="834" y="2670"/>
                    </a:lnTo>
                    <a:lnTo>
                      <a:pt x="1001" y="2670"/>
                    </a:lnTo>
                    <a:cubicBezTo>
                      <a:pt x="834" y="2636"/>
                      <a:pt x="834" y="2569"/>
                      <a:pt x="834" y="2469"/>
                    </a:cubicBezTo>
                    <a:cubicBezTo>
                      <a:pt x="801" y="1969"/>
                      <a:pt x="801" y="1435"/>
                      <a:pt x="734" y="935"/>
                    </a:cubicBezTo>
                    <a:lnTo>
                      <a:pt x="734" y="568"/>
                    </a:lnTo>
                    <a:cubicBezTo>
                      <a:pt x="734" y="468"/>
                      <a:pt x="701" y="401"/>
                      <a:pt x="701" y="301"/>
                    </a:cubicBezTo>
                    <a:lnTo>
                      <a:pt x="701" y="635"/>
                    </a:lnTo>
                    <a:cubicBezTo>
                      <a:pt x="701" y="668"/>
                      <a:pt x="667" y="668"/>
                      <a:pt x="667" y="735"/>
                    </a:cubicBezTo>
                    <a:lnTo>
                      <a:pt x="667" y="101"/>
                    </a:lnTo>
                    <a:cubicBezTo>
                      <a:pt x="667" y="68"/>
                      <a:pt x="434" y="68"/>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5" name="Google Shape;5515;p44"/>
              <p:cNvSpPr/>
              <p:nvPr/>
            </p:nvSpPr>
            <p:spPr>
              <a:xfrm>
                <a:off x="-618435" y="2873915"/>
                <a:ext cx="67297" cy="167739"/>
              </a:xfrm>
              <a:custGeom>
                <a:avLst/>
                <a:gdLst/>
                <a:ahLst/>
                <a:cxnLst/>
                <a:rect l="l" t="t" r="r" b="b"/>
                <a:pathLst>
                  <a:path w="1001" h="2495" extrusionOk="0">
                    <a:moveTo>
                      <a:pt x="434" y="1"/>
                    </a:moveTo>
                    <a:lnTo>
                      <a:pt x="434" y="201"/>
                    </a:lnTo>
                    <a:lnTo>
                      <a:pt x="400" y="201"/>
                    </a:lnTo>
                    <a:lnTo>
                      <a:pt x="400" y="34"/>
                    </a:lnTo>
                    <a:cubicBezTo>
                      <a:pt x="400" y="68"/>
                      <a:pt x="200" y="68"/>
                      <a:pt x="200" y="134"/>
                    </a:cubicBezTo>
                    <a:lnTo>
                      <a:pt x="200" y="201"/>
                    </a:lnTo>
                    <a:cubicBezTo>
                      <a:pt x="134" y="234"/>
                      <a:pt x="100" y="301"/>
                      <a:pt x="100" y="334"/>
                    </a:cubicBezTo>
                    <a:lnTo>
                      <a:pt x="100" y="301"/>
                    </a:lnTo>
                    <a:cubicBezTo>
                      <a:pt x="100" y="368"/>
                      <a:pt x="67" y="468"/>
                      <a:pt x="67" y="535"/>
                    </a:cubicBezTo>
                    <a:cubicBezTo>
                      <a:pt x="33" y="1035"/>
                      <a:pt x="0" y="1502"/>
                      <a:pt x="0" y="2002"/>
                    </a:cubicBezTo>
                    <a:lnTo>
                      <a:pt x="33" y="2002"/>
                    </a:lnTo>
                    <a:lnTo>
                      <a:pt x="33" y="2169"/>
                    </a:lnTo>
                    <a:cubicBezTo>
                      <a:pt x="33" y="2186"/>
                      <a:pt x="92" y="2194"/>
                      <a:pt x="150" y="2194"/>
                    </a:cubicBezTo>
                    <a:cubicBezTo>
                      <a:pt x="209" y="2194"/>
                      <a:pt x="267" y="2186"/>
                      <a:pt x="267" y="2169"/>
                    </a:cubicBezTo>
                    <a:lnTo>
                      <a:pt x="334" y="2169"/>
                    </a:lnTo>
                    <a:lnTo>
                      <a:pt x="334" y="2469"/>
                    </a:lnTo>
                    <a:cubicBezTo>
                      <a:pt x="334" y="2486"/>
                      <a:pt x="392" y="2494"/>
                      <a:pt x="450" y="2494"/>
                    </a:cubicBezTo>
                    <a:cubicBezTo>
                      <a:pt x="509" y="2494"/>
                      <a:pt x="567" y="2486"/>
                      <a:pt x="567" y="2469"/>
                    </a:cubicBezTo>
                    <a:lnTo>
                      <a:pt x="567" y="2403"/>
                    </a:lnTo>
                    <a:cubicBezTo>
                      <a:pt x="567" y="2436"/>
                      <a:pt x="634" y="2453"/>
                      <a:pt x="701" y="2453"/>
                    </a:cubicBezTo>
                    <a:cubicBezTo>
                      <a:pt x="767" y="2453"/>
                      <a:pt x="834" y="2436"/>
                      <a:pt x="834" y="2403"/>
                    </a:cubicBezTo>
                    <a:lnTo>
                      <a:pt x="834" y="2236"/>
                    </a:lnTo>
                    <a:lnTo>
                      <a:pt x="1001" y="2236"/>
                    </a:lnTo>
                    <a:lnTo>
                      <a:pt x="1001" y="2036"/>
                    </a:lnTo>
                    <a:lnTo>
                      <a:pt x="834" y="2036"/>
                    </a:lnTo>
                    <a:cubicBezTo>
                      <a:pt x="767" y="1669"/>
                      <a:pt x="767" y="1302"/>
                      <a:pt x="734" y="868"/>
                    </a:cubicBezTo>
                    <a:lnTo>
                      <a:pt x="734" y="568"/>
                    </a:lnTo>
                    <a:cubicBezTo>
                      <a:pt x="734" y="501"/>
                      <a:pt x="701" y="401"/>
                      <a:pt x="701" y="334"/>
                    </a:cubicBezTo>
                    <a:lnTo>
                      <a:pt x="701" y="668"/>
                    </a:lnTo>
                    <a:lnTo>
                      <a:pt x="667" y="701"/>
                    </a:lnTo>
                    <a:lnTo>
                      <a:pt x="667" y="68"/>
                    </a:lnTo>
                    <a:cubicBezTo>
                      <a:pt x="667"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6" name="Google Shape;5516;p44"/>
              <p:cNvSpPr/>
              <p:nvPr/>
            </p:nvSpPr>
            <p:spPr>
              <a:xfrm>
                <a:off x="-499572" y="2820131"/>
                <a:ext cx="71802" cy="147503"/>
              </a:xfrm>
              <a:custGeom>
                <a:avLst/>
                <a:gdLst/>
                <a:ahLst/>
                <a:cxnLst/>
                <a:rect l="l" t="t" r="r" b="b"/>
                <a:pathLst>
                  <a:path w="1068" h="2194" extrusionOk="0">
                    <a:moveTo>
                      <a:pt x="667" y="34"/>
                    </a:moveTo>
                    <a:cubicBezTo>
                      <a:pt x="660" y="41"/>
                      <a:pt x="654" y="52"/>
                      <a:pt x="650" y="64"/>
                    </a:cubicBezTo>
                    <a:lnTo>
                      <a:pt x="650" y="64"/>
                    </a:lnTo>
                    <a:cubicBezTo>
                      <a:pt x="661" y="56"/>
                      <a:pt x="667" y="46"/>
                      <a:pt x="667" y="34"/>
                    </a:cubicBezTo>
                    <a:close/>
                    <a:moveTo>
                      <a:pt x="734" y="0"/>
                    </a:moveTo>
                    <a:cubicBezTo>
                      <a:pt x="734" y="67"/>
                      <a:pt x="667" y="134"/>
                      <a:pt x="667" y="200"/>
                    </a:cubicBezTo>
                    <a:lnTo>
                      <a:pt x="634" y="200"/>
                    </a:lnTo>
                    <a:cubicBezTo>
                      <a:pt x="634" y="174"/>
                      <a:pt x="634" y="108"/>
                      <a:pt x="650" y="64"/>
                    </a:cubicBezTo>
                    <a:lnTo>
                      <a:pt x="650" y="64"/>
                    </a:lnTo>
                    <a:cubicBezTo>
                      <a:pt x="601" y="101"/>
                      <a:pt x="467" y="106"/>
                      <a:pt x="467" y="134"/>
                    </a:cubicBezTo>
                    <a:cubicBezTo>
                      <a:pt x="467" y="167"/>
                      <a:pt x="467" y="200"/>
                      <a:pt x="434" y="267"/>
                    </a:cubicBezTo>
                    <a:lnTo>
                      <a:pt x="334" y="334"/>
                    </a:lnTo>
                    <a:cubicBezTo>
                      <a:pt x="334" y="367"/>
                      <a:pt x="300" y="401"/>
                      <a:pt x="300" y="467"/>
                    </a:cubicBezTo>
                    <a:lnTo>
                      <a:pt x="300" y="300"/>
                    </a:lnTo>
                    <a:cubicBezTo>
                      <a:pt x="100" y="767"/>
                      <a:pt x="0" y="1201"/>
                      <a:pt x="100" y="1668"/>
                    </a:cubicBezTo>
                    <a:lnTo>
                      <a:pt x="100" y="1835"/>
                    </a:lnTo>
                    <a:cubicBezTo>
                      <a:pt x="100" y="1868"/>
                      <a:pt x="334" y="1868"/>
                      <a:pt x="334" y="1868"/>
                    </a:cubicBezTo>
                    <a:lnTo>
                      <a:pt x="367" y="1868"/>
                    </a:lnTo>
                    <a:lnTo>
                      <a:pt x="367" y="2168"/>
                    </a:lnTo>
                    <a:cubicBezTo>
                      <a:pt x="367" y="2185"/>
                      <a:pt x="434" y="2193"/>
                      <a:pt x="500" y="2193"/>
                    </a:cubicBezTo>
                    <a:cubicBezTo>
                      <a:pt x="567" y="2193"/>
                      <a:pt x="634" y="2185"/>
                      <a:pt x="634" y="2168"/>
                    </a:cubicBezTo>
                    <a:lnTo>
                      <a:pt x="634" y="2135"/>
                    </a:lnTo>
                    <a:cubicBezTo>
                      <a:pt x="634" y="2152"/>
                      <a:pt x="701" y="2160"/>
                      <a:pt x="767" y="2160"/>
                    </a:cubicBezTo>
                    <a:cubicBezTo>
                      <a:pt x="834" y="2160"/>
                      <a:pt x="901" y="2152"/>
                      <a:pt x="901" y="2135"/>
                    </a:cubicBezTo>
                    <a:lnTo>
                      <a:pt x="901" y="1968"/>
                    </a:lnTo>
                    <a:lnTo>
                      <a:pt x="1067" y="1968"/>
                    </a:lnTo>
                    <a:cubicBezTo>
                      <a:pt x="1001" y="1835"/>
                      <a:pt x="1001" y="1802"/>
                      <a:pt x="1067" y="1701"/>
                    </a:cubicBezTo>
                    <a:lnTo>
                      <a:pt x="1067" y="667"/>
                    </a:lnTo>
                    <a:lnTo>
                      <a:pt x="1067" y="534"/>
                    </a:lnTo>
                    <a:cubicBezTo>
                      <a:pt x="1067" y="467"/>
                      <a:pt x="1001" y="367"/>
                      <a:pt x="1001" y="300"/>
                    </a:cubicBezTo>
                    <a:cubicBezTo>
                      <a:pt x="934" y="467"/>
                      <a:pt x="867" y="634"/>
                      <a:pt x="834" y="834"/>
                    </a:cubicBezTo>
                    <a:cubicBezTo>
                      <a:pt x="834" y="567"/>
                      <a:pt x="901" y="334"/>
                      <a:pt x="934" y="67"/>
                    </a:cubicBezTo>
                    <a:cubicBezTo>
                      <a:pt x="934" y="67"/>
                      <a:pt x="734" y="34"/>
                      <a:pt x="7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7" name="Google Shape;5517;p44"/>
              <p:cNvSpPr/>
              <p:nvPr/>
            </p:nvSpPr>
            <p:spPr>
              <a:xfrm>
                <a:off x="-580315" y="2510605"/>
                <a:ext cx="65079" cy="181723"/>
              </a:xfrm>
              <a:custGeom>
                <a:avLst/>
                <a:gdLst/>
                <a:ahLst/>
                <a:cxnLst/>
                <a:rect l="l" t="t" r="r" b="b"/>
                <a:pathLst>
                  <a:path w="968" h="2703" extrusionOk="0">
                    <a:moveTo>
                      <a:pt x="667" y="1"/>
                    </a:moveTo>
                    <a:lnTo>
                      <a:pt x="667" y="234"/>
                    </a:lnTo>
                    <a:lnTo>
                      <a:pt x="634" y="234"/>
                    </a:lnTo>
                    <a:lnTo>
                      <a:pt x="634" y="68"/>
                    </a:lnTo>
                    <a:cubicBezTo>
                      <a:pt x="634" y="101"/>
                      <a:pt x="400" y="101"/>
                      <a:pt x="400" y="134"/>
                    </a:cubicBezTo>
                    <a:lnTo>
                      <a:pt x="400" y="234"/>
                    </a:lnTo>
                    <a:cubicBezTo>
                      <a:pt x="367" y="268"/>
                      <a:pt x="334" y="301"/>
                      <a:pt x="334" y="368"/>
                    </a:cubicBezTo>
                    <a:cubicBezTo>
                      <a:pt x="334" y="435"/>
                      <a:pt x="300" y="501"/>
                      <a:pt x="300" y="601"/>
                    </a:cubicBezTo>
                    <a:lnTo>
                      <a:pt x="300" y="568"/>
                    </a:lnTo>
                    <a:lnTo>
                      <a:pt x="300" y="301"/>
                    </a:lnTo>
                    <a:cubicBezTo>
                      <a:pt x="200" y="935"/>
                      <a:pt x="67" y="1569"/>
                      <a:pt x="0" y="2169"/>
                    </a:cubicBezTo>
                    <a:lnTo>
                      <a:pt x="34" y="2169"/>
                    </a:lnTo>
                    <a:cubicBezTo>
                      <a:pt x="34" y="2236"/>
                      <a:pt x="34" y="2303"/>
                      <a:pt x="0" y="2336"/>
                    </a:cubicBezTo>
                    <a:cubicBezTo>
                      <a:pt x="0" y="2403"/>
                      <a:pt x="234" y="2403"/>
                      <a:pt x="234" y="2403"/>
                    </a:cubicBezTo>
                    <a:lnTo>
                      <a:pt x="334" y="2403"/>
                    </a:lnTo>
                    <a:cubicBezTo>
                      <a:pt x="334" y="2469"/>
                      <a:pt x="334" y="2569"/>
                      <a:pt x="300" y="2636"/>
                    </a:cubicBezTo>
                    <a:cubicBezTo>
                      <a:pt x="300" y="2703"/>
                      <a:pt x="534" y="2703"/>
                      <a:pt x="534" y="2703"/>
                    </a:cubicBezTo>
                    <a:lnTo>
                      <a:pt x="534" y="2603"/>
                    </a:lnTo>
                    <a:cubicBezTo>
                      <a:pt x="534" y="2619"/>
                      <a:pt x="584" y="2628"/>
                      <a:pt x="642" y="2628"/>
                    </a:cubicBezTo>
                    <a:cubicBezTo>
                      <a:pt x="701" y="2628"/>
                      <a:pt x="767" y="2619"/>
                      <a:pt x="801" y="2603"/>
                    </a:cubicBezTo>
                    <a:lnTo>
                      <a:pt x="801" y="2403"/>
                    </a:lnTo>
                    <a:lnTo>
                      <a:pt x="901" y="2403"/>
                    </a:lnTo>
                    <a:lnTo>
                      <a:pt x="901" y="2203"/>
                    </a:lnTo>
                    <a:lnTo>
                      <a:pt x="968" y="2203"/>
                    </a:lnTo>
                    <a:cubicBezTo>
                      <a:pt x="867" y="1869"/>
                      <a:pt x="867" y="1469"/>
                      <a:pt x="934" y="1102"/>
                    </a:cubicBezTo>
                    <a:cubicBezTo>
                      <a:pt x="934" y="935"/>
                      <a:pt x="934" y="768"/>
                      <a:pt x="968" y="601"/>
                    </a:cubicBezTo>
                    <a:cubicBezTo>
                      <a:pt x="968" y="535"/>
                      <a:pt x="934" y="435"/>
                      <a:pt x="934" y="368"/>
                    </a:cubicBezTo>
                    <a:cubicBezTo>
                      <a:pt x="934" y="468"/>
                      <a:pt x="867" y="601"/>
                      <a:pt x="867" y="735"/>
                    </a:cubicBezTo>
                    <a:lnTo>
                      <a:pt x="834" y="768"/>
                    </a:lnTo>
                    <a:lnTo>
                      <a:pt x="834" y="835"/>
                    </a:lnTo>
                    <a:lnTo>
                      <a:pt x="801" y="835"/>
                    </a:lnTo>
                    <a:cubicBezTo>
                      <a:pt x="834" y="601"/>
                      <a:pt x="834" y="368"/>
                      <a:pt x="867" y="101"/>
                    </a:cubicBezTo>
                    <a:cubicBezTo>
                      <a:pt x="867" y="101"/>
                      <a:pt x="667" y="68"/>
                      <a:pt x="6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8" name="Google Shape;5518;p44"/>
              <p:cNvSpPr/>
              <p:nvPr/>
            </p:nvSpPr>
            <p:spPr>
              <a:xfrm>
                <a:off x="-463739" y="2245989"/>
                <a:ext cx="69583" cy="249020"/>
              </a:xfrm>
              <a:custGeom>
                <a:avLst/>
                <a:gdLst/>
                <a:ahLst/>
                <a:cxnLst/>
                <a:rect l="l" t="t" r="r" b="b"/>
                <a:pathLst>
                  <a:path w="1035" h="3704" extrusionOk="0">
                    <a:moveTo>
                      <a:pt x="534" y="1"/>
                    </a:moveTo>
                    <a:lnTo>
                      <a:pt x="534" y="201"/>
                    </a:lnTo>
                    <a:lnTo>
                      <a:pt x="468" y="201"/>
                    </a:lnTo>
                    <a:lnTo>
                      <a:pt x="468" y="34"/>
                    </a:lnTo>
                    <a:cubicBezTo>
                      <a:pt x="468" y="68"/>
                      <a:pt x="268" y="68"/>
                      <a:pt x="268" y="134"/>
                    </a:cubicBezTo>
                    <a:lnTo>
                      <a:pt x="268" y="201"/>
                    </a:lnTo>
                    <a:cubicBezTo>
                      <a:pt x="234" y="234"/>
                      <a:pt x="201" y="301"/>
                      <a:pt x="201" y="334"/>
                    </a:cubicBezTo>
                    <a:lnTo>
                      <a:pt x="201" y="635"/>
                    </a:lnTo>
                    <a:cubicBezTo>
                      <a:pt x="201" y="635"/>
                      <a:pt x="201" y="568"/>
                      <a:pt x="134" y="568"/>
                    </a:cubicBezTo>
                    <a:lnTo>
                      <a:pt x="134" y="301"/>
                    </a:lnTo>
                    <a:cubicBezTo>
                      <a:pt x="134" y="368"/>
                      <a:pt x="101" y="468"/>
                      <a:pt x="101" y="535"/>
                    </a:cubicBezTo>
                    <a:cubicBezTo>
                      <a:pt x="67" y="1469"/>
                      <a:pt x="1" y="2336"/>
                      <a:pt x="1" y="3236"/>
                    </a:cubicBezTo>
                    <a:lnTo>
                      <a:pt x="67" y="3236"/>
                    </a:lnTo>
                    <a:lnTo>
                      <a:pt x="67" y="3403"/>
                    </a:lnTo>
                    <a:cubicBezTo>
                      <a:pt x="67" y="3403"/>
                      <a:pt x="171" y="3433"/>
                      <a:pt x="240" y="3433"/>
                    </a:cubicBezTo>
                    <a:cubicBezTo>
                      <a:pt x="275" y="3433"/>
                      <a:pt x="301" y="3425"/>
                      <a:pt x="301" y="3403"/>
                    </a:cubicBezTo>
                    <a:lnTo>
                      <a:pt x="368" y="3403"/>
                    </a:lnTo>
                    <a:lnTo>
                      <a:pt x="368" y="3703"/>
                    </a:lnTo>
                    <a:lnTo>
                      <a:pt x="601" y="3703"/>
                    </a:lnTo>
                    <a:lnTo>
                      <a:pt x="601" y="3670"/>
                    </a:lnTo>
                    <a:lnTo>
                      <a:pt x="868" y="3670"/>
                    </a:lnTo>
                    <a:lnTo>
                      <a:pt x="868" y="3503"/>
                    </a:lnTo>
                    <a:lnTo>
                      <a:pt x="1035" y="3503"/>
                    </a:lnTo>
                    <a:cubicBezTo>
                      <a:pt x="868" y="3370"/>
                      <a:pt x="868" y="3337"/>
                      <a:pt x="901" y="3236"/>
                    </a:cubicBezTo>
                    <a:cubicBezTo>
                      <a:pt x="868" y="2569"/>
                      <a:pt x="868" y="1869"/>
                      <a:pt x="801" y="1202"/>
                    </a:cubicBezTo>
                    <a:lnTo>
                      <a:pt x="801" y="535"/>
                    </a:lnTo>
                    <a:cubicBezTo>
                      <a:pt x="801" y="468"/>
                      <a:pt x="768" y="368"/>
                      <a:pt x="768" y="301"/>
                    </a:cubicBezTo>
                    <a:lnTo>
                      <a:pt x="768" y="635"/>
                    </a:lnTo>
                    <a:cubicBezTo>
                      <a:pt x="735" y="668"/>
                      <a:pt x="735" y="668"/>
                      <a:pt x="735" y="701"/>
                    </a:cubicBezTo>
                    <a:lnTo>
                      <a:pt x="735" y="68"/>
                    </a:lnTo>
                    <a:cubicBezTo>
                      <a:pt x="735" y="34"/>
                      <a:pt x="534" y="34"/>
                      <a:pt x="5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9" name="Google Shape;5519;p44"/>
              <p:cNvSpPr/>
              <p:nvPr/>
            </p:nvSpPr>
            <p:spPr>
              <a:xfrm>
                <a:off x="-625158" y="2198928"/>
                <a:ext cx="69583" cy="163772"/>
              </a:xfrm>
              <a:custGeom>
                <a:avLst/>
                <a:gdLst/>
                <a:ahLst/>
                <a:cxnLst/>
                <a:rect l="l" t="t" r="r" b="b"/>
                <a:pathLst>
                  <a:path w="1035" h="2436" extrusionOk="0">
                    <a:moveTo>
                      <a:pt x="667" y="34"/>
                    </a:moveTo>
                    <a:cubicBezTo>
                      <a:pt x="664" y="37"/>
                      <a:pt x="661" y="41"/>
                      <a:pt x="658" y="45"/>
                    </a:cubicBezTo>
                    <a:lnTo>
                      <a:pt x="658" y="45"/>
                    </a:lnTo>
                    <a:cubicBezTo>
                      <a:pt x="664" y="42"/>
                      <a:pt x="667" y="38"/>
                      <a:pt x="667" y="34"/>
                    </a:cubicBezTo>
                    <a:close/>
                    <a:moveTo>
                      <a:pt x="701" y="0"/>
                    </a:moveTo>
                    <a:cubicBezTo>
                      <a:pt x="701" y="67"/>
                      <a:pt x="701" y="100"/>
                      <a:pt x="667" y="200"/>
                    </a:cubicBezTo>
                    <a:lnTo>
                      <a:pt x="634" y="200"/>
                    </a:lnTo>
                    <a:cubicBezTo>
                      <a:pt x="634" y="141"/>
                      <a:pt x="634" y="81"/>
                      <a:pt x="658" y="45"/>
                    </a:cubicBezTo>
                    <a:lnTo>
                      <a:pt x="658" y="45"/>
                    </a:lnTo>
                    <a:cubicBezTo>
                      <a:pt x="618" y="68"/>
                      <a:pt x="467" y="71"/>
                      <a:pt x="467" y="100"/>
                    </a:cubicBezTo>
                    <a:lnTo>
                      <a:pt x="467" y="234"/>
                    </a:lnTo>
                    <a:cubicBezTo>
                      <a:pt x="434" y="267"/>
                      <a:pt x="367" y="267"/>
                      <a:pt x="367" y="334"/>
                    </a:cubicBezTo>
                    <a:cubicBezTo>
                      <a:pt x="367" y="401"/>
                      <a:pt x="334" y="467"/>
                      <a:pt x="334" y="567"/>
                    </a:cubicBezTo>
                    <a:lnTo>
                      <a:pt x="334" y="534"/>
                    </a:lnTo>
                    <a:lnTo>
                      <a:pt x="334" y="267"/>
                    </a:lnTo>
                    <a:cubicBezTo>
                      <a:pt x="200" y="834"/>
                      <a:pt x="133" y="1401"/>
                      <a:pt x="0" y="1935"/>
                    </a:cubicBezTo>
                    <a:cubicBezTo>
                      <a:pt x="0" y="1935"/>
                      <a:pt x="33" y="1935"/>
                      <a:pt x="33" y="2002"/>
                    </a:cubicBezTo>
                    <a:cubicBezTo>
                      <a:pt x="33" y="2035"/>
                      <a:pt x="33" y="2102"/>
                      <a:pt x="0" y="2135"/>
                    </a:cubicBezTo>
                    <a:cubicBezTo>
                      <a:pt x="0" y="2202"/>
                      <a:pt x="267" y="2202"/>
                      <a:pt x="267" y="2202"/>
                    </a:cubicBezTo>
                    <a:lnTo>
                      <a:pt x="267" y="2135"/>
                    </a:lnTo>
                    <a:lnTo>
                      <a:pt x="334" y="2135"/>
                    </a:lnTo>
                    <a:cubicBezTo>
                      <a:pt x="334" y="2235"/>
                      <a:pt x="300" y="2302"/>
                      <a:pt x="300" y="2402"/>
                    </a:cubicBezTo>
                    <a:cubicBezTo>
                      <a:pt x="300" y="2435"/>
                      <a:pt x="534" y="2435"/>
                      <a:pt x="534" y="2435"/>
                    </a:cubicBezTo>
                    <a:lnTo>
                      <a:pt x="534" y="2369"/>
                    </a:lnTo>
                    <a:cubicBezTo>
                      <a:pt x="534" y="2402"/>
                      <a:pt x="767" y="2402"/>
                      <a:pt x="767" y="2402"/>
                    </a:cubicBezTo>
                    <a:cubicBezTo>
                      <a:pt x="767" y="2335"/>
                      <a:pt x="767" y="2269"/>
                      <a:pt x="801" y="2202"/>
                    </a:cubicBezTo>
                    <a:lnTo>
                      <a:pt x="934" y="2202"/>
                    </a:lnTo>
                    <a:lnTo>
                      <a:pt x="934" y="2002"/>
                    </a:lnTo>
                    <a:cubicBezTo>
                      <a:pt x="967" y="1735"/>
                      <a:pt x="967" y="1435"/>
                      <a:pt x="1001" y="1101"/>
                    </a:cubicBezTo>
                    <a:cubicBezTo>
                      <a:pt x="1001" y="934"/>
                      <a:pt x="1034" y="734"/>
                      <a:pt x="1034" y="567"/>
                    </a:cubicBezTo>
                    <a:cubicBezTo>
                      <a:pt x="1034" y="501"/>
                      <a:pt x="1001" y="401"/>
                      <a:pt x="1001" y="334"/>
                    </a:cubicBezTo>
                    <a:cubicBezTo>
                      <a:pt x="967" y="434"/>
                      <a:pt x="967" y="601"/>
                      <a:pt x="934" y="734"/>
                    </a:cubicBezTo>
                    <a:lnTo>
                      <a:pt x="934" y="834"/>
                    </a:lnTo>
                    <a:lnTo>
                      <a:pt x="834" y="834"/>
                    </a:lnTo>
                    <a:cubicBezTo>
                      <a:pt x="867" y="567"/>
                      <a:pt x="934" y="334"/>
                      <a:pt x="934" y="67"/>
                    </a:cubicBezTo>
                    <a:cubicBezTo>
                      <a:pt x="934" y="67"/>
                      <a:pt x="701" y="34"/>
                      <a:pt x="7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0" name="Google Shape;5520;p44"/>
              <p:cNvSpPr/>
              <p:nvPr/>
            </p:nvSpPr>
            <p:spPr>
              <a:xfrm>
                <a:off x="-504077" y="1920799"/>
                <a:ext cx="67364" cy="169957"/>
              </a:xfrm>
              <a:custGeom>
                <a:avLst/>
                <a:gdLst/>
                <a:ahLst/>
                <a:cxnLst/>
                <a:rect l="l" t="t" r="r" b="b"/>
                <a:pathLst>
                  <a:path w="1002" h="2528" extrusionOk="0">
                    <a:moveTo>
                      <a:pt x="434" y="1"/>
                    </a:moveTo>
                    <a:lnTo>
                      <a:pt x="434" y="201"/>
                    </a:lnTo>
                    <a:lnTo>
                      <a:pt x="401" y="201"/>
                    </a:lnTo>
                    <a:lnTo>
                      <a:pt x="401" y="34"/>
                    </a:lnTo>
                    <a:cubicBezTo>
                      <a:pt x="401" y="68"/>
                      <a:pt x="200" y="68"/>
                      <a:pt x="200" y="101"/>
                    </a:cubicBezTo>
                    <a:lnTo>
                      <a:pt x="200" y="201"/>
                    </a:lnTo>
                    <a:cubicBezTo>
                      <a:pt x="167" y="234"/>
                      <a:pt x="100" y="268"/>
                      <a:pt x="100" y="335"/>
                    </a:cubicBezTo>
                    <a:lnTo>
                      <a:pt x="100" y="234"/>
                    </a:lnTo>
                    <a:cubicBezTo>
                      <a:pt x="100" y="335"/>
                      <a:pt x="67" y="401"/>
                      <a:pt x="67" y="501"/>
                    </a:cubicBezTo>
                    <a:cubicBezTo>
                      <a:pt x="34" y="1002"/>
                      <a:pt x="0" y="1535"/>
                      <a:pt x="0" y="2036"/>
                    </a:cubicBezTo>
                    <a:lnTo>
                      <a:pt x="34" y="2036"/>
                    </a:lnTo>
                    <a:lnTo>
                      <a:pt x="34" y="2203"/>
                    </a:lnTo>
                    <a:cubicBezTo>
                      <a:pt x="34" y="2219"/>
                      <a:pt x="100" y="2228"/>
                      <a:pt x="167" y="2228"/>
                    </a:cubicBezTo>
                    <a:cubicBezTo>
                      <a:pt x="234" y="2228"/>
                      <a:pt x="301" y="2219"/>
                      <a:pt x="301" y="2203"/>
                    </a:cubicBezTo>
                    <a:lnTo>
                      <a:pt x="334" y="2203"/>
                    </a:lnTo>
                    <a:lnTo>
                      <a:pt x="334" y="2503"/>
                    </a:lnTo>
                    <a:cubicBezTo>
                      <a:pt x="334" y="2519"/>
                      <a:pt x="392" y="2528"/>
                      <a:pt x="451" y="2528"/>
                    </a:cubicBezTo>
                    <a:cubicBezTo>
                      <a:pt x="509" y="2528"/>
                      <a:pt x="567" y="2519"/>
                      <a:pt x="567" y="2503"/>
                    </a:cubicBezTo>
                    <a:lnTo>
                      <a:pt x="567" y="2436"/>
                    </a:lnTo>
                    <a:cubicBezTo>
                      <a:pt x="567" y="2458"/>
                      <a:pt x="597" y="2466"/>
                      <a:pt x="637" y="2466"/>
                    </a:cubicBezTo>
                    <a:cubicBezTo>
                      <a:pt x="716" y="2466"/>
                      <a:pt x="834" y="2436"/>
                      <a:pt x="834" y="2436"/>
                    </a:cubicBezTo>
                    <a:lnTo>
                      <a:pt x="834" y="2269"/>
                    </a:lnTo>
                    <a:lnTo>
                      <a:pt x="1001" y="2269"/>
                    </a:lnTo>
                    <a:lnTo>
                      <a:pt x="1001" y="2069"/>
                    </a:lnTo>
                    <a:cubicBezTo>
                      <a:pt x="890" y="2158"/>
                      <a:pt x="853" y="2173"/>
                      <a:pt x="840" y="2173"/>
                    </a:cubicBezTo>
                    <a:cubicBezTo>
                      <a:pt x="834" y="2173"/>
                      <a:pt x="834" y="2169"/>
                      <a:pt x="834" y="2169"/>
                    </a:cubicBezTo>
                    <a:cubicBezTo>
                      <a:pt x="801" y="1736"/>
                      <a:pt x="801" y="1269"/>
                      <a:pt x="734" y="868"/>
                    </a:cubicBezTo>
                    <a:lnTo>
                      <a:pt x="734" y="601"/>
                    </a:lnTo>
                    <a:lnTo>
                      <a:pt x="734" y="568"/>
                    </a:lnTo>
                    <a:cubicBezTo>
                      <a:pt x="734" y="501"/>
                      <a:pt x="701" y="401"/>
                      <a:pt x="701" y="335"/>
                    </a:cubicBezTo>
                    <a:lnTo>
                      <a:pt x="701" y="668"/>
                    </a:lnTo>
                    <a:lnTo>
                      <a:pt x="667" y="701"/>
                    </a:lnTo>
                    <a:lnTo>
                      <a:pt x="667" y="68"/>
                    </a:lnTo>
                    <a:cubicBezTo>
                      <a:pt x="667"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1" name="Google Shape;5521;p44"/>
              <p:cNvSpPr/>
              <p:nvPr/>
            </p:nvSpPr>
            <p:spPr>
              <a:xfrm>
                <a:off x="-631948" y="1858006"/>
                <a:ext cx="69650" cy="113888"/>
              </a:xfrm>
              <a:custGeom>
                <a:avLst/>
                <a:gdLst/>
                <a:ahLst/>
                <a:cxnLst/>
                <a:rect l="l" t="t" r="r" b="b"/>
                <a:pathLst>
                  <a:path w="1036" h="1694" extrusionOk="0">
                    <a:moveTo>
                      <a:pt x="501" y="1"/>
                    </a:moveTo>
                    <a:lnTo>
                      <a:pt x="501" y="234"/>
                    </a:lnTo>
                    <a:lnTo>
                      <a:pt x="468" y="234"/>
                    </a:lnTo>
                    <a:lnTo>
                      <a:pt x="468" y="68"/>
                    </a:lnTo>
                    <a:cubicBezTo>
                      <a:pt x="468" y="101"/>
                      <a:pt x="268" y="101"/>
                      <a:pt x="268" y="134"/>
                    </a:cubicBezTo>
                    <a:lnTo>
                      <a:pt x="268" y="234"/>
                    </a:lnTo>
                    <a:cubicBezTo>
                      <a:pt x="234" y="268"/>
                      <a:pt x="168" y="301"/>
                      <a:pt x="168" y="335"/>
                    </a:cubicBezTo>
                    <a:lnTo>
                      <a:pt x="168" y="568"/>
                    </a:lnTo>
                    <a:cubicBezTo>
                      <a:pt x="168" y="468"/>
                      <a:pt x="168" y="401"/>
                      <a:pt x="134" y="301"/>
                    </a:cubicBezTo>
                    <a:cubicBezTo>
                      <a:pt x="101" y="601"/>
                      <a:pt x="68" y="868"/>
                      <a:pt x="1" y="1202"/>
                    </a:cubicBezTo>
                    <a:lnTo>
                      <a:pt x="68" y="1202"/>
                    </a:lnTo>
                    <a:lnTo>
                      <a:pt x="68" y="1369"/>
                    </a:lnTo>
                    <a:cubicBezTo>
                      <a:pt x="68" y="1402"/>
                      <a:pt x="118" y="1419"/>
                      <a:pt x="172" y="1419"/>
                    </a:cubicBezTo>
                    <a:cubicBezTo>
                      <a:pt x="226" y="1419"/>
                      <a:pt x="285" y="1402"/>
                      <a:pt x="301" y="1369"/>
                    </a:cubicBezTo>
                    <a:lnTo>
                      <a:pt x="335" y="1369"/>
                    </a:lnTo>
                    <a:lnTo>
                      <a:pt x="335" y="1669"/>
                    </a:lnTo>
                    <a:cubicBezTo>
                      <a:pt x="335" y="1686"/>
                      <a:pt x="401" y="1694"/>
                      <a:pt x="468" y="1694"/>
                    </a:cubicBezTo>
                    <a:cubicBezTo>
                      <a:pt x="535" y="1694"/>
                      <a:pt x="601" y="1686"/>
                      <a:pt x="601" y="1669"/>
                    </a:cubicBezTo>
                    <a:lnTo>
                      <a:pt x="601" y="1602"/>
                    </a:lnTo>
                    <a:cubicBezTo>
                      <a:pt x="601" y="1619"/>
                      <a:pt x="668" y="1627"/>
                      <a:pt x="735" y="1627"/>
                    </a:cubicBezTo>
                    <a:cubicBezTo>
                      <a:pt x="802" y="1627"/>
                      <a:pt x="868" y="1619"/>
                      <a:pt x="868" y="1602"/>
                    </a:cubicBezTo>
                    <a:lnTo>
                      <a:pt x="868" y="1435"/>
                    </a:lnTo>
                    <a:cubicBezTo>
                      <a:pt x="935" y="1435"/>
                      <a:pt x="1035" y="1435"/>
                      <a:pt x="1035" y="1369"/>
                    </a:cubicBezTo>
                    <a:lnTo>
                      <a:pt x="1035" y="1168"/>
                    </a:lnTo>
                    <a:cubicBezTo>
                      <a:pt x="991" y="1180"/>
                      <a:pt x="965" y="1183"/>
                      <a:pt x="950" y="1183"/>
                    </a:cubicBezTo>
                    <a:cubicBezTo>
                      <a:pt x="920" y="1183"/>
                      <a:pt x="935" y="1168"/>
                      <a:pt x="935" y="1168"/>
                    </a:cubicBezTo>
                    <a:cubicBezTo>
                      <a:pt x="902" y="1002"/>
                      <a:pt x="902" y="802"/>
                      <a:pt x="868" y="635"/>
                    </a:cubicBezTo>
                    <a:lnTo>
                      <a:pt x="868" y="568"/>
                    </a:lnTo>
                    <a:cubicBezTo>
                      <a:pt x="868" y="468"/>
                      <a:pt x="802" y="401"/>
                      <a:pt x="802" y="301"/>
                    </a:cubicBezTo>
                    <a:cubicBezTo>
                      <a:pt x="802" y="435"/>
                      <a:pt x="768" y="568"/>
                      <a:pt x="768" y="668"/>
                    </a:cubicBezTo>
                    <a:lnTo>
                      <a:pt x="735" y="735"/>
                    </a:lnTo>
                    <a:lnTo>
                      <a:pt x="735" y="101"/>
                    </a:lnTo>
                    <a:cubicBezTo>
                      <a:pt x="735"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2" name="Google Shape;5522;p44"/>
              <p:cNvSpPr/>
              <p:nvPr/>
            </p:nvSpPr>
            <p:spPr>
              <a:xfrm>
                <a:off x="-414392" y="1613626"/>
                <a:ext cx="67364" cy="217556"/>
              </a:xfrm>
              <a:custGeom>
                <a:avLst/>
                <a:gdLst/>
                <a:ahLst/>
                <a:cxnLst/>
                <a:rect l="l" t="t" r="r" b="b"/>
                <a:pathLst>
                  <a:path w="1002" h="3236" extrusionOk="0">
                    <a:moveTo>
                      <a:pt x="434" y="0"/>
                    </a:moveTo>
                    <a:lnTo>
                      <a:pt x="434" y="234"/>
                    </a:lnTo>
                    <a:lnTo>
                      <a:pt x="401" y="234"/>
                    </a:lnTo>
                    <a:lnTo>
                      <a:pt x="401" y="67"/>
                    </a:lnTo>
                    <a:cubicBezTo>
                      <a:pt x="401" y="100"/>
                      <a:pt x="201" y="100"/>
                      <a:pt x="201" y="133"/>
                    </a:cubicBezTo>
                    <a:lnTo>
                      <a:pt x="201" y="234"/>
                    </a:lnTo>
                    <a:cubicBezTo>
                      <a:pt x="167" y="267"/>
                      <a:pt x="101" y="300"/>
                      <a:pt x="101" y="334"/>
                    </a:cubicBezTo>
                    <a:lnTo>
                      <a:pt x="101" y="300"/>
                    </a:lnTo>
                    <a:cubicBezTo>
                      <a:pt x="101" y="400"/>
                      <a:pt x="67" y="467"/>
                      <a:pt x="67" y="567"/>
                    </a:cubicBezTo>
                    <a:cubicBezTo>
                      <a:pt x="34" y="1301"/>
                      <a:pt x="1" y="2001"/>
                      <a:pt x="1" y="2769"/>
                    </a:cubicBezTo>
                    <a:lnTo>
                      <a:pt x="34" y="2769"/>
                    </a:lnTo>
                    <a:lnTo>
                      <a:pt x="34" y="2935"/>
                    </a:lnTo>
                    <a:cubicBezTo>
                      <a:pt x="34" y="2935"/>
                      <a:pt x="153" y="2950"/>
                      <a:pt x="232" y="2950"/>
                    </a:cubicBezTo>
                    <a:cubicBezTo>
                      <a:pt x="271" y="2950"/>
                      <a:pt x="301" y="2947"/>
                      <a:pt x="301" y="2935"/>
                    </a:cubicBezTo>
                    <a:lnTo>
                      <a:pt x="334" y="2935"/>
                    </a:lnTo>
                    <a:lnTo>
                      <a:pt x="334" y="3236"/>
                    </a:lnTo>
                    <a:lnTo>
                      <a:pt x="568" y="3236"/>
                    </a:lnTo>
                    <a:lnTo>
                      <a:pt x="568" y="3169"/>
                    </a:lnTo>
                    <a:lnTo>
                      <a:pt x="835" y="3169"/>
                    </a:lnTo>
                    <a:lnTo>
                      <a:pt x="835" y="3002"/>
                    </a:lnTo>
                    <a:lnTo>
                      <a:pt x="1001" y="3002"/>
                    </a:lnTo>
                    <a:cubicBezTo>
                      <a:pt x="801" y="2935"/>
                      <a:pt x="801" y="2869"/>
                      <a:pt x="835" y="2769"/>
                    </a:cubicBezTo>
                    <a:cubicBezTo>
                      <a:pt x="768" y="2135"/>
                      <a:pt x="768" y="1468"/>
                      <a:pt x="734" y="834"/>
                    </a:cubicBezTo>
                    <a:lnTo>
                      <a:pt x="734" y="567"/>
                    </a:lnTo>
                    <a:cubicBezTo>
                      <a:pt x="734" y="467"/>
                      <a:pt x="701" y="400"/>
                      <a:pt x="701" y="300"/>
                    </a:cubicBezTo>
                    <a:lnTo>
                      <a:pt x="701" y="634"/>
                    </a:lnTo>
                    <a:cubicBezTo>
                      <a:pt x="668" y="667"/>
                      <a:pt x="668" y="667"/>
                      <a:pt x="668" y="734"/>
                    </a:cubicBez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3" name="Google Shape;5523;p44"/>
              <p:cNvSpPr/>
              <p:nvPr/>
            </p:nvSpPr>
            <p:spPr>
              <a:xfrm>
                <a:off x="-526531" y="1488041"/>
                <a:ext cx="53918" cy="168209"/>
              </a:xfrm>
              <a:custGeom>
                <a:avLst/>
                <a:gdLst/>
                <a:ahLst/>
                <a:cxnLst/>
                <a:rect l="l" t="t" r="r" b="b"/>
                <a:pathLst>
                  <a:path w="802" h="2502" extrusionOk="0">
                    <a:moveTo>
                      <a:pt x="401" y="0"/>
                    </a:moveTo>
                    <a:lnTo>
                      <a:pt x="401" y="200"/>
                    </a:lnTo>
                    <a:lnTo>
                      <a:pt x="368" y="200"/>
                    </a:lnTo>
                    <a:lnTo>
                      <a:pt x="368" y="33"/>
                    </a:lnTo>
                    <a:cubicBezTo>
                      <a:pt x="368" y="100"/>
                      <a:pt x="168" y="100"/>
                      <a:pt x="168" y="133"/>
                    </a:cubicBezTo>
                    <a:lnTo>
                      <a:pt x="168" y="200"/>
                    </a:lnTo>
                    <a:cubicBezTo>
                      <a:pt x="101" y="267"/>
                      <a:pt x="67" y="300"/>
                      <a:pt x="67" y="334"/>
                    </a:cubicBezTo>
                    <a:lnTo>
                      <a:pt x="67" y="634"/>
                    </a:lnTo>
                    <a:cubicBezTo>
                      <a:pt x="67" y="600"/>
                      <a:pt x="34" y="600"/>
                      <a:pt x="34" y="534"/>
                    </a:cubicBezTo>
                    <a:lnTo>
                      <a:pt x="34" y="267"/>
                    </a:lnTo>
                    <a:cubicBezTo>
                      <a:pt x="34" y="334"/>
                      <a:pt x="1" y="434"/>
                      <a:pt x="1" y="500"/>
                    </a:cubicBezTo>
                    <a:lnTo>
                      <a:pt x="1" y="2102"/>
                    </a:lnTo>
                    <a:cubicBezTo>
                      <a:pt x="1" y="2168"/>
                      <a:pt x="67" y="2268"/>
                      <a:pt x="67" y="2302"/>
                    </a:cubicBezTo>
                    <a:lnTo>
                      <a:pt x="67" y="1835"/>
                    </a:lnTo>
                    <a:lnTo>
                      <a:pt x="101" y="1835"/>
                    </a:lnTo>
                    <a:lnTo>
                      <a:pt x="101" y="2268"/>
                    </a:lnTo>
                    <a:cubicBezTo>
                      <a:pt x="101" y="2268"/>
                      <a:pt x="168" y="2202"/>
                      <a:pt x="201" y="2202"/>
                    </a:cubicBezTo>
                    <a:lnTo>
                      <a:pt x="201" y="2468"/>
                    </a:lnTo>
                    <a:lnTo>
                      <a:pt x="434" y="2502"/>
                    </a:lnTo>
                    <a:lnTo>
                      <a:pt x="434" y="2035"/>
                    </a:lnTo>
                    <a:lnTo>
                      <a:pt x="501" y="2035"/>
                    </a:lnTo>
                    <a:lnTo>
                      <a:pt x="501" y="2335"/>
                    </a:lnTo>
                    <a:cubicBezTo>
                      <a:pt x="501" y="2362"/>
                      <a:pt x="611" y="2433"/>
                      <a:pt x="635" y="2477"/>
                    </a:cubicBezTo>
                    <a:lnTo>
                      <a:pt x="635" y="2477"/>
                    </a:lnTo>
                    <a:lnTo>
                      <a:pt x="635" y="2168"/>
                    </a:lnTo>
                    <a:cubicBezTo>
                      <a:pt x="668" y="2202"/>
                      <a:pt x="768" y="2268"/>
                      <a:pt x="768" y="2302"/>
                    </a:cubicBezTo>
                    <a:lnTo>
                      <a:pt x="768" y="2084"/>
                    </a:lnTo>
                    <a:lnTo>
                      <a:pt x="768" y="2084"/>
                    </a:lnTo>
                    <a:cubicBezTo>
                      <a:pt x="776" y="2089"/>
                      <a:pt x="787" y="2095"/>
                      <a:pt x="801" y="2102"/>
                    </a:cubicBezTo>
                    <a:cubicBezTo>
                      <a:pt x="735" y="1668"/>
                      <a:pt x="735" y="1234"/>
                      <a:pt x="701" y="801"/>
                    </a:cubicBezTo>
                    <a:lnTo>
                      <a:pt x="701" y="534"/>
                    </a:lnTo>
                    <a:cubicBezTo>
                      <a:pt x="701" y="467"/>
                      <a:pt x="668" y="400"/>
                      <a:pt x="668" y="300"/>
                    </a:cubicBezTo>
                    <a:lnTo>
                      <a:pt x="668" y="634"/>
                    </a:lnTo>
                    <a:lnTo>
                      <a:pt x="635" y="667"/>
                    </a:lnTo>
                    <a:lnTo>
                      <a:pt x="635" y="33"/>
                    </a:lnTo>
                    <a:cubicBezTo>
                      <a:pt x="635" y="0"/>
                      <a:pt x="401" y="0"/>
                      <a:pt x="401" y="0"/>
                    </a:cubicBezTo>
                    <a:close/>
                    <a:moveTo>
                      <a:pt x="635" y="2477"/>
                    </a:moveTo>
                    <a:lnTo>
                      <a:pt x="635" y="2502"/>
                    </a:lnTo>
                    <a:cubicBezTo>
                      <a:pt x="641" y="2496"/>
                      <a:pt x="640" y="2487"/>
                      <a:pt x="635" y="2477"/>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4" name="Google Shape;5524;p44"/>
              <p:cNvSpPr/>
              <p:nvPr/>
            </p:nvSpPr>
            <p:spPr>
              <a:xfrm>
                <a:off x="-448007" y="1277209"/>
                <a:ext cx="69583" cy="141317"/>
              </a:xfrm>
              <a:custGeom>
                <a:avLst/>
                <a:gdLst/>
                <a:ahLst/>
                <a:cxnLst/>
                <a:rect l="l" t="t" r="r" b="b"/>
                <a:pathLst>
                  <a:path w="1035" h="2102" extrusionOk="0">
                    <a:moveTo>
                      <a:pt x="634" y="67"/>
                    </a:moveTo>
                    <a:lnTo>
                      <a:pt x="634" y="67"/>
                    </a:lnTo>
                    <a:cubicBezTo>
                      <a:pt x="624" y="72"/>
                      <a:pt x="616" y="78"/>
                      <a:pt x="609" y="84"/>
                    </a:cubicBezTo>
                    <a:lnTo>
                      <a:pt x="609" y="84"/>
                    </a:lnTo>
                    <a:cubicBezTo>
                      <a:pt x="624" y="79"/>
                      <a:pt x="634" y="74"/>
                      <a:pt x="634" y="67"/>
                    </a:cubicBezTo>
                    <a:close/>
                    <a:moveTo>
                      <a:pt x="667" y="0"/>
                    </a:moveTo>
                    <a:cubicBezTo>
                      <a:pt x="667" y="101"/>
                      <a:pt x="634" y="134"/>
                      <a:pt x="634" y="234"/>
                    </a:cubicBezTo>
                    <a:lnTo>
                      <a:pt x="567" y="234"/>
                    </a:lnTo>
                    <a:cubicBezTo>
                      <a:pt x="567" y="177"/>
                      <a:pt x="567" y="120"/>
                      <a:pt x="609" y="84"/>
                    </a:cubicBezTo>
                    <a:lnTo>
                      <a:pt x="609" y="84"/>
                    </a:lnTo>
                    <a:cubicBezTo>
                      <a:pt x="548" y="102"/>
                      <a:pt x="401" y="107"/>
                      <a:pt x="401" y="134"/>
                    </a:cubicBezTo>
                    <a:cubicBezTo>
                      <a:pt x="401" y="201"/>
                      <a:pt x="367" y="234"/>
                      <a:pt x="367" y="267"/>
                    </a:cubicBezTo>
                    <a:cubicBezTo>
                      <a:pt x="334" y="301"/>
                      <a:pt x="334" y="301"/>
                      <a:pt x="334" y="334"/>
                    </a:cubicBezTo>
                    <a:cubicBezTo>
                      <a:pt x="334" y="401"/>
                      <a:pt x="267" y="434"/>
                      <a:pt x="267" y="467"/>
                    </a:cubicBezTo>
                    <a:lnTo>
                      <a:pt x="267" y="301"/>
                    </a:lnTo>
                    <a:cubicBezTo>
                      <a:pt x="67" y="734"/>
                      <a:pt x="0" y="1135"/>
                      <a:pt x="34" y="1602"/>
                    </a:cubicBezTo>
                    <a:lnTo>
                      <a:pt x="34" y="1768"/>
                    </a:lnTo>
                    <a:cubicBezTo>
                      <a:pt x="34" y="1802"/>
                      <a:pt x="267" y="1802"/>
                      <a:pt x="267" y="1802"/>
                    </a:cubicBezTo>
                    <a:lnTo>
                      <a:pt x="334" y="1802"/>
                    </a:lnTo>
                    <a:lnTo>
                      <a:pt x="334" y="2069"/>
                    </a:lnTo>
                    <a:cubicBezTo>
                      <a:pt x="334" y="2102"/>
                      <a:pt x="567" y="2102"/>
                      <a:pt x="567" y="2102"/>
                    </a:cubicBezTo>
                    <a:lnTo>
                      <a:pt x="567" y="2069"/>
                    </a:lnTo>
                    <a:cubicBezTo>
                      <a:pt x="567" y="2085"/>
                      <a:pt x="634" y="2094"/>
                      <a:pt x="701" y="2094"/>
                    </a:cubicBezTo>
                    <a:cubicBezTo>
                      <a:pt x="767" y="2094"/>
                      <a:pt x="834" y="2085"/>
                      <a:pt x="834" y="2069"/>
                    </a:cubicBezTo>
                    <a:lnTo>
                      <a:pt x="834" y="1868"/>
                    </a:lnTo>
                    <a:lnTo>
                      <a:pt x="1001" y="1868"/>
                    </a:lnTo>
                    <a:lnTo>
                      <a:pt x="1001" y="1635"/>
                    </a:lnTo>
                    <a:lnTo>
                      <a:pt x="1034" y="1635"/>
                    </a:lnTo>
                    <a:cubicBezTo>
                      <a:pt x="968" y="1301"/>
                      <a:pt x="968" y="968"/>
                      <a:pt x="968" y="668"/>
                    </a:cubicBezTo>
                    <a:lnTo>
                      <a:pt x="968" y="568"/>
                    </a:lnTo>
                    <a:cubicBezTo>
                      <a:pt x="968" y="467"/>
                      <a:pt x="901" y="401"/>
                      <a:pt x="901" y="301"/>
                    </a:cubicBezTo>
                    <a:cubicBezTo>
                      <a:pt x="834" y="467"/>
                      <a:pt x="801" y="634"/>
                      <a:pt x="734" y="834"/>
                    </a:cubicBezTo>
                    <a:cubicBezTo>
                      <a:pt x="734" y="601"/>
                      <a:pt x="801" y="334"/>
                      <a:pt x="868" y="101"/>
                    </a:cubicBezTo>
                    <a:cubicBezTo>
                      <a:pt x="868" y="101"/>
                      <a:pt x="667" y="67"/>
                      <a:pt x="6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5" name="Google Shape;5525;p44"/>
              <p:cNvSpPr/>
              <p:nvPr/>
            </p:nvSpPr>
            <p:spPr>
              <a:xfrm>
                <a:off x="-3405990" y="853325"/>
                <a:ext cx="65079" cy="151335"/>
              </a:xfrm>
              <a:custGeom>
                <a:avLst/>
                <a:gdLst/>
                <a:ahLst/>
                <a:cxnLst/>
                <a:rect l="l" t="t" r="r" b="b"/>
                <a:pathLst>
                  <a:path w="968" h="2251" extrusionOk="0">
                    <a:moveTo>
                      <a:pt x="434" y="1"/>
                    </a:moveTo>
                    <a:lnTo>
                      <a:pt x="434" y="201"/>
                    </a:lnTo>
                    <a:lnTo>
                      <a:pt x="367" y="201"/>
                    </a:lnTo>
                    <a:lnTo>
                      <a:pt x="367" y="34"/>
                    </a:lnTo>
                    <a:cubicBezTo>
                      <a:pt x="367" y="68"/>
                      <a:pt x="167" y="101"/>
                      <a:pt x="167" y="101"/>
                    </a:cubicBezTo>
                    <a:lnTo>
                      <a:pt x="167" y="201"/>
                    </a:lnTo>
                    <a:cubicBezTo>
                      <a:pt x="134" y="234"/>
                      <a:pt x="67" y="268"/>
                      <a:pt x="67" y="335"/>
                    </a:cubicBezTo>
                    <a:lnTo>
                      <a:pt x="67" y="701"/>
                    </a:lnTo>
                    <a:cubicBezTo>
                      <a:pt x="67" y="568"/>
                      <a:pt x="34" y="401"/>
                      <a:pt x="34" y="268"/>
                    </a:cubicBezTo>
                    <a:cubicBezTo>
                      <a:pt x="34" y="368"/>
                      <a:pt x="0" y="435"/>
                      <a:pt x="0" y="535"/>
                    </a:cubicBezTo>
                    <a:lnTo>
                      <a:pt x="0" y="1769"/>
                    </a:lnTo>
                    <a:lnTo>
                      <a:pt x="34" y="1769"/>
                    </a:lnTo>
                    <a:lnTo>
                      <a:pt x="34" y="1936"/>
                    </a:lnTo>
                    <a:cubicBezTo>
                      <a:pt x="34" y="1958"/>
                      <a:pt x="52" y="1965"/>
                      <a:pt x="78" y="1965"/>
                    </a:cubicBezTo>
                    <a:cubicBezTo>
                      <a:pt x="130" y="1965"/>
                      <a:pt x="211" y="1936"/>
                      <a:pt x="234" y="1936"/>
                    </a:cubicBezTo>
                    <a:lnTo>
                      <a:pt x="300" y="1936"/>
                    </a:lnTo>
                    <a:lnTo>
                      <a:pt x="300" y="2236"/>
                    </a:lnTo>
                    <a:cubicBezTo>
                      <a:pt x="300" y="2247"/>
                      <a:pt x="326" y="2251"/>
                      <a:pt x="361" y="2251"/>
                    </a:cubicBezTo>
                    <a:cubicBezTo>
                      <a:pt x="430" y="2251"/>
                      <a:pt x="534" y="2236"/>
                      <a:pt x="534" y="2236"/>
                    </a:cubicBezTo>
                    <a:cubicBezTo>
                      <a:pt x="534" y="2247"/>
                      <a:pt x="564" y="2251"/>
                      <a:pt x="603" y="2251"/>
                    </a:cubicBezTo>
                    <a:cubicBezTo>
                      <a:pt x="682" y="2251"/>
                      <a:pt x="801" y="2236"/>
                      <a:pt x="801" y="2236"/>
                    </a:cubicBezTo>
                    <a:lnTo>
                      <a:pt x="801" y="2069"/>
                    </a:lnTo>
                    <a:cubicBezTo>
                      <a:pt x="867" y="2069"/>
                      <a:pt x="968" y="2069"/>
                      <a:pt x="968" y="2036"/>
                    </a:cubicBezTo>
                    <a:cubicBezTo>
                      <a:pt x="867" y="1969"/>
                      <a:pt x="867" y="1902"/>
                      <a:pt x="867" y="1836"/>
                    </a:cubicBezTo>
                    <a:cubicBezTo>
                      <a:pt x="934" y="1836"/>
                      <a:pt x="934" y="1836"/>
                      <a:pt x="934" y="1769"/>
                    </a:cubicBezTo>
                    <a:cubicBezTo>
                      <a:pt x="867" y="1402"/>
                      <a:pt x="801" y="1035"/>
                      <a:pt x="767" y="668"/>
                    </a:cubicBezTo>
                    <a:lnTo>
                      <a:pt x="767" y="535"/>
                    </a:lnTo>
                    <a:lnTo>
                      <a:pt x="701" y="268"/>
                    </a:lnTo>
                    <a:lnTo>
                      <a:pt x="701" y="601"/>
                    </a:lnTo>
                    <a:lnTo>
                      <a:pt x="667" y="668"/>
                    </a:lnTo>
                    <a:cubicBezTo>
                      <a:pt x="667" y="435"/>
                      <a:pt x="634" y="268"/>
                      <a:pt x="634" y="68"/>
                    </a:cubicBezTo>
                    <a:cubicBezTo>
                      <a:pt x="634"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6" name="Google Shape;5526;p44"/>
              <p:cNvSpPr/>
              <p:nvPr/>
            </p:nvSpPr>
            <p:spPr>
              <a:xfrm>
                <a:off x="-3251300" y="740251"/>
                <a:ext cx="67374" cy="115424"/>
              </a:xfrm>
              <a:custGeom>
                <a:avLst/>
                <a:gdLst/>
                <a:ahLst/>
                <a:cxnLst/>
                <a:rect l="l" t="t" r="r" b="b"/>
                <a:pathLst>
                  <a:path w="1002" h="24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267"/>
                    </a:lnTo>
                    <a:cubicBezTo>
                      <a:pt x="101" y="334"/>
                      <a:pt x="101" y="401"/>
                      <a:pt x="68" y="467"/>
                    </a:cubicBezTo>
                    <a:lnTo>
                      <a:pt x="68" y="501"/>
                    </a:lnTo>
                    <a:lnTo>
                      <a:pt x="1" y="1968"/>
                    </a:lnTo>
                    <a:lnTo>
                      <a:pt x="34" y="1968"/>
                    </a:lnTo>
                    <a:lnTo>
                      <a:pt x="34" y="2135"/>
                    </a:lnTo>
                    <a:lnTo>
                      <a:pt x="334" y="2135"/>
                    </a:lnTo>
                    <a:lnTo>
                      <a:pt x="334" y="2435"/>
                    </a:lnTo>
                    <a:lnTo>
                      <a:pt x="568" y="2435"/>
                    </a:lnTo>
                    <a:lnTo>
                      <a:pt x="568" y="2369"/>
                    </a:lnTo>
                    <a:lnTo>
                      <a:pt x="835" y="2369"/>
                    </a:lnTo>
                    <a:lnTo>
                      <a:pt x="835" y="2235"/>
                    </a:lnTo>
                    <a:lnTo>
                      <a:pt x="1002" y="2235"/>
                    </a:lnTo>
                    <a:lnTo>
                      <a:pt x="1002" y="2002"/>
                    </a:lnTo>
                    <a:cubicBezTo>
                      <a:pt x="873" y="2044"/>
                      <a:pt x="841" y="2060"/>
                      <a:pt x="834" y="2065"/>
                    </a:cubicBezTo>
                    <a:lnTo>
                      <a:pt x="834" y="2065"/>
                    </a:lnTo>
                    <a:cubicBezTo>
                      <a:pt x="768" y="1666"/>
                      <a:pt x="768" y="1267"/>
                      <a:pt x="735" y="901"/>
                    </a:cubicBezTo>
                    <a:lnTo>
                      <a:pt x="735" y="601"/>
                    </a:lnTo>
                    <a:cubicBezTo>
                      <a:pt x="735" y="501"/>
                      <a:pt x="701" y="434"/>
                      <a:pt x="701" y="334"/>
                    </a:cubicBezTo>
                    <a:lnTo>
                      <a:pt x="701" y="667"/>
                    </a:lnTo>
                    <a:lnTo>
                      <a:pt x="668" y="734"/>
                    </a:ln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7" name="Google Shape;5527;p44"/>
              <p:cNvSpPr/>
              <p:nvPr/>
            </p:nvSpPr>
            <p:spPr>
              <a:xfrm>
                <a:off x="-3143659" y="954304"/>
                <a:ext cx="69650" cy="157049"/>
              </a:xfrm>
              <a:custGeom>
                <a:avLst/>
                <a:gdLst/>
                <a:ahLst/>
                <a:cxnLst/>
                <a:rect l="l" t="t" r="r" b="b"/>
                <a:pathLst>
                  <a:path w="1036" h="2336" extrusionOk="0">
                    <a:moveTo>
                      <a:pt x="468" y="0"/>
                    </a:moveTo>
                    <a:lnTo>
                      <a:pt x="468" y="200"/>
                    </a:lnTo>
                    <a:lnTo>
                      <a:pt x="435" y="200"/>
                    </a:lnTo>
                    <a:lnTo>
                      <a:pt x="435" y="33"/>
                    </a:lnTo>
                    <a:cubicBezTo>
                      <a:pt x="435" y="67"/>
                      <a:pt x="234" y="67"/>
                      <a:pt x="234" y="100"/>
                    </a:cubicBezTo>
                    <a:lnTo>
                      <a:pt x="234" y="200"/>
                    </a:lnTo>
                    <a:cubicBezTo>
                      <a:pt x="168" y="234"/>
                      <a:pt x="134" y="267"/>
                      <a:pt x="134" y="334"/>
                    </a:cubicBezTo>
                    <a:lnTo>
                      <a:pt x="134" y="234"/>
                    </a:lnTo>
                    <a:cubicBezTo>
                      <a:pt x="134" y="334"/>
                      <a:pt x="134" y="367"/>
                      <a:pt x="101" y="434"/>
                    </a:cubicBezTo>
                    <a:lnTo>
                      <a:pt x="101" y="500"/>
                    </a:lnTo>
                    <a:cubicBezTo>
                      <a:pt x="68" y="901"/>
                      <a:pt x="68" y="1334"/>
                      <a:pt x="1" y="1735"/>
                    </a:cubicBezTo>
                    <a:lnTo>
                      <a:pt x="68" y="1768"/>
                    </a:lnTo>
                    <a:lnTo>
                      <a:pt x="68" y="1935"/>
                    </a:lnTo>
                    <a:cubicBezTo>
                      <a:pt x="68" y="2001"/>
                      <a:pt x="268" y="2001"/>
                      <a:pt x="268" y="2035"/>
                    </a:cubicBezTo>
                    <a:lnTo>
                      <a:pt x="268" y="2001"/>
                    </a:lnTo>
                    <a:lnTo>
                      <a:pt x="335" y="2001"/>
                    </a:lnTo>
                    <a:lnTo>
                      <a:pt x="335" y="2268"/>
                    </a:lnTo>
                    <a:lnTo>
                      <a:pt x="601" y="2335"/>
                    </a:lnTo>
                    <a:lnTo>
                      <a:pt x="601" y="2268"/>
                    </a:lnTo>
                    <a:lnTo>
                      <a:pt x="868" y="2268"/>
                    </a:lnTo>
                    <a:lnTo>
                      <a:pt x="868" y="2102"/>
                    </a:lnTo>
                    <a:lnTo>
                      <a:pt x="1035" y="2102"/>
                    </a:lnTo>
                    <a:cubicBezTo>
                      <a:pt x="902" y="2035"/>
                      <a:pt x="902" y="1935"/>
                      <a:pt x="868" y="1868"/>
                    </a:cubicBezTo>
                    <a:lnTo>
                      <a:pt x="902" y="1868"/>
                    </a:lnTo>
                    <a:lnTo>
                      <a:pt x="802" y="867"/>
                    </a:lnTo>
                    <a:lnTo>
                      <a:pt x="802" y="567"/>
                    </a:lnTo>
                    <a:cubicBezTo>
                      <a:pt x="802" y="500"/>
                      <a:pt x="768" y="400"/>
                      <a:pt x="768" y="334"/>
                    </a:cubicBezTo>
                    <a:cubicBezTo>
                      <a:pt x="768" y="434"/>
                      <a:pt x="768" y="534"/>
                      <a:pt x="735" y="667"/>
                    </a:cubicBezTo>
                    <a:lnTo>
                      <a:pt x="701" y="701"/>
                    </a:lnTo>
                    <a:lnTo>
                      <a:pt x="701" y="67"/>
                    </a:lnTo>
                    <a:cubicBezTo>
                      <a:pt x="701" y="33"/>
                      <a:pt x="468" y="33"/>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8" name="Google Shape;5528;p44"/>
              <p:cNvSpPr/>
              <p:nvPr/>
            </p:nvSpPr>
            <p:spPr>
              <a:xfrm>
                <a:off x="-3280404" y="1064158"/>
                <a:ext cx="67297" cy="100979"/>
              </a:xfrm>
              <a:custGeom>
                <a:avLst/>
                <a:gdLst/>
                <a:ahLst/>
                <a:cxnLst/>
                <a:rect l="l" t="t" r="r" b="b"/>
                <a:pathLst>
                  <a:path w="1001" h="1502" extrusionOk="0">
                    <a:moveTo>
                      <a:pt x="667" y="668"/>
                    </a:moveTo>
                    <a:lnTo>
                      <a:pt x="634" y="734"/>
                    </a:lnTo>
                    <a:lnTo>
                      <a:pt x="634" y="668"/>
                    </a:lnTo>
                    <a:close/>
                    <a:moveTo>
                      <a:pt x="100" y="901"/>
                    </a:moveTo>
                    <a:lnTo>
                      <a:pt x="100" y="901"/>
                    </a:lnTo>
                    <a:cubicBezTo>
                      <a:pt x="128" y="929"/>
                      <a:pt x="133" y="956"/>
                      <a:pt x="115" y="1002"/>
                    </a:cubicBezTo>
                    <a:lnTo>
                      <a:pt x="115" y="1002"/>
                    </a:lnTo>
                    <a:cubicBezTo>
                      <a:pt x="113" y="970"/>
                      <a:pt x="100" y="922"/>
                      <a:pt x="100" y="901"/>
                    </a:cubicBezTo>
                    <a:close/>
                    <a:moveTo>
                      <a:pt x="467" y="868"/>
                    </a:moveTo>
                    <a:lnTo>
                      <a:pt x="467" y="935"/>
                    </a:lnTo>
                    <a:lnTo>
                      <a:pt x="434" y="1035"/>
                    </a:lnTo>
                    <a:lnTo>
                      <a:pt x="434" y="935"/>
                    </a:lnTo>
                    <a:cubicBezTo>
                      <a:pt x="434" y="935"/>
                      <a:pt x="334" y="901"/>
                      <a:pt x="300" y="901"/>
                    </a:cubicBezTo>
                    <a:lnTo>
                      <a:pt x="300" y="868"/>
                    </a:lnTo>
                    <a:close/>
                    <a:moveTo>
                      <a:pt x="501" y="1"/>
                    </a:moveTo>
                    <a:lnTo>
                      <a:pt x="501" y="234"/>
                    </a:lnTo>
                    <a:lnTo>
                      <a:pt x="467" y="234"/>
                    </a:lnTo>
                    <a:lnTo>
                      <a:pt x="467" y="67"/>
                    </a:lnTo>
                    <a:cubicBezTo>
                      <a:pt x="467" y="101"/>
                      <a:pt x="267" y="101"/>
                      <a:pt x="267" y="134"/>
                    </a:cubicBezTo>
                    <a:lnTo>
                      <a:pt x="267" y="234"/>
                    </a:lnTo>
                    <a:cubicBezTo>
                      <a:pt x="200" y="267"/>
                      <a:pt x="167" y="301"/>
                      <a:pt x="167" y="334"/>
                    </a:cubicBezTo>
                    <a:lnTo>
                      <a:pt x="167" y="501"/>
                    </a:lnTo>
                    <a:cubicBezTo>
                      <a:pt x="167" y="434"/>
                      <a:pt x="167" y="401"/>
                      <a:pt x="134" y="301"/>
                    </a:cubicBezTo>
                    <a:lnTo>
                      <a:pt x="0" y="1068"/>
                    </a:lnTo>
                    <a:lnTo>
                      <a:pt x="34" y="1068"/>
                    </a:lnTo>
                    <a:lnTo>
                      <a:pt x="34" y="1235"/>
                    </a:lnTo>
                    <a:cubicBezTo>
                      <a:pt x="34" y="1235"/>
                      <a:pt x="300" y="1235"/>
                      <a:pt x="300" y="1268"/>
                    </a:cubicBezTo>
                    <a:lnTo>
                      <a:pt x="300" y="1235"/>
                    </a:lnTo>
                    <a:lnTo>
                      <a:pt x="334" y="1235"/>
                    </a:lnTo>
                    <a:lnTo>
                      <a:pt x="334" y="1502"/>
                    </a:lnTo>
                    <a:lnTo>
                      <a:pt x="601" y="1502"/>
                    </a:lnTo>
                    <a:lnTo>
                      <a:pt x="601" y="1468"/>
                    </a:lnTo>
                    <a:lnTo>
                      <a:pt x="834" y="1468"/>
                    </a:lnTo>
                    <a:lnTo>
                      <a:pt x="834" y="1268"/>
                    </a:lnTo>
                    <a:lnTo>
                      <a:pt x="1001" y="1268"/>
                    </a:lnTo>
                    <a:lnTo>
                      <a:pt x="1001" y="1068"/>
                    </a:lnTo>
                    <a:lnTo>
                      <a:pt x="834" y="1068"/>
                    </a:lnTo>
                    <a:lnTo>
                      <a:pt x="701" y="301"/>
                    </a:lnTo>
                    <a:lnTo>
                      <a:pt x="701" y="67"/>
                    </a:lnTo>
                    <a:lnTo>
                      <a:pt x="501"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9" name="Google Shape;5529;p44"/>
              <p:cNvSpPr/>
              <p:nvPr/>
            </p:nvSpPr>
            <p:spPr>
              <a:xfrm>
                <a:off x="-2970950" y="739575"/>
                <a:ext cx="58349" cy="172178"/>
              </a:xfrm>
              <a:custGeom>
                <a:avLst/>
                <a:gdLst/>
                <a:ahLst/>
                <a:cxnLst/>
                <a:rect l="l" t="t" r="r" b="b"/>
                <a:pathLst>
                  <a:path w="868" h="2970" extrusionOk="0">
                    <a:moveTo>
                      <a:pt x="867" y="2450"/>
                    </a:moveTo>
                    <a:lnTo>
                      <a:pt x="867" y="2450"/>
                    </a:lnTo>
                    <a:cubicBezTo>
                      <a:pt x="867" y="2457"/>
                      <a:pt x="867" y="2463"/>
                      <a:pt x="868" y="2469"/>
                    </a:cubicBezTo>
                    <a:cubicBezTo>
                      <a:pt x="868" y="2462"/>
                      <a:pt x="867" y="2456"/>
                      <a:pt x="867" y="2450"/>
                    </a:cubicBezTo>
                    <a:close/>
                    <a:moveTo>
                      <a:pt x="501" y="0"/>
                    </a:moveTo>
                    <a:lnTo>
                      <a:pt x="501" y="201"/>
                    </a:lnTo>
                    <a:lnTo>
                      <a:pt x="434" y="201"/>
                    </a:lnTo>
                    <a:lnTo>
                      <a:pt x="434" y="34"/>
                    </a:lnTo>
                    <a:cubicBezTo>
                      <a:pt x="434" y="101"/>
                      <a:pt x="234" y="101"/>
                      <a:pt x="234" y="134"/>
                    </a:cubicBezTo>
                    <a:lnTo>
                      <a:pt x="234" y="201"/>
                    </a:lnTo>
                    <a:cubicBezTo>
                      <a:pt x="201" y="267"/>
                      <a:pt x="167" y="301"/>
                      <a:pt x="167" y="334"/>
                    </a:cubicBezTo>
                    <a:lnTo>
                      <a:pt x="167" y="634"/>
                    </a:lnTo>
                    <a:cubicBezTo>
                      <a:pt x="167" y="634"/>
                      <a:pt x="167" y="568"/>
                      <a:pt x="101" y="568"/>
                    </a:cubicBezTo>
                    <a:lnTo>
                      <a:pt x="101" y="301"/>
                    </a:lnTo>
                    <a:cubicBezTo>
                      <a:pt x="101" y="367"/>
                      <a:pt x="101" y="401"/>
                      <a:pt x="67" y="501"/>
                    </a:cubicBezTo>
                    <a:lnTo>
                      <a:pt x="67" y="534"/>
                    </a:lnTo>
                    <a:cubicBezTo>
                      <a:pt x="34" y="1201"/>
                      <a:pt x="34" y="1835"/>
                      <a:pt x="0" y="2502"/>
                    </a:cubicBezTo>
                    <a:lnTo>
                      <a:pt x="34" y="2469"/>
                    </a:lnTo>
                    <a:lnTo>
                      <a:pt x="34" y="2702"/>
                    </a:lnTo>
                    <a:cubicBezTo>
                      <a:pt x="34" y="2636"/>
                      <a:pt x="167" y="2569"/>
                      <a:pt x="167" y="2502"/>
                    </a:cubicBezTo>
                    <a:lnTo>
                      <a:pt x="167" y="2235"/>
                    </a:lnTo>
                    <a:lnTo>
                      <a:pt x="201" y="2235"/>
                    </a:lnTo>
                    <a:lnTo>
                      <a:pt x="201" y="2669"/>
                    </a:lnTo>
                    <a:cubicBezTo>
                      <a:pt x="201" y="2636"/>
                      <a:pt x="267" y="2569"/>
                      <a:pt x="334" y="2536"/>
                    </a:cubicBezTo>
                    <a:lnTo>
                      <a:pt x="334" y="2736"/>
                    </a:lnTo>
                    <a:cubicBezTo>
                      <a:pt x="334" y="2836"/>
                      <a:pt x="401" y="2903"/>
                      <a:pt x="401" y="2969"/>
                    </a:cubicBezTo>
                    <a:cubicBezTo>
                      <a:pt x="401" y="2702"/>
                      <a:pt x="401" y="2402"/>
                      <a:pt x="467" y="2169"/>
                    </a:cubicBezTo>
                    <a:lnTo>
                      <a:pt x="501" y="2169"/>
                    </a:lnTo>
                    <a:lnTo>
                      <a:pt x="501" y="2369"/>
                    </a:lnTo>
                    <a:cubicBezTo>
                      <a:pt x="501" y="2369"/>
                      <a:pt x="534" y="2402"/>
                      <a:pt x="568" y="2402"/>
                    </a:cubicBezTo>
                    <a:lnTo>
                      <a:pt x="568" y="2669"/>
                    </a:lnTo>
                    <a:cubicBezTo>
                      <a:pt x="568" y="2769"/>
                      <a:pt x="634" y="2836"/>
                      <a:pt x="634" y="2936"/>
                    </a:cubicBezTo>
                    <a:lnTo>
                      <a:pt x="634" y="2469"/>
                    </a:lnTo>
                    <a:cubicBezTo>
                      <a:pt x="668" y="2469"/>
                      <a:pt x="668" y="2469"/>
                      <a:pt x="668" y="2502"/>
                    </a:cubicBezTo>
                    <a:cubicBezTo>
                      <a:pt x="668" y="2335"/>
                      <a:pt x="668" y="2202"/>
                      <a:pt x="634" y="2035"/>
                    </a:cubicBezTo>
                    <a:lnTo>
                      <a:pt x="668" y="2035"/>
                    </a:lnTo>
                    <a:lnTo>
                      <a:pt x="668" y="2536"/>
                    </a:lnTo>
                    <a:cubicBezTo>
                      <a:pt x="668" y="2636"/>
                      <a:pt x="801" y="2669"/>
                      <a:pt x="801" y="2769"/>
                    </a:cubicBezTo>
                    <a:lnTo>
                      <a:pt x="801" y="2402"/>
                    </a:lnTo>
                    <a:cubicBezTo>
                      <a:pt x="831" y="2402"/>
                      <a:pt x="861" y="2402"/>
                      <a:pt x="867" y="2450"/>
                    </a:cubicBezTo>
                    <a:lnTo>
                      <a:pt x="867" y="2450"/>
                    </a:lnTo>
                    <a:cubicBezTo>
                      <a:pt x="834" y="1857"/>
                      <a:pt x="834" y="1329"/>
                      <a:pt x="801" y="734"/>
                    </a:cubicBezTo>
                    <a:lnTo>
                      <a:pt x="801" y="534"/>
                    </a:lnTo>
                    <a:cubicBezTo>
                      <a:pt x="801" y="467"/>
                      <a:pt x="734" y="367"/>
                      <a:pt x="734" y="301"/>
                    </a:cubicBezTo>
                    <a:lnTo>
                      <a:pt x="734" y="634"/>
                    </a:lnTo>
                    <a:cubicBezTo>
                      <a:pt x="701" y="668"/>
                      <a:pt x="701" y="668"/>
                      <a:pt x="701" y="701"/>
                    </a:cubicBez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0" name="Google Shape;5530;p44"/>
              <p:cNvSpPr/>
              <p:nvPr/>
            </p:nvSpPr>
            <p:spPr>
              <a:xfrm>
                <a:off x="-2899210" y="1017097"/>
                <a:ext cx="65146" cy="157049"/>
              </a:xfrm>
              <a:custGeom>
                <a:avLst/>
                <a:gdLst/>
                <a:ahLst/>
                <a:cxnLst/>
                <a:rect l="l" t="t" r="r" b="b"/>
                <a:pathLst>
                  <a:path w="969" h="2336" extrusionOk="0">
                    <a:moveTo>
                      <a:pt x="501" y="0"/>
                    </a:moveTo>
                    <a:lnTo>
                      <a:pt x="501" y="200"/>
                    </a:lnTo>
                    <a:lnTo>
                      <a:pt x="468" y="200"/>
                    </a:lnTo>
                    <a:lnTo>
                      <a:pt x="468" y="33"/>
                    </a:lnTo>
                    <a:cubicBezTo>
                      <a:pt x="468" y="100"/>
                      <a:pt x="268" y="100"/>
                      <a:pt x="268" y="133"/>
                    </a:cubicBezTo>
                    <a:lnTo>
                      <a:pt x="268" y="200"/>
                    </a:lnTo>
                    <a:lnTo>
                      <a:pt x="168" y="300"/>
                    </a:lnTo>
                    <a:cubicBezTo>
                      <a:pt x="168" y="367"/>
                      <a:pt x="134" y="467"/>
                      <a:pt x="134" y="534"/>
                    </a:cubicBezTo>
                    <a:lnTo>
                      <a:pt x="134" y="300"/>
                    </a:lnTo>
                    <a:cubicBezTo>
                      <a:pt x="134" y="367"/>
                      <a:pt x="101" y="467"/>
                      <a:pt x="101" y="534"/>
                    </a:cubicBezTo>
                    <a:cubicBezTo>
                      <a:pt x="1" y="967"/>
                      <a:pt x="1" y="1434"/>
                      <a:pt x="101" y="1835"/>
                    </a:cubicBezTo>
                    <a:cubicBezTo>
                      <a:pt x="101" y="1835"/>
                      <a:pt x="101" y="1801"/>
                      <a:pt x="134" y="1801"/>
                    </a:cubicBezTo>
                    <a:lnTo>
                      <a:pt x="134" y="2035"/>
                    </a:lnTo>
                    <a:cubicBezTo>
                      <a:pt x="134" y="2001"/>
                      <a:pt x="268" y="1935"/>
                      <a:pt x="268" y="1835"/>
                    </a:cubicBezTo>
                    <a:lnTo>
                      <a:pt x="268" y="1935"/>
                    </a:lnTo>
                    <a:lnTo>
                      <a:pt x="401" y="1935"/>
                    </a:lnTo>
                    <a:cubicBezTo>
                      <a:pt x="401" y="2001"/>
                      <a:pt x="435" y="2035"/>
                      <a:pt x="435" y="2135"/>
                    </a:cubicBezTo>
                    <a:cubicBezTo>
                      <a:pt x="435" y="2202"/>
                      <a:pt x="501" y="2268"/>
                      <a:pt x="568" y="2335"/>
                    </a:cubicBezTo>
                    <a:cubicBezTo>
                      <a:pt x="501" y="2102"/>
                      <a:pt x="501" y="1835"/>
                      <a:pt x="501" y="1568"/>
                    </a:cubicBezTo>
                    <a:lnTo>
                      <a:pt x="501" y="1568"/>
                    </a:lnTo>
                    <a:cubicBezTo>
                      <a:pt x="501" y="1768"/>
                      <a:pt x="568" y="1968"/>
                      <a:pt x="601" y="2168"/>
                    </a:cubicBezTo>
                    <a:lnTo>
                      <a:pt x="835" y="2135"/>
                    </a:lnTo>
                    <a:cubicBezTo>
                      <a:pt x="835" y="2102"/>
                      <a:pt x="835" y="2001"/>
                      <a:pt x="801" y="1968"/>
                    </a:cubicBezTo>
                    <a:cubicBezTo>
                      <a:pt x="868" y="1968"/>
                      <a:pt x="968" y="1935"/>
                      <a:pt x="968" y="1935"/>
                    </a:cubicBezTo>
                    <a:cubicBezTo>
                      <a:pt x="868" y="1935"/>
                      <a:pt x="868" y="1901"/>
                      <a:pt x="868" y="1801"/>
                    </a:cubicBezTo>
                    <a:lnTo>
                      <a:pt x="968" y="1801"/>
                    </a:lnTo>
                    <a:cubicBezTo>
                      <a:pt x="935" y="1434"/>
                      <a:pt x="868" y="1101"/>
                      <a:pt x="801" y="734"/>
                    </a:cubicBezTo>
                    <a:lnTo>
                      <a:pt x="801" y="634"/>
                    </a:lnTo>
                    <a:cubicBezTo>
                      <a:pt x="801" y="567"/>
                      <a:pt x="768" y="467"/>
                      <a:pt x="768" y="367"/>
                    </a:cubicBezTo>
                    <a:lnTo>
                      <a:pt x="768" y="334"/>
                    </a:lnTo>
                    <a:cubicBezTo>
                      <a:pt x="701" y="467"/>
                      <a:pt x="668" y="634"/>
                      <a:pt x="668" y="767"/>
                    </a:cubicBezTo>
                    <a:cubicBezTo>
                      <a:pt x="668" y="534"/>
                      <a:pt x="668" y="300"/>
                      <a:pt x="735" y="100"/>
                    </a:cubicBezTo>
                    <a:cubicBezTo>
                      <a:pt x="735" y="100"/>
                      <a:pt x="501" y="33"/>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1" name="Google Shape;5531;p44"/>
              <p:cNvSpPr/>
              <p:nvPr/>
            </p:nvSpPr>
            <p:spPr>
              <a:xfrm>
                <a:off x="-2719774" y="889226"/>
                <a:ext cx="71802" cy="195169"/>
              </a:xfrm>
              <a:custGeom>
                <a:avLst/>
                <a:gdLst/>
                <a:ahLst/>
                <a:cxnLst/>
                <a:rect l="l" t="t" r="r" b="b"/>
                <a:pathLst>
                  <a:path w="1068" h="2903" extrusionOk="0">
                    <a:moveTo>
                      <a:pt x="467" y="1"/>
                    </a:moveTo>
                    <a:cubicBezTo>
                      <a:pt x="467" y="67"/>
                      <a:pt x="467" y="134"/>
                      <a:pt x="501" y="201"/>
                    </a:cubicBezTo>
                    <a:lnTo>
                      <a:pt x="467" y="201"/>
                    </a:lnTo>
                    <a:cubicBezTo>
                      <a:pt x="467" y="167"/>
                      <a:pt x="467" y="67"/>
                      <a:pt x="434" y="34"/>
                    </a:cubicBezTo>
                    <a:cubicBezTo>
                      <a:pt x="434" y="67"/>
                      <a:pt x="234" y="134"/>
                      <a:pt x="234" y="134"/>
                    </a:cubicBezTo>
                    <a:lnTo>
                      <a:pt x="234" y="201"/>
                    </a:lnTo>
                    <a:cubicBezTo>
                      <a:pt x="167" y="234"/>
                      <a:pt x="134" y="301"/>
                      <a:pt x="134" y="334"/>
                    </a:cubicBezTo>
                    <a:lnTo>
                      <a:pt x="134" y="501"/>
                    </a:lnTo>
                    <a:cubicBezTo>
                      <a:pt x="134" y="401"/>
                      <a:pt x="101" y="334"/>
                      <a:pt x="101" y="301"/>
                    </a:cubicBezTo>
                    <a:cubicBezTo>
                      <a:pt x="101" y="368"/>
                      <a:pt x="101" y="401"/>
                      <a:pt x="34" y="501"/>
                    </a:cubicBezTo>
                    <a:lnTo>
                      <a:pt x="34" y="534"/>
                    </a:lnTo>
                    <a:cubicBezTo>
                      <a:pt x="34" y="1168"/>
                      <a:pt x="34" y="1835"/>
                      <a:pt x="0" y="2469"/>
                    </a:cubicBezTo>
                    <a:lnTo>
                      <a:pt x="34" y="2469"/>
                    </a:lnTo>
                    <a:lnTo>
                      <a:pt x="34" y="2636"/>
                    </a:lnTo>
                    <a:lnTo>
                      <a:pt x="334" y="2636"/>
                    </a:lnTo>
                    <a:lnTo>
                      <a:pt x="334" y="2903"/>
                    </a:lnTo>
                    <a:lnTo>
                      <a:pt x="601" y="2903"/>
                    </a:lnTo>
                    <a:lnTo>
                      <a:pt x="601" y="2869"/>
                    </a:lnTo>
                    <a:lnTo>
                      <a:pt x="834" y="2869"/>
                    </a:lnTo>
                    <a:lnTo>
                      <a:pt x="834" y="2703"/>
                    </a:lnTo>
                    <a:cubicBezTo>
                      <a:pt x="934" y="2703"/>
                      <a:pt x="968" y="2703"/>
                      <a:pt x="968" y="2669"/>
                    </a:cubicBezTo>
                    <a:lnTo>
                      <a:pt x="968" y="2469"/>
                    </a:lnTo>
                    <a:lnTo>
                      <a:pt x="1001" y="2469"/>
                    </a:lnTo>
                    <a:cubicBezTo>
                      <a:pt x="1068" y="1702"/>
                      <a:pt x="968" y="1001"/>
                      <a:pt x="768" y="301"/>
                    </a:cubicBezTo>
                    <a:lnTo>
                      <a:pt x="768" y="568"/>
                    </a:lnTo>
                    <a:cubicBezTo>
                      <a:pt x="768" y="401"/>
                      <a:pt x="701" y="234"/>
                      <a:pt x="668" y="67"/>
                    </a:cubicBezTo>
                    <a:cubicBezTo>
                      <a:pt x="668" y="34"/>
                      <a:pt x="468"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2" name="Google Shape;5532;p44"/>
              <p:cNvSpPr/>
              <p:nvPr/>
            </p:nvSpPr>
            <p:spPr>
              <a:xfrm>
                <a:off x="-2522454" y="759136"/>
                <a:ext cx="71869" cy="166058"/>
              </a:xfrm>
              <a:custGeom>
                <a:avLst/>
                <a:gdLst/>
                <a:ahLst/>
                <a:cxnLst/>
                <a:rect l="l" t="t" r="r" b="b"/>
                <a:pathLst>
                  <a:path w="1069" h="2470" extrusionOk="0">
                    <a:moveTo>
                      <a:pt x="668" y="1"/>
                    </a:moveTo>
                    <a:lnTo>
                      <a:pt x="668" y="234"/>
                    </a:lnTo>
                    <a:lnTo>
                      <a:pt x="601" y="234"/>
                    </a:lnTo>
                    <a:lnTo>
                      <a:pt x="601" y="68"/>
                    </a:lnTo>
                    <a:cubicBezTo>
                      <a:pt x="601" y="101"/>
                      <a:pt x="401" y="101"/>
                      <a:pt x="401" y="134"/>
                    </a:cubicBezTo>
                    <a:lnTo>
                      <a:pt x="401" y="234"/>
                    </a:lnTo>
                    <a:cubicBezTo>
                      <a:pt x="368" y="268"/>
                      <a:pt x="334" y="301"/>
                      <a:pt x="334" y="335"/>
                    </a:cubicBezTo>
                    <a:lnTo>
                      <a:pt x="334" y="468"/>
                    </a:lnTo>
                    <a:cubicBezTo>
                      <a:pt x="334" y="435"/>
                      <a:pt x="334" y="335"/>
                      <a:pt x="268" y="301"/>
                    </a:cubicBezTo>
                    <a:cubicBezTo>
                      <a:pt x="201" y="835"/>
                      <a:pt x="101" y="1435"/>
                      <a:pt x="1" y="1969"/>
                    </a:cubicBezTo>
                    <a:cubicBezTo>
                      <a:pt x="1" y="1969"/>
                      <a:pt x="34" y="1969"/>
                      <a:pt x="68" y="2002"/>
                    </a:cubicBezTo>
                    <a:cubicBezTo>
                      <a:pt x="68" y="2069"/>
                      <a:pt x="68" y="2136"/>
                      <a:pt x="34" y="2169"/>
                    </a:cubicBezTo>
                    <a:cubicBezTo>
                      <a:pt x="34" y="2169"/>
                      <a:pt x="234" y="2236"/>
                      <a:pt x="268" y="2236"/>
                    </a:cubicBezTo>
                    <a:lnTo>
                      <a:pt x="268" y="2169"/>
                    </a:lnTo>
                    <a:lnTo>
                      <a:pt x="401" y="2169"/>
                    </a:lnTo>
                    <a:cubicBezTo>
                      <a:pt x="401" y="2269"/>
                      <a:pt x="368" y="2336"/>
                      <a:pt x="334" y="2436"/>
                    </a:cubicBezTo>
                    <a:cubicBezTo>
                      <a:pt x="334" y="2436"/>
                      <a:pt x="535" y="2469"/>
                      <a:pt x="568" y="2469"/>
                    </a:cubicBezTo>
                    <a:lnTo>
                      <a:pt x="568" y="2403"/>
                    </a:lnTo>
                    <a:cubicBezTo>
                      <a:pt x="612" y="2403"/>
                      <a:pt x="687" y="2418"/>
                      <a:pt x="731" y="2418"/>
                    </a:cubicBezTo>
                    <a:cubicBezTo>
                      <a:pt x="753" y="2418"/>
                      <a:pt x="768" y="2414"/>
                      <a:pt x="768" y="2403"/>
                    </a:cubicBezTo>
                    <a:cubicBezTo>
                      <a:pt x="768" y="2336"/>
                      <a:pt x="835" y="2269"/>
                      <a:pt x="835" y="2169"/>
                    </a:cubicBezTo>
                    <a:lnTo>
                      <a:pt x="902" y="2169"/>
                    </a:lnTo>
                    <a:cubicBezTo>
                      <a:pt x="968" y="2002"/>
                      <a:pt x="1002" y="1836"/>
                      <a:pt x="1035" y="1635"/>
                    </a:cubicBezTo>
                    <a:cubicBezTo>
                      <a:pt x="1068" y="1269"/>
                      <a:pt x="1068" y="802"/>
                      <a:pt x="968" y="335"/>
                    </a:cubicBezTo>
                    <a:cubicBezTo>
                      <a:pt x="968" y="435"/>
                      <a:pt x="902" y="568"/>
                      <a:pt x="902" y="668"/>
                    </a:cubicBezTo>
                    <a:cubicBezTo>
                      <a:pt x="902" y="668"/>
                      <a:pt x="902" y="735"/>
                      <a:pt x="868" y="735"/>
                    </a:cubicBezTo>
                    <a:lnTo>
                      <a:pt x="868" y="101"/>
                    </a:lnTo>
                    <a:cubicBezTo>
                      <a:pt x="868" y="68"/>
                      <a:pt x="668" y="68"/>
                      <a:pt x="6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3" name="Google Shape;5533;p44"/>
              <p:cNvSpPr/>
              <p:nvPr/>
            </p:nvSpPr>
            <p:spPr>
              <a:xfrm>
                <a:off x="-2421542" y="1066376"/>
                <a:ext cx="62860" cy="107165"/>
              </a:xfrm>
              <a:custGeom>
                <a:avLst/>
                <a:gdLst/>
                <a:ahLst/>
                <a:cxnLst/>
                <a:rect l="l" t="t" r="r" b="b"/>
                <a:pathLst>
                  <a:path w="935" h="1594" extrusionOk="0">
                    <a:moveTo>
                      <a:pt x="435" y="1035"/>
                    </a:moveTo>
                    <a:cubicBezTo>
                      <a:pt x="501" y="1102"/>
                      <a:pt x="435" y="1102"/>
                      <a:pt x="435" y="1102"/>
                    </a:cubicBezTo>
                    <a:lnTo>
                      <a:pt x="435" y="1035"/>
                    </a:lnTo>
                    <a:close/>
                    <a:moveTo>
                      <a:pt x="501" y="1"/>
                    </a:moveTo>
                    <a:lnTo>
                      <a:pt x="501" y="201"/>
                    </a:lnTo>
                    <a:lnTo>
                      <a:pt x="435" y="201"/>
                    </a:lnTo>
                    <a:lnTo>
                      <a:pt x="435" y="34"/>
                    </a:lnTo>
                    <a:cubicBezTo>
                      <a:pt x="435" y="68"/>
                      <a:pt x="234" y="68"/>
                      <a:pt x="234" y="101"/>
                    </a:cubicBezTo>
                    <a:lnTo>
                      <a:pt x="234" y="201"/>
                    </a:lnTo>
                    <a:cubicBezTo>
                      <a:pt x="201" y="234"/>
                      <a:pt x="168" y="268"/>
                      <a:pt x="168" y="334"/>
                    </a:cubicBezTo>
                    <a:lnTo>
                      <a:pt x="168" y="535"/>
                    </a:lnTo>
                    <a:cubicBezTo>
                      <a:pt x="168" y="435"/>
                      <a:pt x="168" y="368"/>
                      <a:pt x="101" y="268"/>
                    </a:cubicBezTo>
                    <a:lnTo>
                      <a:pt x="1" y="1168"/>
                    </a:lnTo>
                    <a:lnTo>
                      <a:pt x="34" y="1168"/>
                    </a:lnTo>
                    <a:lnTo>
                      <a:pt x="34" y="1335"/>
                    </a:lnTo>
                    <a:cubicBezTo>
                      <a:pt x="34" y="1352"/>
                      <a:pt x="84" y="1360"/>
                      <a:pt x="134" y="1360"/>
                    </a:cubicBezTo>
                    <a:cubicBezTo>
                      <a:pt x="184" y="1360"/>
                      <a:pt x="234" y="1352"/>
                      <a:pt x="234" y="1335"/>
                    </a:cubicBezTo>
                    <a:lnTo>
                      <a:pt x="268" y="1335"/>
                    </a:lnTo>
                    <a:lnTo>
                      <a:pt x="268" y="1569"/>
                    </a:lnTo>
                    <a:cubicBezTo>
                      <a:pt x="268" y="1585"/>
                      <a:pt x="335" y="1594"/>
                      <a:pt x="401" y="1594"/>
                    </a:cubicBezTo>
                    <a:cubicBezTo>
                      <a:pt x="468" y="1594"/>
                      <a:pt x="535" y="1585"/>
                      <a:pt x="535" y="1569"/>
                    </a:cubicBezTo>
                    <a:lnTo>
                      <a:pt x="535" y="1502"/>
                    </a:lnTo>
                    <a:cubicBezTo>
                      <a:pt x="535" y="1519"/>
                      <a:pt x="601" y="1527"/>
                      <a:pt x="668" y="1527"/>
                    </a:cubicBezTo>
                    <a:cubicBezTo>
                      <a:pt x="735" y="1527"/>
                      <a:pt x="802" y="1519"/>
                      <a:pt x="802" y="1502"/>
                    </a:cubicBezTo>
                    <a:lnTo>
                      <a:pt x="802" y="1335"/>
                    </a:lnTo>
                    <a:cubicBezTo>
                      <a:pt x="868" y="1335"/>
                      <a:pt x="935" y="1335"/>
                      <a:pt x="935" y="1268"/>
                    </a:cubicBezTo>
                    <a:lnTo>
                      <a:pt x="935" y="1068"/>
                    </a:lnTo>
                    <a:cubicBezTo>
                      <a:pt x="911" y="1115"/>
                      <a:pt x="900" y="1146"/>
                      <a:pt x="896" y="1166"/>
                    </a:cubicBezTo>
                    <a:lnTo>
                      <a:pt x="896" y="1166"/>
                    </a:lnTo>
                    <a:cubicBezTo>
                      <a:pt x="868" y="981"/>
                      <a:pt x="866" y="821"/>
                      <a:pt x="835" y="601"/>
                    </a:cubicBezTo>
                    <a:lnTo>
                      <a:pt x="835" y="535"/>
                    </a:lnTo>
                    <a:cubicBezTo>
                      <a:pt x="835" y="435"/>
                      <a:pt x="802" y="368"/>
                      <a:pt x="802" y="268"/>
                    </a:cubicBezTo>
                    <a:cubicBezTo>
                      <a:pt x="802" y="401"/>
                      <a:pt x="735" y="535"/>
                      <a:pt x="735"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4" name="Google Shape;5534;p44"/>
              <p:cNvSpPr/>
              <p:nvPr/>
            </p:nvSpPr>
            <p:spPr>
              <a:xfrm>
                <a:off x="-2152420" y="765927"/>
                <a:ext cx="69583" cy="172176"/>
              </a:xfrm>
              <a:custGeom>
                <a:avLst/>
                <a:gdLst/>
                <a:ahLst/>
                <a:cxnLst/>
                <a:rect l="l" t="t" r="r" b="b"/>
                <a:pathLst>
                  <a:path w="1035" h="2561" extrusionOk="0">
                    <a:moveTo>
                      <a:pt x="601" y="0"/>
                    </a:moveTo>
                    <a:lnTo>
                      <a:pt x="601" y="200"/>
                    </a:lnTo>
                    <a:lnTo>
                      <a:pt x="568" y="200"/>
                    </a:lnTo>
                    <a:lnTo>
                      <a:pt x="568" y="33"/>
                    </a:lnTo>
                    <a:cubicBezTo>
                      <a:pt x="568" y="67"/>
                      <a:pt x="368" y="67"/>
                      <a:pt x="368" y="100"/>
                    </a:cubicBezTo>
                    <a:lnTo>
                      <a:pt x="368" y="200"/>
                    </a:lnTo>
                    <a:cubicBezTo>
                      <a:pt x="334" y="234"/>
                      <a:pt x="268" y="267"/>
                      <a:pt x="268" y="334"/>
                    </a:cubicBezTo>
                    <a:cubicBezTo>
                      <a:pt x="268" y="400"/>
                      <a:pt x="268" y="500"/>
                      <a:pt x="234" y="567"/>
                    </a:cubicBezTo>
                    <a:lnTo>
                      <a:pt x="234" y="534"/>
                    </a:lnTo>
                    <a:lnTo>
                      <a:pt x="234" y="300"/>
                    </a:lnTo>
                    <a:cubicBezTo>
                      <a:pt x="168" y="867"/>
                      <a:pt x="68" y="1501"/>
                      <a:pt x="1" y="2068"/>
                    </a:cubicBezTo>
                    <a:lnTo>
                      <a:pt x="34" y="2068"/>
                    </a:lnTo>
                    <a:lnTo>
                      <a:pt x="34" y="2235"/>
                    </a:lnTo>
                    <a:cubicBezTo>
                      <a:pt x="34" y="2302"/>
                      <a:pt x="268" y="2302"/>
                      <a:pt x="268" y="2302"/>
                    </a:cubicBezTo>
                    <a:lnTo>
                      <a:pt x="368" y="2302"/>
                    </a:lnTo>
                    <a:lnTo>
                      <a:pt x="368" y="2535"/>
                    </a:lnTo>
                    <a:cubicBezTo>
                      <a:pt x="368" y="2552"/>
                      <a:pt x="426" y="2560"/>
                      <a:pt x="485" y="2560"/>
                    </a:cubicBezTo>
                    <a:cubicBezTo>
                      <a:pt x="543" y="2560"/>
                      <a:pt x="601" y="2552"/>
                      <a:pt x="601" y="2535"/>
                    </a:cubicBezTo>
                    <a:lnTo>
                      <a:pt x="601" y="2502"/>
                    </a:lnTo>
                    <a:cubicBezTo>
                      <a:pt x="601" y="2518"/>
                      <a:pt x="668" y="2527"/>
                      <a:pt x="735" y="2527"/>
                    </a:cubicBezTo>
                    <a:cubicBezTo>
                      <a:pt x="801" y="2527"/>
                      <a:pt x="868" y="2518"/>
                      <a:pt x="868" y="2502"/>
                    </a:cubicBezTo>
                    <a:lnTo>
                      <a:pt x="868" y="2335"/>
                    </a:lnTo>
                    <a:lnTo>
                      <a:pt x="1002" y="2335"/>
                    </a:lnTo>
                    <a:lnTo>
                      <a:pt x="1002" y="2135"/>
                    </a:lnTo>
                    <a:lnTo>
                      <a:pt x="1035" y="2135"/>
                    </a:lnTo>
                    <a:cubicBezTo>
                      <a:pt x="968" y="1835"/>
                      <a:pt x="968" y="1401"/>
                      <a:pt x="968" y="1034"/>
                    </a:cubicBezTo>
                    <a:lnTo>
                      <a:pt x="968" y="534"/>
                    </a:lnTo>
                    <a:cubicBezTo>
                      <a:pt x="968" y="467"/>
                      <a:pt x="901" y="367"/>
                      <a:pt x="901" y="300"/>
                    </a:cubicBezTo>
                    <a:cubicBezTo>
                      <a:pt x="901" y="400"/>
                      <a:pt x="868" y="534"/>
                      <a:pt x="868" y="667"/>
                    </a:cubicBezTo>
                    <a:cubicBezTo>
                      <a:pt x="868" y="701"/>
                      <a:pt x="835" y="701"/>
                      <a:pt x="835" y="734"/>
                    </a:cubicBezTo>
                    <a:lnTo>
                      <a:pt x="835" y="834"/>
                    </a:lnTo>
                    <a:lnTo>
                      <a:pt x="768" y="834"/>
                    </a:lnTo>
                    <a:cubicBezTo>
                      <a:pt x="768" y="567"/>
                      <a:pt x="835" y="334"/>
                      <a:pt x="835" y="67"/>
                    </a:cubicBezTo>
                    <a:cubicBezTo>
                      <a:pt x="835" y="67"/>
                      <a:pt x="601" y="33"/>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5" name="Google Shape;5535;p44"/>
              <p:cNvSpPr/>
              <p:nvPr/>
            </p:nvSpPr>
            <p:spPr>
              <a:xfrm>
                <a:off x="-1990934" y="961027"/>
                <a:ext cx="71802" cy="169218"/>
              </a:xfrm>
              <a:custGeom>
                <a:avLst/>
                <a:gdLst/>
                <a:ahLst/>
                <a:cxnLst/>
                <a:rect l="l" t="t" r="r" b="b"/>
                <a:pathLst>
                  <a:path w="1068" h="2517" extrusionOk="0">
                    <a:moveTo>
                      <a:pt x="634" y="0"/>
                    </a:moveTo>
                    <a:lnTo>
                      <a:pt x="634" y="200"/>
                    </a:lnTo>
                    <a:lnTo>
                      <a:pt x="601" y="200"/>
                    </a:lnTo>
                    <a:lnTo>
                      <a:pt x="601" y="33"/>
                    </a:lnTo>
                    <a:cubicBezTo>
                      <a:pt x="601" y="100"/>
                      <a:pt x="367" y="100"/>
                      <a:pt x="367" y="134"/>
                    </a:cubicBezTo>
                    <a:lnTo>
                      <a:pt x="367" y="200"/>
                    </a:lnTo>
                    <a:cubicBezTo>
                      <a:pt x="334" y="267"/>
                      <a:pt x="301" y="300"/>
                      <a:pt x="301" y="334"/>
                    </a:cubicBezTo>
                    <a:cubicBezTo>
                      <a:pt x="301" y="434"/>
                      <a:pt x="301" y="500"/>
                      <a:pt x="267" y="601"/>
                    </a:cubicBezTo>
                    <a:lnTo>
                      <a:pt x="267" y="534"/>
                    </a:lnTo>
                    <a:lnTo>
                      <a:pt x="267" y="267"/>
                    </a:lnTo>
                    <a:lnTo>
                      <a:pt x="1" y="2002"/>
                    </a:lnTo>
                    <a:lnTo>
                      <a:pt x="34" y="2002"/>
                    </a:lnTo>
                    <a:lnTo>
                      <a:pt x="34" y="2168"/>
                    </a:lnTo>
                    <a:cubicBezTo>
                      <a:pt x="34" y="2202"/>
                      <a:pt x="301" y="2202"/>
                      <a:pt x="301" y="2202"/>
                    </a:cubicBezTo>
                    <a:lnTo>
                      <a:pt x="367" y="2202"/>
                    </a:lnTo>
                    <a:lnTo>
                      <a:pt x="367" y="2502"/>
                    </a:lnTo>
                    <a:cubicBezTo>
                      <a:pt x="367" y="2502"/>
                      <a:pt x="486" y="2517"/>
                      <a:pt x="565" y="2517"/>
                    </a:cubicBezTo>
                    <a:cubicBezTo>
                      <a:pt x="605" y="2517"/>
                      <a:pt x="634" y="2513"/>
                      <a:pt x="634" y="2502"/>
                    </a:cubicBezTo>
                    <a:lnTo>
                      <a:pt x="634" y="2469"/>
                    </a:lnTo>
                    <a:cubicBezTo>
                      <a:pt x="634" y="2469"/>
                      <a:pt x="738" y="2483"/>
                      <a:pt x="807" y="2483"/>
                    </a:cubicBezTo>
                    <a:cubicBezTo>
                      <a:pt x="842" y="2483"/>
                      <a:pt x="868" y="2480"/>
                      <a:pt x="868" y="2469"/>
                    </a:cubicBezTo>
                    <a:lnTo>
                      <a:pt x="868" y="2268"/>
                    </a:lnTo>
                    <a:lnTo>
                      <a:pt x="1001" y="2268"/>
                    </a:lnTo>
                    <a:lnTo>
                      <a:pt x="1001" y="2035"/>
                    </a:lnTo>
                    <a:lnTo>
                      <a:pt x="1068" y="2035"/>
                    </a:lnTo>
                    <a:cubicBezTo>
                      <a:pt x="935" y="1768"/>
                      <a:pt x="935" y="1401"/>
                      <a:pt x="968" y="967"/>
                    </a:cubicBezTo>
                    <a:lnTo>
                      <a:pt x="968" y="567"/>
                    </a:lnTo>
                    <a:cubicBezTo>
                      <a:pt x="968" y="467"/>
                      <a:pt x="935" y="400"/>
                      <a:pt x="935" y="300"/>
                    </a:cubicBezTo>
                    <a:cubicBezTo>
                      <a:pt x="935" y="434"/>
                      <a:pt x="868" y="567"/>
                      <a:pt x="868" y="667"/>
                    </a:cubicBezTo>
                    <a:cubicBezTo>
                      <a:pt x="868" y="734"/>
                      <a:pt x="834" y="734"/>
                      <a:pt x="834" y="767"/>
                    </a:cubicBezTo>
                    <a:lnTo>
                      <a:pt x="834" y="834"/>
                    </a:lnTo>
                    <a:lnTo>
                      <a:pt x="801" y="834"/>
                    </a:lnTo>
                    <a:cubicBezTo>
                      <a:pt x="801" y="601"/>
                      <a:pt x="834" y="334"/>
                      <a:pt x="834" y="100"/>
                    </a:cubicBezTo>
                    <a:cubicBezTo>
                      <a:pt x="834" y="100"/>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6" name="Google Shape;5536;p44"/>
              <p:cNvSpPr/>
              <p:nvPr/>
            </p:nvSpPr>
            <p:spPr>
              <a:xfrm>
                <a:off x="-1755427" y="797323"/>
                <a:ext cx="67297" cy="169352"/>
              </a:xfrm>
              <a:custGeom>
                <a:avLst/>
                <a:gdLst/>
                <a:ahLst/>
                <a:cxnLst/>
                <a:rect l="l" t="t" r="r" b="b"/>
                <a:pathLst>
                  <a:path w="1001" h="2519" extrusionOk="0">
                    <a:moveTo>
                      <a:pt x="467" y="0"/>
                    </a:moveTo>
                    <a:lnTo>
                      <a:pt x="467" y="200"/>
                    </a:lnTo>
                    <a:lnTo>
                      <a:pt x="434" y="200"/>
                    </a:lnTo>
                    <a:lnTo>
                      <a:pt x="434" y="33"/>
                    </a:lnTo>
                    <a:cubicBezTo>
                      <a:pt x="434" y="67"/>
                      <a:pt x="234" y="67"/>
                      <a:pt x="234" y="100"/>
                    </a:cubicBezTo>
                    <a:lnTo>
                      <a:pt x="234" y="200"/>
                    </a:lnTo>
                    <a:cubicBezTo>
                      <a:pt x="167" y="234"/>
                      <a:pt x="133" y="267"/>
                      <a:pt x="133" y="334"/>
                    </a:cubicBezTo>
                    <a:lnTo>
                      <a:pt x="133" y="234"/>
                    </a:lnTo>
                    <a:cubicBezTo>
                      <a:pt x="133" y="300"/>
                      <a:pt x="100" y="400"/>
                      <a:pt x="100" y="500"/>
                    </a:cubicBezTo>
                    <a:cubicBezTo>
                      <a:pt x="33" y="1001"/>
                      <a:pt x="0" y="1534"/>
                      <a:pt x="0" y="2035"/>
                    </a:cubicBezTo>
                    <a:lnTo>
                      <a:pt x="67" y="2035"/>
                    </a:lnTo>
                    <a:lnTo>
                      <a:pt x="67" y="2202"/>
                    </a:lnTo>
                    <a:cubicBezTo>
                      <a:pt x="67" y="2218"/>
                      <a:pt x="125" y="2227"/>
                      <a:pt x="184" y="2227"/>
                    </a:cubicBezTo>
                    <a:cubicBezTo>
                      <a:pt x="242" y="2227"/>
                      <a:pt x="300" y="2218"/>
                      <a:pt x="300" y="2202"/>
                    </a:cubicBezTo>
                    <a:lnTo>
                      <a:pt x="334" y="2202"/>
                    </a:lnTo>
                    <a:lnTo>
                      <a:pt x="334" y="2468"/>
                    </a:lnTo>
                    <a:cubicBezTo>
                      <a:pt x="334" y="2502"/>
                      <a:pt x="400" y="2519"/>
                      <a:pt x="467" y="2519"/>
                    </a:cubicBezTo>
                    <a:cubicBezTo>
                      <a:pt x="534" y="2519"/>
                      <a:pt x="600" y="2502"/>
                      <a:pt x="600" y="2468"/>
                    </a:cubicBezTo>
                    <a:lnTo>
                      <a:pt x="600" y="2435"/>
                    </a:lnTo>
                    <a:cubicBezTo>
                      <a:pt x="600" y="2452"/>
                      <a:pt x="659" y="2460"/>
                      <a:pt x="717" y="2460"/>
                    </a:cubicBezTo>
                    <a:cubicBezTo>
                      <a:pt x="776" y="2460"/>
                      <a:pt x="834" y="2452"/>
                      <a:pt x="834" y="2435"/>
                    </a:cubicBezTo>
                    <a:lnTo>
                      <a:pt x="834" y="2268"/>
                    </a:lnTo>
                    <a:lnTo>
                      <a:pt x="1001" y="2268"/>
                    </a:lnTo>
                    <a:lnTo>
                      <a:pt x="1001" y="2068"/>
                    </a:lnTo>
                    <a:lnTo>
                      <a:pt x="834" y="2102"/>
                    </a:lnTo>
                    <a:cubicBezTo>
                      <a:pt x="801" y="1701"/>
                      <a:pt x="801" y="1268"/>
                      <a:pt x="767" y="867"/>
                    </a:cubicBezTo>
                    <a:lnTo>
                      <a:pt x="767" y="567"/>
                    </a:lnTo>
                    <a:cubicBezTo>
                      <a:pt x="767" y="500"/>
                      <a:pt x="734" y="400"/>
                      <a:pt x="734" y="300"/>
                    </a:cubicBezTo>
                    <a:lnTo>
                      <a:pt x="734" y="667"/>
                    </a:lnTo>
                    <a:lnTo>
                      <a:pt x="667" y="701"/>
                    </a:lnTo>
                    <a:lnTo>
                      <a:pt x="667" y="67"/>
                    </a:lnTo>
                    <a:cubicBezTo>
                      <a:pt x="667" y="33"/>
                      <a:pt x="467" y="33"/>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7" name="Google Shape;5537;p44"/>
              <p:cNvSpPr/>
              <p:nvPr/>
            </p:nvSpPr>
            <p:spPr>
              <a:xfrm>
                <a:off x="-1531216" y="801760"/>
                <a:ext cx="67364" cy="175000"/>
              </a:xfrm>
              <a:custGeom>
                <a:avLst/>
                <a:gdLst/>
                <a:ahLst/>
                <a:cxnLst/>
                <a:rect l="l" t="t" r="r" b="b"/>
                <a:pathLst>
                  <a:path w="1002" h="2603" extrusionOk="0">
                    <a:moveTo>
                      <a:pt x="468" y="1"/>
                    </a:moveTo>
                    <a:lnTo>
                      <a:pt x="468" y="201"/>
                    </a:lnTo>
                    <a:lnTo>
                      <a:pt x="434" y="201"/>
                    </a:lnTo>
                    <a:lnTo>
                      <a:pt x="434" y="34"/>
                    </a:lnTo>
                    <a:cubicBezTo>
                      <a:pt x="434" y="101"/>
                      <a:pt x="234" y="101"/>
                      <a:pt x="234" y="134"/>
                    </a:cubicBezTo>
                    <a:lnTo>
                      <a:pt x="234" y="201"/>
                    </a:lnTo>
                    <a:cubicBezTo>
                      <a:pt x="168" y="268"/>
                      <a:pt x="134" y="301"/>
                      <a:pt x="134" y="334"/>
                    </a:cubicBezTo>
                    <a:lnTo>
                      <a:pt x="134" y="268"/>
                    </a:lnTo>
                    <a:cubicBezTo>
                      <a:pt x="134" y="334"/>
                      <a:pt x="101" y="434"/>
                      <a:pt x="101" y="501"/>
                    </a:cubicBezTo>
                    <a:cubicBezTo>
                      <a:pt x="34" y="1035"/>
                      <a:pt x="1" y="1602"/>
                      <a:pt x="1" y="2136"/>
                    </a:cubicBezTo>
                    <a:lnTo>
                      <a:pt x="67" y="2136"/>
                    </a:lnTo>
                    <a:lnTo>
                      <a:pt x="67" y="2302"/>
                    </a:lnTo>
                    <a:cubicBezTo>
                      <a:pt x="67" y="2319"/>
                      <a:pt x="126" y="2327"/>
                      <a:pt x="184" y="2327"/>
                    </a:cubicBezTo>
                    <a:cubicBezTo>
                      <a:pt x="243" y="2327"/>
                      <a:pt x="301" y="2319"/>
                      <a:pt x="301" y="2302"/>
                    </a:cubicBezTo>
                    <a:lnTo>
                      <a:pt x="334" y="2302"/>
                    </a:lnTo>
                    <a:lnTo>
                      <a:pt x="334" y="2603"/>
                    </a:lnTo>
                    <a:lnTo>
                      <a:pt x="601" y="2603"/>
                    </a:lnTo>
                    <a:lnTo>
                      <a:pt x="601" y="2536"/>
                    </a:lnTo>
                    <a:lnTo>
                      <a:pt x="835" y="2536"/>
                    </a:lnTo>
                    <a:lnTo>
                      <a:pt x="835" y="2369"/>
                    </a:lnTo>
                    <a:lnTo>
                      <a:pt x="1001" y="2369"/>
                    </a:lnTo>
                    <a:lnTo>
                      <a:pt x="1001" y="2169"/>
                    </a:lnTo>
                    <a:cubicBezTo>
                      <a:pt x="876" y="2190"/>
                      <a:pt x="842" y="2198"/>
                      <a:pt x="835" y="2201"/>
                    </a:cubicBezTo>
                    <a:lnTo>
                      <a:pt x="835" y="2201"/>
                    </a:lnTo>
                    <a:cubicBezTo>
                      <a:pt x="801" y="1768"/>
                      <a:pt x="801" y="1334"/>
                      <a:pt x="768" y="868"/>
                    </a:cubicBezTo>
                    <a:lnTo>
                      <a:pt x="768" y="601"/>
                    </a:lnTo>
                    <a:cubicBezTo>
                      <a:pt x="768" y="501"/>
                      <a:pt x="735" y="434"/>
                      <a:pt x="735" y="334"/>
                    </a:cubicBezTo>
                    <a:lnTo>
                      <a:pt x="735" y="668"/>
                    </a:lnTo>
                    <a:lnTo>
                      <a:pt x="668" y="701"/>
                    </a:lnTo>
                    <a:lnTo>
                      <a:pt x="668" y="101"/>
                    </a:lnTo>
                    <a:cubicBezTo>
                      <a:pt x="668" y="34"/>
                      <a:pt x="468" y="34"/>
                      <a:pt x="4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8" name="Google Shape;5538;p44"/>
              <p:cNvSpPr/>
              <p:nvPr/>
            </p:nvSpPr>
            <p:spPr>
              <a:xfrm>
                <a:off x="-1643355" y="1088831"/>
                <a:ext cx="65146" cy="118392"/>
              </a:xfrm>
              <a:custGeom>
                <a:avLst/>
                <a:gdLst/>
                <a:ahLst/>
                <a:cxnLst/>
                <a:rect l="l" t="t" r="r" b="b"/>
                <a:pathLst>
                  <a:path w="969" h="1761"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534"/>
                    </a:lnTo>
                    <a:cubicBezTo>
                      <a:pt x="168" y="434"/>
                      <a:pt x="168" y="367"/>
                      <a:pt x="134" y="267"/>
                    </a:cubicBezTo>
                    <a:lnTo>
                      <a:pt x="134" y="401"/>
                    </a:lnTo>
                    <a:lnTo>
                      <a:pt x="1" y="1268"/>
                    </a:lnTo>
                    <a:lnTo>
                      <a:pt x="34" y="1335"/>
                    </a:lnTo>
                    <a:lnTo>
                      <a:pt x="34" y="1502"/>
                    </a:lnTo>
                    <a:cubicBezTo>
                      <a:pt x="34" y="1518"/>
                      <a:pt x="93" y="1527"/>
                      <a:pt x="151" y="1527"/>
                    </a:cubicBezTo>
                    <a:cubicBezTo>
                      <a:pt x="209" y="1527"/>
                      <a:pt x="268" y="1518"/>
                      <a:pt x="268" y="1502"/>
                    </a:cubicBezTo>
                    <a:lnTo>
                      <a:pt x="301" y="1502"/>
                    </a:lnTo>
                    <a:lnTo>
                      <a:pt x="301" y="1735"/>
                    </a:lnTo>
                    <a:cubicBezTo>
                      <a:pt x="301" y="1752"/>
                      <a:pt x="368" y="1760"/>
                      <a:pt x="435" y="1760"/>
                    </a:cubicBezTo>
                    <a:cubicBezTo>
                      <a:pt x="501" y="1760"/>
                      <a:pt x="568" y="1752"/>
                      <a:pt x="568" y="1735"/>
                    </a:cubicBezTo>
                    <a:lnTo>
                      <a:pt x="568" y="1668"/>
                    </a:lnTo>
                    <a:cubicBezTo>
                      <a:pt x="568" y="1685"/>
                      <a:pt x="626" y="1693"/>
                      <a:pt x="685" y="1693"/>
                    </a:cubicBezTo>
                    <a:cubicBezTo>
                      <a:pt x="743" y="1693"/>
                      <a:pt x="801" y="1685"/>
                      <a:pt x="801" y="1668"/>
                    </a:cubicBezTo>
                    <a:lnTo>
                      <a:pt x="801" y="1502"/>
                    </a:lnTo>
                    <a:cubicBezTo>
                      <a:pt x="902" y="1502"/>
                      <a:pt x="968" y="1502"/>
                      <a:pt x="968" y="1435"/>
                    </a:cubicBezTo>
                    <a:lnTo>
                      <a:pt x="968" y="1235"/>
                    </a:lnTo>
                    <a:cubicBezTo>
                      <a:pt x="946" y="1246"/>
                      <a:pt x="931" y="1250"/>
                      <a:pt x="921" y="1250"/>
                    </a:cubicBezTo>
                    <a:cubicBezTo>
                      <a:pt x="902" y="1250"/>
                      <a:pt x="902" y="1235"/>
                      <a:pt x="902" y="1235"/>
                    </a:cubicBezTo>
                    <a:cubicBezTo>
                      <a:pt x="835" y="1035"/>
                      <a:pt x="835" y="834"/>
                      <a:pt x="801" y="601"/>
                    </a:cubicBezTo>
                    <a:lnTo>
                      <a:pt x="801" y="534"/>
                    </a:lnTo>
                    <a:lnTo>
                      <a:pt x="801" y="401"/>
                    </a:lnTo>
                    <a:lnTo>
                      <a:pt x="801" y="267"/>
                    </a:lnTo>
                    <a:cubicBezTo>
                      <a:pt x="801" y="401"/>
                      <a:pt x="768" y="534"/>
                      <a:pt x="768" y="634"/>
                    </a:cubicBezTo>
                    <a:cubicBezTo>
                      <a:pt x="768" y="634"/>
                      <a:pt x="768" y="701"/>
                      <a:pt x="701" y="701"/>
                    </a:cubicBez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9" name="Google Shape;5539;p44"/>
              <p:cNvSpPr/>
              <p:nvPr/>
            </p:nvSpPr>
            <p:spPr>
              <a:xfrm>
                <a:off x="-1239639" y="978910"/>
                <a:ext cx="67297" cy="174462"/>
              </a:xfrm>
              <a:custGeom>
                <a:avLst/>
                <a:gdLst/>
                <a:ahLst/>
                <a:cxnLst/>
                <a:rect l="l" t="t" r="r" b="b"/>
                <a:pathLst>
                  <a:path w="1001" h="2595" extrusionOk="0">
                    <a:moveTo>
                      <a:pt x="467" y="1"/>
                    </a:moveTo>
                    <a:lnTo>
                      <a:pt x="467" y="201"/>
                    </a:lnTo>
                    <a:lnTo>
                      <a:pt x="434" y="201"/>
                    </a:lnTo>
                    <a:lnTo>
                      <a:pt x="434" y="34"/>
                    </a:lnTo>
                    <a:cubicBezTo>
                      <a:pt x="434" y="68"/>
                      <a:pt x="200" y="68"/>
                      <a:pt x="200" y="101"/>
                    </a:cubicBezTo>
                    <a:lnTo>
                      <a:pt x="200" y="201"/>
                    </a:lnTo>
                    <a:cubicBezTo>
                      <a:pt x="167" y="234"/>
                      <a:pt x="134" y="268"/>
                      <a:pt x="134" y="335"/>
                    </a:cubicBezTo>
                    <a:lnTo>
                      <a:pt x="134" y="234"/>
                    </a:lnTo>
                    <a:cubicBezTo>
                      <a:pt x="134" y="335"/>
                      <a:pt x="134" y="368"/>
                      <a:pt x="100" y="435"/>
                    </a:cubicBezTo>
                    <a:lnTo>
                      <a:pt x="100" y="501"/>
                    </a:lnTo>
                    <a:cubicBezTo>
                      <a:pt x="34" y="1035"/>
                      <a:pt x="0" y="1569"/>
                      <a:pt x="0" y="2102"/>
                    </a:cubicBezTo>
                    <a:lnTo>
                      <a:pt x="67" y="2102"/>
                    </a:lnTo>
                    <a:lnTo>
                      <a:pt x="67" y="2269"/>
                    </a:lnTo>
                    <a:cubicBezTo>
                      <a:pt x="67" y="2303"/>
                      <a:pt x="125" y="2319"/>
                      <a:pt x="184" y="2319"/>
                    </a:cubicBezTo>
                    <a:cubicBezTo>
                      <a:pt x="242" y="2319"/>
                      <a:pt x="300" y="2303"/>
                      <a:pt x="300" y="2269"/>
                    </a:cubicBezTo>
                    <a:lnTo>
                      <a:pt x="334" y="2269"/>
                    </a:lnTo>
                    <a:lnTo>
                      <a:pt x="334" y="2569"/>
                    </a:lnTo>
                    <a:cubicBezTo>
                      <a:pt x="334" y="2586"/>
                      <a:pt x="400" y="2594"/>
                      <a:pt x="467" y="2594"/>
                    </a:cubicBezTo>
                    <a:cubicBezTo>
                      <a:pt x="534" y="2594"/>
                      <a:pt x="601" y="2586"/>
                      <a:pt x="601" y="2569"/>
                    </a:cubicBezTo>
                    <a:lnTo>
                      <a:pt x="601" y="2536"/>
                    </a:lnTo>
                    <a:cubicBezTo>
                      <a:pt x="601" y="2547"/>
                      <a:pt x="627" y="2551"/>
                      <a:pt x="661" y="2551"/>
                    </a:cubicBezTo>
                    <a:cubicBezTo>
                      <a:pt x="730" y="2551"/>
                      <a:pt x="834" y="2536"/>
                      <a:pt x="834" y="2536"/>
                    </a:cubicBezTo>
                    <a:lnTo>
                      <a:pt x="834" y="2369"/>
                    </a:lnTo>
                    <a:lnTo>
                      <a:pt x="1001" y="2369"/>
                    </a:lnTo>
                    <a:lnTo>
                      <a:pt x="1001" y="2169"/>
                    </a:lnTo>
                    <a:lnTo>
                      <a:pt x="834" y="2236"/>
                    </a:lnTo>
                    <a:cubicBezTo>
                      <a:pt x="801" y="1769"/>
                      <a:pt x="801" y="1335"/>
                      <a:pt x="767" y="868"/>
                    </a:cubicBezTo>
                    <a:lnTo>
                      <a:pt x="767" y="601"/>
                    </a:lnTo>
                    <a:lnTo>
                      <a:pt x="767" y="568"/>
                    </a:lnTo>
                    <a:cubicBezTo>
                      <a:pt x="767" y="501"/>
                      <a:pt x="734" y="401"/>
                      <a:pt x="734" y="335"/>
                    </a:cubicBezTo>
                    <a:lnTo>
                      <a:pt x="734" y="668"/>
                    </a:lnTo>
                    <a:lnTo>
                      <a:pt x="667" y="701"/>
                    </a:lnTo>
                    <a:lnTo>
                      <a:pt x="667" y="68"/>
                    </a:ln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0" name="Google Shape;5540;p44"/>
              <p:cNvSpPr/>
              <p:nvPr/>
            </p:nvSpPr>
            <p:spPr>
              <a:xfrm>
                <a:off x="-1176847" y="779373"/>
                <a:ext cx="69583" cy="183941"/>
              </a:xfrm>
              <a:custGeom>
                <a:avLst/>
                <a:gdLst/>
                <a:ahLst/>
                <a:cxnLst/>
                <a:rect l="l" t="t" r="r" b="b"/>
                <a:pathLst>
                  <a:path w="1035" h="2736" extrusionOk="0">
                    <a:moveTo>
                      <a:pt x="467" y="0"/>
                    </a:moveTo>
                    <a:cubicBezTo>
                      <a:pt x="467" y="100"/>
                      <a:pt x="467" y="134"/>
                      <a:pt x="501" y="200"/>
                    </a:cubicBezTo>
                    <a:lnTo>
                      <a:pt x="467" y="200"/>
                    </a:lnTo>
                    <a:cubicBezTo>
                      <a:pt x="467" y="167"/>
                      <a:pt x="467" y="100"/>
                      <a:pt x="400" y="34"/>
                    </a:cubicBezTo>
                    <a:cubicBezTo>
                      <a:pt x="400" y="100"/>
                      <a:pt x="200" y="134"/>
                      <a:pt x="200" y="134"/>
                    </a:cubicBezTo>
                    <a:lnTo>
                      <a:pt x="200" y="200"/>
                    </a:lnTo>
                    <a:cubicBezTo>
                      <a:pt x="167" y="267"/>
                      <a:pt x="67" y="300"/>
                      <a:pt x="134" y="334"/>
                    </a:cubicBezTo>
                    <a:lnTo>
                      <a:pt x="134" y="501"/>
                    </a:lnTo>
                    <a:cubicBezTo>
                      <a:pt x="134" y="434"/>
                      <a:pt x="67" y="367"/>
                      <a:pt x="67" y="300"/>
                    </a:cubicBezTo>
                    <a:cubicBezTo>
                      <a:pt x="67" y="334"/>
                      <a:pt x="67" y="434"/>
                      <a:pt x="34" y="501"/>
                    </a:cubicBezTo>
                    <a:lnTo>
                      <a:pt x="34" y="534"/>
                    </a:lnTo>
                    <a:cubicBezTo>
                      <a:pt x="34" y="1134"/>
                      <a:pt x="34" y="1701"/>
                      <a:pt x="0" y="2302"/>
                    </a:cubicBezTo>
                    <a:lnTo>
                      <a:pt x="34" y="2302"/>
                    </a:lnTo>
                    <a:lnTo>
                      <a:pt x="34" y="2469"/>
                    </a:lnTo>
                    <a:lnTo>
                      <a:pt x="367" y="2469"/>
                    </a:lnTo>
                    <a:lnTo>
                      <a:pt x="367" y="2735"/>
                    </a:lnTo>
                    <a:lnTo>
                      <a:pt x="634" y="2735"/>
                    </a:lnTo>
                    <a:lnTo>
                      <a:pt x="634" y="2702"/>
                    </a:lnTo>
                    <a:lnTo>
                      <a:pt x="867" y="2702"/>
                    </a:lnTo>
                    <a:lnTo>
                      <a:pt x="867" y="2535"/>
                    </a:lnTo>
                    <a:cubicBezTo>
                      <a:pt x="968" y="2535"/>
                      <a:pt x="1001" y="2535"/>
                      <a:pt x="1001" y="2502"/>
                    </a:cubicBezTo>
                    <a:lnTo>
                      <a:pt x="1001" y="2302"/>
                    </a:lnTo>
                    <a:lnTo>
                      <a:pt x="1034" y="2302"/>
                    </a:lnTo>
                    <a:cubicBezTo>
                      <a:pt x="1034" y="1601"/>
                      <a:pt x="1001" y="934"/>
                      <a:pt x="734" y="300"/>
                    </a:cubicBezTo>
                    <a:lnTo>
                      <a:pt x="734" y="534"/>
                    </a:lnTo>
                    <a:cubicBezTo>
                      <a:pt x="734" y="367"/>
                      <a:pt x="701" y="200"/>
                      <a:pt x="667" y="100"/>
                    </a:cubicBez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1" name="Google Shape;5541;p44"/>
              <p:cNvSpPr/>
              <p:nvPr/>
            </p:nvSpPr>
            <p:spPr>
              <a:xfrm>
                <a:off x="-975022" y="936354"/>
                <a:ext cx="67364" cy="154226"/>
              </a:xfrm>
              <a:custGeom>
                <a:avLst/>
                <a:gdLst/>
                <a:ahLst/>
                <a:cxnLst/>
                <a:rect l="l" t="t" r="r" b="b"/>
                <a:pathLst>
                  <a:path w="1002" h="2294" extrusionOk="0">
                    <a:moveTo>
                      <a:pt x="501" y="0"/>
                    </a:moveTo>
                    <a:lnTo>
                      <a:pt x="501" y="200"/>
                    </a:lnTo>
                    <a:lnTo>
                      <a:pt x="434" y="200"/>
                    </a:lnTo>
                    <a:lnTo>
                      <a:pt x="434" y="34"/>
                    </a:lnTo>
                    <a:cubicBezTo>
                      <a:pt x="434" y="100"/>
                      <a:pt x="234" y="100"/>
                      <a:pt x="234" y="134"/>
                    </a:cubicBezTo>
                    <a:lnTo>
                      <a:pt x="234" y="200"/>
                    </a:lnTo>
                    <a:cubicBezTo>
                      <a:pt x="200" y="267"/>
                      <a:pt x="167" y="300"/>
                      <a:pt x="167" y="334"/>
                    </a:cubicBezTo>
                    <a:lnTo>
                      <a:pt x="167" y="634"/>
                    </a:lnTo>
                    <a:cubicBezTo>
                      <a:pt x="167" y="501"/>
                      <a:pt x="167" y="434"/>
                      <a:pt x="100" y="300"/>
                    </a:cubicBezTo>
                    <a:cubicBezTo>
                      <a:pt x="100" y="367"/>
                      <a:pt x="67" y="467"/>
                      <a:pt x="67" y="534"/>
                    </a:cubicBezTo>
                    <a:cubicBezTo>
                      <a:pt x="34" y="968"/>
                      <a:pt x="0" y="1368"/>
                      <a:pt x="0" y="1801"/>
                    </a:cubicBezTo>
                    <a:lnTo>
                      <a:pt x="34" y="1801"/>
                    </a:lnTo>
                    <a:lnTo>
                      <a:pt x="34" y="1968"/>
                    </a:lnTo>
                    <a:cubicBezTo>
                      <a:pt x="34" y="1985"/>
                      <a:pt x="100" y="1993"/>
                      <a:pt x="167" y="1993"/>
                    </a:cubicBezTo>
                    <a:cubicBezTo>
                      <a:pt x="234" y="1993"/>
                      <a:pt x="301" y="1985"/>
                      <a:pt x="301" y="1968"/>
                    </a:cubicBezTo>
                    <a:lnTo>
                      <a:pt x="334" y="1968"/>
                    </a:lnTo>
                    <a:lnTo>
                      <a:pt x="334" y="2268"/>
                    </a:lnTo>
                    <a:cubicBezTo>
                      <a:pt x="334" y="2285"/>
                      <a:pt x="392" y="2293"/>
                      <a:pt x="451" y="2293"/>
                    </a:cubicBezTo>
                    <a:cubicBezTo>
                      <a:pt x="509" y="2293"/>
                      <a:pt x="567" y="2285"/>
                      <a:pt x="567" y="2268"/>
                    </a:cubicBezTo>
                    <a:lnTo>
                      <a:pt x="567" y="2168"/>
                    </a:lnTo>
                    <a:cubicBezTo>
                      <a:pt x="567" y="2185"/>
                      <a:pt x="634" y="2193"/>
                      <a:pt x="701" y="2193"/>
                    </a:cubicBezTo>
                    <a:cubicBezTo>
                      <a:pt x="768" y="2193"/>
                      <a:pt x="834" y="2185"/>
                      <a:pt x="834" y="2168"/>
                    </a:cubicBezTo>
                    <a:lnTo>
                      <a:pt x="834" y="2002"/>
                    </a:lnTo>
                    <a:cubicBezTo>
                      <a:pt x="901" y="2002"/>
                      <a:pt x="1001" y="2002"/>
                      <a:pt x="1001" y="1968"/>
                    </a:cubicBezTo>
                    <a:lnTo>
                      <a:pt x="1001" y="1768"/>
                    </a:lnTo>
                    <a:lnTo>
                      <a:pt x="901" y="1835"/>
                    </a:lnTo>
                    <a:cubicBezTo>
                      <a:pt x="868" y="1501"/>
                      <a:pt x="868" y="1201"/>
                      <a:pt x="834" y="867"/>
                    </a:cubicBezTo>
                    <a:lnTo>
                      <a:pt x="834" y="601"/>
                    </a:lnTo>
                    <a:cubicBezTo>
                      <a:pt x="834" y="501"/>
                      <a:pt x="801" y="434"/>
                      <a:pt x="801" y="334"/>
                    </a:cubicBezTo>
                    <a:cubicBezTo>
                      <a:pt x="801" y="467"/>
                      <a:pt x="801" y="534"/>
                      <a:pt x="734" y="667"/>
                    </a:cubicBezTo>
                    <a:lnTo>
                      <a:pt x="701" y="701"/>
                    </a:lnTo>
                    <a:lnTo>
                      <a:pt x="701" y="100"/>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2" name="Google Shape;5542;p44"/>
              <p:cNvSpPr/>
              <p:nvPr/>
            </p:nvSpPr>
            <p:spPr>
              <a:xfrm>
                <a:off x="-818040" y="759136"/>
                <a:ext cx="71802" cy="168277"/>
              </a:xfrm>
              <a:custGeom>
                <a:avLst/>
                <a:gdLst/>
                <a:ahLst/>
                <a:cxnLst/>
                <a:rect l="l" t="t" r="r" b="b"/>
                <a:pathLst>
                  <a:path w="1068" h="2503" extrusionOk="0">
                    <a:moveTo>
                      <a:pt x="667" y="1"/>
                    </a:moveTo>
                    <a:lnTo>
                      <a:pt x="667" y="234"/>
                    </a:lnTo>
                    <a:lnTo>
                      <a:pt x="601" y="234"/>
                    </a:lnTo>
                    <a:lnTo>
                      <a:pt x="601" y="68"/>
                    </a:lnTo>
                    <a:cubicBezTo>
                      <a:pt x="601" y="101"/>
                      <a:pt x="401" y="134"/>
                      <a:pt x="401" y="134"/>
                    </a:cubicBezTo>
                    <a:lnTo>
                      <a:pt x="401" y="234"/>
                    </a:lnTo>
                    <a:cubicBezTo>
                      <a:pt x="367" y="268"/>
                      <a:pt x="334" y="301"/>
                      <a:pt x="334" y="335"/>
                    </a:cubicBezTo>
                    <a:lnTo>
                      <a:pt x="334" y="468"/>
                    </a:lnTo>
                    <a:cubicBezTo>
                      <a:pt x="334" y="435"/>
                      <a:pt x="267" y="335"/>
                      <a:pt x="267" y="301"/>
                    </a:cubicBezTo>
                    <a:cubicBezTo>
                      <a:pt x="267" y="401"/>
                      <a:pt x="234" y="468"/>
                      <a:pt x="234" y="501"/>
                    </a:cubicBezTo>
                    <a:cubicBezTo>
                      <a:pt x="200" y="1068"/>
                      <a:pt x="100" y="1569"/>
                      <a:pt x="0" y="2069"/>
                    </a:cubicBezTo>
                    <a:lnTo>
                      <a:pt x="67" y="2069"/>
                    </a:lnTo>
                    <a:cubicBezTo>
                      <a:pt x="67" y="2102"/>
                      <a:pt x="34" y="2169"/>
                      <a:pt x="34" y="2236"/>
                    </a:cubicBezTo>
                    <a:cubicBezTo>
                      <a:pt x="34" y="2236"/>
                      <a:pt x="234" y="2269"/>
                      <a:pt x="267" y="2269"/>
                    </a:cubicBezTo>
                    <a:lnTo>
                      <a:pt x="267" y="2236"/>
                    </a:lnTo>
                    <a:lnTo>
                      <a:pt x="401" y="2236"/>
                    </a:lnTo>
                    <a:cubicBezTo>
                      <a:pt x="367" y="2303"/>
                      <a:pt x="367" y="2403"/>
                      <a:pt x="334" y="2469"/>
                    </a:cubicBezTo>
                    <a:cubicBezTo>
                      <a:pt x="334" y="2469"/>
                      <a:pt x="534" y="2503"/>
                      <a:pt x="567" y="2503"/>
                    </a:cubicBezTo>
                    <a:lnTo>
                      <a:pt x="567" y="2469"/>
                    </a:lnTo>
                    <a:cubicBezTo>
                      <a:pt x="590" y="2469"/>
                      <a:pt x="671" y="2484"/>
                      <a:pt x="723" y="2484"/>
                    </a:cubicBezTo>
                    <a:cubicBezTo>
                      <a:pt x="749" y="2484"/>
                      <a:pt x="768" y="2481"/>
                      <a:pt x="768" y="2469"/>
                    </a:cubicBezTo>
                    <a:cubicBezTo>
                      <a:pt x="834" y="2403"/>
                      <a:pt x="834" y="2336"/>
                      <a:pt x="834" y="2269"/>
                    </a:cubicBezTo>
                    <a:lnTo>
                      <a:pt x="901" y="2269"/>
                    </a:lnTo>
                    <a:cubicBezTo>
                      <a:pt x="1001" y="2069"/>
                      <a:pt x="1034" y="1902"/>
                      <a:pt x="1034" y="1669"/>
                    </a:cubicBezTo>
                    <a:cubicBezTo>
                      <a:pt x="1068" y="1302"/>
                      <a:pt x="1068" y="802"/>
                      <a:pt x="901" y="301"/>
                    </a:cubicBezTo>
                    <a:lnTo>
                      <a:pt x="901" y="635"/>
                    </a:lnTo>
                    <a:lnTo>
                      <a:pt x="901" y="668"/>
                    </a:lnTo>
                    <a:cubicBezTo>
                      <a:pt x="901" y="468"/>
                      <a:pt x="901" y="301"/>
                      <a:pt x="868" y="101"/>
                    </a:cubicBezTo>
                    <a:cubicBezTo>
                      <a:pt x="868" y="68"/>
                      <a:pt x="667" y="68"/>
                      <a:pt x="6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3" name="Google Shape;5543;p44"/>
              <p:cNvSpPr/>
              <p:nvPr/>
            </p:nvSpPr>
            <p:spPr>
              <a:xfrm>
                <a:off x="-611700" y="738299"/>
                <a:ext cx="67275" cy="154223"/>
              </a:xfrm>
              <a:custGeom>
                <a:avLst/>
                <a:gdLst/>
                <a:ahLst/>
                <a:cxnLst/>
                <a:rect l="l" t="t" r="r" b="b"/>
                <a:pathLst>
                  <a:path w="1001" h="3218" extrusionOk="0">
                    <a:moveTo>
                      <a:pt x="534" y="1"/>
                    </a:moveTo>
                    <a:lnTo>
                      <a:pt x="534" y="201"/>
                    </a:lnTo>
                    <a:lnTo>
                      <a:pt x="501" y="201"/>
                    </a:lnTo>
                    <a:lnTo>
                      <a:pt x="501" y="34"/>
                    </a:lnTo>
                    <a:cubicBezTo>
                      <a:pt x="501" y="67"/>
                      <a:pt x="300" y="67"/>
                      <a:pt x="300" y="134"/>
                    </a:cubicBezTo>
                    <a:lnTo>
                      <a:pt x="300" y="201"/>
                    </a:lnTo>
                    <a:cubicBezTo>
                      <a:pt x="267" y="234"/>
                      <a:pt x="200" y="301"/>
                      <a:pt x="200" y="334"/>
                    </a:cubicBezTo>
                    <a:lnTo>
                      <a:pt x="200" y="534"/>
                    </a:lnTo>
                    <a:cubicBezTo>
                      <a:pt x="200" y="468"/>
                      <a:pt x="167" y="368"/>
                      <a:pt x="167" y="301"/>
                    </a:cubicBezTo>
                    <a:cubicBezTo>
                      <a:pt x="167" y="368"/>
                      <a:pt x="167" y="401"/>
                      <a:pt x="134" y="501"/>
                    </a:cubicBezTo>
                    <a:lnTo>
                      <a:pt x="134" y="534"/>
                    </a:lnTo>
                    <a:cubicBezTo>
                      <a:pt x="34" y="1302"/>
                      <a:pt x="0" y="2002"/>
                      <a:pt x="0" y="2736"/>
                    </a:cubicBezTo>
                    <a:lnTo>
                      <a:pt x="34" y="2736"/>
                    </a:lnTo>
                    <a:lnTo>
                      <a:pt x="34" y="2903"/>
                    </a:lnTo>
                    <a:cubicBezTo>
                      <a:pt x="34" y="2903"/>
                      <a:pt x="152" y="2932"/>
                      <a:pt x="231" y="2932"/>
                    </a:cubicBezTo>
                    <a:cubicBezTo>
                      <a:pt x="271" y="2932"/>
                      <a:pt x="300" y="2925"/>
                      <a:pt x="300" y="2903"/>
                    </a:cubicBezTo>
                    <a:lnTo>
                      <a:pt x="367" y="2903"/>
                    </a:lnTo>
                    <a:lnTo>
                      <a:pt x="367" y="3203"/>
                    </a:lnTo>
                    <a:cubicBezTo>
                      <a:pt x="367" y="3203"/>
                      <a:pt x="486" y="3218"/>
                      <a:pt x="565" y="3218"/>
                    </a:cubicBezTo>
                    <a:cubicBezTo>
                      <a:pt x="604" y="3218"/>
                      <a:pt x="634" y="3214"/>
                      <a:pt x="634" y="3203"/>
                    </a:cubicBezTo>
                    <a:lnTo>
                      <a:pt x="634" y="3170"/>
                    </a:lnTo>
                    <a:cubicBezTo>
                      <a:pt x="634" y="3170"/>
                      <a:pt x="738" y="3185"/>
                      <a:pt x="807" y="3185"/>
                    </a:cubicBezTo>
                    <a:cubicBezTo>
                      <a:pt x="842" y="3185"/>
                      <a:pt x="867" y="3181"/>
                      <a:pt x="867" y="3170"/>
                    </a:cubicBezTo>
                    <a:lnTo>
                      <a:pt x="867" y="3003"/>
                    </a:lnTo>
                    <a:lnTo>
                      <a:pt x="1001" y="3003"/>
                    </a:lnTo>
                    <a:lnTo>
                      <a:pt x="1001" y="2803"/>
                    </a:lnTo>
                    <a:cubicBezTo>
                      <a:pt x="968" y="2069"/>
                      <a:pt x="934" y="1402"/>
                      <a:pt x="834" y="701"/>
                    </a:cubicBezTo>
                    <a:lnTo>
                      <a:pt x="834" y="534"/>
                    </a:lnTo>
                    <a:lnTo>
                      <a:pt x="834" y="501"/>
                    </a:lnTo>
                    <a:cubicBezTo>
                      <a:pt x="834" y="401"/>
                      <a:pt x="801" y="334"/>
                      <a:pt x="801" y="301"/>
                    </a:cubicBezTo>
                    <a:lnTo>
                      <a:pt x="801" y="635"/>
                    </a:lnTo>
                    <a:lnTo>
                      <a:pt x="767" y="668"/>
                    </a:lnTo>
                    <a:lnTo>
                      <a:pt x="767" y="67"/>
                    </a:lnTo>
                    <a:cubicBezTo>
                      <a:pt x="767" y="34"/>
                      <a:pt x="534" y="34"/>
                      <a:pt x="5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4" name="Google Shape;5544;p44"/>
              <p:cNvSpPr/>
              <p:nvPr/>
            </p:nvSpPr>
            <p:spPr>
              <a:xfrm>
                <a:off x="-658840" y="1034980"/>
                <a:ext cx="67364" cy="146830"/>
              </a:xfrm>
              <a:custGeom>
                <a:avLst/>
                <a:gdLst/>
                <a:ahLst/>
                <a:cxnLst/>
                <a:rect l="l" t="t" r="r" b="b"/>
                <a:pathLst>
                  <a:path w="1002" h="2184" extrusionOk="0">
                    <a:moveTo>
                      <a:pt x="434" y="1"/>
                    </a:moveTo>
                    <a:lnTo>
                      <a:pt x="434" y="201"/>
                    </a:lnTo>
                    <a:lnTo>
                      <a:pt x="368" y="201"/>
                    </a:lnTo>
                    <a:lnTo>
                      <a:pt x="368" y="34"/>
                    </a:lnTo>
                    <a:cubicBezTo>
                      <a:pt x="368" y="68"/>
                      <a:pt x="167" y="101"/>
                      <a:pt x="167" y="101"/>
                    </a:cubicBezTo>
                    <a:lnTo>
                      <a:pt x="167" y="201"/>
                    </a:lnTo>
                    <a:cubicBezTo>
                      <a:pt x="134" y="234"/>
                      <a:pt x="101" y="268"/>
                      <a:pt x="101" y="334"/>
                    </a:cubicBezTo>
                    <a:lnTo>
                      <a:pt x="101" y="668"/>
                    </a:lnTo>
                    <a:cubicBezTo>
                      <a:pt x="101" y="535"/>
                      <a:pt x="34" y="401"/>
                      <a:pt x="34" y="301"/>
                    </a:cubicBezTo>
                    <a:cubicBezTo>
                      <a:pt x="34" y="368"/>
                      <a:pt x="1" y="468"/>
                      <a:pt x="1" y="535"/>
                    </a:cubicBezTo>
                    <a:lnTo>
                      <a:pt x="1" y="1702"/>
                    </a:lnTo>
                    <a:lnTo>
                      <a:pt x="34" y="1702"/>
                    </a:lnTo>
                    <a:lnTo>
                      <a:pt x="34" y="1869"/>
                    </a:lnTo>
                    <a:cubicBezTo>
                      <a:pt x="34" y="1880"/>
                      <a:pt x="53" y="1884"/>
                      <a:pt x="79" y="1884"/>
                    </a:cubicBezTo>
                    <a:cubicBezTo>
                      <a:pt x="130" y="1884"/>
                      <a:pt x="212" y="1869"/>
                      <a:pt x="234" y="1869"/>
                    </a:cubicBezTo>
                    <a:lnTo>
                      <a:pt x="301" y="1869"/>
                    </a:lnTo>
                    <a:cubicBezTo>
                      <a:pt x="301" y="1969"/>
                      <a:pt x="301" y="2069"/>
                      <a:pt x="334" y="2169"/>
                    </a:cubicBezTo>
                    <a:cubicBezTo>
                      <a:pt x="334" y="2180"/>
                      <a:pt x="364" y="2184"/>
                      <a:pt x="403" y="2184"/>
                    </a:cubicBezTo>
                    <a:cubicBezTo>
                      <a:pt x="483" y="2184"/>
                      <a:pt x="601" y="2169"/>
                      <a:pt x="601" y="2169"/>
                    </a:cubicBezTo>
                    <a:cubicBezTo>
                      <a:pt x="601" y="2180"/>
                      <a:pt x="627" y="2184"/>
                      <a:pt x="662" y="2184"/>
                    </a:cubicBezTo>
                    <a:cubicBezTo>
                      <a:pt x="731" y="2184"/>
                      <a:pt x="835" y="2169"/>
                      <a:pt x="835" y="2169"/>
                    </a:cubicBezTo>
                    <a:lnTo>
                      <a:pt x="835" y="2002"/>
                    </a:lnTo>
                    <a:cubicBezTo>
                      <a:pt x="935" y="2002"/>
                      <a:pt x="1001" y="2002"/>
                      <a:pt x="1001" y="1969"/>
                    </a:cubicBezTo>
                    <a:cubicBezTo>
                      <a:pt x="868" y="1836"/>
                      <a:pt x="868" y="1735"/>
                      <a:pt x="835" y="1702"/>
                    </a:cubicBezTo>
                    <a:cubicBezTo>
                      <a:pt x="868" y="1702"/>
                      <a:pt x="868" y="1702"/>
                      <a:pt x="868" y="1669"/>
                    </a:cubicBezTo>
                    <a:cubicBezTo>
                      <a:pt x="835" y="1302"/>
                      <a:pt x="768" y="902"/>
                      <a:pt x="701" y="568"/>
                    </a:cubicBezTo>
                    <a:lnTo>
                      <a:pt x="701" y="535"/>
                    </a:lnTo>
                    <a:cubicBezTo>
                      <a:pt x="701" y="435"/>
                      <a:pt x="668" y="368"/>
                      <a:pt x="668" y="268"/>
                    </a:cubicBezTo>
                    <a:lnTo>
                      <a:pt x="668" y="601"/>
                    </a:lnTo>
                    <a:lnTo>
                      <a:pt x="668" y="668"/>
                    </a:lnTo>
                    <a:cubicBezTo>
                      <a:pt x="668" y="435"/>
                      <a:pt x="634" y="268"/>
                      <a:pt x="634" y="68"/>
                    </a:cubicBezTo>
                    <a:cubicBezTo>
                      <a:pt x="634"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5" name="Google Shape;5545;p44"/>
              <p:cNvSpPr/>
              <p:nvPr/>
            </p:nvSpPr>
            <p:spPr>
              <a:xfrm>
                <a:off x="-465957" y="943077"/>
                <a:ext cx="76306" cy="193891"/>
              </a:xfrm>
              <a:custGeom>
                <a:avLst/>
                <a:gdLst/>
                <a:ahLst/>
                <a:cxnLst/>
                <a:rect l="l" t="t" r="r" b="b"/>
                <a:pathLst>
                  <a:path w="1135" h="2884" extrusionOk="0">
                    <a:moveTo>
                      <a:pt x="601" y="0"/>
                    </a:moveTo>
                    <a:lnTo>
                      <a:pt x="601" y="200"/>
                    </a:lnTo>
                    <a:lnTo>
                      <a:pt x="567" y="200"/>
                    </a:lnTo>
                    <a:lnTo>
                      <a:pt x="567" y="34"/>
                    </a:lnTo>
                    <a:cubicBezTo>
                      <a:pt x="567" y="67"/>
                      <a:pt x="334" y="67"/>
                      <a:pt x="334" y="100"/>
                    </a:cubicBezTo>
                    <a:lnTo>
                      <a:pt x="334" y="200"/>
                    </a:lnTo>
                    <a:cubicBezTo>
                      <a:pt x="301" y="234"/>
                      <a:pt x="267" y="267"/>
                      <a:pt x="267" y="334"/>
                    </a:cubicBezTo>
                    <a:cubicBezTo>
                      <a:pt x="267" y="401"/>
                      <a:pt x="267" y="434"/>
                      <a:pt x="234" y="534"/>
                    </a:cubicBezTo>
                    <a:lnTo>
                      <a:pt x="234" y="267"/>
                    </a:lnTo>
                    <a:cubicBezTo>
                      <a:pt x="67" y="934"/>
                      <a:pt x="0" y="1668"/>
                      <a:pt x="134" y="2369"/>
                    </a:cubicBezTo>
                    <a:lnTo>
                      <a:pt x="134" y="2569"/>
                    </a:lnTo>
                    <a:cubicBezTo>
                      <a:pt x="134" y="2580"/>
                      <a:pt x="164" y="2584"/>
                      <a:pt x="203" y="2584"/>
                    </a:cubicBezTo>
                    <a:cubicBezTo>
                      <a:pt x="282" y="2584"/>
                      <a:pt x="401" y="2569"/>
                      <a:pt x="401" y="2569"/>
                    </a:cubicBezTo>
                    <a:lnTo>
                      <a:pt x="434" y="2569"/>
                    </a:lnTo>
                    <a:cubicBezTo>
                      <a:pt x="434" y="2669"/>
                      <a:pt x="434" y="2769"/>
                      <a:pt x="467" y="2869"/>
                    </a:cubicBezTo>
                    <a:cubicBezTo>
                      <a:pt x="467" y="2880"/>
                      <a:pt x="497" y="2884"/>
                      <a:pt x="537" y="2884"/>
                    </a:cubicBezTo>
                    <a:cubicBezTo>
                      <a:pt x="616" y="2884"/>
                      <a:pt x="734" y="2869"/>
                      <a:pt x="734" y="2869"/>
                    </a:cubicBezTo>
                    <a:lnTo>
                      <a:pt x="734" y="2836"/>
                    </a:lnTo>
                    <a:cubicBezTo>
                      <a:pt x="734" y="2847"/>
                      <a:pt x="760" y="2850"/>
                      <a:pt x="795" y="2850"/>
                    </a:cubicBezTo>
                    <a:cubicBezTo>
                      <a:pt x="864" y="2850"/>
                      <a:pt x="968" y="2836"/>
                      <a:pt x="968" y="2836"/>
                    </a:cubicBezTo>
                    <a:lnTo>
                      <a:pt x="968" y="2669"/>
                    </a:lnTo>
                    <a:cubicBezTo>
                      <a:pt x="1068" y="2669"/>
                      <a:pt x="1135" y="2669"/>
                      <a:pt x="1135" y="2602"/>
                    </a:cubicBezTo>
                    <a:cubicBezTo>
                      <a:pt x="1068" y="2435"/>
                      <a:pt x="1001" y="2402"/>
                      <a:pt x="1001" y="2302"/>
                    </a:cubicBezTo>
                    <a:lnTo>
                      <a:pt x="1068" y="2302"/>
                    </a:lnTo>
                    <a:lnTo>
                      <a:pt x="934" y="701"/>
                    </a:lnTo>
                    <a:lnTo>
                      <a:pt x="934" y="501"/>
                    </a:lnTo>
                    <a:cubicBezTo>
                      <a:pt x="934" y="401"/>
                      <a:pt x="901" y="334"/>
                      <a:pt x="901" y="267"/>
                    </a:cubicBezTo>
                    <a:cubicBezTo>
                      <a:pt x="834" y="401"/>
                      <a:pt x="834" y="534"/>
                      <a:pt x="801" y="701"/>
                    </a:cubicBezTo>
                    <a:lnTo>
                      <a:pt x="801" y="67"/>
                    </a:lnTo>
                    <a:cubicBezTo>
                      <a:pt x="801" y="34"/>
                      <a:pt x="601" y="34"/>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6" name="Google Shape;5546;p44"/>
              <p:cNvSpPr/>
              <p:nvPr/>
            </p:nvSpPr>
            <p:spPr>
              <a:xfrm>
                <a:off x="-4383782" y="1109830"/>
                <a:ext cx="3731736" cy="3777183"/>
              </a:xfrm>
              <a:custGeom>
                <a:avLst/>
                <a:gdLst/>
                <a:ahLst/>
                <a:cxnLst/>
                <a:rect l="l" t="t" r="r" b="b"/>
                <a:pathLst>
                  <a:path w="55507" h="56183" extrusionOk="0">
                    <a:moveTo>
                      <a:pt x="54740" y="1009"/>
                    </a:moveTo>
                    <a:cubicBezTo>
                      <a:pt x="54733" y="1066"/>
                      <a:pt x="54731" y="1120"/>
                      <a:pt x="54734" y="1174"/>
                    </a:cubicBezTo>
                    <a:lnTo>
                      <a:pt x="54734" y="1174"/>
                    </a:lnTo>
                    <a:lnTo>
                      <a:pt x="54740" y="1009"/>
                    </a:lnTo>
                    <a:close/>
                    <a:moveTo>
                      <a:pt x="1969" y="2210"/>
                    </a:moveTo>
                    <a:cubicBezTo>
                      <a:pt x="2002" y="2277"/>
                      <a:pt x="2035" y="2277"/>
                      <a:pt x="2102" y="2277"/>
                    </a:cubicBezTo>
                    <a:lnTo>
                      <a:pt x="1969" y="2277"/>
                    </a:lnTo>
                    <a:lnTo>
                      <a:pt x="1969" y="2210"/>
                    </a:lnTo>
                    <a:close/>
                    <a:moveTo>
                      <a:pt x="5538" y="55348"/>
                    </a:moveTo>
                    <a:cubicBezTo>
                      <a:pt x="4904" y="55381"/>
                      <a:pt x="4337" y="55482"/>
                      <a:pt x="3736" y="55548"/>
                    </a:cubicBezTo>
                    <a:lnTo>
                      <a:pt x="3736" y="55448"/>
                    </a:lnTo>
                    <a:cubicBezTo>
                      <a:pt x="4337" y="55381"/>
                      <a:pt x="4904" y="55381"/>
                      <a:pt x="5538" y="55348"/>
                    </a:cubicBezTo>
                    <a:close/>
                    <a:moveTo>
                      <a:pt x="7452" y="0"/>
                    </a:moveTo>
                    <a:cubicBezTo>
                      <a:pt x="5673" y="0"/>
                      <a:pt x="3900" y="40"/>
                      <a:pt x="2102" y="142"/>
                    </a:cubicBezTo>
                    <a:cubicBezTo>
                      <a:pt x="2202" y="142"/>
                      <a:pt x="2269" y="175"/>
                      <a:pt x="2369" y="175"/>
                    </a:cubicBezTo>
                    <a:lnTo>
                      <a:pt x="1969" y="175"/>
                    </a:lnTo>
                    <a:cubicBezTo>
                      <a:pt x="1735" y="175"/>
                      <a:pt x="1502" y="475"/>
                      <a:pt x="1301" y="475"/>
                    </a:cubicBezTo>
                    <a:cubicBezTo>
                      <a:pt x="1668" y="509"/>
                      <a:pt x="2035" y="509"/>
                      <a:pt x="2402" y="542"/>
                    </a:cubicBezTo>
                    <a:lnTo>
                      <a:pt x="1401" y="542"/>
                    </a:lnTo>
                    <a:cubicBezTo>
                      <a:pt x="1335" y="542"/>
                      <a:pt x="1201" y="809"/>
                      <a:pt x="1135" y="976"/>
                    </a:cubicBezTo>
                    <a:lnTo>
                      <a:pt x="868" y="976"/>
                    </a:lnTo>
                    <a:cubicBezTo>
                      <a:pt x="834" y="976"/>
                      <a:pt x="801" y="1676"/>
                      <a:pt x="801" y="1676"/>
                    </a:cubicBezTo>
                    <a:lnTo>
                      <a:pt x="868" y="1676"/>
                    </a:lnTo>
                    <a:cubicBezTo>
                      <a:pt x="901" y="1876"/>
                      <a:pt x="1001" y="2210"/>
                      <a:pt x="1035" y="2210"/>
                    </a:cubicBezTo>
                    <a:lnTo>
                      <a:pt x="1235" y="2210"/>
                    </a:lnTo>
                    <a:lnTo>
                      <a:pt x="1235" y="2310"/>
                    </a:lnTo>
                    <a:cubicBezTo>
                      <a:pt x="1135" y="2444"/>
                      <a:pt x="1001" y="2510"/>
                      <a:pt x="1001" y="2644"/>
                    </a:cubicBezTo>
                    <a:cubicBezTo>
                      <a:pt x="1001" y="2944"/>
                      <a:pt x="968" y="3177"/>
                      <a:pt x="968" y="3478"/>
                    </a:cubicBezTo>
                    <a:cubicBezTo>
                      <a:pt x="968" y="3444"/>
                      <a:pt x="901" y="3444"/>
                      <a:pt x="901" y="3378"/>
                    </a:cubicBezTo>
                    <a:cubicBezTo>
                      <a:pt x="901" y="3111"/>
                      <a:pt x="901" y="2810"/>
                      <a:pt x="868" y="2510"/>
                    </a:cubicBezTo>
                    <a:cubicBezTo>
                      <a:pt x="868" y="2710"/>
                      <a:pt x="801" y="2977"/>
                      <a:pt x="801" y="3177"/>
                    </a:cubicBezTo>
                    <a:cubicBezTo>
                      <a:pt x="634" y="4979"/>
                      <a:pt x="401" y="6713"/>
                      <a:pt x="234" y="8515"/>
                    </a:cubicBezTo>
                    <a:cubicBezTo>
                      <a:pt x="201" y="10449"/>
                      <a:pt x="134" y="12351"/>
                      <a:pt x="67" y="14285"/>
                    </a:cubicBezTo>
                    <a:cubicBezTo>
                      <a:pt x="0" y="19055"/>
                      <a:pt x="0" y="23859"/>
                      <a:pt x="67" y="28662"/>
                    </a:cubicBezTo>
                    <a:cubicBezTo>
                      <a:pt x="234" y="37168"/>
                      <a:pt x="734" y="45641"/>
                      <a:pt x="1401" y="54081"/>
                    </a:cubicBezTo>
                    <a:lnTo>
                      <a:pt x="1335" y="54081"/>
                    </a:lnTo>
                    <a:cubicBezTo>
                      <a:pt x="1301" y="54081"/>
                      <a:pt x="1301" y="54481"/>
                      <a:pt x="1235" y="54681"/>
                    </a:cubicBezTo>
                    <a:cubicBezTo>
                      <a:pt x="1235" y="54748"/>
                      <a:pt x="1235" y="54814"/>
                      <a:pt x="1201" y="54814"/>
                    </a:cubicBezTo>
                    <a:lnTo>
                      <a:pt x="1301" y="54814"/>
                    </a:lnTo>
                    <a:cubicBezTo>
                      <a:pt x="1333" y="55006"/>
                      <a:pt x="1396" y="55350"/>
                      <a:pt x="1460" y="55350"/>
                    </a:cubicBezTo>
                    <a:cubicBezTo>
                      <a:pt x="1462" y="55350"/>
                      <a:pt x="1465" y="55350"/>
                      <a:pt x="1468" y="55348"/>
                    </a:cubicBezTo>
                    <a:cubicBezTo>
                      <a:pt x="1735" y="55348"/>
                      <a:pt x="2002" y="55315"/>
                      <a:pt x="2302" y="55315"/>
                    </a:cubicBezTo>
                    <a:cubicBezTo>
                      <a:pt x="2302" y="55415"/>
                      <a:pt x="2335" y="55582"/>
                      <a:pt x="2335" y="55715"/>
                    </a:cubicBezTo>
                    <a:cubicBezTo>
                      <a:pt x="2169" y="55715"/>
                      <a:pt x="2035" y="55748"/>
                      <a:pt x="1868" y="55748"/>
                    </a:cubicBezTo>
                    <a:cubicBezTo>
                      <a:pt x="2035" y="55748"/>
                      <a:pt x="2169" y="55848"/>
                      <a:pt x="2335" y="55882"/>
                    </a:cubicBezTo>
                    <a:lnTo>
                      <a:pt x="2335" y="55982"/>
                    </a:lnTo>
                    <a:cubicBezTo>
                      <a:pt x="2352" y="56115"/>
                      <a:pt x="2527" y="56182"/>
                      <a:pt x="2698" y="56182"/>
                    </a:cubicBezTo>
                    <a:cubicBezTo>
                      <a:pt x="2869" y="56182"/>
                      <a:pt x="3036" y="56115"/>
                      <a:pt x="3036" y="55982"/>
                    </a:cubicBezTo>
                    <a:lnTo>
                      <a:pt x="3169" y="55982"/>
                    </a:lnTo>
                    <a:cubicBezTo>
                      <a:pt x="3236" y="56015"/>
                      <a:pt x="3311" y="56032"/>
                      <a:pt x="3382" y="56032"/>
                    </a:cubicBezTo>
                    <a:cubicBezTo>
                      <a:pt x="3453" y="56032"/>
                      <a:pt x="3520" y="56015"/>
                      <a:pt x="3570" y="55982"/>
                    </a:cubicBezTo>
                    <a:cubicBezTo>
                      <a:pt x="5838" y="55982"/>
                      <a:pt x="8140" y="55915"/>
                      <a:pt x="10375" y="55815"/>
                    </a:cubicBezTo>
                    <a:lnTo>
                      <a:pt x="18647" y="55448"/>
                    </a:lnTo>
                    <a:cubicBezTo>
                      <a:pt x="24184" y="55215"/>
                      <a:pt x="29722" y="55115"/>
                      <a:pt x="35226" y="55015"/>
                    </a:cubicBezTo>
                    <a:cubicBezTo>
                      <a:pt x="38081" y="54992"/>
                      <a:pt x="40966" y="54923"/>
                      <a:pt x="43841" y="54923"/>
                    </a:cubicBezTo>
                    <a:cubicBezTo>
                      <a:pt x="45199" y="54923"/>
                      <a:pt x="46553" y="54938"/>
                      <a:pt x="47901" y="54981"/>
                    </a:cubicBezTo>
                    <a:cubicBezTo>
                      <a:pt x="48435" y="55015"/>
                      <a:pt x="48935" y="55015"/>
                      <a:pt x="49502" y="55048"/>
                    </a:cubicBezTo>
                    <a:cubicBezTo>
                      <a:pt x="50537" y="55148"/>
                      <a:pt x="51604" y="55315"/>
                      <a:pt x="52605" y="55615"/>
                    </a:cubicBezTo>
                    <a:cubicBezTo>
                      <a:pt x="52619" y="55618"/>
                      <a:pt x="52633" y="55620"/>
                      <a:pt x="52646" y="55620"/>
                    </a:cubicBezTo>
                    <a:cubicBezTo>
                      <a:pt x="52759" y="55620"/>
                      <a:pt x="52842" y="55501"/>
                      <a:pt x="52872" y="55381"/>
                    </a:cubicBezTo>
                    <a:cubicBezTo>
                      <a:pt x="52938" y="55381"/>
                      <a:pt x="53005" y="55448"/>
                      <a:pt x="53072" y="55448"/>
                    </a:cubicBezTo>
                    <a:cubicBezTo>
                      <a:pt x="53134" y="55458"/>
                      <a:pt x="53189" y="55466"/>
                      <a:pt x="53239" y="55466"/>
                    </a:cubicBezTo>
                    <a:cubicBezTo>
                      <a:pt x="53351" y="55466"/>
                      <a:pt x="53436" y="55430"/>
                      <a:pt x="53505" y="55315"/>
                    </a:cubicBezTo>
                    <a:lnTo>
                      <a:pt x="53505" y="55615"/>
                    </a:lnTo>
                    <a:cubicBezTo>
                      <a:pt x="53505" y="55715"/>
                      <a:pt x="53680" y="55765"/>
                      <a:pt x="53856" y="55765"/>
                    </a:cubicBezTo>
                    <a:cubicBezTo>
                      <a:pt x="54031" y="55765"/>
                      <a:pt x="54206" y="55715"/>
                      <a:pt x="54206" y="55615"/>
                    </a:cubicBezTo>
                    <a:lnTo>
                      <a:pt x="54206" y="55448"/>
                    </a:lnTo>
                    <a:cubicBezTo>
                      <a:pt x="54221" y="55553"/>
                      <a:pt x="54364" y="55604"/>
                      <a:pt x="54518" y="55604"/>
                    </a:cubicBezTo>
                    <a:cubicBezTo>
                      <a:pt x="54705" y="55604"/>
                      <a:pt x="54906" y="55528"/>
                      <a:pt x="54906" y="55381"/>
                    </a:cubicBezTo>
                    <a:lnTo>
                      <a:pt x="54906" y="54981"/>
                    </a:lnTo>
                    <a:cubicBezTo>
                      <a:pt x="55106" y="54981"/>
                      <a:pt x="55373" y="54914"/>
                      <a:pt x="55373" y="54781"/>
                    </a:cubicBezTo>
                    <a:lnTo>
                      <a:pt x="55373" y="54281"/>
                    </a:lnTo>
                    <a:cubicBezTo>
                      <a:pt x="55440" y="54214"/>
                      <a:pt x="55507" y="54181"/>
                      <a:pt x="55507" y="54114"/>
                    </a:cubicBezTo>
                    <a:cubicBezTo>
                      <a:pt x="55407" y="45207"/>
                      <a:pt x="55373" y="36368"/>
                      <a:pt x="55340" y="27495"/>
                    </a:cubicBezTo>
                    <a:cubicBezTo>
                      <a:pt x="55273" y="23625"/>
                      <a:pt x="55273" y="19789"/>
                      <a:pt x="55240" y="15920"/>
                    </a:cubicBezTo>
                    <a:cubicBezTo>
                      <a:pt x="55240" y="13985"/>
                      <a:pt x="55207" y="12017"/>
                      <a:pt x="55207" y="10116"/>
                    </a:cubicBezTo>
                    <a:cubicBezTo>
                      <a:pt x="55240" y="7547"/>
                      <a:pt x="55106" y="5045"/>
                      <a:pt x="54906" y="2510"/>
                    </a:cubicBezTo>
                    <a:cubicBezTo>
                      <a:pt x="54906" y="2277"/>
                      <a:pt x="54906" y="2010"/>
                      <a:pt x="54873" y="1776"/>
                    </a:cubicBezTo>
                    <a:cubicBezTo>
                      <a:pt x="54873" y="1810"/>
                      <a:pt x="54873" y="1810"/>
                      <a:pt x="54806" y="1843"/>
                    </a:cubicBezTo>
                    <a:lnTo>
                      <a:pt x="54806" y="1710"/>
                    </a:lnTo>
                    <a:cubicBezTo>
                      <a:pt x="54806" y="1552"/>
                      <a:pt x="54744" y="1373"/>
                      <a:pt x="54734" y="1174"/>
                    </a:cubicBezTo>
                    <a:lnTo>
                      <a:pt x="54734" y="1174"/>
                    </a:lnTo>
                    <a:lnTo>
                      <a:pt x="54706" y="2010"/>
                    </a:lnTo>
                    <a:lnTo>
                      <a:pt x="54539" y="2177"/>
                    </a:lnTo>
                    <a:lnTo>
                      <a:pt x="54539" y="1676"/>
                    </a:lnTo>
                    <a:cubicBezTo>
                      <a:pt x="54573" y="1543"/>
                      <a:pt x="54573" y="1443"/>
                      <a:pt x="54539" y="1343"/>
                    </a:cubicBezTo>
                    <a:lnTo>
                      <a:pt x="54539" y="375"/>
                    </a:lnTo>
                    <a:cubicBezTo>
                      <a:pt x="54539" y="342"/>
                      <a:pt x="54206" y="309"/>
                      <a:pt x="53972" y="275"/>
                    </a:cubicBezTo>
                    <a:cubicBezTo>
                      <a:pt x="53939" y="175"/>
                      <a:pt x="53872" y="109"/>
                      <a:pt x="53772" y="109"/>
                    </a:cubicBezTo>
                    <a:cubicBezTo>
                      <a:pt x="46204" y="195"/>
                      <a:pt x="38660" y="282"/>
                      <a:pt x="31076" y="282"/>
                    </a:cubicBezTo>
                    <a:cubicBezTo>
                      <a:pt x="29903" y="282"/>
                      <a:pt x="28729" y="280"/>
                      <a:pt x="27553" y="275"/>
                    </a:cubicBezTo>
                    <a:cubicBezTo>
                      <a:pt x="23851" y="275"/>
                      <a:pt x="20081" y="209"/>
                      <a:pt x="16379" y="142"/>
                    </a:cubicBezTo>
                    <a:cubicBezTo>
                      <a:pt x="14544" y="109"/>
                      <a:pt x="12676" y="109"/>
                      <a:pt x="10842" y="42"/>
                    </a:cubicBezTo>
                    <a:cubicBezTo>
                      <a:pt x="9704" y="16"/>
                      <a:pt x="8577" y="0"/>
                      <a:pt x="745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5547" name="Google Shape;5547;p44"/>
          <p:cNvSpPr txBox="1">
            <a:spLocks noGrp="1"/>
          </p:cNvSpPr>
          <p:nvPr>
            <p:ph type="title"/>
          </p:nvPr>
        </p:nvSpPr>
        <p:spPr>
          <a:xfrm>
            <a:off x="2571979" y="646736"/>
            <a:ext cx="5004000" cy="2171600"/>
          </a:xfrm>
          <a:prstGeom prst="rect">
            <a:avLst/>
          </a:prstGeom>
        </p:spPr>
        <p:txBody>
          <a:bodyPr spcFirstLastPara="1" wrap="square" lIns="121900" tIns="121900" rIns="121900" bIns="121900" anchor="ctr" anchorCtr="0">
            <a:noAutofit/>
          </a:bodyPr>
          <a:lstStyle/>
          <a:p>
            <a:r>
              <a:rPr lang="en" sz="5867" dirty="0">
                <a:latin typeface="Times New Roman" panose="02020603050405020304" pitchFamily="18" charset="0"/>
                <a:cs typeface="Times New Roman" panose="02020603050405020304" pitchFamily="18" charset="0"/>
              </a:rPr>
              <a:t>Bài tập 1</a:t>
            </a:r>
            <a:endParaRPr sz="5867" dirty="0">
              <a:latin typeface="Times New Roman" panose="02020603050405020304" pitchFamily="18" charset="0"/>
              <a:cs typeface="Times New Roman" panose="02020603050405020304" pitchFamily="18" charset="0"/>
            </a:endParaRPr>
          </a:p>
        </p:txBody>
      </p:sp>
      <p:grpSp>
        <p:nvGrpSpPr>
          <p:cNvPr id="5548" name="Google Shape;5548;p44"/>
          <p:cNvGrpSpPr/>
          <p:nvPr/>
        </p:nvGrpSpPr>
        <p:grpSpPr>
          <a:xfrm rot="6337036">
            <a:off x="9082866" y="470424"/>
            <a:ext cx="873945" cy="1002561"/>
            <a:chOff x="4416775" y="3222575"/>
            <a:chExt cx="557700" cy="639775"/>
          </a:xfrm>
        </p:grpSpPr>
        <p:sp>
          <p:nvSpPr>
            <p:cNvPr id="5549" name="Google Shape;5549;p44"/>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0" name="Google Shape;5550;p44"/>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1" name="Google Shape;5551;p44"/>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2" name="Google Shape;5552;p44"/>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3" name="Google Shape;5553;p44"/>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4" name="Google Shape;5554;p44"/>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5" name="Google Shape;5555;p44"/>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6" name="Google Shape;5556;p44"/>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7" name="Google Shape;5557;p44"/>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8" name="Google Shape;5558;p44"/>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9" name="Google Shape;5559;p44"/>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0" name="Google Shape;5560;p44"/>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1" name="Google Shape;5561;p44"/>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2" name="Google Shape;5562;p44"/>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3" name="Google Shape;5563;p44"/>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4" name="Google Shape;5564;p44"/>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5" name="Google Shape;5565;p44"/>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6" name="Google Shape;5566;p44"/>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7" name="Google Shape;5567;p44"/>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8" name="Google Shape;5568;p44"/>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9" name="Google Shape;5569;p44"/>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0" name="Google Shape;5570;p44"/>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1" name="Google Shape;5571;p44"/>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2" name="Google Shape;5572;p44"/>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3" name="Google Shape;5573;p44"/>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4" name="Google Shape;5574;p44"/>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5" name="Google Shape;5575;p44"/>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6" name="Google Shape;5576;p44"/>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7" name="Google Shape;5577;p44"/>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8" name="Google Shape;5578;p44"/>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9" name="Google Shape;5579;p44"/>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0" name="Google Shape;5580;p44"/>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1" name="Google Shape;5581;p44"/>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2" name="Google Shape;5582;p44"/>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3" name="Google Shape;5583;p44"/>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4" name="Google Shape;5584;p44"/>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5" name="Google Shape;5585;p44"/>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6" name="Google Shape;5586;p44"/>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7" name="Google Shape;5587;p44"/>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8" name="Google Shape;5588;p44"/>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9" name="Google Shape;5589;p44"/>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0" name="Google Shape;5590;p44"/>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1" name="Google Shape;5591;p44"/>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2" name="Google Shape;5592;p44"/>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3" name="Google Shape;5593;p44"/>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4" name="Google Shape;5594;p44"/>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5" name="Google Shape;5595;p44"/>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6" name="Google Shape;5596;p44"/>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7" name="Google Shape;5597;p44"/>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8" name="Google Shape;5598;p44"/>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9" name="Google Shape;5599;p44"/>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0" name="Google Shape;5600;p44"/>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1" name="Google Shape;5601;p44"/>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2" name="Google Shape;5602;p44"/>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03" name="Google Shape;5603;p44"/>
          <p:cNvGrpSpPr/>
          <p:nvPr/>
        </p:nvGrpSpPr>
        <p:grpSpPr>
          <a:xfrm rot="-5905511" flipH="1">
            <a:off x="2338143" y="470423"/>
            <a:ext cx="873941" cy="1002556"/>
            <a:chOff x="4416775" y="3222575"/>
            <a:chExt cx="557700" cy="639775"/>
          </a:xfrm>
        </p:grpSpPr>
        <p:sp>
          <p:nvSpPr>
            <p:cNvPr id="5604" name="Google Shape;5604;p44"/>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5" name="Google Shape;5605;p44"/>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6" name="Google Shape;5606;p44"/>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7" name="Google Shape;5607;p44"/>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8" name="Google Shape;5608;p44"/>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9" name="Google Shape;5609;p44"/>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0" name="Google Shape;5610;p44"/>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1" name="Google Shape;5611;p44"/>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2" name="Google Shape;5612;p44"/>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3" name="Google Shape;5613;p44"/>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4" name="Google Shape;5614;p44"/>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5" name="Google Shape;5615;p44"/>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6" name="Google Shape;5616;p44"/>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7" name="Google Shape;5617;p44"/>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8" name="Google Shape;5618;p44"/>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9" name="Google Shape;5619;p44"/>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0" name="Google Shape;5620;p44"/>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1" name="Google Shape;5621;p44"/>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2" name="Google Shape;5622;p44"/>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3" name="Google Shape;5623;p44"/>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4" name="Google Shape;5624;p44"/>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5" name="Google Shape;5625;p44"/>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6" name="Google Shape;5626;p44"/>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7" name="Google Shape;5627;p44"/>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8" name="Google Shape;5628;p44"/>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9" name="Google Shape;5629;p44"/>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0" name="Google Shape;5630;p44"/>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1" name="Google Shape;5631;p44"/>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2" name="Google Shape;5632;p44"/>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3" name="Google Shape;5633;p44"/>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4" name="Google Shape;5634;p44"/>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5" name="Google Shape;5635;p44"/>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6" name="Google Shape;5636;p44"/>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7" name="Google Shape;5637;p44"/>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8" name="Google Shape;5638;p44"/>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9" name="Google Shape;5639;p44"/>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0" name="Google Shape;5640;p44"/>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1" name="Google Shape;5641;p44"/>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2" name="Google Shape;5642;p44"/>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3" name="Google Shape;5643;p44"/>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4" name="Google Shape;5644;p44"/>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5" name="Google Shape;5645;p44"/>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6" name="Google Shape;5646;p44"/>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7" name="Google Shape;5647;p44"/>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8" name="Google Shape;5648;p44"/>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9" name="Google Shape;5649;p44"/>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0" name="Google Shape;5650;p44"/>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1" name="Google Shape;5651;p44"/>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2" name="Google Shape;5652;p44"/>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3" name="Google Shape;5653;p44"/>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4" name="Google Shape;5654;p44"/>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5" name="Google Shape;5655;p44"/>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6" name="Google Shape;5656;p44"/>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7" name="Google Shape;5657;p44"/>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658" name="Google Shape;5658;p44"/>
          <p:cNvSpPr/>
          <p:nvPr/>
        </p:nvSpPr>
        <p:spPr>
          <a:xfrm>
            <a:off x="3427237" y="2226696"/>
            <a:ext cx="3317718" cy="179525"/>
          </a:xfrm>
          <a:custGeom>
            <a:avLst/>
            <a:gdLst/>
            <a:ahLst/>
            <a:cxnLst/>
            <a:rect l="l" t="t" r="r" b="b"/>
            <a:pathLst>
              <a:path w="18381" h="1643" extrusionOk="0">
                <a:moveTo>
                  <a:pt x="18340" y="809"/>
                </a:moveTo>
                <a:cubicBezTo>
                  <a:pt x="18346" y="811"/>
                  <a:pt x="18353" y="813"/>
                  <a:pt x="18359" y="813"/>
                </a:cubicBezTo>
                <a:cubicBezTo>
                  <a:pt x="18366" y="813"/>
                  <a:pt x="18373" y="812"/>
                  <a:pt x="18381" y="809"/>
                </a:cubicBezTo>
                <a:close/>
                <a:moveTo>
                  <a:pt x="14593" y="0"/>
                </a:moveTo>
                <a:cubicBezTo>
                  <a:pt x="12817" y="0"/>
                  <a:pt x="11052" y="40"/>
                  <a:pt x="9274" y="142"/>
                </a:cubicBezTo>
                <a:cubicBezTo>
                  <a:pt x="6305" y="209"/>
                  <a:pt x="3337" y="409"/>
                  <a:pt x="435" y="742"/>
                </a:cubicBezTo>
                <a:lnTo>
                  <a:pt x="368" y="742"/>
                </a:lnTo>
                <a:cubicBezTo>
                  <a:pt x="301" y="742"/>
                  <a:pt x="268" y="842"/>
                  <a:pt x="168" y="842"/>
                </a:cubicBezTo>
                <a:cubicBezTo>
                  <a:pt x="368" y="842"/>
                  <a:pt x="601" y="809"/>
                  <a:pt x="801" y="809"/>
                </a:cubicBezTo>
                <a:lnTo>
                  <a:pt x="801" y="809"/>
                </a:lnTo>
                <a:cubicBezTo>
                  <a:pt x="601" y="809"/>
                  <a:pt x="434" y="842"/>
                  <a:pt x="201" y="842"/>
                </a:cubicBezTo>
                <a:cubicBezTo>
                  <a:pt x="168" y="842"/>
                  <a:pt x="134" y="909"/>
                  <a:pt x="134" y="976"/>
                </a:cubicBezTo>
                <a:lnTo>
                  <a:pt x="34" y="976"/>
                </a:lnTo>
                <a:cubicBezTo>
                  <a:pt x="34" y="976"/>
                  <a:pt x="34" y="1076"/>
                  <a:pt x="1" y="1176"/>
                </a:cubicBezTo>
                <a:lnTo>
                  <a:pt x="1" y="1209"/>
                </a:lnTo>
                <a:lnTo>
                  <a:pt x="34" y="1209"/>
                </a:lnTo>
                <a:cubicBezTo>
                  <a:pt x="34" y="1276"/>
                  <a:pt x="101" y="1443"/>
                  <a:pt x="134" y="1443"/>
                </a:cubicBezTo>
                <a:cubicBezTo>
                  <a:pt x="334" y="1443"/>
                  <a:pt x="535" y="1376"/>
                  <a:pt x="768" y="1376"/>
                </a:cubicBezTo>
                <a:cubicBezTo>
                  <a:pt x="768" y="1443"/>
                  <a:pt x="701" y="1476"/>
                  <a:pt x="701" y="1476"/>
                </a:cubicBezTo>
                <a:cubicBezTo>
                  <a:pt x="1435" y="1376"/>
                  <a:pt x="2136" y="1343"/>
                  <a:pt x="2836" y="1309"/>
                </a:cubicBezTo>
                <a:lnTo>
                  <a:pt x="2836" y="1309"/>
                </a:lnTo>
                <a:cubicBezTo>
                  <a:pt x="2136" y="1376"/>
                  <a:pt x="1435" y="1443"/>
                  <a:pt x="701" y="1543"/>
                </a:cubicBezTo>
                <a:lnTo>
                  <a:pt x="668" y="1543"/>
                </a:lnTo>
                <a:cubicBezTo>
                  <a:pt x="535" y="1543"/>
                  <a:pt x="435" y="1610"/>
                  <a:pt x="268" y="1610"/>
                </a:cubicBezTo>
                <a:cubicBezTo>
                  <a:pt x="334" y="1610"/>
                  <a:pt x="435" y="1643"/>
                  <a:pt x="501" y="1643"/>
                </a:cubicBezTo>
                <a:cubicBezTo>
                  <a:pt x="5972" y="1309"/>
                  <a:pt x="11442" y="1109"/>
                  <a:pt x="16880" y="976"/>
                </a:cubicBezTo>
                <a:lnTo>
                  <a:pt x="18281" y="976"/>
                </a:lnTo>
                <a:cubicBezTo>
                  <a:pt x="18214" y="976"/>
                  <a:pt x="18181" y="809"/>
                  <a:pt x="18147" y="809"/>
                </a:cubicBezTo>
                <a:lnTo>
                  <a:pt x="18340" y="809"/>
                </a:lnTo>
                <a:cubicBezTo>
                  <a:pt x="18279" y="784"/>
                  <a:pt x="18270" y="637"/>
                  <a:pt x="18214" y="609"/>
                </a:cubicBezTo>
                <a:lnTo>
                  <a:pt x="18314" y="609"/>
                </a:lnTo>
                <a:lnTo>
                  <a:pt x="18314" y="342"/>
                </a:lnTo>
                <a:lnTo>
                  <a:pt x="17947" y="342"/>
                </a:lnTo>
                <a:cubicBezTo>
                  <a:pt x="17947" y="309"/>
                  <a:pt x="17980" y="142"/>
                  <a:pt x="17980" y="142"/>
                </a:cubicBezTo>
                <a:lnTo>
                  <a:pt x="18181" y="142"/>
                </a:lnTo>
                <a:cubicBezTo>
                  <a:pt x="18114" y="142"/>
                  <a:pt x="18047" y="42"/>
                  <a:pt x="17980" y="42"/>
                </a:cubicBezTo>
                <a:cubicBezTo>
                  <a:pt x="16843" y="16"/>
                  <a:pt x="15716" y="0"/>
                  <a:pt x="145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59" name="Google Shape;5659;p44"/>
          <p:cNvGrpSpPr/>
          <p:nvPr/>
        </p:nvGrpSpPr>
        <p:grpSpPr>
          <a:xfrm>
            <a:off x="3759618" y="3225546"/>
            <a:ext cx="247855" cy="314097"/>
            <a:chOff x="-3594099" y="1812063"/>
            <a:chExt cx="185891" cy="235573"/>
          </a:xfrm>
        </p:grpSpPr>
        <p:sp>
          <p:nvSpPr>
            <p:cNvPr id="5660" name="Google Shape;5660;p44"/>
            <p:cNvSpPr/>
            <p:nvPr/>
          </p:nvSpPr>
          <p:spPr>
            <a:xfrm>
              <a:off x="-3471068" y="1812063"/>
              <a:ext cx="62860" cy="47195"/>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1" name="Google Shape;5661;p44"/>
            <p:cNvSpPr/>
            <p:nvPr/>
          </p:nvSpPr>
          <p:spPr>
            <a:xfrm>
              <a:off x="-3482229" y="1993718"/>
              <a:ext cx="67297" cy="53918"/>
            </a:xfrm>
            <a:custGeom>
              <a:avLst/>
              <a:gdLst/>
              <a:ahLst/>
              <a:cxnLst/>
              <a:rect l="l" t="t" r="r" b="b"/>
              <a:pathLst>
                <a:path w="1001" h="802" extrusionOk="0">
                  <a:moveTo>
                    <a:pt x="500" y="0"/>
                  </a:moveTo>
                  <a:cubicBezTo>
                    <a:pt x="0" y="0"/>
                    <a:pt x="0" y="801"/>
                    <a:pt x="500" y="801"/>
                  </a:cubicBezTo>
                  <a:cubicBezTo>
                    <a:pt x="1001" y="801"/>
                    <a:pt x="1001" y="0"/>
                    <a:pt x="50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2" name="Google Shape;5662;p44"/>
            <p:cNvSpPr/>
            <p:nvPr/>
          </p:nvSpPr>
          <p:spPr>
            <a:xfrm>
              <a:off x="-3594099" y="1900336"/>
              <a:ext cx="51364" cy="38792"/>
            </a:xfrm>
            <a:custGeom>
              <a:avLst/>
              <a:gdLst/>
              <a:ahLst/>
              <a:cxnLst/>
              <a:rect l="l" t="t" r="r" b="b"/>
              <a:pathLst>
                <a:path w="764" h="577" extrusionOk="0">
                  <a:moveTo>
                    <a:pt x="317" y="0"/>
                  </a:moveTo>
                  <a:cubicBezTo>
                    <a:pt x="0" y="0"/>
                    <a:pt x="0" y="577"/>
                    <a:pt x="317" y="577"/>
                  </a:cubicBezTo>
                  <a:cubicBezTo>
                    <a:pt x="351" y="577"/>
                    <a:pt x="389" y="570"/>
                    <a:pt x="430" y="556"/>
                  </a:cubicBezTo>
                  <a:cubicBezTo>
                    <a:pt x="463" y="556"/>
                    <a:pt x="463" y="556"/>
                    <a:pt x="497" y="522"/>
                  </a:cubicBezTo>
                  <a:cubicBezTo>
                    <a:pt x="763" y="455"/>
                    <a:pt x="763" y="155"/>
                    <a:pt x="497" y="55"/>
                  </a:cubicBezTo>
                  <a:cubicBezTo>
                    <a:pt x="463" y="55"/>
                    <a:pt x="463" y="55"/>
                    <a:pt x="430" y="22"/>
                  </a:cubicBezTo>
                  <a:cubicBezTo>
                    <a:pt x="389" y="7"/>
                    <a:pt x="351" y="0"/>
                    <a:pt x="31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63" name="Google Shape;5663;p44"/>
          <p:cNvGrpSpPr/>
          <p:nvPr/>
        </p:nvGrpSpPr>
        <p:grpSpPr>
          <a:xfrm>
            <a:off x="8201524" y="3195606"/>
            <a:ext cx="261569" cy="281559"/>
            <a:chOff x="-1818220" y="1789608"/>
            <a:chExt cx="196177" cy="211169"/>
          </a:xfrm>
        </p:grpSpPr>
        <p:sp>
          <p:nvSpPr>
            <p:cNvPr id="5664" name="Google Shape;5664;p44"/>
            <p:cNvSpPr/>
            <p:nvPr/>
          </p:nvSpPr>
          <p:spPr>
            <a:xfrm>
              <a:off x="-1818220" y="1789608"/>
              <a:ext cx="56070" cy="44977"/>
            </a:xfrm>
            <a:custGeom>
              <a:avLst/>
              <a:gdLst/>
              <a:ahLst/>
              <a:cxnLst/>
              <a:rect l="l" t="t" r="r" b="b"/>
              <a:pathLst>
                <a:path w="834" h="669" extrusionOk="0">
                  <a:moveTo>
                    <a:pt x="400" y="1"/>
                  </a:moveTo>
                  <a:cubicBezTo>
                    <a:pt x="0" y="1"/>
                    <a:pt x="0" y="668"/>
                    <a:pt x="400" y="668"/>
                  </a:cubicBezTo>
                  <a:cubicBezTo>
                    <a:pt x="834" y="668"/>
                    <a:pt x="834" y="1"/>
                    <a:pt x="40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5" name="Google Shape;5665;p44"/>
            <p:cNvSpPr/>
            <p:nvPr/>
          </p:nvSpPr>
          <p:spPr>
            <a:xfrm>
              <a:off x="-1795833" y="1951161"/>
              <a:ext cx="51633" cy="49616"/>
            </a:xfrm>
            <a:custGeom>
              <a:avLst/>
              <a:gdLst/>
              <a:ahLst/>
              <a:cxnLst/>
              <a:rect l="l" t="t" r="r" b="b"/>
              <a:pathLst>
                <a:path w="768" h="738" extrusionOk="0">
                  <a:moveTo>
                    <a:pt x="406" y="1"/>
                  </a:moveTo>
                  <a:cubicBezTo>
                    <a:pt x="350" y="1"/>
                    <a:pt x="292" y="11"/>
                    <a:pt x="234" y="33"/>
                  </a:cubicBezTo>
                  <a:cubicBezTo>
                    <a:pt x="234" y="33"/>
                    <a:pt x="201" y="33"/>
                    <a:pt x="201" y="66"/>
                  </a:cubicBezTo>
                  <a:cubicBezTo>
                    <a:pt x="1" y="200"/>
                    <a:pt x="1" y="533"/>
                    <a:pt x="201" y="633"/>
                  </a:cubicBezTo>
                  <a:cubicBezTo>
                    <a:pt x="201" y="633"/>
                    <a:pt x="234" y="633"/>
                    <a:pt x="234" y="700"/>
                  </a:cubicBezTo>
                  <a:cubicBezTo>
                    <a:pt x="301" y="725"/>
                    <a:pt x="368" y="738"/>
                    <a:pt x="430" y="738"/>
                  </a:cubicBezTo>
                  <a:cubicBezTo>
                    <a:pt x="618" y="738"/>
                    <a:pt x="768" y="625"/>
                    <a:pt x="768" y="400"/>
                  </a:cubicBezTo>
                  <a:cubicBezTo>
                    <a:pt x="768" y="139"/>
                    <a:pt x="605" y="1"/>
                    <a:pt x="40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6" name="Google Shape;5666;p44"/>
            <p:cNvSpPr/>
            <p:nvPr/>
          </p:nvSpPr>
          <p:spPr>
            <a:xfrm>
              <a:off x="-1672264" y="1857107"/>
              <a:ext cx="50221" cy="40607"/>
            </a:xfrm>
            <a:custGeom>
              <a:avLst/>
              <a:gdLst/>
              <a:ahLst/>
              <a:cxnLst/>
              <a:rect l="l" t="t" r="r" b="b"/>
              <a:pathLst>
                <a:path w="747" h="604" extrusionOk="0">
                  <a:moveTo>
                    <a:pt x="309" y="1"/>
                  </a:moveTo>
                  <a:cubicBezTo>
                    <a:pt x="233" y="1"/>
                    <a:pt x="157" y="38"/>
                    <a:pt x="97" y="131"/>
                  </a:cubicBezTo>
                  <a:cubicBezTo>
                    <a:pt x="64" y="198"/>
                    <a:pt x="31" y="265"/>
                    <a:pt x="31" y="331"/>
                  </a:cubicBezTo>
                  <a:cubicBezTo>
                    <a:pt x="1" y="481"/>
                    <a:pt x="78" y="603"/>
                    <a:pt x="214" y="603"/>
                  </a:cubicBezTo>
                  <a:cubicBezTo>
                    <a:pt x="230" y="603"/>
                    <a:pt x="247" y="602"/>
                    <a:pt x="264" y="598"/>
                  </a:cubicBezTo>
                  <a:cubicBezTo>
                    <a:pt x="364" y="598"/>
                    <a:pt x="398" y="531"/>
                    <a:pt x="498" y="498"/>
                  </a:cubicBezTo>
                  <a:cubicBezTo>
                    <a:pt x="747" y="324"/>
                    <a:pt x="531" y="1"/>
                    <a:pt x="30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67" name="Google Shape;5667;p44"/>
          <p:cNvGrpSpPr/>
          <p:nvPr/>
        </p:nvGrpSpPr>
        <p:grpSpPr>
          <a:xfrm>
            <a:off x="5832151" y="5007017"/>
            <a:ext cx="462056" cy="404267"/>
            <a:chOff x="4352713" y="2109225"/>
            <a:chExt cx="346542" cy="303200"/>
          </a:xfrm>
        </p:grpSpPr>
        <p:sp>
          <p:nvSpPr>
            <p:cNvPr id="5668" name="Google Shape;5668;p44"/>
            <p:cNvSpPr/>
            <p:nvPr/>
          </p:nvSpPr>
          <p:spPr>
            <a:xfrm>
              <a:off x="4443468" y="2194492"/>
              <a:ext cx="45014" cy="34656"/>
            </a:xfrm>
            <a:custGeom>
              <a:avLst/>
              <a:gdLst/>
              <a:ahLst/>
              <a:cxnLst/>
              <a:rect l="l" t="t" r="r" b="b"/>
              <a:pathLst>
                <a:path w="869" h="669" extrusionOk="0">
                  <a:moveTo>
                    <a:pt x="435" y="1"/>
                  </a:moveTo>
                  <a:cubicBezTo>
                    <a:pt x="34" y="34"/>
                    <a:pt x="1" y="668"/>
                    <a:pt x="435" y="668"/>
                  </a:cubicBezTo>
                  <a:cubicBezTo>
                    <a:pt x="868" y="668"/>
                    <a:pt x="868" y="1"/>
                    <a:pt x="43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9" name="Google Shape;5669;p44"/>
            <p:cNvSpPr/>
            <p:nvPr/>
          </p:nvSpPr>
          <p:spPr>
            <a:xfrm>
              <a:off x="4512623" y="2172061"/>
              <a:ext cx="46672" cy="36314"/>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0" name="Google Shape;5670;p44"/>
            <p:cNvSpPr/>
            <p:nvPr/>
          </p:nvSpPr>
          <p:spPr>
            <a:xfrm>
              <a:off x="4414097" y="2167451"/>
              <a:ext cx="213675" cy="128574"/>
            </a:xfrm>
            <a:custGeom>
              <a:avLst/>
              <a:gdLst/>
              <a:ahLst/>
              <a:cxnLst/>
              <a:rect l="l" t="t" r="r" b="b"/>
              <a:pathLst>
                <a:path w="4125" h="2482" extrusionOk="0">
                  <a:moveTo>
                    <a:pt x="3872" y="1"/>
                  </a:moveTo>
                  <a:cubicBezTo>
                    <a:pt x="3806" y="1"/>
                    <a:pt x="3749" y="37"/>
                    <a:pt x="3737" y="123"/>
                  </a:cubicBezTo>
                  <a:cubicBezTo>
                    <a:pt x="3468" y="1419"/>
                    <a:pt x="2427" y="1962"/>
                    <a:pt x="1312" y="1962"/>
                  </a:cubicBezTo>
                  <a:cubicBezTo>
                    <a:pt x="907" y="1962"/>
                    <a:pt x="492" y="1890"/>
                    <a:pt x="101" y="1757"/>
                  </a:cubicBezTo>
                  <a:cubicBezTo>
                    <a:pt x="68" y="1790"/>
                    <a:pt x="1" y="1891"/>
                    <a:pt x="1" y="1924"/>
                  </a:cubicBezTo>
                  <a:cubicBezTo>
                    <a:pt x="93" y="2364"/>
                    <a:pt x="567" y="2481"/>
                    <a:pt x="1065" y="2481"/>
                  </a:cubicBezTo>
                  <a:cubicBezTo>
                    <a:pt x="1472" y="2481"/>
                    <a:pt x="1895" y="2403"/>
                    <a:pt x="2136" y="2358"/>
                  </a:cubicBezTo>
                  <a:cubicBezTo>
                    <a:pt x="3170" y="2091"/>
                    <a:pt x="3937" y="1357"/>
                    <a:pt x="4104" y="256"/>
                  </a:cubicBezTo>
                  <a:cubicBezTo>
                    <a:pt x="4125" y="108"/>
                    <a:pt x="3986" y="1"/>
                    <a:pt x="387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1" name="Google Shape;5671;p44"/>
            <p:cNvSpPr/>
            <p:nvPr/>
          </p:nvSpPr>
          <p:spPr>
            <a:xfrm>
              <a:off x="4352713" y="2109225"/>
              <a:ext cx="346542" cy="303200"/>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mc:AlternateContent xmlns:mc="http://schemas.openxmlformats.org/markup-compatibility/2006" xmlns:a14="http://schemas.microsoft.com/office/drawing/2010/main">
        <mc:Choice Requires="a14">
          <p:sp>
            <p:nvSpPr>
              <p:cNvPr id="239" name="Google Shape;5387;p42"/>
              <p:cNvSpPr txBox="1">
                <a:spLocks/>
              </p:cNvSpPr>
              <p:nvPr/>
            </p:nvSpPr>
            <p:spPr>
              <a:xfrm>
                <a:off x="3993997" y="2178792"/>
                <a:ext cx="5261739" cy="1343181"/>
              </a:xfrm>
              <a:prstGeom prst="rect">
                <a:avLst/>
              </a:prstGeom>
            </p:spPr>
            <p:txBody>
              <a:bodyPr spcFirstLastPara="1" wrap="square" lIns="1200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800" kern="0" dirty="0">
                    <a:solidFill>
                      <a:srgbClr val="425B6D">
                        <a:lumMod val="75000"/>
                      </a:srgbClr>
                    </a:solidFill>
                    <a:latin typeface="Times New Roman" panose="02020603050405020304" pitchFamily="18" charset="0"/>
                    <a:cs typeface="Times New Roman" panose="02020603050405020304" pitchFamily="18" charset="0"/>
                  </a:rPr>
                  <a:t>Viết tập hợp </a:t>
                </a:r>
                <a14:m>
                  <m:oMath xmlns:m="http://schemas.openxmlformats.org/officeDocument/2006/math">
                    <m:r>
                      <a:rPr lang="en-US" sz="2800" i="1" kern="0">
                        <a:solidFill>
                          <a:srgbClr val="425B6D">
                            <a:lumMod val="75000"/>
                          </a:srgbClr>
                        </a:solidFill>
                        <a:latin typeface="Cambria Math" panose="02040503050406030204" pitchFamily="18" charset="0"/>
                        <a:cs typeface="Times New Roman" panose="02020603050405020304" pitchFamily="18" charset="0"/>
                      </a:rPr>
                      <m:t>𝐴</m:t>
                    </m:r>
                  </m:oMath>
                </a14:m>
                <a:r>
                  <a:rPr lang="en-US" sz="2800" kern="0" dirty="0">
                    <a:solidFill>
                      <a:srgbClr val="425B6D">
                        <a:lumMod val="75000"/>
                      </a:srgbClr>
                    </a:solidFill>
                    <a:latin typeface="Times New Roman" panose="02020603050405020304" pitchFamily="18" charset="0"/>
                    <a:cs typeface="Times New Roman" panose="02020603050405020304" pitchFamily="18" charset="0"/>
                  </a:rPr>
                  <a:t> gồm các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số</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tự</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nhiên</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lẻ</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nhỏ</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hơn</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kern="0">
                        <a:solidFill>
                          <a:srgbClr val="425B6D">
                            <a:lumMod val="75000"/>
                          </a:srgbClr>
                        </a:solidFill>
                        <a:latin typeface="Cambria Math" panose="02040503050406030204" pitchFamily="18" charset="0"/>
                        <a:cs typeface="Times New Roman" panose="02020603050405020304" pitchFamily="18" charset="0"/>
                      </a:rPr>
                      <m:t>10</m:t>
                    </m:r>
                  </m:oMath>
                </a14:m>
                <a:endParaRPr lang="en-US" sz="2800" kern="0" dirty="0">
                  <a:solidFill>
                    <a:srgbClr val="425B6D">
                      <a:lumMod val="75000"/>
                    </a:srgbClr>
                  </a:solidFill>
                  <a:latin typeface="Times New Roman" panose="02020603050405020304" pitchFamily="18" charset="0"/>
                  <a:cs typeface="Times New Roman" panose="02020603050405020304" pitchFamily="18" charset="0"/>
                </a:endParaRPr>
              </a:p>
            </p:txBody>
          </p:sp>
        </mc:Choice>
        <mc:Fallback xmlns="">
          <p:sp>
            <p:nvSpPr>
              <p:cNvPr id="239" name="Google Shape;5387;p42"/>
              <p:cNvSpPr txBox="1">
                <a:spLocks noRot="1" noChangeAspect="1" noMove="1" noResize="1" noEditPoints="1" noAdjustHandles="1" noChangeArrowheads="1" noChangeShapeType="1" noTextEdit="1"/>
              </p:cNvSpPr>
              <p:nvPr/>
            </p:nvSpPr>
            <p:spPr>
              <a:xfrm>
                <a:off x="3993997" y="2178792"/>
                <a:ext cx="5261739" cy="1343181"/>
              </a:xfrm>
              <a:prstGeom prst="rect">
                <a:avLst/>
              </a:prstGeom>
              <a:blipFill rotWithShape="0">
                <a:blip r:embed="rId4"/>
                <a:stretch>
                  <a:fillRect l="-1854"/>
                </a:stretch>
              </a:blipFill>
            </p:spPr>
            <p:txBody>
              <a:bodyPr/>
              <a:lstStyle/>
              <a:p>
                <a:r>
                  <a:rPr lang="en-US">
                    <a:noFill/>
                  </a:rPr>
                  <a:t> </a:t>
                </a:r>
              </a:p>
            </p:txBody>
          </p:sp>
        </mc:Fallback>
      </mc:AlternateContent>
      <p:sp>
        <p:nvSpPr>
          <p:cNvPr id="3" name="TextBox 2"/>
          <p:cNvSpPr txBox="1"/>
          <p:nvPr/>
        </p:nvSpPr>
        <p:spPr>
          <a:xfrm>
            <a:off x="3781527" y="4177747"/>
            <a:ext cx="5087471" cy="461665"/>
          </a:xfrm>
          <a:prstGeom prst="rect">
            <a:avLst/>
          </a:prstGeom>
          <a:noFill/>
        </p:spPr>
        <p:txBody>
          <a:bodyPr wrap="square" rtlCol="0">
            <a:spAutoFit/>
          </a:bodyPr>
          <a:lstStyle/>
          <a:p>
            <a:pPr>
              <a:buClr>
                <a:srgbClr val="000000"/>
              </a:buClr>
              <a:buFont typeface="Arial"/>
              <a:buNone/>
            </a:pPr>
            <a:r>
              <a:rPr lang="en-US" sz="2400" kern="0" dirty="0">
                <a:solidFill>
                  <a:srgbClr val="425B6D">
                    <a:lumMod val="75000"/>
                  </a:srgbClr>
                </a:solidFill>
                <a:latin typeface="Times New Roman" panose="02020603050405020304" pitchFamily="18" charset="0"/>
                <a:cs typeface="Times New Roman" panose="02020603050405020304" pitchFamily="18" charset="0"/>
                <a:sym typeface="Arial"/>
              </a:rPr>
              <a:t>…………………………………...........</a:t>
            </a:r>
            <a:endParaRPr lang="en-US" sz="1867" kern="0" dirty="0">
              <a:solidFill>
                <a:srgbClr val="425B6D">
                  <a:lumMod val="75000"/>
                </a:srgbClr>
              </a:solidFill>
              <a:latin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42" name="Google Shape;5387;p42"/>
              <p:cNvSpPr txBox="1">
                <a:spLocks/>
              </p:cNvSpPr>
              <p:nvPr/>
            </p:nvSpPr>
            <p:spPr>
              <a:xfrm>
                <a:off x="4073072" y="3652491"/>
                <a:ext cx="5261739" cy="1343181"/>
              </a:xfrm>
              <a:prstGeom prst="rect">
                <a:avLst/>
              </a:prstGeom>
            </p:spPr>
            <p:txBody>
              <a:bodyPr spcFirstLastPara="1" wrap="square" lIns="1200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3200" kern="0" dirty="0">
                    <a:solidFill>
                      <a:srgbClr val="FC8E60">
                        <a:lumMod val="75000"/>
                      </a:srgbClr>
                    </a:solidFill>
                    <a:latin typeface="Times New Roman" panose="02020603050405020304" pitchFamily="18" charset="0"/>
                    <a:cs typeface="Times New Roman" panose="02020603050405020304" pitchFamily="18" charset="0"/>
                  </a:rPr>
                  <a:t>Tập hợp </a:t>
                </a:r>
                <a14:m>
                  <m:oMath xmlns:m="http://schemas.openxmlformats.org/officeDocument/2006/math">
                    <m:r>
                      <a:rPr lang="en-US" sz="3200" i="1" kern="0">
                        <a:solidFill>
                          <a:srgbClr val="FC8E60">
                            <a:lumMod val="75000"/>
                          </a:srgbClr>
                        </a:solidFill>
                        <a:latin typeface="Cambria Math" panose="02040503050406030204" pitchFamily="18" charset="0"/>
                        <a:cs typeface="Times New Roman" panose="02020603050405020304" pitchFamily="18" charset="0"/>
                      </a:rPr>
                      <m:t>𝐴</m:t>
                    </m:r>
                    <m:r>
                      <a:rPr lang="en-US" sz="3200" i="1" kern="0">
                        <a:solidFill>
                          <a:srgbClr val="FC8E60">
                            <a:lumMod val="75000"/>
                          </a:srgbClr>
                        </a:solidFill>
                        <a:latin typeface="Cambria Math" panose="02040503050406030204" pitchFamily="18" charset="0"/>
                        <a:cs typeface="Times New Roman" panose="02020603050405020304" pitchFamily="18" charset="0"/>
                      </a:rPr>
                      <m:t>={1;3;5;7;9}</m:t>
                    </m:r>
                  </m:oMath>
                </a14:m>
                <a:endParaRPr lang="en-US" sz="3200" kern="0" dirty="0">
                  <a:solidFill>
                    <a:srgbClr val="FC8E60">
                      <a:lumMod val="75000"/>
                    </a:srgbClr>
                  </a:solidFill>
                  <a:latin typeface="Times New Roman" panose="02020603050405020304" pitchFamily="18" charset="0"/>
                  <a:cs typeface="Times New Roman" panose="02020603050405020304" pitchFamily="18" charset="0"/>
                </a:endParaRPr>
              </a:p>
            </p:txBody>
          </p:sp>
        </mc:Choice>
        <mc:Fallback xmlns="">
          <p:sp>
            <p:nvSpPr>
              <p:cNvPr id="242" name="Google Shape;5387;p42"/>
              <p:cNvSpPr txBox="1">
                <a:spLocks noRot="1" noChangeAspect="1" noMove="1" noResize="1" noEditPoints="1" noAdjustHandles="1" noChangeArrowheads="1" noChangeShapeType="1" noTextEdit="1"/>
              </p:cNvSpPr>
              <p:nvPr/>
            </p:nvSpPr>
            <p:spPr>
              <a:xfrm>
                <a:off x="4073072" y="3652491"/>
                <a:ext cx="5261739" cy="1343181"/>
              </a:xfrm>
              <a:prstGeom prst="rect">
                <a:avLst/>
              </a:prstGeom>
              <a:blipFill rotWithShape="0">
                <a:blip r:embed="rId5"/>
                <a:stretch>
                  <a:fillRect l="-2433"/>
                </a:stretch>
              </a:blipFill>
            </p:spPr>
            <p:txBody>
              <a:bodyPr/>
              <a:lstStyle/>
              <a:p>
                <a:r>
                  <a:rPr lang="en-US">
                    <a:noFill/>
                  </a:rPr>
                  <a:t> </a:t>
                </a:r>
              </a:p>
            </p:txBody>
          </p:sp>
        </mc:Fallback>
      </mc:AlternateContent>
      <p:sp>
        <p:nvSpPr>
          <p:cNvPr id="243" name="Rounded Rectangle 242"/>
          <p:cNvSpPr/>
          <p:nvPr/>
        </p:nvSpPr>
        <p:spPr>
          <a:xfrm>
            <a:off x="11072869" y="269212"/>
            <a:ext cx="826374" cy="801432"/>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 name="Picture 2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10" y="3994974"/>
            <a:ext cx="1437818" cy="1368853"/>
          </a:xfrm>
          <a:prstGeom prst="rect">
            <a:avLst/>
          </a:prstGeom>
        </p:spPr>
      </p:pic>
      <p:grpSp>
        <p:nvGrpSpPr>
          <p:cNvPr id="245" name="Clock hand spin">
            <a:extLst>
              <a:ext uri="{FF2B5EF4-FFF2-40B4-BE49-F238E27FC236}">
                <a16:creationId xmlns:a16="http://schemas.microsoft.com/office/drawing/2014/main" id="{BB0445D5-A6E5-40E7-BBDD-5E3EFA13BDED}"/>
              </a:ext>
            </a:extLst>
          </p:cNvPr>
          <p:cNvGrpSpPr/>
          <p:nvPr/>
        </p:nvGrpSpPr>
        <p:grpSpPr>
          <a:xfrm rot="1786145">
            <a:off x="282888" y="4110779"/>
            <a:ext cx="1147805" cy="1110328"/>
            <a:chOff x="840573" y="2379277"/>
            <a:chExt cx="3829048" cy="3849975"/>
          </a:xfrm>
        </p:grpSpPr>
        <p:sp>
          <p:nvSpPr>
            <p:cNvPr id="246"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7"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8" name="times up"/>
          <p:cNvGrpSpPr/>
          <p:nvPr/>
        </p:nvGrpSpPr>
        <p:grpSpPr>
          <a:xfrm>
            <a:off x="186275" y="5650277"/>
            <a:ext cx="1528392" cy="564658"/>
            <a:chOff x="4317476" y="-304827"/>
            <a:chExt cx="2659376" cy="697560"/>
          </a:xfrm>
        </p:grpSpPr>
        <p:sp>
          <p:nvSpPr>
            <p:cNvPr id="249" name="Rounded Rectangle 248"/>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50" name="Rounded Rectangle 249"/>
            <p:cNvSpPr/>
            <p:nvPr/>
          </p:nvSpPr>
          <p:spPr>
            <a:xfrm>
              <a:off x="4340014" y="-304827"/>
              <a:ext cx="2636838" cy="697560"/>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2">
                      <a:lumMod val="10000"/>
                    </a:schemeClr>
                  </a:solidFill>
                  <a:latin typeface="Times New Roman" panose="02020603050405020304" pitchFamily="18" charset="0"/>
                  <a:cs typeface="Times New Roman" panose="02020603050405020304" pitchFamily="18" charset="0"/>
                </a:rPr>
                <a:t>HẾT GIỜ</a:t>
              </a:r>
            </a:p>
          </p:txBody>
        </p:sp>
      </p:grpSp>
      <p:sp>
        <p:nvSpPr>
          <p:cNvPr id="251" name="Rectangle 250"/>
          <p:cNvSpPr/>
          <p:nvPr/>
        </p:nvSpPr>
        <p:spPr>
          <a:xfrm>
            <a:off x="368717" y="6317451"/>
            <a:ext cx="1103248"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chemeClr val="bg2"/>
                </a:solidFill>
                <a:latin typeface="Times New Roman" panose="02020603050405020304" pitchFamily="18" charset="0"/>
                <a:cs typeface="Times New Roman" panose="02020603050405020304" pitchFamily="18" charset="0"/>
              </a:rPr>
              <a:t>START`</a:t>
            </a:r>
          </a:p>
        </p:txBody>
      </p:sp>
      <p:pic>
        <p:nvPicPr>
          <p:cNvPr id="252" name="Picture 2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1275650" y="4616453"/>
            <a:ext cx="210707" cy="143281"/>
          </a:xfrm>
          <a:prstGeom prst="rect">
            <a:avLst/>
          </a:prstGeom>
        </p:spPr>
      </p:pic>
      <p:pic>
        <p:nvPicPr>
          <p:cNvPr id="253" name="Picture 2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flipV="1">
            <a:off x="735715" y="5066646"/>
            <a:ext cx="236719" cy="160969"/>
          </a:xfrm>
          <a:prstGeom prst="rect">
            <a:avLst/>
          </a:prstGeom>
        </p:spPr>
      </p:pic>
      <p:pic>
        <p:nvPicPr>
          <p:cNvPr id="254" name="Picture 2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229549" y="4630149"/>
            <a:ext cx="210707" cy="143281"/>
          </a:xfrm>
          <a:prstGeom prst="rect">
            <a:avLst/>
          </a:prstGeom>
        </p:spPr>
      </p:pic>
      <p:pic>
        <p:nvPicPr>
          <p:cNvPr id="255" name="Picture 2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flipV="1">
            <a:off x="735715" y="4128162"/>
            <a:ext cx="236719" cy="160969"/>
          </a:xfrm>
          <a:prstGeom prst="rect">
            <a:avLst/>
          </a:prstGeom>
        </p:spPr>
      </p:pic>
    </p:spTree>
    <p:extLst>
      <p:ext uri="{BB962C8B-B14F-4D97-AF65-F5344CB8AC3E}">
        <p14:creationId xmlns:p14="http://schemas.microsoft.com/office/powerpoint/2010/main" val="41835082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base">
                                        <p:cTn id="7" dur="1000" fill="hold"/>
                                        <p:tgtEl>
                                          <p:spTgt spid="243"/>
                                        </p:tgtEl>
                                        <p:attrNameLst>
                                          <p:attrName>ppt_x</p:attrName>
                                        </p:attrNameLst>
                                      </p:cBhvr>
                                      <p:tavLst>
                                        <p:tav tm="0">
                                          <p:val>
                                            <p:strVal val="#ppt_x"/>
                                          </p:val>
                                        </p:tav>
                                        <p:tav tm="100000">
                                          <p:val>
                                            <p:strVal val="#ppt_x"/>
                                          </p:val>
                                        </p:tav>
                                      </p:tavLst>
                                    </p:anim>
                                    <p:anim calcmode="lin" valueType="num">
                                      <p:cBhvr additive="base">
                                        <p:cTn id="8" dur="1000" fill="hold"/>
                                        <p:tgtEl>
                                          <p:spTgt spid="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242"/>
                                        </p:tgtEl>
                                        <p:attrNameLst>
                                          <p:attrName>style.visibility</p:attrName>
                                        </p:attrNameLst>
                                      </p:cBhvr>
                                      <p:to>
                                        <p:strVal val="visible"/>
                                      </p:to>
                                    </p:set>
                                    <p:anim calcmode="lin" valueType="num">
                                      <p:cBhvr>
                                        <p:cTn id="13" dur="1000" fill="hold"/>
                                        <p:tgtEl>
                                          <p:spTgt spid="242"/>
                                        </p:tgtEl>
                                        <p:attrNameLst>
                                          <p:attrName>ppt_w</p:attrName>
                                        </p:attrNameLst>
                                      </p:cBhvr>
                                      <p:tavLst>
                                        <p:tav tm="0">
                                          <p:val>
                                            <p:strVal val="#ppt_w+.3"/>
                                          </p:val>
                                        </p:tav>
                                        <p:tav tm="100000">
                                          <p:val>
                                            <p:strVal val="#ppt_w"/>
                                          </p:val>
                                        </p:tav>
                                      </p:tavLst>
                                    </p:anim>
                                    <p:anim calcmode="lin" valueType="num">
                                      <p:cBhvr>
                                        <p:cTn id="14" dur="1000" fill="hold"/>
                                        <p:tgtEl>
                                          <p:spTgt spid="242"/>
                                        </p:tgtEl>
                                        <p:attrNameLst>
                                          <p:attrName>ppt_h</p:attrName>
                                        </p:attrNameLst>
                                      </p:cBhvr>
                                      <p:tavLst>
                                        <p:tav tm="0">
                                          <p:val>
                                            <p:strVal val="#ppt_h"/>
                                          </p:val>
                                        </p:tav>
                                        <p:tav tm="100000">
                                          <p:val>
                                            <p:strVal val="#ppt_h"/>
                                          </p:val>
                                        </p:tav>
                                      </p:tavLst>
                                    </p:anim>
                                    <p:animEffect transition="in" filter="fade">
                                      <p:cBhvr>
                                        <p:cTn id="15"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51"/>
                    </p:tgtEl>
                  </p:cond>
                </p:stCondLst>
                <p:endSync evt="end" delay="0">
                  <p:rtn val="all"/>
                </p:endSync>
                <p:childTnLst>
                  <p:par>
                    <p:cTn id="17" fill="hold">
                      <p:stCondLst>
                        <p:cond delay="0"/>
                      </p:stCondLst>
                      <p:childTnLst>
                        <p:par>
                          <p:cTn id="18" fill="hold">
                            <p:stCondLst>
                              <p:cond delay="0"/>
                            </p:stCondLst>
                            <p:childTnLst>
                              <p:par>
                                <p:cTn id="19" presetID="8" presetClass="emph" presetSubtype="0" fill="hold" nodeType="clickEffect">
                                  <p:stCondLst>
                                    <p:cond delay="0"/>
                                  </p:stCondLst>
                                  <p:childTnLst>
                                    <p:animRot by="21600000">
                                      <p:cBhvr>
                                        <p:cTn id="20" dur="30000" fill="hold"/>
                                        <p:tgtEl>
                                          <p:spTgt spid="245"/>
                                        </p:tgtEl>
                                        <p:attrNameLst>
                                          <p:attrName>r</p:attrName>
                                        </p:attrNameLst>
                                      </p:cBhvr>
                                    </p:animRot>
                                  </p:childTnLst>
                                </p:cTn>
                              </p:par>
                            </p:childTnLst>
                          </p:cTn>
                        </p:par>
                        <p:par>
                          <p:cTn id="21" fill="hold">
                            <p:stCondLst>
                              <p:cond delay="30000"/>
                            </p:stCondLst>
                            <p:childTnLst>
                              <p:par>
                                <p:cTn id="22" presetID="53" presetClass="entr" presetSubtype="16" fill="hold" nodeType="afterEffect">
                                  <p:stCondLst>
                                    <p:cond delay="0"/>
                                  </p:stCondLst>
                                  <p:childTnLst>
                                    <p:set>
                                      <p:cBhvr>
                                        <p:cTn id="23" dur="1" fill="hold">
                                          <p:stCondLst>
                                            <p:cond delay="0"/>
                                          </p:stCondLst>
                                        </p:cTn>
                                        <p:tgtEl>
                                          <p:spTgt spid="248"/>
                                        </p:tgtEl>
                                        <p:attrNameLst>
                                          <p:attrName>style.visibility</p:attrName>
                                        </p:attrNameLst>
                                      </p:cBhvr>
                                      <p:to>
                                        <p:strVal val="visible"/>
                                      </p:to>
                                    </p:set>
                                    <p:anim calcmode="lin" valueType="num">
                                      <p:cBhvr>
                                        <p:cTn id="24" dur="3000" fill="hold"/>
                                        <p:tgtEl>
                                          <p:spTgt spid="248"/>
                                        </p:tgtEl>
                                        <p:attrNameLst>
                                          <p:attrName>ppt_w</p:attrName>
                                        </p:attrNameLst>
                                      </p:cBhvr>
                                      <p:tavLst>
                                        <p:tav tm="0">
                                          <p:val>
                                            <p:fltVal val="0"/>
                                          </p:val>
                                        </p:tav>
                                        <p:tav tm="100000">
                                          <p:val>
                                            <p:strVal val="#ppt_w"/>
                                          </p:val>
                                        </p:tav>
                                      </p:tavLst>
                                    </p:anim>
                                    <p:anim calcmode="lin" valueType="num">
                                      <p:cBhvr>
                                        <p:cTn id="25" dur="3000" fill="hold"/>
                                        <p:tgtEl>
                                          <p:spTgt spid="248"/>
                                        </p:tgtEl>
                                        <p:attrNameLst>
                                          <p:attrName>ppt_h</p:attrName>
                                        </p:attrNameLst>
                                      </p:cBhvr>
                                      <p:tavLst>
                                        <p:tav tm="0">
                                          <p:val>
                                            <p:fltVal val="0"/>
                                          </p:val>
                                        </p:tav>
                                        <p:tav tm="100000">
                                          <p:val>
                                            <p:strVal val="#ppt_h"/>
                                          </p:val>
                                        </p:tav>
                                      </p:tavLst>
                                    </p:anim>
                                    <p:animEffect transition="in" filter="fade">
                                      <p:cBhvr>
                                        <p:cTn id="26" dur="3000"/>
                                        <p:tgtEl>
                                          <p:spTgt spid="248"/>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1"/>
                  </p:tgtEl>
                </p:cond>
              </p:nextCondLst>
            </p:seq>
          </p:childTnLst>
        </p:cTn>
      </p:par>
    </p:tnLst>
    <p:bldLst>
      <p:bldP spid="242" grpId="0"/>
      <p:bldP spid="2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25" name="文本框 13"/>
          <p:cNvSpPr txBox="1"/>
          <p:nvPr/>
        </p:nvSpPr>
        <p:spPr>
          <a:xfrm>
            <a:off x="2759267" y="224306"/>
            <a:ext cx="6167073" cy="769441"/>
          </a:xfrm>
          <a:prstGeom prst="rect">
            <a:avLst/>
          </a:prstGeom>
          <a:noFill/>
          <a:effectLst/>
        </p:spPr>
        <p:txBody>
          <a:bodyPr wrap="none" rtlCol="0">
            <a:spAutoFit/>
          </a:bodyPr>
          <a:lstStyle/>
          <a:p>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3.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Phần</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tử</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thuộc</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endParaRPr lang="zh-CN" altLang="en-US"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036" y="1603236"/>
            <a:ext cx="707011" cy="707011"/>
          </a:xfrm>
          <a:prstGeom prst="rect">
            <a:avLst/>
          </a:prstGeom>
        </p:spPr>
      </p:pic>
      <p:sp>
        <p:nvSpPr>
          <p:cNvPr id="3" name="TextBox 2"/>
          <p:cNvSpPr txBox="1"/>
          <p:nvPr/>
        </p:nvSpPr>
        <p:spPr>
          <a:xfrm>
            <a:off x="960693" y="1696240"/>
            <a:ext cx="27935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a:t>
            </a:r>
          </a:p>
        </p:txBody>
      </p:sp>
      <mc:AlternateContent xmlns:mc="http://schemas.openxmlformats.org/markup-compatibility/2006" xmlns:a14="http://schemas.microsoft.com/office/drawing/2010/main">
        <mc:Choice Requires="a14">
          <p:sp>
            <p:nvSpPr>
              <p:cNvPr id="5" name="Flowchart: Alternate Process 4"/>
              <p:cNvSpPr/>
              <p:nvPr/>
            </p:nvSpPr>
            <p:spPr>
              <a:xfrm>
                <a:off x="1569570" y="1603236"/>
                <a:ext cx="9866370" cy="697067"/>
              </a:xfrm>
              <a:prstGeom prst="flowChartAlternate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a:solidFill>
                      <a:schemeClr val="accent1">
                        <a:lumMod val="50000"/>
                      </a:schemeClr>
                    </a:solidFill>
                    <a:latin typeface="Times New Roman" panose="02020603050405020304" pitchFamily="18" charset="0"/>
                    <a:cs typeface="Times New Roman" panose="02020603050405020304" pitchFamily="18" charset="0"/>
                  </a:rPr>
                  <a:t>Cho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hợp</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chemeClr val="accent1">
                            <a:lumMod val="50000"/>
                          </a:schemeClr>
                        </a:solidFill>
                        <a:latin typeface="Cambria Math" panose="02040503050406030204" pitchFamily="18" charset="0"/>
                      </a:rPr>
                      <m:t>𝐵</m:t>
                    </m:r>
                    <m:r>
                      <a:rPr lang="en-US" sz="2400" b="0" i="1" smtClean="0">
                        <a:solidFill>
                          <a:schemeClr val="accent1">
                            <a:lumMod val="50000"/>
                          </a:schemeClr>
                        </a:solidFill>
                        <a:latin typeface="Cambria Math" panose="02040503050406030204" pitchFamily="18" charset="0"/>
                      </a:rPr>
                      <m:t>=</m:t>
                    </m:r>
                    <m:d>
                      <m:dPr>
                        <m:begChr m:val="{"/>
                        <m:endChr m:val="}"/>
                        <m:ctrlPr>
                          <a:rPr lang="en-US" sz="2400" b="0" i="1" smtClean="0">
                            <a:solidFill>
                              <a:schemeClr val="accent1">
                                <a:lumMod val="50000"/>
                              </a:schemeClr>
                            </a:solidFill>
                            <a:latin typeface="Cambria Math" panose="02040503050406030204" pitchFamily="18" charset="0"/>
                          </a:rPr>
                        </m:ctrlPr>
                      </m:dPr>
                      <m:e>
                        <m:r>
                          <a:rPr lang="en-US" sz="2400" b="0" i="1" smtClean="0">
                            <a:solidFill>
                              <a:schemeClr val="accent1">
                                <a:lumMod val="50000"/>
                              </a:schemeClr>
                            </a:solidFill>
                            <a:latin typeface="Cambria Math" panose="02040503050406030204" pitchFamily="18" charset="0"/>
                          </a:rPr>
                          <m:t>2;3;5;7</m:t>
                        </m:r>
                      </m:e>
                    </m:d>
                    <m:r>
                      <a:rPr lang="en-US" sz="2400" b="0" i="1"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Số</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chemeClr val="accent1">
                            <a:lumMod val="50000"/>
                          </a:schemeClr>
                        </a:solidFill>
                        <a:latin typeface="Cambria Math" panose="02040503050406030204" pitchFamily="18" charset="0"/>
                      </a:rPr>
                      <m:t>2</m:t>
                    </m:r>
                  </m:oMath>
                </a14:m>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số</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chemeClr val="accent1">
                            <a:lumMod val="50000"/>
                          </a:schemeClr>
                        </a:solidFill>
                        <a:latin typeface="Cambria Math" panose="02040503050406030204" pitchFamily="18" charset="0"/>
                      </a:rPr>
                      <m:t>4</m:t>
                    </m:r>
                  </m:oMath>
                </a14:m>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có</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là</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phần</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tử</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hợp</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chemeClr val="accent1">
                            <a:lumMod val="50000"/>
                          </a:schemeClr>
                        </a:solidFill>
                        <a:latin typeface="Cambria Math" panose="02040503050406030204" pitchFamily="18" charset="0"/>
                      </a:rPr>
                      <m:t>𝐵</m:t>
                    </m:r>
                  </m:oMath>
                </a14:m>
                <a:r>
                  <a:rPr lang="en-US" sz="2400" dirty="0">
                    <a:solidFill>
                      <a:schemeClr val="accent1">
                        <a:lumMod val="50000"/>
                      </a:schemeClr>
                    </a:solidFill>
                    <a:latin typeface="Times New Roman" panose="02020603050405020304" pitchFamily="18" charset="0"/>
                    <a:cs typeface="Times New Roman" panose="02020603050405020304" pitchFamily="18" charset="0"/>
                  </a:rPr>
                  <a:t> không?</a:t>
                </a:r>
              </a:p>
            </p:txBody>
          </p:sp>
        </mc:Choice>
        <mc:Fallback xmlns="">
          <p:sp>
            <p:nvSpPr>
              <p:cNvPr id="5" name="Flowchart: Alternate Process 4"/>
              <p:cNvSpPr>
                <a:spLocks noRot="1" noChangeAspect="1" noMove="1" noResize="1" noEditPoints="1" noAdjustHandles="1" noChangeArrowheads="1" noChangeShapeType="1" noTextEdit="1"/>
              </p:cNvSpPr>
              <p:nvPr/>
            </p:nvSpPr>
            <p:spPr>
              <a:xfrm>
                <a:off x="1569570" y="1603236"/>
                <a:ext cx="9866370" cy="697067"/>
              </a:xfrm>
              <a:prstGeom prst="flowChartAlternateProcess">
                <a:avLst/>
              </a:prstGeom>
              <a:blipFill rotWithShape="0">
                <a:blip r:embed="rId10"/>
                <a:stretch>
                  <a:fillRect l="-123" r="-123" b="-2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9829444" y="2979469"/>
                <a:ext cx="34945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accent2">
                              <a:lumMod val="75000"/>
                            </a:schemeClr>
                          </a:solidFill>
                          <a:latin typeface="Cambria Math" panose="02040503050406030204" pitchFamily="18" charset="0"/>
                          <a:ea typeface="Cambria Math" panose="02040503050406030204" pitchFamily="18" charset="0"/>
                        </a:rPr>
                        <m:t>∈</m:t>
                      </m:r>
                    </m:oMath>
                  </m:oMathPara>
                </a14:m>
                <a:endParaRPr lang="en-US" sz="3200" dirty="0">
                  <a:solidFill>
                    <a:schemeClr val="accent2">
                      <a:lumMod val="75000"/>
                    </a:schemeClr>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829444" y="2979469"/>
                <a:ext cx="349455" cy="492443"/>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9593699" y="4788569"/>
                <a:ext cx="1062309"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accent6">
                              <a:lumMod val="75000"/>
                            </a:schemeClr>
                          </a:solidFill>
                          <a:latin typeface="Cambria Math" panose="02040503050406030204" pitchFamily="18" charset="0"/>
                          <a:ea typeface="Cambria Math" panose="02040503050406030204" pitchFamily="18" charset="0"/>
                        </a:rPr>
                        <m:t>∉</m:t>
                      </m:r>
                    </m:oMath>
                  </m:oMathPara>
                </a14:m>
                <a:endParaRPr lang="en-US" sz="3200" dirty="0">
                  <a:solidFill>
                    <a:schemeClr val="accent6">
                      <a:lumMod val="7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593699" y="4788569"/>
                <a:ext cx="1062309" cy="492443"/>
              </a:xfrm>
              <a:prstGeom prst="rect">
                <a:avLst/>
              </a:prstGeom>
              <a:blipFill rotWithShape="0">
                <a:blip r:embed="rId12"/>
                <a:stretch>
                  <a:fillRect/>
                </a:stretch>
              </a:blipFill>
            </p:spPr>
            <p:txBody>
              <a:bodyPr/>
              <a:lstStyle/>
              <a:p>
                <a:r>
                  <a:rPr lang="en-US">
                    <a:noFill/>
                  </a:rPr>
                  <a:t> </a:t>
                </a:r>
              </a:p>
            </p:txBody>
          </p:sp>
        </mc:Fallback>
      </mc:AlternateContent>
      <p:sp>
        <p:nvSpPr>
          <p:cNvPr id="26" name="TextBox 25"/>
          <p:cNvSpPr txBox="1"/>
          <p:nvPr/>
        </p:nvSpPr>
        <p:spPr>
          <a:xfrm>
            <a:off x="9482221" y="3471912"/>
            <a:ext cx="1285263" cy="523220"/>
          </a:xfrm>
          <a:prstGeom prst="rect">
            <a:avLst/>
          </a:prstGeom>
          <a:noFill/>
        </p:spPr>
        <p:txBody>
          <a:bodyPr wrap="square" rtlCol="0">
            <a:spAutoFit/>
          </a:bodyPr>
          <a:lstStyle/>
          <a:p>
            <a:r>
              <a:rPr lang="en-US" sz="2800" dirty="0">
                <a:solidFill>
                  <a:schemeClr val="accent2">
                    <a:lumMod val="75000"/>
                  </a:schemeClr>
                </a:solidFill>
                <a:latin typeface="Times New Roman" panose="02020603050405020304" pitchFamily="18" charset="0"/>
                <a:cs typeface="Times New Roman" panose="02020603050405020304" pitchFamily="18" charset="0"/>
              </a:rPr>
              <a:t>(</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thuộc</a:t>
            </a:r>
            <a:r>
              <a:rPr lang="en-US" sz="2800" dirty="0">
                <a:solidFill>
                  <a:schemeClr val="accent2">
                    <a:lumMod val="75000"/>
                  </a:schemeClr>
                </a:solidFill>
                <a:latin typeface="Times New Roman" panose="02020603050405020304" pitchFamily="18" charset="0"/>
                <a:cs typeface="Times New Roman" panose="02020603050405020304" pitchFamily="18" charset="0"/>
              </a:rPr>
              <a:t>)</a:t>
            </a:r>
          </a:p>
        </p:txBody>
      </p:sp>
      <p:sp>
        <p:nvSpPr>
          <p:cNvPr id="27" name="TextBox 26"/>
          <p:cNvSpPr txBox="1"/>
          <p:nvPr/>
        </p:nvSpPr>
        <p:spPr>
          <a:xfrm>
            <a:off x="9025233" y="5180055"/>
            <a:ext cx="2307332" cy="523220"/>
          </a:xfrm>
          <a:prstGeom prst="rect">
            <a:avLst/>
          </a:prstGeom>
          <a:noFill/>
        </p:spPr>
        <p:txBody>
          <a:bodyPr wrap="square" rtlCol="0">
            <a:spAutoFit/>
          </a:bodyPr>
          <a:lstStyle/>
          <a:p>
            <a:r>
              <a:rPr lang="en-US" sz="2800" dirty="0">
                <a:solidFill>
                  <a:schemeClr val="accent6">
                    <a:lumMod val="75000"/>
                  </a:schemeClr>
                </a:solidFill>
                <a:latin typeface="Times New Roman" panose="02020603050405020304" pitchFamily="18" charset="0"/>
                <a:cs typeface="Times New Roman" panose="02020603050405020304" pitchFamily="18" charset="0"/>
              </a:rPr>
              <a:t>(</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thuộc</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8" name="TextBox 27"/>
              <p:cNvSpPr txBox="1"/>
              <p:nvPr/>
            </p:nvSpPr>
            <p:spPr>
              <a:xfrm>
                <a:off x="9453436" y="3033537"/>
                <a:ext cx="28052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50000"/>
                            </a:schemeClr>
                          </a:solidFill>
                          <a:latin typeface="Cambria Math" panose="02040503050406030204" pitchFamily="18" charset="0"/>
                        </a:rPr>
                        <m:t>2</m:t>
                      </m:r>
                    </m:oMath>
                  </m:oMathPara>
                </a14:m>
                <a:endParaRPr lang="en-US" sz="2800" dirty="0">
                  <a:solidFill>
                    <a:schemeClr val="accent1">
                      <a:lumMod val="50000"/>
                    </a:schemeClr>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9453436" y="3033537"/>
                <a:ext cx="280526" cy="430887"/>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10218645" y="3010246"/>
                <a:ext cx="32701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50000"/>
                            </a:schemeClr>
                          </a:solidFill>
                          <a:latin typeface="Cambria Math" panose="02040503050406030204" pitchFamily="18" charset="0"/>
                        </a:rPr>
                        <m:t>𝐵</m:t>
                      </m:r>
                    </m:oMath>
                  </m:oMathPara>
                </a14:m>
                <a:endParaRPr lang="en-US" sz="2800" dirty="0">
                  <a:solidFill>
                    <a:schemeClr val="accent1">
                      <a:lumMod val="50000"/>
                    </a:schemeClr>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218645" y="3010246"/>
                <a:ext cx="327013" cy="430887"/>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0339884" y="4829446"/>
                <a:ext cx="32701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50000"/>
                            </a:schemeClr>
                          </a:solidFill>
                          <a:latin typeface="Cambria Math" panose="02040503050406030204" pitchFamily="18" charset="0"/>
                        </a:rPr>
                        <m:t>𝐵</m:t>
                      </m:r>
                    </m:oMath>
                  </m:oMathPara>
                </a14:m>
                <a:endParaRPr lang="en-US" sz="2800" dirty="0">
                  <a:solidFill>
                    <a:schemeClr val="accent1">
                      <a:lumMod val="50000"/>
                    </a:schemeClr>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339884" y="4829446"/>
                <a:ext cx="327013" cy="430887"/>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9548918" y="4846030"/>
                <a:ext cx="28052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50000"/>
                            </a:schemeClr>
                          </a:solidFill>
                          <a:latin typeface="Cambria Math" panose="02040503050406030204" pitchFamily="18" charset="0"/>
                        </a:rPr>
                        <m:t>4</m:t>
                      </m:r>
                    </m:oMath>
                  </m:oMathPara>
                </a14:m>
                <a:endParaRPr lang="en-US" sz="2800" dirty="0">
                  <a:solidFill>
                    <a:schemeClr val="accent1">
                      <a:lumMod val="50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548918" y="4846030"/>
                <a:ext cx="280526" cy="430887"/>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loud Callout 32"/>
              <p:cNvSpPr/>
              <p:nvPr/>
            </p:nvSpPr>
            <p:spPr>
              <a:xfrm>
                <a:off x="1278125" y="2743200"/>
                <a:ext cx="7158523" cy="2694964"/>
              </a:xfrm>
              <a:prstGeom prst="cloudCallout">
                <a:avLst/>
              </a:prstGeom>
              <a:solidFill>
                <a:schemeClr val="accent3">
                  <a:lumMod val="20000"/>
                  <a:lumOff val="80000"/>
                </a:schemeClr>
              </a:solidFill>
              <a:ln>
                <a:solidFill>
                  <a:schemeClr val="tx2">
                    <a:lumMod val="50000"/>
                  </a:schemeClr>
                </a:solidFill>
              </a:ln>
              <a:effectLst>
                <a:glow rad="1016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rPr>
                  <a:t>Số</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2 </m:t>
                    </m:r>
                  </m:oMath>
                </a14:m>
                <a:r>
                  <a:rPr lang="en-US" sz="2200" i="1" dirty="0" err="1">
                    <a:solidFill>
                      <a:schemeClr val="accent2">
                        <a:lumMod val="75000"/>
                      </a:schemeClr>
                    </a:solidFill>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phần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tập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hợp</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𝐵</m:t>
                    </m:r>
                  </m:oMath>
                </a14:m>
                <a:r>
                  <a:rPr lang="en-US" sz="2200" i="1" dirty="0">
                    <a:latin typeface="Times New Roman" panose="02020603050405020304" pitchFamily="18" charset="0"/>
                    <a:cs typeface="Times New Roman" panose="02020603050405020304" pitchFamily="18" charset="0"/>
                  </a:rPr>
                  <a:t>. Ta </a:t>
                </a:r>
                <a:r>
                  <a:rPr lang="en-US" sz="2200" i="1" dirty="0" err="1">
                    <a:latin typeface="Times New Roman" panose="02020603050405020304" pitchFamily="18" charset="0"/>
                    <a:cs typeface="Times New Roman" panose="02020603050405020304" pitchFamily="18" charset="0"/>
                  </a:rPr>
                  <a:t>viết</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2</m:t>
                    </m:r>
                    <m:r>
                      <a:rPr lang="en-US" sz="2200" b="0" i="1" smtClean="0">
                        <a:solidFill>
                          <a:schemeClr val="accent2">
                            <a:lumMod val="75000"/>
                          </a:schemeClr>
                        </a:solidFill>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𝐵</m:t>
                    </m:r>
                  </m:oMath>
                </a14:m>
                <a:r>
                  <a:rPr lang="en-US" sz="2200" i="1" dirty="0">
                    <a:latin typeface="Times New Roman" panose="02020603050405020304" pitchFamily="18" charset="0"/>
                    <a:cs typeface="Times New Roman" panose="02020603050405020304" pitchFamily="18" charset="0"/>
                  </a:rPr>
                  <a:t>, đọc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2</m:t>
                    </m:r>
                  </m:oMath>
                </a14:m>
                <a:r>
                  <a:rPr lang="en-US" sz="2200" i="1" dirty="0">
                    <a:latin typeface="Times New Roman" panose="02020603050405020304" pitchFamily="18" charset="0"/>
                    <a:cs typeface="Times New Roman" panose="02020603050405020304" pitchFamily="18" charset="0"/>
                  </a:rPr>
                  <a:t> </a:t>
                </a:r>
                <a:r>
                  <a:rPr lang="en-US" sz="2200" i="1" dirty="0" err="1">
                    <a:solidFill>
                      <a:schemeClr val="accent2">
                        <a:lumMod val="75000"/>
                      </a:schemeClr>
                    </a:solidFill>
                    <a:latin typeface="Times New Roman" panose="02020603050405020304" pitchFamily="18" charset="0"/>
                    <a:cs typeface="Times New Roman" panose="02020603050405020304" pitchFamily="18" charset="0"/>
                  </a:rPr>
                  <a:t>thuộc</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𝐵</m:t>
                    </m:r>
                  </m:oMath>
                </a14:m>
                <a:endParaRPr lang="en-US" sz="2200" i="1" dirty="0">
                  <a:latin typeface="Times New Roman" panose="02020603050405020304" pitchFamily="18" charset="0"/>
                  <a:cs typeface="Times New Roman" panose="02020603050405020304" pitchFamily="18" charset="0"/>
                </a:endParaRPr>
              </a:p>
              <a:p>
                <a:pPr algn="ctr"/>
                <a:r>
                  <a:rPr lang="en-US" sz="2200" i="1" dirty="0">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rPr>
                  <a:t>Số</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i="1" dirty="0" smtClean="0">
                        <a:latin typeface="Cambria Math" panose="02040503050406030204" pitchFamily="18" charset="0"/>
                      </a:rPr>
                      <m:t>4</m:t>
                    </m:r>
                    <m:r>
                      <a:rPr lang="en-US" sz="2200" i="1">
                        <a:latin typeface="Cambria Math" panose="02040503050406030204" pitchFamily="18" charset="0"/>
                      </a:rPr>
                      <m:t> </m:t>
                    </m:r>
                  </m:oMath>
                </a14:m>
                <a:r>
                  <a:rPr lang="en-US" sz="2200" i="1" dirty="0" err="1">
                    <a:solidFill>
                      <a:schemeClr val="accent2">
                        <a:lumMod val="75000"/>
                      </a:schemeClr>
                    </a:solidFill>
                    <a:latin typeface="Times New Roman" panose="02020603050405020304" pitchFamily="18" charset="0"/>
                    <a:cs typeface="Times New Roman" panose="02020603050405020304" pitchFamily="18" charset="0"/>
                  </a:rPr>
                  <a:t>không</a:t>
                </a:r>
                <a:r>
                  <a:rPr lang="en-US" sz="2200" i="1" dirty="0">
                    <a:solidFill>
                      <a:schemeClr val="accent2">
                        <a:lumMod val="75000"/>
                      </a:schemeClr>
                    </a:solidFill>
                    <a:latin typeface="Times New Roman" panose="02020603050405020304" pitchFamily="18" charset="0"/>
                    <a:cs typeface="Times New Roman" panose="02020603050405020304" pitchFamily="18" charset="0"/>
                  </a:rPr>
                  <a:t> </a:t>
                </a:r>
                <a:r>
                  <a:rPr lang="en-US" sz="2200" i="1" dirty="0" err="1">
                    <a:solidFill>
                      <a:schemeClr val="accent2">
                        <a:lumMod val="75000"/>
                      </a:schemeClr>
                    </a:solidFill>
                    <a:latin typeface="Times New Roman" panose="02020603050405020304" pitchFamily="18" charset="0"/>
                    <a:cs typeface="Times New Roman" panose="02020603050405020304" pitchFamily="18" charset="0"/>
                  </a:rPr>
                  <a:t>là</a:t>
                </a:r>
                <a:r>
                  <a:rPr lang="en-US" sz="2200" i="1" dirty="0">
                    <a:solidFill>
                      <a:schemeClr val="accent2">
                        <a:lumMod val="75000"/>
                      </a:schemeClr>
                    </a:solidFill>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phần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tập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hợp</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rPr>
                      <m:t>𝐵</m:t>
                    </m:r>
                  </m:oMath>
                </a14:m>
                <a:r>
                  <a:rPr lang="en-US" sz="2200" i="1" dirty="0">
                    <a:latin typeface="Times New Roman" panose="02020603050405020304" pitchFamily="18" charset="0"/>
                    <a:cs typeface="Times New Roman" panose="02020603050405020304" pitchFamily="18" charset="0"/>
                  </a:rPr>
                  <a:t>. Ta </a:t>
                </a:r>
                <a:r>
                  <a:rPr lang="en-US" sz="2200" i="1" dirty="0" err="1">
                    <a:latin typeface="Times New Roman" panose="02020603050405020304" pitchFamily="18" charset="0"/>
                    <a:cs typeface="Times New Roman" panose="02020603050405020304" pitchFamily="18" charset="0"/>
                  </a:rPr>
                  <a:t>viết</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i="1" dirty="0" smtClean="0">
                        <a:latin typeface="Cambria Math" panose="02040503050406030204" pitchFamily="18" charset="0"/>
                      </a:rPr>
                      <m:t>4</m:t>
                    </m:r>
                    <m:r>
                      <a:rPr lang="en-US" sz="2200" i="1" dirty="0" smtClean="0">
                        <a:solidFill>
                          <a:schemeClr val="accent2">
                            <a:lumMod val="75000"/>
                          </a:schemeClr>
                        </a:solidFill>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𝐵</m:t>
                    </m:r>
                  </m:oMath>
                </a14:m>
                <a:r>
                  <a:rPr lang="en-US" sz="2200" i="1" dirty="0">
                    <a:latin typeface="Times New Roman" panose="02020603050405020304" pitchFamily="18" charset="0"/>
                    <a:cs typeface="Times New Roman" panose="02020603050405020304" pitchFamily="18" charset="0"/>
                  </a:rPr>
                  <a:t>, đọc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4</m:t>
                    </m:r>
                  </m:oMath>
                </a14:m>
                <a:r>
                  <a:rPr lang="en-US" sz="2200" i="1" dirty="0">
                    <a:latin typeface="Times New Roman" panose="02020603050405020304" pitchFamily="18" charset="0"/>
                    <a:cs typeface="Times New Roman" panose="02020603050405020304" pitchFamily="18" charset="0"/>
                  </a:rPr>
                  <a:t> </a:t>
                </a:r>
                <a:r>
                  <a:rPr lang="en-US" sz="2200" i="1" dirty="0">
                    <a:solidFill>
                      <a:schemeClr val="accent2">
                        <a:lumMod val="75000"/>
                      </a:schemeClr>
                    </a:solidFill>
                    <a:latin typeface="Times New Roman" panose="02020603050405020304" pitchFamily="18" charset="0"/>
                    <a:cs typeface="Times New Roman" panose="02020603050405020304" pitchFamily="18" charset="0"/>
                  </a:rPr>
                  <a:t>không thuộc</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rPr>
                      <m:t>𝐵</m:t>
                    </m:r>
                  </m:oMath>
                </a14:m>
                <a:r>
                  <a:rPr lang="en-US" sz="2200" i="1" dirty="0">
                    <a:latin typeface="Times New Roman" panose="02020603050405020304" pitchFamily="18" charset="0"/>
                    <a:cs typeface="Times New Roman" panose="02020603050405020304" pitchFamily="18" charset="0"/>
                  </a:rPr>
                  <a:t> </a:t>
                </a:r>
              </a:p>
              <a:p>
                <a:pPr algn="ctr"/>
                <a:r>
                  <a:rPr lang="en-US" sz="2000" dirty="0"/>
                  <a:t> </a:t>
                </a:r>
              </a:p>
            </p:txBody>
          </p:sp>
        </mc:Choice>
        <mc:Fallback xmlns="">
          <p:sp>
            <p:nvSpPr>
              <p:cNvPr id="33" name="Cloud Callout 32"/>
              <p:cNvSpPr>
                <a:spLocks noRot="1" noChangeAspect="1" noMove="1" noResize="1" noEditPoints="1" noAdjustHandles="1" noChangeArrowheads="1" noChangeShapeType="1" noTextEdit="1"/>
              </p:cNvSpPr>
              <p:nvPr/>
            </p:nvSpPr>
            <p:spPr>
              <a:xfrm>
                <a:off x="1278125" y="2743200"/>
                <a:ext cx="7158523" cy="2694964"/>
              </a:xfrm>
              <a:prstGeom prst="cloudCallout">
                <a:avLst/>
              </a:prstGeom>
              <a:blipFill rotWithShape="0">
                <a:blip r:embed="rId17"/>
                <a:stretch>
                  <a:fillRect/>
                </a:stretch>
              </a:blipFill>
              <a:ln>
                <a:solidFill>
                  <a:schemeClr val="tx2">
                    <a:lumMod val="50000"/>
                  </a:schemeClr>
                </a:solidFill>
              </a:ln>
              <a:effectLst>
                <a:glow rad="101600">
                  <a:schemeClr val="accent3">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1426" y="5277562"/>
            <a:ext cx="1376289" cy="1376289"/>
          </a:xfrm>
          <a:prstGeom prst="rect">
            <a:avLst/>
          </a:prstGeom>
        </p:spPr>
      </p:pic>
    </p:spTree>
    <p:extLst>
      <p:ext uri="{BB962C8B-B14F-4D97-AF65-F5344CB8AC3E}">
        <p14:creationId xmlns:p14="http://schemas.microsoft.com/office/powerpoint/2010/main" val="721346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anim calcmode="lin" valueType="num">
                                      <p:cBhvr>
                                        <p:cTn id="67" dur="1000" fill="hold"/>
                                        <p:tgtEl>
                                          <p:spTgt spid="31"/>
                                        </p:tgtEl>
                                        <p:attrNameLst>
                                          <p:attrName>ppt_x</p:attrName>
                                        </p:attrNameLst>
                                      </p:cBhvr>
                                      <p:tavLst>
                                        <p:tav tm="0">
                                          <p:val>
                                            <p:strVal val="#ppt_x"/>
                                          </p:val>
                                        </p:tav>
                                        <p:tav tm="100000">
                                          <p:val>
                                            <p:strVal val="#ppt_x"/>
                                          </p:val>
                                        </p:tav>
                                      </p:tavLst>
                                    </p:anim>
                                    <p:anim calcmode="lin" valueType="num">
                                      <p:cBhvr>
                                        <p:cTn id="68" dur="1000" fill="hold"/>
                                        <p:tgtEl>
                                          <p:spTgt spid="3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anim calcmode="lin" valueType="num">
                                      <p:cBhvr>
                                        <p:cTn id="72" dur="1000" fill="hold"/>
                                        <p:tgtEl>
                                          <p:spTgt spid="27"/>
                                        </p:tgtEl>
                                        <p:attrNameLst>
                                          <p:attrName>ppt_x</p:attrName>
                                        </p:attrNameLst>
                                      </p:cBhvr>
                                      <p:tavLst>
                                        <p:tav tm="0">
                                          <p:val>
                                            <p:strVal val="#ppt_x"/>
                                          </p:val>
                                        </p:tav>
                                        <p:tav tm="100000">
                                          <p:val>
                                            <p:strVal val="#ppt_x"/>
                                          </p:val>
                                        </p:tav>
                                      </p:tavLst>
                                    </p:anim>
                                    <p:anim calcmode="lin" valueType="num">
                                      <p:cBhvr>
                                        <p:cTn id="7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26" grpId="0"/>
      <p:bldP spid="27" grpId="0"/>
      <p:bldP spid="28" grpId="0"/>
      <p:bldP spid="29" grpId="0"/>
      <p:bldP spid="31" grpId="0"/>
      <p:bldP spid="30" grpId="0"/>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韩式黑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y New Year's Resolution by Slidesgo">
  <a:themeElements>
    <a:clrScheme name="Simple Light">
      <a:dk1>
        <a:srgbClr val="29486D"/>
      </a:dk1>
      <a:lt1>
        <a:srgbClr val="FFFFFF"/>
      </a:lt1>
      <a:dk2>
        <a:srgbClr val="425B6D"/>
      </a:dk2>
      <a:lt2>
        <a:srgbClr val="F4F0ED"/>
      </a:lt2>
      <a:accent1>
        <a:srgbClr val="76D9CA"/>
      </a:accent1>
      <a:accent2>
        <a:srgbClr val="52A2A5"/>
      </a:accent2>
      <a:accent3>
        <a:srgbClr val="E4FFFB"/>
      </a:accent3>
      <a:accent4>
        <a:srgbClr val="FC8E60"/>
      </a:accent4>
      <a:accent5>
        <a:srgbClr val="FC6460"/>
      </a:accent5>
      <a:accent6>
        <a:srgbClr val="FFCF06"/>
      </a:accent6>
      <a:hlink>
        <a:srgbClr val="425B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y New Year's Resolution by Slidesgo">
  <a:themeElements>
    <a:clrScheme name="Simple Light">
      <a:dk1>
        <a:srgbClr val="29486D"/>
      </a:dk1>
      <a:lt1>
        <a:srgbClr val="FFFFFF"/>
      </a:lt1>
      <a:dk2>
        <a:srgbClr val="425B6D"/>
      </a:dk2>
      <a:lt2>
        <a:srgbClr val="F4F0ED"/>
      </a:lt2>
      <a:accent1>
        <a:srgbClr val="76D9CA"/>
      </a:accent1>
      <a:accent2>
        <a:srgbClr val="52A2A5"/>
      </a:accent2>
      <a:accent3>
        <a:srgbClr val="E4FFFB"/>
      </a:accent3>
      <a:accent4>
        <a:srgbClr val="FC8E60"/>
      </a:accent4>
      <a:accent5>
        <a:srgbClr val="FC6460"/>
      </a:accent5>
      <a:accent6>
        <a:srgbClr val="FFCF06"/>
      </a:accent6>
      <a:hlink>
        <a:srgbClr val="425B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y New Year's Resolution by Slidesgo">
  <a:themeElements>
    <a:clrScheme name="Simple Light">
      <a:dk1>
        <a:srgbClr val="29486D"/>
      </a:dk1>
      <a:lt1>
        <a:srgbClr val="FFFFFF"/>
      </a:lt1>
      <a:dk2>
        <a:srgbClr val="425B6D"/>
      </a:dk2>
      <a:lt2>
        <a:srgbClr val="F4F0ED"/>
      </a:lt2>
      <a:accent1>
        <a:srgbClr val="76D9CA"/>
      </a:accent1>
      <a:accent2>
        <a:srgbClr val="52A2A5"/>
      </a:accent2>
      <a:accent3>
        <a:srgbClr val="E4FFFB"/>
      </a:accent3>
      <a:accent4>
        <a:srgbClr val="FC8E60"/>
      </a:accent4>
      <a:accent5>
        <a:srgbClr val="FC6460"/>
      </a:accent5>
      <a:accent6>
        <a:srgbClr val="FFCF06"/>
      </a:accent6>
      <a:hlink>
        <a:srgbClr val="425B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My New Year's Resolution by Slidesgo">
  <a:themeElements>
    <a:clrScheme name="Simple Light">
      <a:dk1>
        <a:srgbClr val="29486D"/>
      </a:dk1>
      <a:lt1>
        <a:srgbClr val="FFFFFF"/>
      </a:lt1>
      <a:dk2>
        <a:srgbClr val="425B6D"/>
      </a:dk2>
      <a:lt2>
        <a:srgbClr val="F4F0ED"/>
      </a:lt2>
      <a:accent1>
        <a:srgbClr val="76D9CA"/>
      </a:accent1>
      <a:accent2>
        <a:srgbClr val="52A2A5"/>
      </a:accent2>
      <a:accent3>
        <a:srgbClr val="E4FFFB"/>
      </a:accent3>
      <a:accent4>
        <a:srgbClr val="FC8E60"/>
      </a:accent4>
      <a:accent5>
        <a:srgbClr val="FC6460"/>
      </a:accent5>
      <a:accent6>
        <a:srgbClr val="FFCF06"/>
      </a:accent6>
      <a:hlink>
        <a:srgbClr val="425B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PPTCD23
</file>

<file path=docProps/app.xml><?xml version="1.0" encoding="utf-8"?>
<Properties xmlns="http://schemas.openxmlformats.org/officeDocument/2006/extended-properties" xmlns:vt="http://schemas.openxmlformats.org/officeDocument/2006/docPropsVTypes">
  <TotalTime>6691</TotalTime>
  <Words>1827</Words>
  <Application>Microsoft Office PowerPoint</Application>
  <PresentationFormat>Widescreen</PresentationFormat>
  <Paragraphs>287</Paragraphs>
  <Slides>31</Slides>
  <Notes>17</Notes>
  <HiddenSlides>2</HiddenSlides>
  <MMClips>2</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31</vt:i4>
      </vt:variant>
    </vt:vector>
  </HeadingPairs>
  <TitlesOfParts>
    <vt:vector size="59" baseType="lpstr">
      <vt:lpstr>微软雅黑</vt:lpstr>
      <vt:lpstr>宋体</vt:lpstr>
      <vt:lpstr>华文细黑</vt:lpstr>
      <vt:lpstr>幼圆</vt:lpstr>
      <vt:lpstr>Agency FB</vt:lpstr>
      <vt:lpstr>Arial</vt:lpstr>
      <vt:lpstr>Calibri</vt:lpstr>
      <vt:lpstr>Calibri Light</vt:lpstr>
      <vt:lpstr>Cambria Math</vt:lpstr>
      <vt:lpstr>Gabriola</vt:lpstr>
      <vt:lpstr>Gloria Hallelujah</vt:lpstr>
      <vt:lpstr>Helvetica</vt:lpstr>
      <vt:lpstr>Indie Flower</vt:lpstr>
      <vt:lpstr>Nunito</vt:lpstr>
      <vt:lpstr>Tahoma</vt:lpstr>
      <vt:lpstr>Times New Roman</vt:lpstr>
      <vt:lpstr>Wingdings</vt:lpstr>
      <vt:lpstr>包图简圆体</vt:lpstr>
      <vt:lpstr>华康少女文字W5</vt:lpstr>
      <vt:lpstr>华康海报体W12</vt:lpstr>
      <vt:lpstr>字魂27号-布丁体</vt:lpstr>
      <vt:lpstr>Office 主题</vt:lpstr>
      <vt:lpstr>My New Year's Resolution by Slidesgo</vt:lpstr>
      <vt:lpstr>1_My New Year's Resolution by Slidesgo</vt:lpstr>
      <vt:lpstr>2_My New Year's Resolution by Slidesgo</vt:lpstr>
      <vt:lpstr>3_My New Year's Resolution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Bài tập</vt:lpstr>
      <vt:lpstr>Bài tập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韩式黑板</dc:title>
  <dc:creator>PC</dc:creator>
  <cp:lastModifiedBy>asus</cp:lastModifiedBy>
  <cp:revision>181</cp:revision>
  <dcterms:created xsi:type="dcterms:W3CDTF">2017-04-05T12:41:11Z</dcterms:created>
  <dcterms:modified xsi:type="dcterms:W3CDTF">2022-10-31T13:00:26Z</dcterms:modified>
</cp:coreProperties>
</file>