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83" r:id="rId3"/>
    <p:sldId id="257" r:id="rId4"/>
    <p:sldId id="258" r:id="rId5"/>
    <p:sldId id="259" r:id="rId6"/>
    <p:sldId id="260" r:id="rId7"/>
    <p:sldId id="261" r:id="rId8"/>
    <p:sldId id="272" r:id="rId9"/>
    <p:sldId id="274" r:id="rId10"/>
    <p:sldId id="262" r:id="rId11"/>
    <p:sldId id="285" r:id="rId12"/>
    <p:sldId id="275" r:id="rId13"/>
    <p:sldId id="276" r:id="rId14"/>
    <p:sldId id="277" r:id="rId15"/>
    <p:sldId id="278" r:id="rId16"/>
    <p:sldId id="284" r:id="rId17"/>
    <p:sldId id="279" r:id="rId18"/>
    <p:sldId id="280" r:id="rId19"/>
    <p:sldId id="28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2.xml"/><Relationship Id="rId7" Type="http://schemas.openxmlformats.org/officeDocument/2006/relationships/image" Target="../media/image2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8288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latin typeface=".VnArabiaH" panose="020B7200000000000000" pitchFamily="34" charset="0"/>
              </a:rPr>
              <a:t> LUYỆN TẬP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19050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.VnArabiaH" panose="020B7200000000000000" pitchFamily="34" charset="0"/>
              </a:rPr>
              <a:t> VẬN  DỤNG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7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35067" y="3097154"/>
            <a:ext cx="6705600" cy="23130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186054"/>
            <a:ext cx="521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1050" y="4253677"/>
            <a:ext cx="5211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8066" y="368192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6698" y="471188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47" name="TextBox1" r:id="rId2" imgW="1333440" imgH="520560"/>
        </mc:Choice>
        <mc:Fallback>
          <p:control name="TextBox1" r:id="rId2" imgW="1333440" imgH="520560">
            <p:pic>
              <p:nvPicPr>
                <p:cNvPr id="9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67600" y="3272075"/>
                  <a:ext cx="1333500" cy="52339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8" name="TextBox2" r:id="rId3" imgW="1365120" imgH="514440"/>
        </mc:Choice>
        <mc:Fallback>
          <p:control name="TextBox2" r:id="rId3" imgW="1365120" imgH="514440">
            <p:pic>
              <p:nvPicPr>
                <p:cNvPr id="10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38231" y="4325939"/>
                  <a:ext cx="1362869" cy="51251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8288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.VnArabiaH" panose="020B7200000000000000" pitchFamily="34" charset="0"/>
              </a:rPr>
              <a:t> KHỞI ĐỘNG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6A: 40 HS, 6B: 45 HS , 6C : 39, 6D : 44, 6E :42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828800"/>
            <a:ext cx="8915400" cy="175432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16.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828800"/>
            <a:ext cx="83058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33CC"/>
                </a:solidFill>
                <a:latin typeface=".VnArabiaH" panose="020B7200000000000000" pitchFamily="34" charset="0"/>
              </a:rPr>
              <a:t>HOẠT ĐỘNG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33CC"/>
                </a:solidFill>
                <a:latin typeface=".VnArabiaH" panose="020B7200000000000000" pitchFamily="34" charset="0"/>
              </a:rPr>
              <a:t> HÌNH THÀNH KIẾN THỨC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33CC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63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27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9 18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463472" y="1342965"/>
            <a:ext cx="4724400" cy="164782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65:5=15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201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842</Words>
  <Application>Microsoft Office PowerPoint</Application>
  <PresentationFormat>On-screen Show (4:3)</PresentationFormat>
  <Paragraphs>87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.VnArabiaH</vt:lpstr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31</cp:revision>
  <dcterms:created xsi:type="dcterms:W3CDTF">2021-08-12T10:20:39Z</dcterms:created>
  <dcterms:modified xsi:type="dcterms:W3CDTF">2023-10-05T13:01:07Z</dcterms:modified>
</cp:coreProperties>
</file>