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64" r:id="rId6"/>
    <p:sldId id="265" r:id="rId7"/>
    <p:sldId id="268" r:id="rId8"/>
    <p:sldId id="269" r:id="rId9"/>
    <p:sldId id="285" r:id="rId10"/>
    <p:sldId id="287" r:id="rId11"/>
    <p:sldId id="289" r:id="rId12"/>
    <p:sldId id="293" r:id="rId13"/>
    <p:sldId id="290" r:id="rId14"/>
    <p:sldId id="294" r:id="rId15"/>
    <p:sldId id="295" r:id="rId16"/>
    <p:sldId id="279" r:id="rId17"/>
    <p:sldId id="26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15142A"/>
    <a:srgbClr val="FAED3B"/>
    <a:srgbClr val="70AD47"/>
    <a:srgbClr val="A7FDFF"/>
    <a:srgbClr val="3CDFE6"/>
    <a:srgbClr val="0C0D0E"/>
    <a:srgbClr val="1F4E79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71" d="100"/>
          <a:sy n="71" d="100"/>
        </p:scale>
        <p:origin x="1286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182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3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3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9/18/2021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2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3.svg"/><Relationship Id="rId10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2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3.svg"/><Relationship Id="rId10" Type="http://schemas.openxmlformats.org/officeDocument/2006/relationships/image" Target="../media/image25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7" Type="http://schemas.openxmlformats.org/officeDocument/2006/relationships/image" Target="../media/image2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0.png"/><Relationship Id="rId5" Type="http://schemas.openxmlformats.org/officeDocument/2006/relationships/image" Target="../media/image3.svg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2202445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§1.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 GIÁC ĐỀU. HÌNH VUÔNG. LỤC GIÁC ĐỀU</a:t>
            </a:r>
            <a:b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2)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262360" y="2433179"/>
            <a:ext cx="118098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III. HÌNH HỌC TRỰC QUAN</a:t>
            </a:r>
            <a:endParaRPr lang="en-US" sz="4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459906" y="749734"/>
            <a:ext cx="87572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tìm </a:t>
            </a:r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 hình trong thực </a:t>
            </a:r>
            <a:r>
              <a:rPr lang="vi-VN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ế</a:t>
            </a:r>
            <a:r>
              <a:rPr lang="vi-VN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gần gũi xung quanh có dạng hình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26461" y="45656"/>
            <a:ext cx="2379687" cy="2362264"/>
            <a:chOff x="7873351" y="3344218"/>
            <a:chExt cx="2846231" cy="2532753"/>
          </a:xfrm>
        </p:grpSpPr>
        <p:pic>
          <p:nvPicPr>
            <p:cNvPr id="19" name="Graphic 27" descr="Clipboard">
              <a:extLst>
                <a:ext uri="{FF2B5EF4-FFF2-40B4-BE49-F238E27FC236}">
                  <a16:creationId xmlns:a16="http://schemas.microsoft.com/office/drawing/2014/main" id="{69A6127C-44C4-4935-8488-02212BF0E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631394">
              <a:off x="7873351" y="3344218"/>
              <a:ext cx="2532753" cy="2532753"/>
            </a:xfrm>
            <a:prstGeom prst="rect">
              <a:avLst/>
            </a:prstGeom>
          </p:spPr>
        </p:pic>
        <p:pic>
          <p:nvPicPr>
            <p:cNvPr id="20" name="Graphic 31" descr="Pencil">
              <a:extLst>
                <a:ext uri="{FF2B5EF4-FFF2-40B4-BE49-F238E27FC236}">
                  <a16:creationId xmlns:a16="http://schemas.microsoft.com/office/drawing/2014/main" id="{F21940DF-3AEF-4263-BDC6-04DEDCE8D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231180" y="3939943"/>
              <a:ext cx="1488402" cy="1488402"/>
            </a:xfrm>
            <a:prstGeom prst="rect">
              <a:avLst/>
            </a:prstGeom>
          </p:spPr>
        </p:pic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713" y="1703841"/>
            <a:ext cx="2411021" cy="241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504" y="2019141"/>
            <a:ext cx="2223733" cy="195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00" y="4256208"/>
            <a:ext cx="1894645" cy="221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504" y="4300708"/>
            <a:ext cx="2450437" cy="222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7981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6065520" y="991071"/>
            <a:ext cx="3779520" cy="3024870"/>
          </a:xfrm>
          <a:prstGeom prst="ellips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-26461" y="45656"/>
            <a:ext cx="2379687" cy="2362264"/>
            <a:chOff x="7873351" y="3344218"/>
            <a:chExt cx="2846231" cy="2532753"/>
          </a:xfrm>
        </p:grpSpPr>
        <p:pic>
          <p:nvPicPr>
            <p:cNvPr id="8" name="Graphic 27" descr="Clipboard">
              <a:extLst>
                <a:ext uri="{FF2B5EF4-FFF2-40B4-BE49-F238E27FC236}">
                  <a16:creationId xmlns:a16="http://schemas.microsoft.com/office/drawing/2014/main" id="{69A6127C-44C4-4935-8488-02212BF0E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631394">
              <a:off x="7873351" y="3344218"/>
              <a:ext cx="2532753" cy="2532753"/>
            </a:xfrm>
            <a:prstGeom prst="rect">
              <a:avLst/>
            </a:prstGeom>
          </p:spPr>
        </p:pic>
        <p:pic>
          <p:nvPicPr>
            <p:cNvPr id="9" name="Graphic 31" descr="Pencil">
              <a:extLst>
                <a:ext uri="{FF2B5EF4-FFF2-40B4-BE49-F238E27FC236}">
                  <a16:creationId xmlns:a16="http://schemas.microsoft.com/office/drawing/2014/main" id="{F21940DF-3AEF-4263-BDC6-04DEDCE8D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231180" y="3939943"/>
              <a:ext cx="1488402" cy="1488402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2353225" y="467851"/>
            <a:ext cx="9802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sát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985" y="1069340"/>
            <a:ext cx="2479320" cy="2557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940" y="1051547"/>
            <a:ext cx="2461260" cy="29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981" y="3784375"/>
            <a:ext cx="2887328" cy="295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760" y="4015941"/>
            <a:ext cx="2293620" cy="2727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15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-26461" y="45656"/>
            <a:ext cx="2379687" cy="2362264"/>
            <a:chOff x="7873351" y="3344218"/>
            <a:chExt cx="2846231" cy="2532753"/>
          </a:xfrm>
        </p:grpSpPr>
        <p:pic>
          <p:nvPicPr>
            <p:cNvPr id="8" name="Graphic 27" descr="Clipboard">
              <a:extLst>
                <a:ext uri="{FF2B5EF4-FFF2-40B4-BE49-F238E27FC236}">
                  <a16:creationId xmlns:a16="http://schemas.microsoft.com/office/drawing/2014/main" id="{69A6127C-44C4-4935-8488-02212BF0E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631394">
              <a:off x="7873351" y="3344218"/>
              <a:ext cx="2532753" cy="2532753"/>
            </a:xfrm>
            <a:prstGeom prst="rect">
              <a:avLst/>
            </a:prstGeom>
          </p:spPr>
        </p:pic>
        <p:pic>
          <p:nvPicPr>
            <p:cNvPr id="9" name="Graphic 31" descr="Pencil">
              <a:extLst>
                <a:ext uri="{FF2B5EF4-FFF2-40B4-BE49-F238E27FC236}">
                  <a16:creationId xmlns:a16="http://schemas.microsoft.com/office/drawing/2014/main" id="{F21940DF-3AEF-4263-BDC6-04DEDCE8D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231180" y="3939943"/>
              <a:ext cx="1488402" cy="1488402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2353225" y="467851"/>
            <a:ext cx="91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3b (SGK/tr97):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Gấp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cắt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giấy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mảnh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giấy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(a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h)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117" y="1532293"/>
            <a:ext cx="4117822" cy="23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805" y="1555754"/>
            <a:ext cx="4390388" cy="234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95" y="4095432"/>
            <a:ext cx="5581251" cy="2327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803" y="3901439"/>
            <a:ext cx="2784475" cy="267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57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72440" y="1471690"/>
            <a:ext cx="1124712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toàn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thuộc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bước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3a, 4 (SGK/tr9).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còn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32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hoc.</a:t>
            </a:r>
            <a:endParaRPr lang="en-US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33117" y="1559420"/>
            <a:ext cx="6595178" cy="384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836" y="3064847"/>
            <a:ext cx="6595178" cy="384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14448" y="167307"/>
            <a:ext cx="6595178" cy="384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/>
          <p:nvPr/>
        </p:nvCxnSpPr>
        <p:spPr>
          <a:xfrm flipV="1">
            <a:off x="8616119" y="3069259"/>
            <a:ext cx="0" cy="2331720"/>
          </a:xfrm>
          <a:prstGeom prst="line">
            <a:avLst/>
          </a:prstGeom>
          <a:ln w="38100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631836" y="5385612"/>
            <a:ext cx="230692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0938757" y="3069387"/>
            <a:ext cx="0" cy="2331720"/>
          </a:xfrm>
          <a:prstGeom prst="line">
            <a:avLst/>
          </a:prstGeom>
          <a:ln w="38100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96911" y="3059133"/>
            <a:ext cx="2359152" cy="0"/>
          </a:xfrm>
          <a:prstGeom prst="line">
            <a:avLst/>
          </a:prstGeom>
          <a:ln w="38100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080780" y="5400853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A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12982" y="5367782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017732" y="2535913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C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80780" y="2535913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14952" y="5442054"/>
            <a:ext cx="113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7cm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>
            <a:off x="40602" y="39146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89560" y="708071"/>
            <a:ext cx="3794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II. HÌNH VUÔNG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560" y="1231291"/>
            <a:ext cx="5577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vuông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274521" y="1916092"/>
            <a:ext cx="1044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ABCD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7 cm.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" y="1870372"/>
            <a:ext cx="984961" cy="56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69934" y="2651025"/>
            <a:ext cx="68404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Bước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thẳng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 = 7cm.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39454" y="3631882"/>
            <a:ext cx="71605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Bước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trùng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nằm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AB,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kia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thẳng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AD = 7cm.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69934" y="5004613"/>
            <a:ext cx="74500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Bước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Xoay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rồi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Bước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BC = 7cm.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69934" y="6117074"/>
            <a:ext cx="74500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Bước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4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thẳng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CD.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32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6306" y="-15177"/>
            <a:ext cx="6595178" cy="384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644" y="3206213"/>
            <a:ext cx="6595178" cy="384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706975" y="1376936"/>
            <a:ext cx="6595178" cy="384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69" y="99749"/>
            <a:ext cx="841113" cy="77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274521" y="352941"/>
            <a:ext cx="1044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ê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ke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EGHI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6 cm.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37977" y="3209925"/>
            <a:ext cx="0" cy="2005395"/>
          </a:xfrm>
          <a:prstGeom prst="line">
            <a:avLst/>
          </a:prstGeom>
          <a:ln w="38100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920352" y="5207891"/>
            <a:ext cx="202996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927205" y="3205296"/>
            <a:ext cx="1858" cy="2006977"/>
          </a:xfrm>
          <a:prstGeom prst="line">
            <a:avLst/>
          </a:prstGeom>
          <a:ln w="38100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920352" y="3205296"/>
            <a:ext cx="2029968" cy="0"/>
          </a:xfrm>
          <a:prstGeom prst="line">
            <a:avLst/>
          </a:prstGeom>
          <a:ln w="38100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02638" y="5218369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84320" y="5203128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G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84320" y="2686705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57908" y="2692518"/>
            <a:ext cx="51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36810" y="5259570"/>
            <a:ext cx="113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6cm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9560" y="203267"/>
            <a:ext cx="6051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Chu vi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vuông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118624" y="730785"/>
            <a:ext cx="101132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vi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Tiểu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9" y="730785"/>
            <a:ext cx="1071562" cy="107156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322" y="1684892"/>
            <a:ext cx="4451739" cy="383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509024" y="2087145"/>
            <a:ext cx="65537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Cho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a 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89560" y="2887384"/>
            <a:ext cx="65537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Chu vi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 = 4a</a:t>
            </a:r>
            <a:endParaRPr lang="en-US" sz="28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89560" y="3724780"/>
            <a:ext cx="6903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2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a.a</a:t>
            </a:r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a</a:t>
            </a:r>
            <a:r>
              <a:rPr lang="en-US" sz="2800" i="1" baseline="30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162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5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8120" y="253731"/>
            <a:ext cx="7086600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 (SGK/tr97)</a:t>
            </a:r>
          </a:p>
          <a:p>
            <a:pPr algn="just"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mảnh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vườn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vuông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25m.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mảnh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lối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rộng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2m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10,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còn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trồng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 algn="just">
              <a:lnSpc>
                <a:spcPct val="150000"/>
              </a:lnSpc>
              <a:buAutoNum type="alphaLcPeriod"/>
            </a:pP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vườn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trồng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 algn="just">
              <a:lnSpc>
                <a:spcPct val="150000"/>
              </a:lnSpc>
              <a:buAutoNum type="alphaLcPeriod"/>
            </a:pP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rào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xung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quanh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vườn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trồng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vườn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cửa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rộng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2m.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rào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198611"/>
            <a:ext cx="4110773" cy="4483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863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918" y="101770"/>
            <a:ext cx="3419526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 (SGK/tr97)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399" y="528051"/>
            <a:ext cx="4110773" cy="4483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6703" y="760605"/>
            <a:ext cx="70894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a) 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vườn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trồng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rau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: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41540"/>
              </p:ext>
            </p:extLst>
          </p:nvPr>
        </p:nvGraphicFramePr>
        <p:xfrm>
          <a:off x="2011681" y="1876882"/>
          <a:ext cx="330653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Equation" r:id="rId4" imgW="1371600" imgH="266400" progId="Equation.DSMT4">
                  <p:embed/>
                </p:oleObj>
              </mc:Choice>
              <mc:Fallback>
                <p:oleObj name="Equation" r:id="rId4" imgW="1371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11681" y="1876882"/>
                        <a:ext cx="3306533" cy="64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01918" y="2539961"/>
            <a:ext cx="7089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Diện tích phần </a:t>
            </a:r>
            <a:r>
              <a:rPr lang="en-US" sz="28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vườn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trồng rau là: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794350"/>
              </p:ext>
            </p:extLst>
          </p:nvPr>
        </p:nvGraphicFramePr>
        <p:xfrm>
          <a:off x="1882644" y="3028613"/>
          <a:ext cx="3677599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2" name="Equation" r:id="rId6" imgW="1485720" imgH="317160" progId="Equation.DSMT4">
                  <p:embed/>
                </p:oleObj>
              </mc:Choice>
              <mc:Fallback>
                <p:oleObj name="Equation" r:id="rId6" imgW="148572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82644" y="3028613"/>
                        <a:ext cx="3677599" cy="785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01918" y="3570042"/>
            <a:ext cx="70894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vi-VN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Chu vi phần vườn trồng rau là: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431456"/>
              </p:ext>
            </p:extLst>
          </p:nvPr>
        </p:nvGraphicFramePr>
        <p:xfrm>
          <a:off x="2011681" y="4558511"/>
          <a:ext cx="2970315" cy="636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3" name="Equation" r:id="rId8" imgW="1244520" imgH="266400" progId="Equation.DSMT4">
                  <p:embed/>
                </p:oleObj>
              </mc:Choice>
              <mc:Fallback>
                <p:oleObj name="Equation" r:id="rId8" imgW="124452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11681" y="4558511"/>
                        <a:ext cx="2970315" cy="636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01917" y="5109282"/>
            <a:ext cx="7089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Độ dài của hàng rào là</a:t>
            </a:r>
            <a:r>
              <a:rPr lang="vi-VN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903559"/>
              </p:ext>
            </p:extLst>
          </p:nvPr>
        </p:nvGraphicFramePr>
        <p:xfrm>
          <a:off x="1935868" y="5658206"/>
          <a:ext cx="3443852" cy="695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4" name="Equation" r:id="rId10" imgW="1320480" imgH="266400" progId="Equation.DSMT4">
                  <p:embed/>
                </p:oleObj>
              </mc:Choice>
              <mc:Fallback>
                <p:oleObj name="Equation" r:id="rId10" imgW="13204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5868" y="5658206"/>
                        <a:ext cx="3443852" cy="695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596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" y="191882"/>
            <a:ext cx="3794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III. LỤC GIÁC ĐỀU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9080" y="692326"/>
            <a:ext cx="10515600" cy="954107"/>
            <a:chOff x="259080" y="692326"/>
            <a:chExt cx="10515600" cy="95410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" y="887724"/>
              <a:ext cx="970407" cy="539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3A062DA-93BF-4842-B601-4404401BCCE3}"/>
                </a:ext>
              </a:extLst>
            </p:cNvPr>
            <p:cNvSpPr txBox="1"/>
            <p:nvPr/>
          </p:nvSpPr>
          <p:spPr>
            <a:xfrm>
              <a:off x="1244041" y="692326"/>
              <a:ext cx="953063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a.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Dùng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6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miếng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bìa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hình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tam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giác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đều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đã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chuẩn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bị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trước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để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ghép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thành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một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hình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lục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giác</a:t>
              </a:r>
              <a:r>
                <a:rPr lang="en-US" sz="28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Hình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7).  </a:t>
              </a:r>
              <a:endPara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" name="Isosceles Triangle 2"/>
          <p:cNvSpPr/>
          <p:nvPr/>
        </p:nvSpPr>
        <p:spPr>
          <a:xfrm rot="10800000">
            <a:off x="2383919" y="2271991"/>
            <a:ext cx="1196340" cy="1031328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1779269" y="2271991"/>
            <a:ext cx="1196340" cy="1031328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10800000">
            <a:off x="2982089" y="3295535"/>
            <a:ext cx="1196340" cy="1031328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>
            <a:off x="2982089" y="2269904"/>
            <a:ext cx="1196340" cy="1031328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>
            <a:off x="2383919" y="3321010"/>
            <a:ext cx="1196340" cy="1031328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 rot="10800000">
            <a:off x="1785749" y="3303320"/>
            <a:ext cx="1196340" cy="1031328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rot="10800000">
            <a:off x="10020300" y="3385257"/>
            <a:ext cx="1196340" cy="1031328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>
            <a:off x="9435090" y="2264207"/>
            <a:ext cx="1196340" cy="1031328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10800000">
            <a:off x="6875548" y="2614519"/>
            <a:ext cx="1196340" cy="1031328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>
            <a:off x="7149090" y="3645847"/>
            <a:ext cx="1196340" cy="1031328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>
            <a:off x="8548890" y="3645847"/>
            <a:ext cx="1196340" cy="1031328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/>
          <p:cNvSpPr/>
          <p:nvPr/>
        </p:nvSpPr>
        <p:spPr>
          <a:xfrm rot="10800000">
            <a:off x="8345430" y="2098855"/>
            <a:ext cx="1196340" cy="1031328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2355979" y="2269904"/>
            <a:ext cx="1243584" cy="20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368549" y="4352338"/>
            <a:ext cx="1234440" cy="20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2"/>
          </p:cNvCxnSpPr>
          <p:nvPr/>
        </p:nvCxnSpPr>
        <p:spPr>
          <a:xfrm flipV="1">
            <a:off x="1779269" y="2267817"/>
            <a:ext cx="598170" cy="105156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3590418" y="3289184"/>
            <a:ext cx="594361" cy="10789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15" idx="2"/>
          </p:cNvCxnSpPr>
          <p:nvPr/>
        </p:nvCxnSpPr>
        <p:spPr>
          <a:xfrm>
            <a:off x="3584068" y="2274079"/>
            <a:ext cx="594361" cy="104241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8" idx="4"/>
          </p:cNvCxnSpPr>
          <p:nvPr/>
        </p:nvCxnSpPr>
        <p:spPr>
          <a:xfrm>
            <a:off x="1785749" y="3303319"/>
            <a:ext cx="598170" cy="10607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14459" y="5221250"/>
            <a:ext cx="10902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viền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xung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quanh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7 ta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đặt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tên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4693920" y="3321010"/>
            <a:ext cx="656850" cy="0"/>
          </a:xfrm>
          <a:prstGeom prst="straightConnector1">
            <a:avLst/>
          </a:prstGeom>
          <a:ln w="28575">
            <a:solidFill>
              <a:srgbClr val="ED7D3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5434590" y="2894920"/>
            <a:ext cx="3630180" cy="80122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đều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24099" y="4573100"/>
            <a:ext cx="1386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7</a:t>
            </a:r>
            <a:endParaRPr lang="en-US" sz="2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44041" y="3131629"/>
            <a:ext cx="4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A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64806" y="1837245"/>
            <a:ext cx="4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B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640052" y="1775101"/>
            <a:ext cx="4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C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49652" y="3033924"/>
            <a:ext cx="4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D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84068" y="4311490"/>
            <a:ext cx="4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E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83494" y="4354426"/>
            <a:ext cx="44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80126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62578 -0.003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89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022E-16 L -0.62591 -0.1678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02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34245 -0.1900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22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8148E-6 L -0.31992 0.0875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3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96296E-6 L -0.50716 -0.0451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0.53437 0.16829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19" y="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44" grpId="0"/>
      <p:bldP spid="48" grpId="0" animBg="1"/>
      <p:bldP spid="49" grpId="0"/>
      <p:bldP spid="50" grpId="0"/>
      <p:bldP spid="52" grpId="0"/>
      <p:bldP spid="53" grpId="0"/>
      <p:bldP spid="54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199" y="1103594"/>
            <a:ext cx="3394493" cy="328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90500" y="99749"/>
            <a:ext cx="10584180" cy="616404"/>
            <a:chOff x="190500" y="99749"/>
            <a:chExt cx="10584180" cy="616404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" y="99749"/>
              <a:ext cx="1150620" cy="616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3A062DA-93BF-4842-B601-4404401BCCE3}"/>
                </a:ext>
              </a:extLst>
            </p:cNvPr>
            <p:cNvSpPr txBox="1"/>
            <p:nvPr/>
          </p:nvSpPr>
          <p:spPr>
            <a:xfrm>
              <a:off x="1244041" y="160709"/>
              <a:ext cx="953063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Quan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sát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lục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giác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đều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ABCDEG ở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hình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8,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yêu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err="1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cầu</a:t>
              </a:r>
              <a:r>
                <a:rPr lang="en-US" sz="28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:</a:t>
              </a:r>
              <a:endPara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0500" y="857222"/>
            <a:ext cx="810005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a.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Dựa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OAB, OBC, OCD, ODE, OEG, OGA,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AB, BC, CD, DE, EG, GA.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0499" y="2213582"/>
            <a:ext cx="810005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Gấp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mảnh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ABCDG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chéo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AD, BE, CG. 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ho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chúng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qua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0500" y="3585274"/>
            <a:ext cx="88620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Dựa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OAB, OBC, OCD, ODE, OEG, OGA,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chéo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AD, BE, CG.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0500" y="4955029"/>
            <a:ext cx="109347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Dựa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OAB, OBC, OCD, ODE, OEG, OGA,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A, B, C, D, E, G.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0" y="6035404"/>
            <a:ext cx="38560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Chia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lớp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thành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4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nhóm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.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Mỗi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nhóm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làm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1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hoạt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động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(3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phút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)</a:t>
            </a:r>
            <a:endParaRPr lang="en-US" sz="2000" i="1" dirty="0">
              <a:solidFill>
                <a:srgbClr val="7030A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03:00</a:t>
            </a:r>
            <a:endParaRPr lang="en-US" sz="2800"/>
          </a:p>
        </p:txBody>
      </p:sp>
      <p:sp>
        <p:nvSpPr>
          <p:cNvPr id="16" name="Rounded Rectangle 1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02:59</a:t>
            </a:r>
            <a:endParaRPr lang="en-US" sz="2800"/>
          </a:p>
        </p:txBody>
      </p:sp>
      <p:sp>
        <p:nvSpPr>
          <p:cNvPr id="17" name="Rounded Rectangle 1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02:58</a:t>
            </a:r>
            <a:endParaRPr lang="en-US" sz="2800"/>
          </a:p>
        </p:txBody>
      </p:sp>
      <p:sp>
        <p:nvSpPr>
          <p:cNvPr id="18" name="Rounded Rectangle 1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02:57</a:t>
            </a:r>
            <a:endParaRPr lang="en-US" sz="2800"/>
          </a:p>
        </p:txBody>
      </p:sp>
      <p:sp>
        <p:nvSpPr>
          <p:cNvPr id="19" name="Rounded Rectangle 1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02:56</a:t>
            </a:r>
            <a:endParaRPr lang="en-US" sz="2800"/>
          </a:p>
        </p:txBody>
      </p:sp>
      <p:sp>
        <p:nvSpPr>
          <p:cNvPr id="20" name="Rounded Rectangle 1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02:55</a:t>
            </a:r>
            <a:endParaRPr lang="en-US" sz="2800"/>
          </a:p>
        </p:txBody>
      </p:sp>
      <p:sp>
        <p:nvSpPr>
          <p:cNvPr id="21" name="Rounded Rectangle 2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02:54</a:t>
            </a:r>
            <a:endParaRPr lang="en-US" sz="2800"/>
          </a:p>
        </p:txBody>
      </p:sp>
      <p:sp>
        <p:nvSpPr>
          <p:cNvPr id="22" name="Rounded Rectangle 2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02:53</a:t>
            </a:r>
            <a:endParaRPr lang="en-US" sz="2800"/>
          </a:p>
        </p:txBody>
      </p:sp>
      <p:sp>
        <p:nvSpPr>
          <p:cNvPr id="23" name="Rounded Rectangle 2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02:52</a:t>
            </a:r>
            <a:endParaRPr lang="en-US" sz="2800"/>
          </a:p>
        </p:txBody>
      </p:sp>
      <p:sp>
        <p:nvSpPr>
          <p:cNvPr id="24" name="Rounded Rectangle 2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02:51</a:t>
            </a:r>
            <a:endParaRPr lang="en-US" sz="2800"/>
          </a:p>
        </p:txBody>
      </p:sp>
      <p:sp>
        <p:nvSpPr>
          <p:cNvPr id="25" name="Rounded Rectangle 2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02:50</a:t>
            </a:r>
            <a:endParaRPr lang="en-US" sz="2800"/>
          </a:p>
        </p:txBody>
      </p:sp>
      <p:sp>
        <p:nvSpPr>
          <p:cNvPr id="26" name="Rounded Rectangle 2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02:49</a:t>
            </a:r>
            <a:endParaRPr lang="en-US" sz="2800"/>
          </a:p>
        </p:txBody>
      </p:sp>
      <p:sp>
        <p:nvSpPr>
          <p:cNvPr id="27" name="Rounded Rectangle 2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02:48</a:t>
            </a:r>
            <a:endParaRPr lang="en-US" sz="2800"/>
          </a:p>
        </p:txBody>
      </p:sp>
      <p:sp>
        <p:nvSpPr>
          <p:cNvPr id="28" name="Rounded Rectangle 2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02:47</a:t>
            </a:r>
            <a:endParaRPr lang="en-US" sz="2800"/>
          </a:p>
        </p:txBody>
      </p:sp>
      <p:sp>
        <p:nvSpPr>
          <p:cNvPr id="29" name="Rounded Rectangle 2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02:46</a:t>
            </a:r>
            <a:endParaRPr lang="en-US" sz="2800"/>
          </a:p>
        </p:txBody>
      </p:sp>
      <p:sp>
        <p:nvSpPr>
          <p:cNvPr id="30" name="Rounded Rectangle 2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02:45</a:t>
            </a:r>
            <a:endParaRPr lang="en-US" sz="2800"/>
          </a:p>
        </p:txBody>
      </p:sp>
      <p:sp>
        <p:nvSpPr>
          <p:cNvPr id="31" name="Rounded Rectangle 3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02:44</a:t>
            </a:r>
            <a:endParaRPr lang="en-US" sz="2800"/>
          </a:p>
        </p:txBody>
      </p:sp>
      <p:sp>
        <p:nvSpPr>
          <p:cNvPr id="32" name="Rounded Rectangle 3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02:43</a:t>
            </a:r>
            <a:endParaRPr lang="en-US" sz="2800"/>
          </a:p>
        </p:txBody>
      </p:sp>
      <p:sp>
        <p:nvSpPr>
          <p:cNvPr id="33" name="Rounded Rectangle 3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02:42</a:t>
            </a:r>
            <a:endParaRPr lang="en-US" sz="2800"/>
          </a:p>
        </p:txBody>
      </p:sp>
      <p:sp>
        <p:nvSpPr>
          <p:cNvPr id="34" name="Rounded Rectangle 3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02:41</a:t>
            </a:r>
            <a:endParaRPr lang="en-US" sz="2800"/>
          </a:p>
        </p:txBody>
      </p:sp>
      <p:sp>
        <p:nvSpPr>
          <p:cNvPr id="35" name="Rounded Rectangle 3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02:40</a:t>
            </a:r>
            <a:endParaRPr lang="en-US" sz="2800"/>
          </a:p>
        </p:txBody>
      </p:sp>
      <p:sp>
        <p:nvSpPr>
          <p:cNvPr id="36" name="Rounded Rectangle 3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02:39</a:t>
            </a:r>
            <a:endParaRPr lang="en-US" sz="2800"/>
          </a:p>
        </p:txBody>
      </p:sp>
      <p:sp>
        <p:nvSpPr>
          <p:cNvPr id="37" name="Rounded Rectangle 3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02:38</a:t>
            </a:r>
            <a:endParaRPr lang="en-US" sz="2800"/>
          </a:p>
        </p:txBody>
      </p:sp>
      <p:sp>
        <p:nvSpPr>
          <p:cNvPr id="38" name="Rounded Rectangle 3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02:37</a:t>
            </a:r>
            <a:endParaRPr lang="en-US" sz="2800"/>
          </a:p>
        </p:txBody>
      </p:sp>
      <p:sp>
        <p:nvSpPr>
          <p:cNvPr id="39" name="Rounded Rectangle 3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02:36</a:t>
            </a:r>
            <a:endParaRPr lang="en-US" sz="2800"/>
          </a:p>
        </p:txBody>
      </p:sp>
      <p:sp>
        <p:nvSpPr>
          <p:cNvPr id="40" name="Rounded Rectangle 3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02:35</a:t>
            </a:r>
            <a:endParaRPr lang="en-US" sz="2800"/>
          </a:p>
        </p:txBody>
      </p:sp>
      <p:sp>
        <p:nvSpPr>
          <p:cNvPr id="41" name="Rounded Rectangle 4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02:34</a:t>
            </a:r>
            <a:endParaRPr lang="en-US" sz="2800"/>
          </a:p>
        </p:txBody>
      </p:sp>
      <p:sp>
        <p:nvSpPr>
          <p:cNvPr id="42" name="Rounded Rectangle 4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02:33</a:t>
            </a:r>
            <a:endParaRPr lang="en-US" sz="2800"/>
          </a:p>
        </p:txBody>
      </p:sp>
      <p:sp>
        <p:nvSpPr>
          <p:cNvPr id="43" name="Rounded Rectangle 4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02:32</a:t>
            </a:r>
            <a:endParaRPr lang="en-US" sz="2800"/>
          </a:p>
        </p:txBody>
      </p:sp>
      <p:sp>
        <p:nvSpPr>
          <p:cNvPr id="44" name="Rounded Rectangle 4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02:31</a:t>
            </a:r>
            <a:endParaRPr lang="en-US" sz="2800"/>
          </a:p>
        </p:txBody>
      </p:sp>
      <p:sp>
        <p:nvSpPr>
          <p:cNvPr id="45" name="Rounded Rectangle 4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02:30</a:t>
            </a:r>
            <a:endParaRPr lang="en-US" sz="2800"/>
          </a:p>
        </p:txBody>
      </p:sp>
      <p:sp>
        <p:nvSpPr>
          <p:cNvPr id="46" name="Rounded Rectangle 4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02:29</a:t>
            </a:r>
            <a:endParaRPr lang="en-US" sz="2800"/>
          </a:p>
        </p:txBody>
      </p:sp>
      <p:sp>
        <p:nvSpPr>
          <p:cNvPr id="47" name="Rounded Rectangle 4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02:28</a:t>
            </a:r>
            <a:endParaRPr lang="en-US" sz="2800"/>
          </a:p>
        </p:txBody>
      </p:sp>
      <p:sp>
        <p:nvSpPr>
          <p:cNvPr id="48" name="Rounded Rectangle 4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02:27</a:t>
            </a:r>
            <a:endParaRPr lang="en-US" sz="2800"/>
          </a:p>
        </p:txBody>
      </p:sp>
      <p:sp>
        <p:nvSpPr>
          <p:cNvPr id="49" name="Rounded Rectangle 4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02:26</a:t>
            </a:r>
            <a:endParaRPr lang="en-US" sz="2800"/>
          </a:p>
        </p:txBody>
      </p:sp>
      <p:sp>
        <p:nvSpPr>
          <p:cNvPr id="50" name="Rounded Rectangle 4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02:25</a:t>
            </a:r>
            <a:endParaRPr lang="en-US" sz="2800"/>
          </a:p>
        </p:txBody>
      </p:sp>
      <p:sp>
        <p:nvSpPr>
          <p:cNvPr id="51" name="Rounded Rectangle 5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02:24</a:t>
            </a:r>
            <a:endParaRPr lang="en-US" sz="2800"/>
          </a:p>
        </p:txBody>
      </p:sp>
      <p:sp>
        <p:nvSpPr>
          <p:cNvPr id="52" name="Rounded Rectangle 5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02:23</a:t>
            </a:r>
            <a:endParaRPr lang="en-US" sz="2800"/>
          </a:p>
        </p:txBody>
      </p:sp>
      <p:sp>
        <p:nvSpPr>
          <p:cNvPr id="53" name="Rounded Rectangle 5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02:22</a:t>
            </a:r>
            <a:endParaRPr lang="en-US" sz="2800"/>
          </a:p>
        </p:txBody>
      </p:sp>
      <p:sp>
        <p:nvSpPr>
          <p:cNvPr id="54" name="Rounded Rectangle 5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02:21</a:t>
            </a:r>
            <a:endParaRPr lang="en-US" sz="2800"/>
          </a:p>
        </p:txBody>
      </p:sp>
      <p:sp>
        <p:nvSpPr>
          <p:cNvPr id="55" name="Rounded Rectangle 5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02:20</a:t>
            </a:r>
            <a:endParaRPr lang="en-US" sz="2800"/>
          </a:p>
        </p:txBody>
      </p:sp>
      <p:sp>
        <p:nvSpPr>
          <p:cNvPr id="56" name="Rounded Rectangle 5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02:19</a:t>
            </a:r>
            <a:endParaRPr lang="en-US" sz="2800"/>
          </a:p>
        </p:txBody>
      </p:sp>
      <p:sp>
        <p:nvSpPr>
          <p:cNvPr id="57" name="Rounded Rectangle 5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02:18</a:t>
            </a:r>
            <a:endParaRPr lang="en-US" sz="2800"/>
          </a:p>
        </p:txBody>
      </p:sp>
      <p:sp>
        <p:nvSpPr>
          <p:cNvPr id="58" name="Rounded Rectangle 5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02:17</a:t>
            </a:r>
            <a:endParaRPr lang="en-US" sz="2800"/>
          </a:p>
        </p:txBody>
      </p:sp>
      <p:sp>
        <p:nvSpPr>
          <p:cNvPr id="59" name="Rounded Rectangle 5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02:16</a:t>
            </a:r>
            <a:endParaRPr lang="en-US" sz="2800"/>
          </a:p>
        </p:txBody>
      </p:sp>
      <p:sp>
        <p:nvSpPr>
          <p:cNvPr id="60" name="Rounded Rectangle 5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02:15</a:t>
            </a:r>
            <a:endParaRPr lang="en-US" sz="2800"/>
          </a:p>
        </p:txBody>
      </p:sp>
      <p:sp>
        <p:nvSpPr>
          <p:cNvPr id="61" name="Rounded Rectangle 6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02:14</a:t>
            </a:r>
            <a:endParaRPr lang="en-US" sz="2800"/>
          </a:p>
        </p:txBody>
      </p:sp>
      <p:sp>
        <p:nvSpPr>
          <p:cNvPr id="62" name="Rounded Rectangle 6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02:13</a:t>
            </a:r>
            <a:endParaRPr lang="en-US" sz="2800"/>
          </a:p>
        </p:txBody>
      </p:sp>
      <p:sp>
        <p:nvSpPr>
          <p:cNvPr id="63" name="Rounded Rectangle 6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02:12</a:t>
            </a:r>
            <a:endParaRPr lang="en-US" sz="2800"/>
          </a:p>
        </p:txBody>
      </p:sp>
      <p:sp>
        <p:nvSpPr>
          <p:cNvPr id="64" name="Rounded Rectangle 6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02:11</a:t>
            </a:r>
            <a:endParaRPr lang="en-US" sz="2800"/>
          </a:p>
        </p:txBody>
      </p:sp>
      <p:sp>
        <p:nvSpPr>
          <p:cNvPr id="65" name="Rounded Rectangle 6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02:10</a:t>
            </a:r>
            <a:endParaRPr lang="en-US" sz="2800"/>
          </a:p>
        </p:txBody>
      </p:sp>
      <p:sp>
        <p:nvSpPr>
          <p:cNvPr id="66" name="Rounded Rectangle 6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02:09</a:t>
            </a:r>
            <a:endParaRPr lang="en-US" sz="2800"/>
          </a:p>
        </p:txBody>
      </p:sp>
      <p:sp>
        <p:nvSpPr>
          <p:cNvPr id="67" name="Rounded Rectangle 6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02:08</a:t>
            </a:r>
            <a:endParaRPr lang="en-US" sz="2800"/>
          </a:p>
        </p:txBody>
      </p:sp>
      <p:sp>
        <p:nvSpPr>
          <p:cNvPr id="68" name="Rounded Rectangle 6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02:07</a:t>
            </a:r>
            <a:endParaRPr lang="en-US" sz="2800"/>
          </a:p>
        </p:txBody>
      </p:sp>
      <p:sp>
        <p:nvSpPr>
          <p:cNvPr id="69" name="Rounded Rectangle 6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02:06</a:t>
            </a:r>
            <a:endParaRPr lang="en-US" sz="2800"/>
          </a:p>
        </p:txBody>
      </p:sp>
      <p:sp>
        <p:nvSpPr>
          <p:cNvPr id="70" name="Rounded Rectangle 6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02:05</a:t>
            </a:r>
            <a:endParaRPr lang="en-US" sz="2800"/>
          </a:p>
        </p:txBody>
      </p:sp>
      <p:sp>
        <p:nvSpPr>
          <p:cNvPr id="71" name="Rounded Rectangle 7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02:04</a:t>
            </a:r>
            <a:endParaRPr lang="en-US" sz="2800"/>
          </a:p>
        </p:txBody>
      </p:sp>
      <p:sp>
        <p:nvSpPr>
          <p:cNvPr id="72" name="Rounded Rectangle 7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02:03</a:t>
            </a:r>
            <a:endParaRPr lang="en-US" sz="2800"/>
          </a:p>
        </p:txBody>
      </p:sp>
      <p:sp>
        <p:nvSpPr>
          <p:cNvPr id="73" name="Rounded Rectangle 7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02:02</a:t>
            </a:r>
            <a:endParaRPr lang="en-US" sz="2800"/>
          </a:p>
        </p:txBody>
      </p:sp>
      <p:sp>
        <p:nvSpPr>
          <p:cNvPr id="74" name="Rounded Rectangle 7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02:01</a:t>
            </a:r>
            <a:endParaRPr lang="en-US" sz="2800"/>
          </a:p>
        </p:txBody>
      </p:sp>
      <p:sp>
        <p:nvSpPr>
          <p:cNvPr id="75" name="Rounded Rectangle 7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02:00</a:t>
            </a:r>
            <a:endParaRPr lang="en-US" sz="2800"/>
          </a:p>
        </p:txBody>
      </p:sp>
      <p:sp>
        <p:nvSpPr>
          <p:cNvPr id="76" name="Rounded Rectangle 7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01:59</a:t>
            </a:r>
            <a:endParaRPr lang="en-US" sz="2800"/>
          </a:p>
        </p:txBody>
      </p:sp>
      <p:sp>
        <p:nvSpPr>
          <p:cNvPr id="77" name="Rounded Rectangle 7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01:58</a:t>
            </a:r>
            <a:endParaRPr lang="en-US" sz="2800"/>
          </a:p>
        </p:txBody>
      </p:sp>
      <p:sp>
        <p:nvSpPr>
          <p:cNvPr id="78" name="Rounded Rectangle 7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01:57</a:t>
            </a:r>
            <a:endParaRPr lang="en-US" sz="2800"/>
          </a:p>
        </p:txBody>
      </p:sp>
      <p:sp>
        <p:nvSpPr>
          <p:cNvPr id="79" name="Rounded Rectangle 7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01:56</a:t>
            </a:r>
            <a:endParaRPr lang="en-US" sz="2800"/>
          </a:p>
        </p:txBody>
      </p:sp>
      <p:sp>
        <p:nvSpPr>
          <p:cNvPr id="80" name="Rounded Rectangle 7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01:55</a:t>
            </a:r>
            <a:endParaRPr lang="en-US" sz="2800"/>
          </a:p>
        </p:txBody>
      </p:sp>
      <p:sp>
        <p:nvSpPr>
          <p:cNvPr id="81" name="Rounded Rectangle 8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01:54</a:t>
            </a:r>
            <a:endParaRPr lang="en-US" sz="2800"/>
          </a:p>
        </p:txBody>
      </p:sp>
      <p:sp>
        <p:nvSpPr>
          <p:cNvPr id="82" name="Rounded Rectangle 8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01:53</a:t>
            </a:r>
            <a:endParaRPr lang="en-US" sz="2800"/>
          </a:p>
        </p:txBody>
      </p:sp>
      <p:sp>
        <p:nvSpPr>
          <p:cNvPr id="83" name="Rounded Rectangle 8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01:52</a:t>
            </a:r>
            <a:endParaRPr lang="en-US" sz="2800"/>
          </a:p>
        </p:txBody>
      </p:sp>
      <p:sp>
        <p:nvSpPr>
          <p:cNvPr id="84" name="Rounded Rectangle 8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01:51</a:t>
            </a:r>
            <a:endParaRPr lang="en-US" sz="2800"/>
          </a:p>
        </p:txBody>
      </p:sp>
      <p:sp>
        <p:nvSpPr>
          <p:cNvPr id="85" name="Rounded Rectangle 8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01:50</a:t>
            </a:r>
            <a:endParaRPr lang="en-US" sz="2800"/>
          </a:p>
        </p:txBody>
      </p:sp>
      <p:sp>
        <p:nvSpPr>
          <p:cNvPr id="86" name="Rounded Rectangle 8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01:49</a:t>
            </a:r>
            <a:endParaRPr lang="en-US" sz="2800"/>
          </a:p>
        </p:txBody>
      </p:sp>
      <p:sp>
        <p:nvSpPr>
          <p:cNvPr id="87" name="Rounded Rectangle 8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01:48</a:t>
            </a:r>
            <a:endParaRPr lang="en-US" sz="2800"/>
          </a:p>
        </p:txBody>
      </p:sp>
      <p:sp>
        <p:nvSpPr>
          <p:cNvPr id="88" name="Rounded Rectangle 8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01:47</a:t>
            </a:r>
            <a:endParaRPr lang="en-US" sz="2800"/>
          </a:p>
        </p:txBody>
      </p:sp>
      <p:sp>
        <p:nvSpPr>
          <p:cNvPr id="89" name="Rounded Rectangle 8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01:46</a:t>
            </a:r>
            <a:endParaRPr lang="en-US" sz="2800"/>
          </a:p>
        </p:txBody>
      </p:sp>
      <p:sp>
        <p:nvSpPr>
          <p:cNvPr id="90" name="Rounded Rectangle 8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01:45</a:t>
            </a:r>
            <a:endParaRPr lang="en-US" sz="2800"/>
          </a:p>
        </p:txBody>
      </p:sp>
      <p:sp>
        <p:nvSpPr>
          <p:cNvPr id="91" name="Rounded Rectangle 9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01:44</a:t>
            </a:r>
            <a:endParaRPr lang="en-US" sz="2800"/>
          </a:p>
        </p:txBody>
      </p:sp>
      <p:sp>
        <p:nvSpPr>
          <p:cNvPr id="92" name="Rounded Rectangle 9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01:43</a:t>
            </a:r>
            <a:endParaRPr lang="en-US" sz="2800"/>
          </a:p>
        </p:txBody>
      </p:sp>
      <p:sp>
        <p:nvSpPr>
          <p:cNvPr id="93" name="Rounded Rectangle 9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01:42</a:t>
            </a:r>
            <a:endParaRPr lang="en-US" sz="2800"/>
          </a:p>
        </p:txBody>
      </p:sp>
      <p:sp>
        <p:nvSpPr>
          <p:cNvPr id="94" name="Rounded Rectangle 9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01:41</a:t>
            </a:r>
            <a:endParaRPr lang="en-US" sz="2800"/>
          </a:p>
        </p:txBody>
      </p:sp>
      <p:sp>
        <p:nvSpPr>
          <p:cNvPr id="95" name="Rounded Rectangle 9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01:40</a:t>
            </a:r>
            <a:endParaRPr lang="en-US" sz="2800"/>
          </a:p>
        </p:txBody>
      </p:sp>
      <p:sp>
        <p:nvSpPr>
          <p:cNvPr id="96" name="Rounded Rectangle 9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01:39</a:t>
            </a:r>
            <a:endParaRPr lang="en-US" sz="2800"/>
          </a:p>
        </p:txBody>
      </p:sp>
      <p:sp>
        <p:nvSpPr>
          <p:cNvPr id="97" name="Rounded Rectangle 9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01:38</a:t>
            </a:r>
            <a:endParaRPr lang="en-US" sz="2800"/>
          </a:p>
        </p:txBody>
      </p:sp>
      <p:sp>
        <p:nvSpPr>
          <p:cNvPr id="98" name="Rounded Rectangle 9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01:37</a:t>
            </a:r>
            <a:endParaRPr lang="en-US" sz="2800"/>
          </a:p>
        </p:txBody>
      </p:sp>
      <p:sp>
        <p:nvSpPr>
          <p:cNvPr id="99" name="Rounded Rectangle 9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01:36</a:t>
            </a:r>
            <a:endParaRPr lang="en-US" sz="2800"/>
          </a:p>
        </p:txBody>
      </p:sp>
      <p:sp>
        <p:nvSpPr>
          <p:cNvPr id="100" name="Rounded Rectangle 9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01:35</a:t>
            </a:r>
            <a:endParaRPr lang="en-US" sz="2800"/>
          </a:p>
        </p:txBody>
      </p:sp>
      <p:sp>
        <p:nvSpPr>
          <p:cNvPr id="101" name="Rounded Rectangle 10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01:34</a:t>
            </a:r>
            <a:endParaRPr lang="en-US" sz="2800"/>
          </a:p>
        </p:txBody>
      </p:sp>
      <p:sp>
        <p:nvSpPr>
          <p:cNvPr id="102" name="Rounded Rectangle 10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01:33</a:t>
            </a:r>
            <a:endParaRPr lang="en-US" sz="2800"/>
          </a:p>
        </p:txBody>
      </p:sp>
      <p:sp>
        <p:nvSpPr>
          <p:cNvPr id="103" name="Rounded Rectangle 10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01:32</a:t>
            </a:r>
            <a:endParaRPr lang="en-US" sz="2800"/>
          </a:p>
        </p:txBody>
      </p:sp>
      <p:sp>
        <p:nvSpPr>
          <p:cNvPr id="104" name="Rounded Rectangle 10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01:31</a:t>
            </a:r>
            <a:endParaRPr lang="en-US" sz="2800"/>
          </a:p>
        </p:txBody>
      </p:sp>
      <p:sp>
        <p:nvSpPr>
          <p:cNvPr id="105" name="Rounded Rectangle 10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01:30</a:t>
            </a:r>
            <a:endParaRPr lang="en-US" sz="2800"/>
          </a:p>
        </p:txBody>
      </p:sp>
      <p:sp>
        <p:nvSpPr>
          <p:cNvPr id="106" name="Rounded Rectangle 10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01:29</a:t>
            </a:r>
            <a:endParaRPr lang="en-US" sz="2800"/>
          </a:p>
        </p:txBody>
      </p:sp>
      <p:sp>
        <p:nvSpPr>
          <p:cNvPr id="107" name="Rounded Rectangle 10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01:28</a:t>
            </a:r>
            <a:endParaRPr lang="en-US" sz="2800"/>
          </a:p>
        </p:txBody>
      </p:sp>
      <p:sp>
        <p:nvSpPr>
          <p:cNvPr id="108" name="Rounded Rectangle 10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01:27</a:t>
            </a:r>
            <a:endParaRPr lang="en-US" sz="2800"/>
          </a:p>
        </p:txBody>
      </p:sp>
      <p:sp>
        <p:nvSpPr>
          <p:cNvPr id="109" name="Rounded Rectangle 10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01:26</a:t>
            </a:r>
            <a:endParaRPr lang="en-US" sz="2800"/>
          </a:p>
        </p:txBody>
      </p:sp>
      <p:sp>
        <p:nvSpPr>
          <p:cNvPr id="110" name="Rounded Rectangle 10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01:25</a:t>
            </a:r>
            <a:endParaRPr lang="en-US" sz="2800"/>
          </a:p>
        </p:txBody>
      </p:sp>
      <p:sp>
        <p:nvSpPr>
          <p:cNvPr id="111" name="Rounded Rectangle 11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01:24</a:t>
            </a:r>
            <a:endParaRPr lang="en-US" sz="2800"/>
          </a:p>
        </p:txBody>
      </p:sp>
      <p:sp>
        <p:nvSpPr>
          <p:cNvPr id="112" name="Rounded Rectangle 11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01:23</a:t>
            </a:r>
            <a:endParaRPr lang="en-US" sz="2800"/>
          </a:p>
        </p:txBody>
      </p:sp>
      <p:sp>
        <p:nvSpPr>
          <p:cNvPr id="113" name="Rounded Rectangle 11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01:22</a:t>
            </a:r>
            <a:endParaRPr lang="en-US" sz="2800"/>
          </a:p>
        </p:txBody>
      </p:sp>
      <p:sp>
        <p:nvSpPr>
          <p:cNvPr id="114" name="Rounded Rectangle 11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01:21</a:t>
            </a:r>
            <a:endParaRPr lang="en-US" sz="2800"/>
          </a:p>
        </p:txBody>
      </p:sp>
      <p:sp>
        <p:nvSpPr>
          <p:cNvPr id="115" name="Rounded Rectangle 11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01:20</a:t>
            </a:r>
            <a:endParaRPr lang="en-US" sz="2800"/>
          </a:p>
        </p:txBody>
      </p:sp>
      <p:sp>
        <p:nvSpPr>
          <p:cNvPr id="116" name="Rounded Rectangle 11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01:19</a:t>
            </a:r>
            <a:endParaRPr lang="en-US" sz="2800"/>
          </a:p>
        </p:txBody>
      </p:sp>
      <p:sp>
        <p:nvSpPr>
          <p:cNvPr id="117" name="Rounded Rectangle 11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01:18</a:t>
            </a:r>
            <a:endParaRPr lang="en-US" sz="2800"/>
          </a:p>
        </p:txBody>
      </p:sp>
      <p:sp>
        <p:nvSpPr>
          <p:cNvPr id="118" name="Rounded Rectangle 11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01:17</a:t>
            </a:r>
            <a:endParaRPr lang="en-US" sz="2800"/>
          </a:p>
        </p:txBody>
      </p:sp>
      <p:sp>
        <p:nvSpPr>
          <p:cNvPr id="119" name="Rounded Rectangle 11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01:16</a:t>
            </a:r>
            <a:endParaRPr lang="en-US" sz="2800"/>
          </a:p>
        </p:txBody>
      </p:sp>
      <p:sp>
        <p:nvSpPr>
          <p:cNvPr id="120" name="Rounded Rectangle 11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01:15</a:t>
            </a:r>
            <a:endParaRPr lang="en-US" sz="2800"/>
          </a:p>
        </p:txBody>
      </p:sp>
      <p:sp>
        <p:nvSpPr>
          <p:cNvPr id="121" name="Rounded Rectangle 12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01:14</a:t>
            </a:r>
            <a:endParaRPr lang="en-US" sz="2800"/>
          </a:p>
        </p:txBody>
      </p:sp>
      <p:sp>
        <p:nvSpPr>
          <p:cNvPr id="122" name="Rounded Rectangle 12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01:13</a:t>
            </a:r>
            <a:endParaRPr lang="en-US" sz="2800"/>
          </a:p>
        </p:txBody>
      </p:sp>
      <p:sp>
        <p:nvSpPr>
          <p:cNvPr id="123" name="Rounded Rectangle 12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01:12</a:t>
            </a:r>
            <a:endParaRPr lang="en-US" sz="2800"/>
          </a:p>
        </p:txBody>
      </p:sp>
      <p:sp>
        <p:nvSpPr>
          <p:cNvPr id="124" name="Rounded Rectangle 12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01:11</a:t>
            </a:r>
            <a:endParaRPr lang="en-US" sz="2800"/>
          </a:p>
        </p:txBody>
      </p:sp>
      <p:sp>
        <p:nvSpPr>
          <p:cNvPr id="125" name="Rounded Rectangle 12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01:10</a:t>
            </a:r>
            <a:endParaRPr lang="en-US" sz="2800"/>
          </a:p>
        </p:txBody>
      </p:sp>
      <p:sp>
        <p:nvSpPr>
          <p:cNvPr id="126" name="Rounded Rectangle 12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01:09</a:t>
            </a:r>
            <a:endParaRPr lang="en-US" sz="2800"/>
          </a:p>
        </p:txBody>
      </p:sp>
      <p:sp>
        <p:nvSpPr>
          <p:cNvPr id="127" name="Rounded Rectangle 12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01:08</a:t>
            </a:r>
            <a:endParaRPr lang="en-US" sz="2800"/>
          </a:p>
        </p:txBody>
      </p:sp>
      <p:sp>
        <p:nvSpPr>
          <p:cNvPr id="128" name="Rounded Rectangle 12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01:07</a:t>
            </a:r>
            <a:endParaRPr lang="en-US" sz="2800"/>
          </a:p>
        </p:txBody>
      </p:sp>
      <p:sp>
        <p:nvSpPr>
          <p:cNvPr id="129" name="Rounded Rectangle 12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01:06</a:t>
            </a:r>
            <a:endParaRPr lang="en-US" sz="2800"/>
          </a:p>
        </p:txBody>
      </p:sp>
      <p:sp>
        <p:nvSpPr>
          <p:cNvPr id="130" name="Rounded Rectangle 12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01:05</a:t>
            </a:r>
            <a:endParaRPr lang="en-US" sz="2800"/>
          </a:p>
        </p:txBody>
      </p:sp>
      <p:sp>
        <p:nvSpPr>
          <p:cNvPr id="131" name="Rounded Rectangle 13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01:04</a:t>
            </a:r>
            <a:endParaRPr lang="en-US" sz="2800"/>
          </a:p>
        </p:txBody>
      </p:sp>
      <p:sp>
        <p:nvSpPr>
          <p:cNvPr id="132" name="Rounded Rectangle 13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01:03</a:t>
            </a:r>
            <a:endParaRPr lang="en-US" sz="2800"/>
          </a:p>
        </p:txBody>
      </p:sp>
      <p:sp>
        <p:nvSpPr>
          <p:cNvPr id="133" name="Rounded Rectangle 13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01:02</a:t>
            </a:r>
            <a:endParaRPr lang="en-US" sz="2800"/>
          </a:p>
        </p:txBody>
      </p:sp>
      <p:sp>
        <p:nvSpPr>
          <p:cNvPr id="134" name="Rounded Rectangle 13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01:01</a:t>
            </a:r>
            <a:endParaRPr lang="en-US" sz="2800"/>
          </a:p>
        </p:txBody>
      </p:sp>
      <p:sp>
        <p:nvSpPr>
          <p:cNvPr id="135" name="Rounded Rectangle 13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01:00</a:t>
            </a:r>
            <a:endParaRPr lang="en-US" sz="2800"/>
          </a:p>
        </p:txBody>
      </p:sp>
      <p:sp>
        <p:nvSpPr>
          <p:cNvPr id="136" name="Rounded Rectangle 13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00:59</a:t>
            </a:r>
            <a:endParaRPr lang="en-US" sz="2800"/>
          </a:p>
        </p:txBody>
      </p:sp>
      <p:sp>
        <p:nvSpPr>
          <p:cNvPr id="137" name="Rounded Rectangle 13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00:58</a:t>
            </a:r>
            <a:endParaRPr lang="en-US" sz="2800"/>
          </a:p>
        </p:txBody>
      </p:sp>
      <p:sp>
        <p:nvSpPr>
          <p:cNvPr id="138" name="Rounded Rectangle 13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00:57</a:t>
            </a:r>
            <a:endParaRPr lang="en-US" sz="2800"/>
          </a:p>
        </p:txBody>
      </p:sp>
      <p:sp>
        <p:nvSpPr>
          <p:cNvPr id="139" name="Rounded Rectangle 13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00:56</a:t>
            </a:r>
            <a:endParaRPr lang="en-US" sz="2800"/>
          </a:p>
        </p:txBody>
      </p:sp>
      <p:sp>
        <p:nvSpPr>
          <p:cNvPr id="140" name="Rounded Rectangle 13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00:55</a:t>
            </a:r>
            <a:endParaRPr lang="en-US" sz="2800"/>
          </a:p>
        </p:txBody>
      </p:sp>
      <p:sp>
        <p:nvSpPr>
          <p:cNvPr id="141" name="Rounded Rectangle 14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00:54</a:t>
            </a:r>
            <a:endParaRPr lang="en-US" sz="2800"/>
          </a:p>
        </p:txBody>
      </p:sp>
      <p:sp>
        <p:nvSpPr>
          <p:cNvPr id="142" name="Rounded Rectangle 14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00:53</a:t>
            </a:r>
            <a:endParaRPr lang="en-US" sz="2800"/>
          </a:p>
        </p:txBody>
      </p:sp>
      <p:sp>
        <p:nvSpPr>
          <p:cNvPr id="143" name="Rounded Rectangle 14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00:52</a:t>
            </a:r>
            <a:endParaRPr lang="en-US" sz="2800"/>
          </a:p>
        </p:txBody>
      </p:sp>
      <p:sp>
        <p:nvSpPr>
          <p:cNvPr id="144" name="Rounded Rectangle 14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00:51</a:t>
            </a:r>
            <a:endParaRPr lang="en-US" sz="2800"/>
          </a:p>
        </p:txBody>
      </p:sp>
      <p:sp>
        <p:nvSpPr>
          <p:cNvPr id="145" name="Rounded Rectangle 14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00:50</a:t>
            </a:r>
            <a:endParaRPr lang="en-US" sz="2800"/>
          </a:p>
        </p:txBody>
      </p:sp>
      <p:sp>
        <p:nvSpPr>
          <p:cNvPr id="146" name="Rounded Rectangle 14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00:49</a:t>
            </a:r>
            <a:endParaRPr lang="en-US" sz="2800"/>
          </a:p>
        </p:txBody>
      </p:sp>
      <p:sp>
        <p:nvSpPr>
          <p:cNvPr id="147" name="Rounded Rectangle 14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00:48</a:t>
            </a:r>
            <a:endParaRPr lang="en-US" sz="2800"/>
          </a:p>
        </p:txBody>
      </p:sp>
      <p:sp>
        <p:nvSpPr>
          <p:cNvPr id="148" name="Rounded Rectangle 14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00:47</a:t>
            </a:r>
            <a:endParaRPr lang="en-US" sz="2800"/>
          </a:p>
        </p:txBody>
      </p:sp>
      <p:sp>
        <p:nvSpPr>
          <p:cNvPr id="149" name="Rounded Rectangle 14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00:46</a:t>
            </a:r>
            <a:endParaRPr lang="en-US" sz="2800"/>
          </a:p>
        </p:txBody>
      </p:sp>
      <p:sp>
        <p:nvSpPr>
          <p:cNvPr id="150" name="Rounded Rectangle 14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00:45</a:t>
            </a:r>
            <a:endParaRPr lang="en-US" sz="2800"/>
          </a:p>
        </p:txBody>
      </p:sp>
      <p:sp>
        <p:nvSpPr>
          <p:cNvPr id="151" name="Rounded Rectangle 15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00:44</a:t>
            </a:r>
            <a:endParaRPr lang="en-US" sz="2800"/>
          </a:p>
        </p:txBody>
      </p:sp>
      <p:sp>
        <p:nvSpPr>
          <p:cNvPr id="152" name="Rounded Rectangle 15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00:43</a:t>
            </a:r>
            <a:endParaRPr lang="en-US" sz="2800"/>
          </a:p>
        </p:txBody>
      </p:sp>
      <p:sp>
        <p:nvSpPr>
          <p:cNvPr id="153" name="Rounded Rectangle 15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00:42</a:t>
            </a:r>
            <a:endParaRPr lang="en-US" sz="2800"/>
          </a:p>
        </p:txBody>
      </p:sp>
      <p:sp>
        <p:nvSpPr>
          <p:cNvPr id="154" name="Rounded Rectangle 15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00:41</a:t>
            </a:r>
            <a:endParaRPr lang="en-US" sz="2800"/>
          </a:p>
        </p:txBody>
      </p:sp>
      <p:sp>
        <p:nvSpPr>
          <p:cNvPr id="155" name="Rounded Rectangle 15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00:40</a:t>
            </a:r>
            <a:endParaRPr lang="en-US" sz="2800"/>
          </a:p>
        </p:txBody>
      </p:sp>
      <p:sp>
        <p:nvSpPr>
          <p:cNvPr id="156" name="Rounded Rectangle 15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00:39</a:t>
            </a:r>
            <a:endParaRPr lang="en-US" sz="2800"/>
          </a:p>
        </p:txBody>
      </p:sp>
      <p:sp>
        <p:nvSpPr>
          <p:cNvPr id="157" name="Rounded Rectangle 15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00:38</a:t>
            </a:r>
            <a:endParaRPr lang="en-US" sz="2800"/>
          </a:p>
        </p:txBody>
      </p:sp>
      <p:sp>
        <p:nvSpPr>
          <p:cNvPr id="158" name="Rounded Rectangle 15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00:37</a:t>
            </a:r>
            <a:endParaRPr lang="en-US" sz="2800"/>
          </a:p>
        </p:txBody>
      </p:sp>
      <p:sp>
        <p:nvSpPr>
          <p:cNvPr id="159" name="Rounded Rectangle 15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00:36</a:t>
            </a:r>
            <a:endParaRPr lang="en-US" sz="2800"/>
          </a:p>
        </p:txBody>
      </p:sp>
      <p:sp>
        <p:nvSpPr>
          <p:cNvPr id="160" name="Rounded Rectangle 15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00:35</a:t>
            </a:r>
            <a:endParaRPr lang="en-US" sz="2800"/>
          </a:p>
        </p:txBody>
      </p:sp>
      <p:sp>
        <p:nvSpPr>
          <p:cNvPr id="161" name="Rounded Rectangle 16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00:34</a:t>
            </a:r>
            <a:endParaRPr lang="en-US" sz="2800"/>
          </a:p>
        </p:txBody>
      </p:sp>
      <p:sp>
        <p:nvSpPr>
          <p:cNvPr id="162" name="Rounded Rectangle 16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00:33</a:t>
            </a:r>
            <a:endParaRPr lang="en-US" sz="2800"/>
          </a:p>
        </p:txBody>
      </p:sp>
      <p:sp>
        <p:nvSpPr>
          <p:cNvPr id="163" name="Rounded Rectangle 16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00:32</a:t>
            </a:r>
            <a:endParaRPr lang="en-US" sz="2800"/>
          </a:p>
        </p:txBody>
      </p:sp>
      <p:sp>
        <p:nvSpPr>
          <p:cNvPr id="164" name="Rounded Rectangle 16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00:31</a:t>
            </a:r>
            <a:endParaRPr lang="en-US" sz="2800"/>
          </a:p>
        </p:txBody>
      </p:sp>
      <p:sp>
        <p:nvSpPr>
          <p:cNvPr id="165" name="Rounded Rectangle 16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00:30</a:t>
            </a:r>
            <a:endParaRPr lang="en-US" sz="2800"/>
          </a:p>
        </p:txBody>
      </p:sp>
      <p:sp>
        <p:nvSpPr>
          <p:cNvPr id="166" name="Rounded Rectangle 16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00:29</a:t>
            </a:r>
            <a:endParaRPr lang="en-US" sz="2800"/>
          </a:p>
        </p:txBody>
      </p:sp>
      <p:sp>
        <p:nvSpPr>
          <p:cNvPr id="167" name="Rounded Rectangle 16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00:28</a:t>
            </a:r>
            <a:endParaRPr lang="en-US" sz="2800"/>
          </a:p>
        </p:txBody>
      </p:sp>
      <p:sp>
        <p:nvSpPr>
          <p:cNvPr id="168" name="Rounded Rectangle 16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00:27</a:t>
            </a:r>
            <a:endParaRPr lang="en-US" sz="2800"/>
          </a:p>
        </p:txBody>
      </p:sp>
      <p:sp>
        <p:nvSpPr>
          <p:cNvPr id="169" name="Rounded Rectangle 16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00:26</a:t>
            </a:r>
            <a:endParaRPr lang="en-US" sz="2800"/>
          </a:p>
        </p:txBody>
      </p:sp>
      <p:sp>
        <p:nvSpPr>
          <p:cNvPr id="170" name="Rounded Rectangle 16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00:25</a:t>
            </a:r>
            <a:endParaRPr lang="en-US" sz="2800"/>
          </a:p>
        </p:txBody>
      </p:sp>
      <p:sp>
        <p:nvSpPr>
          <p:cNvPr id="171" name="Rounded Rectangle 17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00:24</a:t>
            </a:r>
            <a:endParaRPr lang="en-US" sz="2800"/>
          </a:p>
        </p:txBody>
      </p:sp>
      <p:sp>
        <p:nvSpPr>
          <p:cNvPr id="172" name="Rounded Rectangle 17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00:23</a:t>
            </a:r>
            <a:endParaRPr lang="en-US" sz="2800"/>
          </a:p>
        </p:txBody>
      </p:sp>
      <p:sp>
        <p:nvSpPr>
          <p:cNvPr id="173" name="Rounded Rectangle 17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00:22</a:t>
            </a:r>
            <a:endParaRPr lang="en-US" sz="2800"/>
          </a:p>
        </p:txBody>
      </p:sp>
      <p:sp>
        <p:nvSpPr>
          <p:cNvPr id="174" name="Rounded Rectangle 17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00:21</a:t>
            </a:r>
            <a:endParaRPr lang="en-US" sz="2800"/>
          </a:p>
        </p:txBody>
      </p:sp>
      <p:sp>
        <p:nvSpPr>
          <p:cNvPr id="175" name="Rounded Rectangle 17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00:20</a:t>
            </a:r>
            <a:endParaRPr lang="en-US" sz="2800"/>
          </a:p>
        </p:txBody>
      </p:sp>
      <p:sp>
        <p:nvSpPr>
          <p:cNvPr id="176" name="Rounded Rectangle 17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00:19</a:t>
            </a:r>
            <a:endParaRPr lang="en-US" sz="2800"/>
          </a:p>
        </p:txBody>
      </p:sp>
      <p:sp>
        <p:nvSpPr>
          <p:cNvPr id="177" name="Rounded Rectangle 17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00:18</a:t>
            </a:r>
            <a:endParaRPr lang="en-US" sz="2800"/>
          </a:p>
        </p:txBody>
      </p:sp>
      <p:sp>
        <p:nvSpPr>
          <p:cNvPr id="178" name="Rounded Rectangle 17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00:17</a:t>
            </a:r>
            <a:endParaRPr lang="en-US" sz="2800"/>
          </a:p>
        </p:txBody>
      </p:sp>
      <p:sp>
        <p:nvSpPr>
          <p:cNvPr id="179" name="Rounded Rectangle 17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00:16</a:t>
            </a:r>
            <a:endParaRPr lang="en-US" sz="2800"/>
          </a:p>
        </p:txBody>
      </p:sp>
      <p:sp>
        <p:nvSpPr>
          <p:cNvPr id="180" name="Rounded Rectangle 17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00:15</a:t>
            </a:r>
            <a:endParaRPr lang="en-US" sz="2800"/>
          </a:p>
        </p:txBody>
      </p:sp>
      <p:sp>
        <p:nvSpPr>
          <p:cNvPr id="181" name="Rounded Rectangle 18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00:14</a:t>
            </a:r>
            <a:endParaRPr lang="en-US" sz="2800"/>
          </a:p>
        </p:txBody>
      </p:sp>
      <p:sp>
        <p:nvSpPr>
          <p:cNvPr id="182" name="Rounded Rectangle 18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00:13</a:t>
            </a:r>
            <a:endParaRPr lang="en-US" sz="2800"/>
          </a:p>
        </p:txBody>
      </p:sp>
      <p:sp>
        <p:nvSpPr>
          <p:cNvPr id="183" name="Rounded Rectangle 18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00:12</a:t>
            </a:r>
            <a:endParaRPr lang="en-US" sz="2800"/>
          </a:p>
        </p:txBody>
      </p:sp>
      <p:sp>
        <p:nvSpPr>
          <p:cNvPr id="184" name="Rounded Rectangle 18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00:11</a:t>
            </a:r>
            <a:endParaRPr lang="en-US" sz="2800"/>
          </a:p>
        </p:txBody>
      </p:sp>
      <p:sp>
        <p:nvSpPr>
          <p:cNvPr id="185" name="Rounded Rectangle 184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00:10</a:t>
            </a:r>
            <a:endParaRPr lang="en-US" sz="2800"/>
          </a:p>
        </p:txBody>
      </p:sp>
      <p:sp>
        <p:nvSpPr>
          <p:cNvPr id="186" name="Rounded Rectangle 185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00:09</a:t>
            </a:r>
            <a:endParaRPr lang="en-US" sz="2800"/>
          </a:p>
        </p:txBody>
      </p:sp>
      <p:sp>
        <p:nvSpPr>
          <p:cNvPr id="187" name="Rounded Rectangle 186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00:08</a:t>
            </a:r>
            <a:endParaRPr lang="en-US" sz="2800"/>
          </a:p>
        </p:txBody>
      </p:sp>
      <p:sp>
        <p:nvSpPr>
          <p:cNvPr id="188" name="Rounded Rectangle 187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00:07</a:t>
            </a:r>
            <a:endParaRPr lang="en-US" sz="2800"/>
          </a:p>
        </p:txBody>
      </p:sp>
      <p:sp>
        <p:nvSpPr>
          <p:cNvPr id="189" name="Rounded Rectangle 188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00:06</a:t>
            </a:r>
            <a:endParaRPr lang="en-US" sz="2800"/>
          </a:p>
        </p:txBody>
      </p:sp>
      <p:sp>
        <p:nvSpPr>
          <p:cNvPr id="190" name="Rounded Rectangle 189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00:05</a:t>
            </a:r>
            <a:endParaRPr lang="en-US" sz="2800"/>
          </a:p>
        </p:txBody>
      </p:sp>
      <p:sp>
        <p:nvSpPr>
          <p:cNvPr id="191" name="Rounded Rectangle 190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00:04</a:t>
            </a:r>
            <a:endParaRPr lang="en-US" sz="2800"/>
          </a:p>
        </p:txBody>
      </p:sp>
      <p:sp>
        <p:nvSpPr>
          <p:cNvPr id="192" name="Rounded Rectangle 191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00:03</a:t>
            </a:r>
            <a:endParaRPr lang="en-US" sz="2800"/>
          </a:p>
        </p:txBody>
      </p:sp>
      <p:sp>
        <p:nvSpPr>
          <p:cNvPr id="193" name="Rounded Rectangle 192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00:02</a:t>
            </a:r>
            <a:endParaRPr lang="en-US" sz="2800"/>
          </a:p>
        </p:txBody>
      </p:sp>
      <p:sp>
        <p:nvSpPr>
          <p:cNvPr id="194" name="Rounded Rectangle 193"/>
          <p:cNvSpPr/>
          <p:nvPr/>
        </p:nvSpPr>
        <p:spPr>
          <a:xfrm>
            <a:off x="9944724" y="198176"/>
            <a:ext cx="1143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00:01</a:t>
            </a:r>
            <a:endParaRPr lang="en-US" sz="2800"/>
          </a:p>
        </p:txBody>
      </p:sp>
      <p:sp>
        <p:nvSpPr>
          <p:cNvPr id="195" name="Rounded Rectangle 194"/>
          <p:cNvSpPr/>
          <p:nvPr/>
        </p:nvSpPr>
        <p:spPr>
          <a:xfrm>
            <a:off x="9907249" y="180688"/>
            <a:ext cx="1217951" cy="5683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00:00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964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4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60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0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90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10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30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50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70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90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10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20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30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40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50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60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70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80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90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20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30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40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50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60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670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680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90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700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10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720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30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40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50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60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70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80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790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800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10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820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30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840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50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60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870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880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890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900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910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920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30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940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50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960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970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980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990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26000"/>
                            </p:stCondLst>
                            <p:childTnLst>
                              <p:par>
                                <p:cTn id="4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27000"/>
                            </p:stCondLst>
                            <p:childTnLst>
                              <p:par>
                                <p:cTn id="4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28000"/>
                            </p:stCondLst>
                            <p:childTnLst>
                              <p:par>
                                <p:cTn id="4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29000"/>
                            </p:stCondLst>
                            <p:childTnLst>
                              <p:par>
                                <p:cTn id="4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30000"/>
                            </p:stCondLst>
                            <p:childTnLst>
                              <p:par>
                                <p:cTn id="4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31000"/>
                            </p:stCondLst>
                            <p:childTnLst>
                              <p:par>
                                <p:cTn id="4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159000"/>
                            </p:stCondLst>
                            <p:childTnLst>
                              <p:par>
                                <p:cTn id="5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60000"/>
                            </p:stCondLst>
                            <p:childTnLst>
                              <p:par>
                                <p:cTn id="5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161000"/>
                            </p:stCondLst>
                            <p:childTnLst>
                              <p:par>
                                <p:cTn id="5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62000"/>
                            </p:stCondLst>
                            <p:childTnLst>
                              <p:par>
                                <p:cTn id="5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63000"/>
                            </p:stCondLst>
                            <p:childTnLst>
                              <p:par>
                                <p:cTn id="5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64000"/>
                            </p:stCondLst>
                            <p:childTnLst>
                              <p:par>
                                <p:cTn id="5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80000"/>
                            </p:stCondLst>
                            <p:childTnLst>
                              <p:par>
                                <p:cTn id="5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693" y="1742666"/>
            <a:ext cx="3431480" cy="331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7660" y="141711"/>
            <a:ext cx="204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249880" y="172488"/>
            <a:ext cx="1044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Lục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ABCDEG ở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8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8120" y="1164554"/>
            <a:ext cx="9509760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 = BC = CD = DE = EG = GA.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2880" y="2213818"/>
            <a:ext cx="71962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Ba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chéo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cắt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O.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167640" y="3008240"/>
            <a:ext cx="8192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Ba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chéo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AD = BE = CG.</a:t>
            </a:r>
            <a:endParaRPr lang="en-US" sz="2800" dirty="0"/>
          </a:p>
        </p:txBody>
      </p:sp>
      <p:sp>
        <p:nvSpPr>
          <p:cNvPr id="13" name="Rectangle 12"/>
          <p:cNvSpPr/>
          <p:nvPr/>
        </p:nvSpPr>
        <p:spPr>
          <a:xfrm>
            <a:off x="137160" y="3727936"/>
            <a:ext cx="7987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A, B, C, D, E, G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138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16c05727-aa75-4e4a-9b5f-8a80a1165891"/>
    <ds:schemaRef ds:uri="http://purl.org/dc/terms/"/>
    <ds:schemaRef ds:uri="http://schemas.microsoft.com/office/infopath/2007/PartnerControl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1025</TotalTime>
  <Words>1011</Words>
  <Application>Microsoft Office PowerPoint</Application>
  <PresentationFormat>Widescreen</PresentationFormat>
  <Paragraphs>269</Paragraphs>
  <Slides>14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Rockwell</vt:lpstr>
      <vt:lpstr>Tahoma</vt:lpstr>
      <vt:lpstr>Times New Roman</vt:lpstr>
      <vt:lpstr>Office Theme</vt:lpstr>
      <vt:lpstr>Equation</vt:lpstr>
      <vt:lpstr>§1. TAM GIÁC ĐỀU. HÌNH VUÔNG. LỤC GIÁC ĐỀU (TIẾT 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Bui Diu</cp:lastModifiedBy>
  <cp:revision>106</cp:revision>
  <dcterms:created xsi:type="dcterms:W3CDTF">2021-06-07T13:44:30Z</dcterms:created>
  <dcterms:modified xsi:type="dcterms:W3CDTF">2021-09-18T05:03:22Z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