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svg" ContentType="image/svg+xml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wav" ContentType="audio/wav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notesSlides/notesSlide2.xml" ContentType="application/vnd.openxmlformats-officedocument.presentationml.notesSlide+xml"/>
  <Override PartName="/ppt/ink/ink11.xml" ContentType="application/inkml+xml"/>
  <Override PartName="/ppt/ink/ink12.xml" ContentType="application/inkml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7"/>
  </p:notesMasterIdLst>
  <p:sldIdLst>
    <p:sldId id="256" r:id="rId5"/>
    <p:sldId id="292" r:id="rId6"/>
    <p:sldId id="284" r:id="rId7"/>
    <p:sldId id="264" r:id="rId8"/>
    <p:sldId id="283" r:id="rId9"/>
    <p:sldId id="291" r:id="rId10"/>
    <p:sldId id="265" r:id="rId11"/>
    <p:sldId id="286" r:id="rId12"/>
    <p:sldId id="288" r:id="rId13"/>
    <p:sldId id="289" r:id="rId14"/>
    <p:sldId id="290" r:id="rId15"/>
    <p:sldId id="263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F4E79"/>
    <a:srgbClr val="A6EEAD"/>
    <a:srgbClr val="A7FDFF"/>
    <a:srgbClr val="C3DBB9"/>
    <a:srgbClr val="A4F0D1"/>
    <a:srgbClr val="B1E3D0"/>
    <a:srgbClr val="000000"/>
    <a:srgbClr val="70AD47"/>
    <a:srgbClr val="FFD347"/>
    <a:srgbClr val="1514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156" autoAdjust="0"/>
    <p:restoredTop sz="84954" autoAdjust="0"/>
  </p:normalViewPr>
  <p:slideViewPr>
    <p:cSldViewPr snapToGrid="0">
      <p:cViewPr varScale="1">
        <p:scale>
          <a:sx n="66" d="100"/>
          <a:sy n="66" d="100"/>
        </p:scale>
        <p:origin x="82" y="3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34.wmf"/><Relationship Id="rId3" Type="http://schemas.openxmlformats.org/officeDocument/2006/relationships/image" Target="../media/image29.wmf"/><Relationship Id="rId7" Type="http://schemas.openxmlformats.org/officeDocument/2006/relationships/image" Target="../media/image33.wmf"/><Relationship Id="rId2" Type="http://schemas.openxmlformats.org/officeDocument/2006/relationships/image" Target="../media/image28.wmf"/><Relationship Id="rId1" Type="http://schemas.openxmlformats.org/officeDocument/2006/relationships/image" Target="../media/image27.wmf"/><Relationship Id="rId6" Type="http://schemas.openxmlformats.org/officeDocument/2006/relationships/image" Target="../media/image32.wmf"/><Relationship Id="rId5" Type="http://schemas.openxmlformats.org/officeDocument/2006/relationships/image" Target="../media/image31.wmf"/><Relationship Id="rId4" Type="http://schemas.openxmlformats.org/officeDocument/2006/relationships/image" Target="../media/image30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41.wmf"/><Relationship Id="rId2" Type="http://schemas.openxmlformats.org/officeDocument/2006/relationships/image" Target="../media/image40.wmf"/><Relationship Id="rId1" Type="http://schemas.openxmlformats.org/officeDocument/2006/relationships/image" Target="../media/image39.wmf"/><Relationship Id="rId5" Type="http://schemas.openxmlformats.org/officeDocument/2006/relationships/image" Target="../media/image43.wmf"/><Relationship Id="rId4" Type="http://schemas.openxmlformats.org/officeDocument/2006/relationships/image" Target="../media/image42.wmf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8191" units="cm"/>
          <inkml:channel name="T" type="integer" max="2.14748E9" units="dev"/>
        </inkml:traceFormat>
        <inkml:channelProperties>
          <inkml:channelProperty channel="X" name="resolution" value="1612.54919" units="1/cm"/>
          <inkml:channelProperty channel="Y" name="resolution" value="2580.07886" units="1/cm"/>
          <inkml:channelProperty channel="F" name="resolution" value="10E-6" units="1/cm"/>
          <inkml:channelProperty channel="T" name="resolution" value="1" units="1/dev"/>
        </inkml:channelProperties>
      </inkml:inkSource>
      <inkml:timestamp xml:id="ts0" timeString="2021-09-13T06:30:16.20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Group>
    <inkml:annotationXML>
      <emma:emma xmlns:emma="http://www.w3.org/2003/04/emma" version="1.0">
        <emma:interpretation id="{C0B7A152-0520-4D75-9A76-2BD6A0BF9C69}" emma:medium="tactile" emma:mode="ink">
          <msink:context xmlns:msink="http://schemas.microsoft.com/ink/2010/main" type="writingRegion" rotatedBoundingBox="22136,12244 22144,12244 22144,12259 22136,12259"/>
        </emma:interpretation>
      </emma:emma>
    </inkml:annotationXML>
    <inkml:traceGroup>
      <inkml:annotationXML>
        <emma:emma xmlns:emma="http://www.w3.org/2003/04/emma" version="1.0">
          <emma:interpretation id="{A208307E-93AC-4681-A9F1-DC27B6E5425D}" emma:medium="tactile" emma:mode="ink">
            <msink:context xmlns:msink="http://schemas.microsoft.com/ink/2010/main" type="paragraph" rotatedBoundingBox="22136,12244 22144,12244 22144,12259 22136,12259" alignmentLevel="1"/>
          </emma:interpretation>
        </emma:emma>
      </inkml:annotationXML>
      <inkml:traceGroup>
        <inkml:annotationXML>
          <emma:emma xmlns:emma="http://www.w3.org/2003/04/emma" version="1.0">
            <emma:interpretation id="{4406D428-85DB-4E89-AE41-4AAE53B07681}" emma:medium="tactile" emma:mode="ink">
              <msink:context xmlns:msink="http://schemas.microsoft.com/ink/2010/main" type="line" rotatedBoundingBox="22136,12244 22144,12244 22144,12259 22136,12259"/>
            </emma:interpretation>
          </emma:emma>
        </inkml:annotationXML>
        <inkml:traceGroup>
          <inkml:annotationXML>
            <emma:emma xmlns:emma="http://www.w3.org/2003/04/emma" version="1.0">
              <emma:interpretation id="{5599797F-C73C-48A5-92A7-5AFB4D446120}" emma:medium="tactile" emma:mode="ink">
                <msink:context xmlns:msink="http://schemas.microsoft.com/ink/2010/main" type="inkWord" rotatedBoundingBox="22136,12244 22144,12244 22144,12259 22136,12259"/>
              </emma:interpretation>
              <emma:one-of disjunction-type="recognition" id="oneOf0">
                <emma:interpretation id="interp0" emma:lang="" emma:confidence="0.5">
                  <emma:literal>.</emma:literal>
                </emma:interpretation>
                <emma:interpretation id="interp1" emma:lang="" emma:confidence="0">
                  <emma:literal>,</emma:literal>
                </emma:interpretation>
                <emma:interpretation id="interp2" emma:lang="" emma:confidence="0">
                  <emma:literal>I</emma:literal>
                </emma:interpretation>
                <emma:interpretation id="interp3" emma:lang="" emma:confidence="0">
                  <emma:literal>S</emma:literal>
                </emma:interpretation>
                <emma:interpretation id="interp4" emma:lang="" emma:confidence="0">
                  <emma:literal>:</emma:literal>
                </emma:interpretation>
              </emma:one-of>
            </emma:emma>
          </inkml:annotationXML>
          <inkml:trace contextRef="#ctx0" brushRef="#br0">22136 12259 14 0,'4'-1'26'0,"-4"1"-3"0,0 0-4 0,0 0-2 0,0 0-3 16,0 0-3-16,0 0-2 0,0 0-2 0,1-2-2 0,-1 2-3 0,0 0 0 16,0 0 0-16,0 0-1 0,0-1-2 0,2-1-1 0,-2 2 0 15,0-3 0-15,0 3 0 0,0 0 0 0,1-2 1 0,-1 2-1 16,0-1-1-16,0 1 0 0,0-3-3 0,0 3-2 0,0 0-3 0,0 0-4 15,0 0-3-15,0 0-5 0,0 0-6 0</inkml:trace>
        </inkml:traceGroup>
      </inkml:traceGroup>
    </inkml:traceGroup>
  </inkml:traceGroup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8191" units="in"/>
          <inkml:channel name="T" type="integer" max="2.14748E9" units="dev"/>
        </inkml:traceFormat>
        <inkml:channelProperties>
          <inkml:channelProperty channel="X" name="resolution" value="6301.34619" units="1/cm"/>
          <inkml:channelProperty channel="Y" name="resolution" value="6301.34619" units="1/cm"/>
          <inkml:channelProperty channel="F" name="resolution" value="3999.51147" units="1/in"/>
          <inkml:channelProperty channel="T" name="resolution" value="1" units="1/dev"/>
        </inkml:channelProperties>
      </inkml:inkSource>
      <inkml:timestamp xml:id="ts0" timeString="2021-09-14T06:09:55.011"/>
    </inkml:context>
    <inkml:brush xml:id="br0">
      <inkml:brushProperty name="width" value="0.08333" units="cm"/>
      <inkml:brushProperty name="height" value="0.08333" units="cm"/>
      <inkml:brushProperty name="color" value="#FF0000"/>
      <inkml:brushProperty name="fitToCurve" value="1"/>
    </inkml:brush>
  </inkml:definitions>
  <inkml:traceGroup>
    <inkml:annotationXML>
      <emma:emma xmlns:emma="http://www.w3.org/2003/04/emma" version="1.0">
        <emma:interpretation id="{39186E79-6A28-4FBE-B7DD-302D5A1754FE}" emma:medium="tactile" emma:mode="ink">
          <msink:context xmlns:msink="http://schemas.microsoft.com/ink/2010/main" type="writingRegion" rotatedBoundingBox="24111,6879 29099,6933 29086,8045 24099,7991"/>
        </emma:interpretation>
      </emma:emma>
    </inkml:annotationXML>
    <inkml:traceGroup>
      <inkml:annotationXML>
        <emma:emma xmlns:emma="http://www.w3.org/2003/04/emma" version="1.0">
          <emma:interpretation id="{85E9EFEB-792E-4D77-B26D-4EBA75EE2DE7}" emma:medium="tactile" emma:mode="ink">
            <msink:context xmlns:msink="http://schemas.microsoft.com/ink/2010/main" type="paragraph" rotatedBoundingBox="24111,6879 29099,6933 29086,8045 24099,7991" alignmentLevel="1"/>
          </emma:interpretation>
        </emma:emma>
      </inkml:annotationXML>
      <inkml:traceGroup>
        <inkml:annotationXML>
          <emma:emma xmlns:emma="http://www.w3.org/2003/04/emma" version="1.0">
            <emma:interpretation id="{08C87DE2-D90E-4682-987D-BEFBB0695BCF}" emma:medium="tactile" emma:mode="ink">
              <msink:context xmlns:msink="http://schemas.microsoft.com/ink/2010/main" type="line" rotatedBoundingBox="24111,6879 29099,6933 29086,8045 24099,7991"/>
            </emma:interpretation>
          </emma:emma>
        </inkml:annotationXML>
        <inkml:traceGroup>
          <inkml:annotationXML>
            <emma:emma xmlns:emma="http://www.w3.org/2003/04/emma" version="1.0">
              <emma:interpretation id="{388E3601-285A-437C-A338-6078648BFDE8}" emma:medium="tactile" emma:mode="ink">
                <msink:context xmlns:msink="http://schemas.microsoft.com/ink/2010/main" type="inkWord" rotatedBoundingBox="24111,6909 26064,6930 26053,7931 24100,7910"/>
              </emma:interpretation>
              <emma:one-of disjunction-type="recognition" id="oneOf0">
                <emma:interpretation id="interp0" emma:lang="" emma:confidence="1">
                  <emma:literal/>
                </emma:interpretation>
              </emma:one-of>
            </emma:emma>
          </inkml:annotationXML>
          <inkml:trace contextRef="#ctx0" brushRef="#br0">46 61 35 0,'13'0'126'16,"-13"0"7"-16,0-6 4 0,0 6 4 0,0 0 2 0,0 0 4 0,0 0 5 15,0-8-9-15,0 8-12 0,0 0-15 0,0 0-18 0,0 0-13 16,0 0-13-16,0-5-9 0,-13 5-7 0,13 0-3 0,0 0-2 15,0-9-2-15,0 9-2 0,0 0-2 0,0 0-4 0,0 0-4 0,0 0-3 16,0 0-4-16,0-5-4 0,0 5-3 0,0 0-3 0,0-8 0 16,0 8 1-16,0 0 3 0,0 0 2 0,0 0 2 0,0 0 1 0,0 0 4 15,0 0 2-15,0 0 3 0,0 0 4 0,0 0 3 0,0 0 2 0,0 0 1 16,0 0 2-16,0 0 0 0,0 0 1 0,0 0-2 0,13-6 0 16,-13 6 0-16,0 0-1 0,0 0-2 0,0 0-2 0,0 0-3 15,0 0-2-15,0 0-2 0,0 0-3 0,0 0-2 0,0 0-3 0,0 0-1 16,0 0-2-16,11 0-2 0,-11 0-1 0,0 0-2 0,0 0-3 15,0 0-2-15,0 0 1 0,0 0-1 0,0 0-2 0,0 0 3 16,0 0 1-16,0 0 3 0,0 0 3 0,0 0 2 0,0 0 4 0,0 0 2 16,0 0 2-16,12 0 3 0,-12 0 6 0,13 0 4 0,-13 0 2 15,0 6 2-15,0-6 1 0,0 0-1 0,11 0-3 0,-11 0-2 16,12 8-2-16,-12-8-5 0,0 0-3 0,0 5-4 0,13-5-3 0,-13 0-4 16,0 9-3-16,0-9-3 0,0 0-1 0,11 0-2 0,-11 0-3 15,0 0 0-15,0 5 1 0,0-5-1 0,0 0-1 0,0 0 0 0,0 0 1 16,0 0 0-16,0 0 0 0,0 0 1 0,0 0 0 0,0 0 0 15,0 0 1-15,0 0 4 0,0 0 2 0,0 0 1 0,0 0 3 0,0 0 2 16,0 0 3-16,0 0-1 0,0 0-2 0,0 0 1 0,0 0 2 16,0 0 0-16,0 0 1 0,0 0-2 0,0 0-3 0,0 0-2 15,0 0-3-15,0 0-2 0,0 0-3 0,0 0-1 0,0 0-1 0,0 0 1 16,0 0 1-16,0 0 0 0,0 0-1 0,0 0-1 0,0 0 2 16,0 0 0-16,0 0-1 0,0 0 1 0,0 0 4 0,0-5 0 0,0 5 1 15,0 0 0-15,0 0 0 0,0 0 1 0,0 0 0 0,0 0-1 16,0 0-2-16,0 0-1 0,0 0 0 0,0 0 1 0,0 0 1 15,0 0 1-15,0 0 3 0,0 0 1 0,0 0 4 0,0 0 2 0,0 0 4 16,0 0 2-16,0 0 1 0,0 0 0 0,0 0 2 0,0 0-2 0,0 0-1 16,0 0-2-16,0 0-3 0,0 0-2 0,0 0-4 0,0 0-4 15,0 0-5-15,0 0-5 0,0 0-4 0,11 5-3 0,-11-5-4 0,0 0 0 16,0 8 0-16,0-8 0 0,12 6-1 0,-12-6 1 0,13 7 0 16,-13-7 1-16,0 6 1 0,0 1 0 0,0-7 4 0,0 6 1 15,0 2 1-15,0-8 0 0,0 6-1 0,0 1 0 0,0-7-2 0,0 0 0 16,0 6 1-16,-13-6-2 0,13 0-1 0,0 8 1 0,0-8-2 0,0 0 0 15,0 0-2-15,0 5-3 0,0-5 0 0,-12 0 0 0,12 0 3 16,0 0 1-16,0 0 0 0,0 0 0 0,0 0 0 0,0 0 0 16,0 0-1-16,0 0 0 0,0 0 2 0,0 0 1 0,0 0 0 0,0 0-1 15,0 0 1-15,0 0-2 0,0 0-1 0,0 0 0 0,0 0-1 16,0 0 0-16,0 0 0 0,0 0 1 0,0 0 0 0,-11 0-2 16,0 0-1-16,-2 0 0 0,13 0-2 0,-12 0 1 0,1-5-1 0,-2 5 0 15,13 0-1-15,-12-8-1 0,1 8 1 0,11-6-1 0,0 6-2 16,-13 0-1-16,13-7 0 0,-11 1 0 0,11 6 0 0,0-8 1 15,-12 8 0-15,12 0 0 0,0-6-1 0,-11 6 1 0,11-7 2 0,0 7 0 16,0-6-1-16,0-1 2 0,0 7 2 0,0-6 2 0,0 6 0 0,0 0 0 16,0-8-1-16,0 8 0 0,0-5 1 0,0 5-1 0,11 0 0 15,-11-9-1-15,0 9 1 0,12 0 1 0,-12-5 0 0,11 5 0 16,2-8 0-16,-13 8-1 0,11 0 1 0,-11-6 0 0,12 6-1 0,-12 0 1 16,13-6 2-16,-2 6 0 0,1 0 1 0,-12-7-1 0,13 7 1 15,-2 0 0-15,-11 0 0 0,0 0-2 0,11 0 1 0,1 0 1 0,-12 0 2 16,0 0 3-16,13 0 4 0,-2 0 3 0,0 0 2 0,3 0 3 15,-3 0 4-15,0 7 1 0,14-7 1 0,-14 6 0 0,0-6 0 0,2 6 2 16,-1-6-1-16,-1 8-1 0,2-3 0 0,-1 4-2 0,12-4-5 16,-13 3-2-16,1-2-3 0,-12 7-2 0,11-6-2 0,2-1-1 15,-2 8-1-15,1-7 1 0,-12 7-1 0,0-1 1 0,0 0 0 0,0-7 1 16,0 8-2-16,0-2 1 0,0 2 1 0,-12 0-1 0,12-1 0 0,-11 0 0 16,-2 1-1-16,2-1 0 0,11 1-1 0,-12-2-1 0,1 2-1 15,-2 0-1-15,13 0-1 0,-11-2 0 0,-1 1 0 0,-1-5 0 16,2 4-2-16,-1 1 1 0,-1-4-1 0,2 3-1 0,0-5-1 0,-1-1 0 15,-1 1 1-15,2 0 1 0,0-1 0 0,-3 1-1 0,14 0 0 16,-11 0-2-16,0-7-1 0,11 6-1 0,-13-6-1 0,1 0-2 0,12 8 0 16,-11-8 0-16,0 0-2 0,-2 5-1 0,1-5-1 0,1 0-1 15,-2 0-2-15,1 0-1 0,12 0 1 0,0 0-2 0,-11 8 0 0,11-8 2 16,-13 0-1-16,13 0-1 0,0 0 1 0,0 0-2 0,0 0 0 16,-11 0-2-16,11 0-3 0,-12-8-2 0,1 8-1 0,11 0-1 15,0 0-1-15,-13-5-1 0,13 5 0 0,0 0 1 0,0 0 2 0,0-8 1 16,0 8 0-16,0 0 2 0,0-6 3 0,0 6 3 0,0-7 2 15,13 7 4-15,-13-7 4 0,11 7 1 0,-11 0 2 0,0 0 0 0,0 0 2 16,0-7 0-16,0 7 0 0,12 0 1 0,-12 0 2 0,0 0 0 16,0 0 1-16,0 0 2 0,11 0 6 0,-11 0 2 0,13 0 2 0,-2 0 3 15,1 0 3-15,12 0 4 0,-12 0 2 0,1 7 4 0,9-7 1 16,-10 0 3-16,1 7 2 0,9-7 3 0,-8 7 2 0,-3-7-2 16,0 6-1-16,14-6-3 0,-14 8-2 0,0-3-2 0,14-5-2 0,-14 8-2 15,2-2-2-15,10-6-3 0,-10 6-2 0,-2-6-3 0,1 7-2 16,-1-7-3-16,2 7-4 0,-2-7-3 0,1 0-1 0,1 7 0 0,-2-7-2 15,-11 0 1-15,12 0-1 0,1 0-1 0,-2 0-1 0,0-7-1 16,3 7-4-16,-3 0-4 0,11 0-7 0,-8 0-6 0,-3-7-4 0,13 7-13 16,-12-7-14-16,12 7-25 0,-1-6-30 0,-12 6-38 0,14-6-38 15,-1-2-47-15,-1 3-49 0,1-3-45 0,12 2-40 0,-13-1-38 16,12 0-39-16,-10 0-16 0,11 1-5 0,0-1 7 0,-14 0 10 0,14-6 25 16,0 6 29-16,0 2 36 0,-12-9 41 0,10 6 46 0,2-4 48 15</inkml:trace>
          <inkml:trace contextRef="#ctx0" brushRef="#br0" timeOffset="1166.152">451 61 59 0,'0'7'137'0,"0"-7"11"0,0 0 10 0,11 0 9 0,-11 0 11 16,0 0 12-16,12 0 15 0,-12 0 7 0,0 0 1 0,0 0-4 0,0 0-11 15,13 0-5-15,-13 0-5 0,11 0-1 0,0-7 1 0,3 7 1 16,-3-6 2-16,0 6-3 0,0-8-2 0,3 8-8 0,-3-5-10 15,0 5-15-15,2-9-16 0,-13 9-17 0,12-5-14 0,-1-3-15 16,-11 2-15-16,13 6-12 0,10-6-12 0,-12-1-11 0,-11 0-10 0,13 1-9 16,10-2-7-16,-10 3-4 0,-2-9-3 0,14 6-2 0,-2 2 0 0,-12 0-2 15,13-8-1-15,-12 8 0 0,23-8-2 0,-21 7 0 0,8-7-1 16,3 8-1-16,-14-7 2 0,14 6 0 0,-3-4-2 0,-9 2-1 16,10-4-2-16,1 0-2 0,-12 6-3 0,-1-6-3 0,2 1-5 0,-1 3-1 15,-1-4 0-15,2 0-3 0,-2 7 0 0,-11-8-1 0,12 1-3 0,-12 6 0 16,11-7 0-16,-11 9 1 0,0-9-2 0,0 6 1 0,0 2 0 15,0 0 3-15,0-8 3 0,0 8 1 0,0-2 0 0,-11 3-1 16,11 5 0-16,-12-9 0 0,12 4 0 0,0-2-2 0,0 0-1 0,0 7 0 16,-11-6 0-16,11 0 2 0,0 6 2 0,0-8 1 0,-13 8-1 15,13-6 3-15,0 0 1 0,0 6 4 0,-11-7 2 0,11 7 2 16,-12-8 1-16,-1 8 2 0,13-6 1 0,0 6 3 0,-11 0 1 0,-1-8 2 16,12 8 2-16,0 0 4 0,-13 0 4 0,13 0 4 0,-11 0 3 15,0-5 1-15,11 5 2 0,-12 0 0 0,-1 0-1 0,13 0 1 16,-11 0-1-16,0 0 0 0,11 0 3 0,0 0-3 0,-25 0 0 0,25 0-3 15,0 0-2-15,-11 0-2 0,-2 0-4 0,13 0 4 0,0 0 4 0,-23 0 7 16,23 5 5-16,-11-5 7 0,11 0 8 0,-14 0 4 0,14 0 5 16,0 8 6-16,0-8 6 0,-11 6 5 0,11-6 7 0,0 0 3 15,-11 8 5-15,11-1 0 0,0-7-2 0,0 6-5 0,0 0-4 0,0 2-6 16,0-2-5-16,0 0-6 0,11 1-4 0,-11 5-5 0,11-3-5 16,-11 4-5-16,14-7-6 0,-3 8-4 0,12-2-7 0,-10 1-2 0,-2 1-3 15,0 0-2-15,3-1 1 0,-3 0-2 0,13 1 0 0,-12-1 0 16,-1 9-2-16,0-10-1 0,2 1-2 0,-1-1 0 0,-1 9-2 0,2-7 1 15,-1-1 0-15,-1 6 0 0,-11-5-1 0,13 1 0 0,-2-3-2 16,1 2 0-16,-1-8 0 0,-11 8 0 0,13 0-1 0,-2-9-2 0,-11 3 1 16,12-2-1-16,-12 1-2 0,13 0 1 0,-13-1 0 0,0 0-1 15,0-6 1-15,11 8 0 0,-11-3-2 0,0-5 1 0,0 0 0 16,0 0-1-16,0 0 0 0,0 9 0 0,0-9 0 0,0 0 0 0,0 0 1 16,0 0 0-16,0 0-2 0,0 0 0 0,0 0 1 0,0 0 0 15,0 0 0-15,0 0 1 0,0 0 0 0,0 0-1 0,0 0 1 0,0 0 0 16,0 0-3-16,0 0-2 0,0 0 0 0,0-9-3 0,-11 4-1 15,11-3-2-15,0 8-2 0,0-6-1 0,0-7 1 0,0 6-1 16,0 1 1-16,0-7 0 0,11 4-2 0,-11-4 1 0,12 7 2 0,1 0 1 16,-13-8 2-16,11 8 2 0,0 0 0 0,1-2 3 0,1-5 2 0,9 5 0 15,-8 2-2-15,-3 0-1 0,13-1 1 0,-24 0 0 0,12 7 1 16,-1-6 0-16,2 1 0 0,-2 5 0 0,1-9-1 0,-1 9 0 16,-11 0 0-16,0 0 1 0,0 0 0 0,0 0-1 0,0 0-1 0,13 0 1 15,-1 0-1-15,-12 9 0 0,11-9-1 0,2 0 1 0,-2 5-1 16,1 1 1-16,-12 1 2 0,13 0 0 0,-2-1 3 0,-11 8-2 0,11-8 1 15,1 9-1-15,-12-9 1 0,13 6 1 0,-13 2 1 0,0-8 0 16,11 7 1-16,1 1 2 0,1-6 0 0,-13 5-2 0,0-6-2 0,11 5 0 16,-11-4-1-16,11-3 1 0,3 4 2 0,-14-4-1 0,11-5 1 15,0 8-1-15,-11-2 1 0,11-6-2 0,3 7 0 0,-3-7-1 16,-11 0-2-16,11 6-2 0,-11-6-4 0,13 0-13 0,-13 0-15 0,12 0-28 16,-1 0-32-16,2 0-36 0,-1-6-37 0,10 6-43 0,-22 0-46 15,25-7-45-15,-14 1-44 0,2-2-43 0,-2 3-46 0,1 5-19 0,1-14-7 16,-2 6 7-16,1 2 13 0,-1 0 26 0,2-8 31 0,-2 8 34 15,1-2 38-15,1 3 42 0,-2-4 47 0</inkml:trace>
        </inkml:traceGroup>
        <inkml:traceGroup>
          <inkml:annotationXML>
            <emma:emma xmlns:emma="http://www.w3.org/2003/04/emma" version="1.0">
              <emma:interpretation id="{C5EC77F5-B1BF-4898-B02D-C11D0544D07C}" emma:medium="tactile" emma:mode="ink">
                <msink:context xmlns:msink="http://schemas.microsoft.com/ink/2010/main" type="inkWord" rotatedBoundingBox="26328,7362 27108,7370 27101,8023 26321,8015"/>
              </emma:interpretation>
              <emma:one-of disjunction-type="recognition" id="oneOf1">
                <emma:interpretation id="interp1" emma:lang="" emma:confidence="1">
                  <emma:literal/>
                </emma:interpretation>
              </emma:one-of>
            </emma:emma>
          </inkml:annotationXML>
          <inkml:trace contextRef="#ctx0" brushRef="#br0" timeOffset="4381.087">2695-25 0 0,'22'0'70'0,"-8"0"67"0,-3 0 8 0,0 0 7 0,0 0 5 0,3 0 6 15,-14 0 6-15,11 5 2 0,-11-5 2 0,11 0-9 0,-11 0-16 16,0 0-17-16,0 0-15 0,0 0-10 0,0 0-8 0,0 0-5 15,0 0-3-15,0 0-1 0,0 8-4 0,0-8-1 0,0 0-1 16,0 0-2-16,0 0-1 0,0 0-2 0,0 0-4 0,-11 6-3 0,11-6-3 16,0 0-1-16,0 0 0 0,0 0-1 0,0 0 2 0,0 7-3 15,0-7-3-15,-11 0-2 0,11 0 0 0,0 0-4 0,0 0-5 0,0 0-4 16,-14 7-4-16,14-7-4 0,0 0-3 0,0 0-5 0,0 0-3 16,0 0-3-16,0 0-5 0,0 0-3 0,0 0-2 0,0 0-3 0,-11 0-1 15,11 0-1-15,0 0 0 0,0 0 0 0,0 0-2 0,0 0-2 16,0 0-1-16,0 0-2 0,0 0-1 0,0 0-1 0,0 0 2 0,0 0 2 15,0 0 4-15,-11 6 0 0,11-6 0 0,0 0-1 0,0 0-2 16,0 0 0-16,0 0 0 0,0 0 2 0,0 0 0 0,0 0 2 16,0 0 1-16,0 0 2 0,0 0 1 0,0 0 1 0,0 0 0 0,0 0 1 15,0 0 2-15,0 0 0 0,0 0 0 0,0 0-1 0,0 0 0 16,0 0 1-16,0 0 0 0,0 0-2 0,0 0-3 0,0 0-3 0,0 0 1 16,0 0-3-16,-11 0-5 0,11 0-1 0,0 0 0 0,-25 0 0 15,25 0 2-15,0 0-1 0,0 0 2 0,0 0 0 0,0 0 0 0,0 0 2 16,0 0 3-16,0 0 1 0,0 0 0 0,0 0 1 0,0 0 4 15,0 0-1-15,0 0 0 0,0 0 0 0,0 0-1 0,0 0 0 16,0 0 1-16,0 0-2 0,0 0-1 0,0 0-2 0,0 0 0 0,0 0-2 16,0 0-1-16,0 0-1 0,0 0-4 0,0 0 0 0,0 0 0 15,0 0 0-15,-11 0-1 0,11 0 0 0,0 0-1 0,0 0 1 0,0 0 1 16,0 0-2-16,0 0-2 0,0 0 0 0,0 0 1 0,0 0 2 16,0 0 0-16,0 0-4 0,0 0-6 0,0 0 1 0,0 0 4 15,0 0 1-15,0 0 0 0,0 0 0 0,0 0-1 0,0 0 2 0,0 0 4 16,0 0-1-16,0 0-1 0,0 0 1 0,0 0 0 0,0 0 3 15,0 0 4-15,0 0-1 0,0 0-3 0,0 0-2 0,0 0 0 0,0 0 1 16,0 0-1-16,0 0-1 0,0 0-2 0,0 0 1 0,0 0-2 0,0 0 1 16,0 0 0-16,0 0 3 0,0 0 1 0,0 0 0 0,0 0-2 15,0 0-2-15,0 0-1 0,0 0 0 0,0 0 2 0,0 0-2 16,0 0 1-16,0 0 1 0,0 0 1 0,0 0 0 0,0 0 0 0,0 0-2 16,0 0 0-16,0 0 0 0,0 0 1 0,0 0-1 0,0 0-2 15,0 0 3-15,0 0 0 0,0 0 1 0,0 0 0 0,0 0 0 16,0 0 1-16,0 0-1 0,0 0-1 0,0 0-1 0,0 0-1 0,0 0 3 15,0 0 2-15,0 0 0 0,0 0 0 0,0 0-1 0,0 0 1 16,0 0 0-16,0 0-2 0,0 0 1 0,0 0-1 0,0 0 0 16,0 0 0-16,0 0 0 0,0 0-1 0,0 0 0 0,0 0 0 0,0 0 0 15,0 0 1-15,0 0-2 0,0 0-1 0,0 0-1 0,0 0 1 0,0 0 1 16,0 0-1-16,0 0-1 0,0 0 1 0,0 0-1 0,0 0 2 16,-13 0-1-16,13 0 0 0,0 0 0 0,0 0 3 0,0 0 2 15,0 0 1-15,0 0 0 0,-12-6 0 0,12 6-2 0,0 0-3 0,0 0 2 16,0 0 0-16,0 0 1 0,0 0-2 0,0 0 1 0,0 0 1 15,0 0-1-15,0 0-2 0,0 0-1 0,0 0-1 0,0 0 2 0,0 0-1 16,0 0 1-16,0 0 2 0,0 0 0 0,0 0 0 0,0 0-1 16,0 0 1-16,0 0 0 0,0 0-2 0,0 0 0 0,0 0 1 0,0 0 1 15,0 0-1-15,0 0-1 0,0 0 1 0,0 0 0 0,0 0 3 16,0 0-1-16,0 0-3 0,0 0-1 0,0 0 3 0,0 0-1 0,0 0-1 16,0 0 0-16,0 0 2 0,0 0-2 0,0 0 0 0,0 0 1 15,0 0 0-15,0 0-1 0,0 0-4 0,0 0 2 0,0 0 5 0,0 0-2 16,0 0-1-16,0 0 0 0,0 0 2 0,0 0 0 0,0 0-2 15,0 0 1-15,0 0 1 0,0 0-1 0,0 0-1 0,0 0 1 16,0 0 1-16,0 0-1 0,0 0-1 0,0 0-1 0,0 0 0 0,0 0 3 16,0 0 1-16,0 0 0 0,0 0-3 0,0 0 0 0,0 0 0 15,0 0 1-15,0 0 2 0,0 0 0 0,0 0 1 0,0 0 0 16,0 0-2-16,0 0 1 0,0 0 1 0,0 0-2 0,0 0-3 0,0 0 1 16,0 0 2-16,0 0 0 0,0 0 0 0,0 0-2 0,0 0-1 15,0 0 0-15,0 0 1 0,0 0 0 0,0 0 1 0,0 0-2 16,0 0-1-16,0 0 1 0,0 0-1 0,0 0 1 0,0 0 1 0,0 0 0 15,0 0-3-15,0 0 1 0,0 0 4 0,0 0 0 0,0 0 0 0,0 0-2 16,0 0 0-16,0 0 2 0,0 0 2 0,0 0-1 0,0 0 0 16,0 0-1-16,0 0-2 0,0 0 2 0,0 0 2 0,0 0-2 15,0 0-1-15,0 0 0 0,0 0-2 0,0 0 0 0,0 0 1 0,0 0 0 16,0 0 1-16,0 0 1 0,0 0 1 0,0 0 0 0,0 0-1 16,0 0 1-16,0 0 0 0,0 0-2 0,0 0-2 0,0 0 0 0,0 0 2 15,0 0-1-15,-11 6 2 0,11-6-1 0,-13 0-1 0,1 0 0 16,12 0-2-16,0 0 2 0,0 0 3 0,-11 0 0 0,11 0-1 0,0 0 0 15,0 0 0-15,0 0 1 0,0 0-3 0,-11 0-1 0,-2 6-3 16,13-6 1-16,0 0 0 0,0 0 3 0,0 0-1 0,-12 0 1 0,1 8 0 16,11-8-1-16,0 0 1 0,0 0 1 0,-13 0-1 0,13 0 2 15,-11 5-1-15,11-5 3 0,0 0 1 0,0 0 2 0,-12 0-2 16,12 0 0-16,-13 0-2 0,13 0 0 0,0 0-2 0,0 0-1 0,-11 0-1 16,11 0 1-16,-12 9 1 0,12-9 1 0,0 0 2 0,0 0 0 15,0 0-2-15,0 0 0 0,0 0-1 0,0 0-1 0,0 0 1 0,0 0 0 16,0 0-1-16,0 0 2 0,0 0 1 0,0 0-1 0,0 0-4 15,0 0 1-15,0 0 0 0,0 0 1 0,0 0 2 0,0 0-1 16,0 0-2-16,0 0 0 0,0 0 2 0,0 0 0 0,0 0 1 0,0 0 0 16,0 0-1-16,0 0 2 0,0 0 3 0,0 0 0 0,0 0 1 0,0 0-1 15,0 0 0-15,0 0 3 0,0 0 5 0,0 0 4 0,0 0 1 16,0-9 3-16,0 9 3 0,0 0 2 0,0 0 2 0,0 0 3 16,0 0 2-16,0 0 1 0,0 0 1 0,0 0 2 0,0 0 2 0,0 0 0 15,0 0-1-15,0 0 0 0,0 0-2 0,0 0-1 0,0 0-2 16,0 0-1-16,0 0 1 0,0 0-3 0,0 0-1 0,0 0-2 0,-11 0-1 15,11 0-3-15,0 0-3 0,0 0-2 0,0 0-4 0,0 0-4 16,0 0-2-16,0-5-1 0,0 5 0 0,0 0-1 0,0 0-3 16,0-8-2-16,0 8-1 0,11 0-2 0,-11 0 0 0,0-6 0 0,0 6-1 15,0 0 0-15,12-6-1 0,-12 6 2 0,11-7 2 0,2 7 1 16,-13 0-2-16,0 0 1 0,0 0 0 0,0-7 0 0,0 7-1 0,12 0 1 16,-12 0 0-16,0 0 0 0,0-6 1 0,0 6-1 0,0 0 2 15,0 0 0-15,0 0-3 0,0 0 1 0,0 0 0 0,0 0 0 0,0 0 1 16,11 0 0-16,-11 0 1 0,0 0 0 0,0 0-2 0,0 0 1 15,0 0 1-15,0 0 0 0,0 0 1 0,0 0-1 0,0 0-2 0,0 0 0 16,0 0 2-16,0 0-1 0,0 0 1 0,0 0-1 0,0 0-2 16,0 0 1-16,0 0 3 0,0 0-2 0,0 0-1 0,0 0-1 0,0 0 1 15,0 0 1-15,0 0 0 0,0 0 0 0,0 0-2 0,0 0 0 16,0 0 0-16,0 0 0 0,0 0 0 0,0 0-1 0,0 0 0 16,0 0-2-16,0 0 0 0,0 0 1 0,0 0 2 0,0 0 0 0,0 0 0 15,0 0 0-15,0 0 1 0,0 0-1 0,0 0-1 0,0 0 0 16,13-8 1-16,-13 8 1 0,0 0-1 0,0 0 0 0,0 0 2 0,0 0-2 15,0 0-2-15,0 0 0 0,0 0 1 0,0 0 0 0,0 0 1 16,0 0 0-16,0 0 2 0,0 0 0 0,0 0 1 0,11 0-1 16,-11 0 0-16,0 0 0 0,0 0 0 0,0 0 2 0,0 0 0 0,0 0-2 15,0 0-2-15,12 0 1 0,-12 0 1 0,0 0-2 0,0 0 1 16,13 0-2-16,-13 0 0 0,11 0 2 0,-11 0 1 0,11 0 0 0,-11 0-2 16,0 0 0-16,0 0 2 0,12 0 0 0,-12 0-2 0,13 0 0 15,-13 0-1-15,11 8 1 0,-11-8 3 0,0 0 0 0,12 0-1 0,-12 0 0 16,0 0 0-16,13 0-1 0,-13 0 2 0,0 0-1 0,0 0-2 15,0 0 2-15,11 0 2 0,-11 0-1 0,11 6 2 0,3-6-2 16,-3 0-2-16,-11 0 0 0,0 7 4 0,11-7 2 0,0 0 3 0,-11 7 2 16,14-7 3-16,-3 0 4 0,-11 6 3 0,11-6 2 0,2 0 4 15,-13 0 0-15,0 6 0 0,12-6 2 0,-12 0 2 0,11 0 1 0,-11 0-3 16,0 8-3-16,0-3-3 0,0-5-3 0,0 0-4 0,0 9-2 16,0-9-2-16,0 5-3 0,0 3-1 0,0-8-1 0,0 6-1 0,-11 1-1 15,11-7-3-15,0 6 1 0,-12 1-1 0,12-7 0 0,-13 6 2 16,13 2-1-16,-11-2 1 0,0 1-2 0,11-1 0 0,-14 2-1 0,3-3 0 15,0 9 0-15,0-7-2 0,-3-1 0 0,3 1 0 0,0 5 2 16,-2-5 0-16,1 2 0 0,1-4 0 0,-2 4-2 0,1-4-1 16,1 8 1-16,0-6 2 0,-2-1-1 0,1 0 1 0,1 2-1 0,-2-3 1 15,2 3 0-15,-1-8-1 0,-1 8-1 0,2-2-2 0,-1 0 1 16,12-6 1-16,-11 6 0 0,11-6 3 0,-13 8 0 0,2-8 0 16,11 0-1-16,0 0-2 0,0 0 1 0,0 0 1 0,0 0 1 0,0 0-1 15,0 0 1-15,0 0 0 0,0 0 0 0,0 0-2 0,0 0 0 16,0 0-2-16,0 0-1 0,0 0 1 0,0 0-2 0,0 0 0 0,0 0-2 15,0 0-3-15,0 0-2 0,0 0-2 0,0 0-1 0,11 0-1 0,-11-8 0 16,13 8 1-16,-13 0-2 0,11-6 0 0,-11 6 0 0,12-6 2 16,-12 6 3-16,11-6 1 0,2-2 2 0,-1 8 1 0,-1-8 1 15,2 8 1-15,-2-5 2 0,1 5 1 0,1-8 0 0,-2 8 0 0,0-6 1 16,-11 6 1-16,12-6 0 0,1 6-1 0,-2-7 0 0,1 7-1 16,-12 0 1-16,13 0-1 0,-13-7 2 0,0 7 1 0,0 0 1 0,0 0 0 15,11 0 0-15,-11 0 0 0,25 0-1 0,-25 0-2 0,11 0 1 16,0 0 2-16,0 7-1 0,3-7 0 0,-3 0 2 0,0 0 5 0,2 7 3 15,-1-7 4-15,-1 6 3 0,14-6 1 0,-14 6 1 0,0-6 0 16,2 8 2-16,-1-3 2 0,-1 3-1 0,2-8 0 0,-13 14 1 16,11-8-1-16,1 0-2 0,1 2-4 0,-2-2-3 0,-11-1-3 0,12 4-2 15,-12 5-2-15,0-7 0 0,11-2-1 0,-11 2 0 0,0-1 1 16,0 2-1-16,0 4-1 0,0-4-1 0,0-3 0 0,-11 4 0 0,11-4 1 16,0 2 0-16,-12 0-2 0,12-1-1 0,0 8 0 0,-11-8 0 15,-2 1-2-15,1 0 1 0,1 0 0 0,11-1 1 0,-13 2 1 16,2-3-1-16,-1 3 1 0,12-2-1 0,-13 0 0 0,2 1 1 0,11-7-1 15,-11 7 2-15,-1-7-1 0,-1 7 0 0,13-7 1 0,-11 5-1 16,-1-5-1-16,-1 7-1 0,2-7-3 0,0 0 0 0,-3 9 1 16,3-4 0-16,0-5 1 0,0 9 0 0,-3-9 0 0,-8 0-1 0,22 5 0 15,-25-5-1-15,14 6 0 0,-2-6 1 0,-10 7 0 0,12-7 2 16,-2 7 1-16,-10-7 0 0,10 6-1 0,2-6 0 0,-14 6-1 0,2-6 1 16,12 8 1-16,-2-8 0 0,-10 8 0 0,10-8-1 0,-9 5 2 15,8-5 0-15,3 0-2 0,-12 8 1 0,10-8 2 0,2 0 1 0,0 0 3 16,-2 0 1-16,13 0 1 0,-12 0 1 0,12 0-2 0,-11 0 1 15,-2 0 0-15,1 0 1 0,12 0-2 0,-11 0-1 0,0-8-2 0,11 8-3 16,0 0-5-16,-13 0-5 0,13 0-5 0,-12-5-6 0,12 5-7 16,0 0-7-16,-11-8-10 0,11 8-19 0,0 0-25 0,0 0-31 15,0-8-33-15,11 2-39 0,-11 6-40 0,12-6-42 0,-12-1-39 0,0 7-45 16,13-7-43-16,-13 1-27 0,11 1-19 0,0-9-4 0,14 5 4 16,-25-3 15-16,11 5 23 0,14-7 30 0,-14 8 34 0,13-8 39 15,-1 1 44-15,2 0 44 0,10-1 181 0</inkml:trace>
        </inkml:traceGroup>
        <inkml:traceGroup>
          <inkml:annotationXML>
            <emma:emma xmlns:emma="http://www.w3.org/2003/04/emma" version="1.0">
              <emma:interpretation id="{E2FF4394-AE4C-431E-A7E3-F01A72C84826}" emma:medium="tactile" emma:mode="ink">
                <msink:context xmlns:msink="http://schemas.microsoft.com/ink/2010/main" type="inkWord" rotatedBoundingBox="27220,7437 29073,6856 29278,7510 27425,8091"/>
              </emma:interpretation>
              <emma:one-of disjunction-type="recognition" id="oneOf2">
                <emma:interpretation id="interp2" emma:lang="" emma:confidence="0.5">
                  <emma:literal>81</emma:literal>
                </emma:interpretation>
                <emma:interpretation id="interp3" emma:lang="" emma:confidence="0.5">
                  <emma:literal>. ,</emma:literal>
                </emma:interpretation>
                <emma:interpretation id="interp4" emma:lang="" emma:confidence="0">
                  <emma:literal>89</emma:literal>
                </emma:interpretation>
                <emma:interpretation id="interp5" emma:lang="" emma:confidence="0">
                  <emma:literal>8</emma:literal>
                </emma:interpretation>
                <emma:interpretation id="interp6" emma:lang="" emma:confidence="0">
                  <emma:literal>. .</emma:literal>
                </emma:interpretation>
              </emma:one-of>
            </emma:emma>
          </inkml:annotationXML>
          <inkml:trace contextRef="#ctx0" brushRef="#br0" timeOffset="5410.6114">3275 122 112 0,'0'0'160'0,"0"0"9"0,0 0 8 0,0 0 9 0,0 0 7 16,0 0 11-16,-11 0 10 0,11 0 3 0,0 0-1 0,-12 0-14 0,12 0-19 16,0 0-15-16,-11 0-12 0,11 0-9 0,-13 0-6 0,13 0-4 15,-11 0-4-15,11 0-2 0,0 0-4 0,0 5-4 0,0-5-4 0,0 0-3 16,0 8-1-16,0-2 0 0,0 1-2 0,11-1 0 0,2 1-2 15,-2 0-1-15,1-2-2 0,12 2 1 0,-12 7 1 0,12-5 2 16,-1-4 0-16,1 1-3 0,12 1-2 0,-13 6-7 0,1-7-8 0,12 2-10 16,0 5-9-16,-1-5-9 0,-12-2-8 0,13 0-5 0,0 0-4 15,-1 8-6-15,1-9-5 0,0 4-5 0,0-4-3 0,-14 4-4 0,14-2-3 16,0-2-2-16,-12 2-2 0,-1-1-3 0,2 2 0 0,-3-2-3 16,3 0-1-16,-14 2 0 0,13-8 0 0,-12 5-2 0,1 4 2 0,-2-4-1 15,-11 2 0-15,12 0 0 0,-12-7-1 0,0 6-1 0,0 1-2 16,0 0 1-16,-12-1-1 0,12 1 0 0,-11 0 0 0,-2 0-1 15,-10-1-1-15,10 2-1 0,2-3 0 0,-14 3-2 0,3-2-2 0,10 0 0 16,-12 1 1-16,12-7-1 0,-12 7-1 0,13 0 0 0,-3-7-2 0,3 5 0 16,0-5 0-16,0 0-1 0,-3 7-3 0,-8-7 1 0,9-7 0 15,1 7 1-15,1 0 1 0,-2-5-1 0,1 5-1 0,-10-7-2 16,9 0-3-16,1 7 0 0,1-7 0 0,-2 1 0 0,2 0 0 0,-1-2 1 16,-1 3 0-16,2-3 2 0,-1 2-2 0,1-1 1 0,11 0 0 15,-13-6-1-15,2 6 2 0,11 0 2 0,-12 1 4 0,12-1 3 0,-13 0-1 16,13 7 2-16,0-5 2 0,-11-4 0 0,11 4 3 0,0-3 0 15,11 2 0-15,-11 6 0 0,0-6 0 0,13-2 0 0,-13 2 1 16,12-1 0-16,-1 2 0 0,-11-2 0 0,13-2-1 0,-2 4 0 0,-11-4 0 16,12 4 0-16,-1-1-4 0,2-2-1 0,-13 2-1 0,12 0 1 15,-12 0 0-15,0-2 1 0,11 0-1 0,-11 3 0 0,13-3 0 0,-13 2 0 16,0 0 1-16,11-1-2 0,-11 7 0 0,0-7 0 0,12 1 2 16,-12 6 0-16,13-5-2 0,-13-4 1 0,0 4 1 0,11 5-1 0,-11-9 0 15,0 2-1-15,0 7-1 0,11-5 0 0,-11-2-1 0,0 0-1 16,12 1 1-16,-12-1 0 0,0 1 2 0,13-2 1 0,-13 3 1 0,0-3 0 15,11 2-2-15,-11-1 0 0,0 1 0 0,0-2 1 0,0 2 0 16,0-1 0-16,0 1 0 0,0 6 1 0,0-7 0 0,-11 1 1 16,11 6 1-16,0-8 0 0,-13 8 1 0,1-5 1 0,12 5 2 0,-11-9 2 15,11 9 4-15,0-5 0 0,-11 5 1 0,11 0 2 0,-13-8 1 0,1 8 2 16,12 0 2-16,-11-6 1 0,-2 6 1 0,13 0 0 0,-11 0 1 16,-1-6 0-16,-1 6-1 0,2 0 0 0,-1 0 2 0,1 0 2 15,-2-7 3-15,2 7 1 0,-14 0 3 0,14 0 0 0,0 0 0 0,-14 0-2 16,14 0-1-16,-1 0-2 0,-12 0 1 0,0 0 0 0,12 0 0 15,-12 0-2-15,1 7-5 0,12-7-2 0,-14 0-2 0,1 0-4 16,1 6-2-16,-1-6-3 0,12 6-2 0,1-6 0 0,-13 0-1 0,12 8-2 16,-1-8-2-16,2 5-2 0,0-5-3 0,-3 0-2 0,14 9-4 15,-11-9-4-15,0 0-5 0,11 5-7 0,0-5-7 0,-12 8-12 0,12-8-14 16,12 6-22-16,-12-6-27 0,0 7-31 0,11-1-34 0,0-6-37 16,3 7-42-16,-14-1-39 0,11-6-38 0,13 8-35 0,-12-2-31 0,-1 1-29 15,2-7-29-15,10 6-5 0,1-6 5 0,-12 8 18 0,12-8 25 16,-24 0 30-16,36 0 34 0,-2-8 39 0,2 2 41 0,-1 6 42 15,1-13 93-15</inkml:trace>
          <inkml:trace contextRef="#ctx0" brushRef="#br0" timeOffset="5716.7935">4961-433 105 0,'13'-6'216'0,"-1"-1"26"0,-12 7 26 0,11-8 22 0,-11 8 24 15,0 0 25-15,0 0 28 0,0 0 30 0,0 0 32 0,0 0-6 16,0 0-26-16,0 0-28 0,0 0-31 0,-11 0-30 0,-1-6-25 0,12 6-24 16,-24 0-23-16,13 6-20 0,-3-6-21 0,3 0-26 0,0 0-25 0,-2 0-31 15,1 8-34-15,12-1-21 0,-11-1-17 0,-2 0-10 0,13-6-7 16,-12 14-7-16,1-8-5 0,11 8-7 0,0 0-11 0,-11-1-13 0,11 0-13 15,0 6-22-15,-13-6-26 0,13 9-36 0,0-3-40 0,-12-6-54 16,12 8-60-16,-11-2-55 0,-2 8-55 0,2-8-45 0,-1 11-42 0,-12-12-17 16,12 9-5-16,-12 0 6 0,1-7 10 0,-1 0 19 0,-1 7 24 15,3-7 36-15,-14-8 41 0,25 10 54 0,-14-9 58 0</inkml:trace>
        </inkml:traceGroup>
      </inkml:traceGroup>
    </inkml:traceGroup>
  </inkml:traceGroup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8191" units="in"/>
          <inkml:channel name="T" type="integer" max="2.14748E9" units="dev"/>
        </inkml:traceFormat>
        <inkml:channelProperties>
          <inkml:channelProperty channel="X" name="resolution" value="6301.34619" units="1/cm"/>
          <inkml:channelProperty channel="Y" name="resolution" value="6301.34619" units="1/cm"/>
          <inkml:channelProperty channel="F" name="resolution" value="3999.51147" units="1/in"/>
          <inkml:channelProperty channel="T" name="resolution" value="1" units="1/dev"/>
        </inkml:channelProperties>
      </inkml:inkSource>
      <inkml:timestamp xml:id="ts0" timeString="2021-09-14T06:38:03.327"/>
    </inkml:context>
    <inkml:brush xml:id="br0">
      <inkml:brushProperty name="width" value="0.08333" units="cm"/>
      <inkml:brushProperty name="height" value="0.08333" units="cm"/>
      <inkml:brushProperty name="color" value="#FF0000"/>
      <inkml:brushProperty name="fitToCurve" value="1"/>
    </inkml:brush>
  </inkml:definitions>
  <inkml:traceGroup>
    <inkml:annotationXML>
      <emma:emma xmlns:emma="http://www.w3.org/2003/04/emma" version="1.0">
        <emma:interpretation id="{74B5B1F5-AF35-4CCF-947E-AE5B6CE7C81B}" emma:medium="tactile" emma:mode="ink">
          <msink:context xmlns:msink="http://schemas.microsoft.com/ink/2010/main" type="writingRegion" rotatedBoundingBox="14806,2478 23639,2509 23636,3406 14803,3375"/>
        </emma:interpretation>
      </emma:emma>
    </inkml:annotationXML>
    <inkml:traceGroup>
      <inkml:annotationXML>
        <emma:emma xmlns:emma="http://www.w3.org/2003/04/emma" version="1.0">
          <emma:interpretation id="{2479402B-EA77-4067-9A79-C1C3DCB999E3}" emma:medium="tactile" emma:mode="ink">
            <msink:context xmlns:msink="http://schemas.microsoft.com/ink/2010/main" type="paragraph" rotatedBoundingBox="14806,2478 23639,2509 23636,3406 14803,3375" alignmentLevel="1"/>
          </emma:interpretation>
        </emma:emma>
      </inkml:annotationXML>
      <inkml:traceGroup>
        <inkml:annotationXML>
          <emma:emma xmlns:emma="http://www.w3.org/2003/04/emma" version="1.0">
            <emma:interpretation id="{37AE5806-B6BC-445B-A73D-822B630C36E2}" emma:medium="tactile" emma:mode="ink">
              <msink:context xmlns:msink="http://schemas.microsoft.com/ink/2010/main" type="line" rotatedBoundingBox="14806,2478 23639,2509 23636,3406 14803,3375"/>
            </emma:interpretation>
          </emma:emma>
        </inkml:annotationXML>
        <inkml:traceGroup>
          <inkml:annotationXML>
            <emma:emma xmlns:emma="http://www.w3.org/2003/04/emma" version="1.0">
              <emma:interpretation id="{6EFBEBC3-7F37-4672-B5E0-4BF53860FC1C}" emma:medium="tactile" emma:mode="ink">
                <msink:context xmlns:msink="http://schemas.microsoft.com/ink/2010/main" type="inkWord" rotatedBoundingBox="14805,2830 16184,2835 16182,3277 14804,3272">
                  <msink:destinationLink direction="with" ref="{8C774C03-BF14-4EF3-908D-C5C2625FCC26}"/>
                </msink:context>
              </emma:interpretation>
              <emma:one-of disjunction-type="recognition" id="oneOf0">
                <emma:interpretation id="interp0" emma:lang="" emma:confidence="1">
                  <emma:literal/>
                </emma:interpretation>
              </emma:one-of>
            </emma:emma>
          </inkml:annotationXML>
          <inkml:trace contextRef="#ctx0" brushRef="#br0">668 119 30 0,'0'0'102'0,"0"0"4"0,0 0 6 0,0 0 5 16,0 0 4-16,0 0 1 0,0 0 0 0,0 0-11 0,0 0-15 0,12 0-12 15,1 0-10-15,-13 0-7 0,11 0-3 0,-11 0-3 0,12 0-1 16,1 0-3-16,-13 0 1 0,11-6-1 0,-11 6 0 0,11 0 1 16,-11 0 0-16,13 0 3 0,-13 0 3 0,12 0 2 0,-12 0 3 0,0 0 3 15,11 0 1-15,-11 0 3 0,11-6 1 0,-11 6 4 0,14 0 0 0,-14 0 2 16,11 0 0-16,-11 0-2 0,11 0-1 0,2 0-3 0,-1 0-2 16,-1-7-2-16,2 7-3 0,-2 0-3 0,-11 0-1 0,12 0-4 0,-1 0-2 15,-11 0-2-15,13 0-3 0,-13 0-3 0,0 0-4 0,0 0-3 16,12-9 0-16,-12 9-3 0,11 0-2 0,-11 0-1 0,13 0-3 0,-13 0-1 15,0 0-1-15,11 0-3 0,1 0-2 0,-12 0-3 0,13 0-1 16,-13 0-3-16,0-5-1 0,0 5-2 0,0 0 0 0,0 0 0 16,0-8-1-16,0 2-2 0,0 6-5 0,0-6-3 0,0 6-4 15,-13 0 1-15,1-7 0 0,1 7-1 0,11-7 0 0,-13 1-1 0,13 6 2 16,-11 0-3-16,-1 0-4 0,12-8 0 0,-13 8 1 0,2 0 2 16,11-6 2-16,-12 6 3 0,1 0-1 0,-2-7-1 0,13 7-1 0,-11 0-1 15,-1 0-1-15,12-6 1 0,-13 6 0 0,2-8 0 0,11 8 2 16,-11 0-1-16,-3 0 0 0,14-5 0 0,-11 5 0 0,0 0 2 15,11 0 0-15,-12-7 5 0,12 7 9 0,0 0 1 0,-13 0-2 0,13 0 1 16,-11 0 3-16,11 0 2 0,-11 0 0 0,-2 0 3 0,1 0 1 16,1 0 0-16,11 0-2 0,-13 7 0 0,1-7 0 0,12 0-5 0,-11 0-6 15,0 0-1-15,-2 0 2 0,1 0-2 0,1 0-2 0,-13 0 0 16,12 0 0-16,-1 0-1 0,2 0-2 0,-12 0-2 0,10 0-1 0,2 5-1 16,-1-5 0-16,-1 0 0 0,2 0 1 0,0 0 1 0,11 0 2 15,0 0 1-15,-14 8-1 0,3-8 2 0,0 0-1 0,-1 0 3 0,-1 0 4 16,13 0 1-16,-11 6 2 0,0-6 1 0,11 0 1 0,-14 0 0 15,3 0-1-15,11 0-2 0,-11 0 0 0,-2 0-2 0,13 0 2 16,-23 0-1-16,12 7 2 0,11-7-1 0,-13 0-3 0,1 0-1 0,1 0-1 16,-2 6-1-16,1-6-2 0,1 0 0 0,-2 8 1 0,2-8 3 15,-1 0 2-15,1 6 1 0,-2-6 3 0,2 7-2 0,-1-7-1 16,12 7-1-16,-13-1-1 0,2-6 1 0,-1 6-1 0,-1 2-2 0,13-3 0 16,-11-5 0-16,0 9-2 0,-3-2-2 0,14-1-2 0,-11 0-2 15,11 0-3-15,-11 2-3 0,11-2-3 0,0 0 0 0,-11 2 0 0,11 6 2 16,-14-9 4-16,14 2 2 0,0 6 2 0,0-5 2 0,0 4 1 15,0 1 0-15,0-5 1 0,0 6 2 0,0-2-1 0,14 2 2 16,-14-1 1-16,11-6 0 0,0 5-1 0,-11 2-1 0,11-7 0 0,3 6-1 16,8 1-1-16,-9-7-2 0,-1 6 0 0,-1-5-1 0,14-3-2 0,-14 9-1 15,13-8 1-15,-1 1 1 0,-10 0-3 0,10-1-1 0,-10-6 0 16,-2 6 0-16,14-6-1 0,-14 8 0 0,0-8-2 0,1 0-1 0,1 0 0 16,-2 0 0-16,14 0 1 0,-14 0 0 0,0 0-1 0,14 0 1 15,-14-8 0-15,0 8-1 0,14 0 0 0,-14-6-3 0,14 0-3 0,-14 6-2 16,13-7-3-16,-12 0-2 0,-1 7-2 0,14-6-2 0,-14 6-2 15,2-8-2-15,-2 2 1 0,14 1-3 0,-14 5-4 0,0-8-4 16,1 0-3-16,1 3-1 0,-13 5-3 0,11-7-1 0,1 0-1 0,-12 0-2 16,13 1-3-16,-2 6-2 0,0-14-2 0,-11 9-3 0,13 5-5 0,-13-9 0 15,12-3 2-15,-1 5 0 0,0 0 3 0,3 1 2 0,-3-1 2 16,0-7 4-16,2 9 2 0,-1-3 4 0,-1 2 1 16,-11-2 4-16,13 3 4 0,-2-3 4 0,-11 2 2 0,12 0 5 0,-12 6 5 15,11-8 3-15,-11 2-1 0,0 6 3 0,0-7 3 0,0 0 0 0,0 7-3 16,0-5 2-16,-11 5 0 0,11-9 0 0,0 4-1 0,0 5-3 15,-12-8-1-15,12 2-1 0,0 0 0 0,0 6 0 0,0-8-1 16,0 2 0-16,0 0-1 0,0 6 1 0,0-6 3 0,0-1 2 0,0 7 1 16,0-9 0-16,0 9 2 0,0 0 1 0,12-5 3 0,-12 5 0 0,0 0 1 15,0-8 0-15,0 8 0 0,0 0 1 0,0 0 1 0,0-6 0 16,0 6 2-16,0 0 1 0,0 0 3 0,-12 0 4 0,12 0 3 0,0 0 4 16,0 0 4-16,0 0 2 0,0 0 4 0,0 0 2 0,0 0 2 15,0 0 1-15,0 0 3 0,0 0 3 0,0 0 4 0,0 0 1 16,0 0 0-16,0 0 0 0,0 0 0 0,0 0-1 0,0 0-1 0,0 0-3 15,0 0-2-15,0 0-1 0,0 0 0 0,0 0-2 0,0 0-3 16,0 0-2-16,0 0-4 0,0 0-6 0,-11 0-4 0,11 0-4 16,0 0-2-16,0 6-2 0,11 2-1 0,-11-3-1 0,0-5 0 0,12 9 2 15,-12-2 4-15,11-7 1 0,-11 6 0 0,13 6 3 0,-13-4 4 16,12-2 4-16,-12 0 8 0,11 7 3 0,-11-4 1 0,13 3 3 16,-13-5 1-16,11 7 2 0,1-2 1 0,1-4-2 0,-13 5-2 0,11-7-1 15,-11 2 0-15,11 4-2 0,3-5-3 0,-3 6-3 0,0-6-4 16,1 5-2-16,1-5-3 0,-2 7-2 0,0-7-3 0,-11 0-2 0,14 6-2 15,-3-6-1-15,-11 0-1 0,11-2-1 0,2 3-2 0,-13 0-1 16,12-3-2-16,-1 1-1 0,-11-6-1 0,11 8 0 0,2-2-1 0,-13-6 0 16,12 7 1-16,-1-7 1 0,-11 7 2 0,13-7-1 0,-13 6-2 15,12-6 0-15,-12 0 0 0,0 0 0 0,11 6 3 0,-11-6-1 0,0 0-3 16,0 0 1-16,0 0 1 0,0 0-1 0,0 0-2 0,0 0-1 16,0 0 0-16,13 8-2 0,-13-8 0 0,0 0-7 0,0 0-8 0,0 0-16 15,11 0-20-15,-11 0-22 0,0 0-25 0,12 0-29 0,-1 0-32 16,2-8-39-16,-13 8-40 0,11 0-40 0,1-6-39 0,-12 6-40 0,0 0-41 15,0-6-14-15,13-1-1 0,-2 7 10 0,-11 0 17 0,0-7 21 16,0 7 24-16,0 0 30 0,0 0 31 0,12-14 39 0,-12 14 42 16</inkml:trace>
        </inkml:traceGroup>
        <inkml:traceGroup>
          <inkml:annotationXML>
            <emma:emma xmlns:emma="http://www.w3.org/2003/04/emma" version="1.0">
              <emma:interpretation id="{256E183C-97FB-42C8-BC0B-E2DE2FA07088}" emma:medium="tactile" emma:mode="ink">
                <msink:context xmlns:msink="http://schemas.microsoft.com/ink/2010/main" type="inkWord" rotatedBoundingBox="16516,2940 17620,2944 17619,3199 16515,3195">
                  <msink:destinationLink direction="with" ref="{8C774C03-BF14-4EF3-908D-C5C2625FCC26}"/>
                </msink:context>
              </emma:interpretation>
              <emma:one-of disjunction-type="recognition" id="oneOf1">
                <emma:interpretation id="interp1" emma:lang="" emma:confidence="1">
                  <emma:literal/>
                </emma:interpretation>
              </emma:one-of>
            </emma:emma>
          </inkml:annotationXML>
          <inkml:trace contextRef="#ctx0" brushRef="#br0" timeOffset="976.9323">1784 113 0 0,'0'0'23'0,"0"0"2"0,0 0-13 0,0 0-10 0,0 0-12 0,0 0-5 15,0 0-4-15</inkml:trace>
          <inkml:trace contextRef="#ctx0" brushRef="#br0" timeOffset="1325.4892">1784 107 0 0,'0'0'10'0,"0"0"29"0,0 0 17 0,0 0 16 0,0 0 16 16,0 0 12-16,0 0 12 0,0 0 8 0,0 0 7 0,0 0 4 15,0 0 4-15,-12 0 1 0,12 0-2 0,-11 6 2 0,11-6 0 16,-11 0-1-16,11 0 0 0,-13 0-1 0,13 0-1 0,-12 0 0 0,12 0-1 16,0 0 0-16,0 0 1 0,0 0-1 0,0 0 0 0,0 0-2 15,0 0-5-15,0 0-6 0,0 0-6 0,-11-6-6 0,11 6-4 0,0 0-5 16,0 0-5-16,0 0-1 0,0 0 4 0,0 0 1 0,0 0 1 15,0 0 3-15,0 0 4 0,0 0 2 0,0 0 4 0,0 0 1 16,0 0 1-16,0 0-3 0,0 0-3 0,0 0-4 0,0 0-3 0,0 0-9 16,0 0-11-16,0 0-11 0,0 0-9 0,0 0-8 0,11 0-11 15,1 6-6-15,1-6-4 0,-2 0-7 0,0 0-4 0,1 6-2 16,12 0-2-16,1-6 1 0,-3 8 0 0,3-2 0 0,11 0 3 0,-14 2 1 16,14-3 0-16,0 9 0 0,0-7-1 0,-1 6-1 0,1 1-3 0,11 0-2 15,0-1 1-15,2-7-2 0,-2 7-2 0,-11 1-2 0,11-1-2 16,0-6-2-16,-11 5-1 0,11-5-1 0,-11 7-1 0,0-7-1 0,0 0-1 15,0-1 0-15,-14 1-1 0,3 0-1 0,-1 0-2 0,-1-7-3 16,-10 5-3-16,-2-5-7 0,1 0-6 0,-12 0-10 0,0 0-9 0,0 0-12 16,0 0-15-16,11 0-17 0,-11 0-18 0,13 0-21 0,-13 0-25 15,0 0-22-15,0-5-24 0,0-2-24 0,-13 7-22 0,13-7-20 16,-11 0-17-16,-1 7-14 0,1-6-13 0,-14-1-15 0,14 0-15 0,-2 7-5 16,-10-5 2-16,10-4 13 0,2 9 20 0,0-7 22 0,-3 2 24 15,3-2 26-15,0 0 27 0,11 1 25 0,-12 6 23 0</inkml:trace>
        </inkml:traceGroup>
        <inkml:traceGroup>
          <inkml:annotationXML>
            <emma:emma xmlns:emma="http://www.w3.org/2003/04/emma" version="1.0">
              <emma:interpretation id="{70655AF7-D73A-4C0B-9537-7FEF718A7CD6}" emma:medium="tactile" emma:mode="ink">
                <msink:context xmlns:msink="http://schemas.microsoft.com/ink/2010/main" type="inkWord" rotatedBoundingBox="18369,2858 18797,2860 18795,3293 18367,3291"/>
              </emma:interpretation>
              <emma:one-of disjunction-type="recognition" id="oneOf2">
                <emma:interpretation id="interp2" emma:lang="" emma:confidence="1">
                  <emma:literal/>
                </emma:interpretation>
              </emma:one-of>
            </emma:emma>
          </inkml:annotationXML>
          <inkml:trace contextRef="#ctx0" brushRef="#br0" timeOffset="2702.2353">3660 314 22 0,'-11'5'153'16,"11"9"15"-16,0-8 14 0,-11 8 15 0,-3-7 14 0,14-2 11 0,-11 3 11 16,0 0 9-16,11-3 7 0,-13 1-7 0,13-6-14 0,-12 8-11 15,12-8-10-15,0 0-5 0,-11 6-6 0,11-6-4 0,0 0-5 0,0 0-6 16,0 0-9-16,0 0-8 0,0 0-6 0,0 0-14 0,0 0-17 16,0 0-17-16,11-6-17 0,-11 6-18 0,12-8-19 0,-12 2-21 15,13 1-21-15,-2-3-22 0,-11-5-23 0,11-1-18 0,-11 1-15 0,14-1-15 16,-14 0-12-16,11 2-10 0,-11-8-8 0,0 6-5 0,11-6-6 15,-11 6-3-15,11-5-3 0,3 5 1 0,-14 1 5 0,0 1 7 16,11-2 9-16,-11 0 11 0,0 0 11 0,11 2 9 0,-11-1 8 0,13 4 11 16,-13-4 10-16,0 7 12 0,0 0 10 0,0-1 11 0,-13 0 10 15,13 1 7-15,-11-2 6 0,11 8 7 0,0-6 7 0,0 6 3 16,-11 0 2-16,11 0 4 0,0-7 4 0,0 7 1 0,0 0 1 0,0 0 0 16,-14 0-1-16,14 0-1 0,0 0-4 0,0 0-1 0,0 0 0 0,0 0-1 15,0 0 0-15,-11 7 0 0,11-7 1 0,0 0 2 0,0 6 2 16,0-6 1-16,0 8 3 0,0-2 3 0,0 1 2 0,11 0 5 0,-11-1 6 15,0 0 3-15,14 7 2 0,-3-4 1 0,-11 4-1 0,11-7 0 16,2 8 1-16,-1-8-3 0,-1 8-3 0,-11 0-3 0,13-9-3 0,10 9-1 16,-23 0-1-16,11-2-1 0,2 1-3 0,-1 1-3 0,-12-6-2 15,11 4-2-15,2 2 0 0,-13-1-4 0,11-1-3 0,1 4 1 16,-12-11 4-16,13 9 2 0,-13-1 2 0,11-6-2 0,-11 5-3 0,0-4-3 16,12 5 0-16,-12-7-3 0,0 8-1 0,11-7-2 0,-11 0 0 15,0-1 0-15,13 0-2 0,-13-6-1 0,0 8-4 0,0-8-4 0,11 5-2 16,-11-5-2-16,0 9-4 0,0-9-2 0,0 0 0 0,0 0-1 15,0 0-1-15,0 0 0 0,0 0-3 0,0 0-6 0,0 0-8 16,0 0-9-16,0 0-13 0,0 0-11 0,12 5-14 0,-12-5-13 0,0 0-11 16,0 0-17-16,0 0-18 0,0 0-24 0,0 0-23 0,0 0-23 15,0 0-25-15,0 0-16 0,0 0-15 0,0 0-12 0,0-5-10 0,0 5-14 16,0-9-15-16,0 9-12 0,0-5-10 0,0-3 4 0,0 2 12 16,13-7 20-16,-13 6 23 0,11 1 25 0,0-8 24 0,-11 1 22 15,14 0 23-15</inkml:trace>
        </inkml:traceGroup>
        <inkml:traceGroup>
          <inkml:annotationXML>
            <emma:emma xmlns:emma="http://www.w3.org/2003/04/emma" version="1.0">
              <emma:interpretation id="{6A6C34FA-6A36-4418-85CE-E8BEFF308D92}" emma:medium="tactile" emma:mode="ink">
                <msink:context xmlns:msink="http://schemas.microsoft.com/ink/2010/main" type="inkWord" rotatedBoundingBox="19353,2892 21015,2898 21014,3191 19352,3185"/>
              </emma:interpretation>
              <emma:one-of disjunction-type="recognition" id="oneOf3">
                <emma:interpretation id="interp3" emma:lang="" emma:confidence="1">
                  <emma:literal/>
                </emma:interpretation>
              </emma:one-of>
            </emma:emma>
          </inkml:annotationXML>
          <inkml:trace contextRef="#ctx0" brushRef="#br0" timeOffset="3405.5813">4657 66 147 0,'-12'-7'189'0,"12"7"15"16,0 0 17-16,0 0 12 0,-11 7 10 0,0-7 11 0,-2 0 12 0,13 6 4 15,-12 0 3-15,1-6-15 0,11 13-23 0,-13-4-19 0,2-2-19 16,11 5-15-16,-12-6-13 0,12 8-10 0,0 0-11 0,12 0-6 15,-12-2-7-15,11 1-8 0,2 1-11 0,-2 0-11 0,14-1-14 0,-3 1-13 16,-10-2-12-16,24 2-12 0,-12-1-10 0,12-1-10 0,0-5-9 16,-14 2-6-16,14 3-9 0,0-5-5 0,0-1-3 0,-1 1-5 0,1-7-2 15,0 7-4-15,-13-7-4 0,12 0-8 0,1 0-8 0,0-7-6 16,0 7-3-16,-12-7-1 0,-1 7 0 0,1-6 0 0,-1-1-2 0,-10-5-1 16,10 3 1-16,-23 2-2 0,13-5 0 0,-13-1 2 0,-13-1 9 15,13 2 4-15,-12-2 5 0,-12 1 2 0,13-1 0 0,-14 0 1 0,-9 1 0 16,10 1 3-16,-12-10 2 0,0 10 3 0,0 4 4 0,-11-4 7 15,12-1 8-15,-1 4 2 0,0 4 1 0,-11-3 6 0,11 2 8 0,0 6 10 16,0-6 10-16,14 6 10 0,-14 0 11 0,12 0 7 0,1 0 5 16,10 0 2-16,-10 0-1 0,12 0-2 0,11 0-5 0,-13 0-3 0,13 0-4 15,0 0-6-15,0 0-9 0,0 0-8 16,0 0-7-16,0 0-9 0,0 0-11 0,0 0-9 0,0 0-7 0,13 0-3 0,-2 0-4 16,12 6-3-16,-10-6-3 0,10 0-2 0,12 0-2 0,-10 0-2 15,11 0-1-15,-1 0-2 0,1 0 0 0,-2 0-2 0,2 0 2 0,0 0-1 16,0-6 1-16,-1 6 1 0,1 0 1 0,0 0 4 0,-13 0 4 15,12 0 1-15,-10 0 3 0,-1 0 3 0,-1 0 3 0,1 0 2 0,-12 0 2 16,12 0 2-16,-13 0 0 0,1 6 3 0,1-6 4 0,-2 6 5 16,1-6 6-16,-12 8 7 0,13-3 4 0,-13 4 8 0,11-2 9 0,0-1 7 15,-11 0 5-15,0 8 4 0,12-8 2 0,-12 0 1 0,0 7 0 16,13 1-3-16,-2-7-3 0,-11 6-6 0,11 1-4 0,3 0-9 16,-3-9-7-16,13 9-10 0,-12-1-8 0,10-6-5 0,3 7-6 0,-1-8-3 15,12 8-3-15,-13-9 0 0,1 2-3 0,-1 2 0 0,13 3 0 0,-1-5-5 16,-10-7-6-16,11 6-5 0,0 1-4 0,-14-7-5 0,3 0-4 15,-3 0-7-15,14 0-6 0,-11 0-6 0,-3-7-4 0,3 1-1 16,-1 6-1-16,-1-7 0 0,1-5 1 0,-1 3 2 0,1 2 2 0,-12-5 4 16,12-1 5-16,-13 6 6 0,3-12 6 0,-14 11 6 0,11-6 8 15,-11 1 4-15,0 1 4 0,-11-2 4 0,11 0 1 0,-14 0 3 16,-8 9 3-16,9-9 5 0,-10 8 6 0,-1-8 8 0,1 8 9 0,-2 0 5 16,1-1 4-16,-12-2 5 0,14 9 5 0,-14-5 2 0,0 5 0 15,0-8 2-15,-11 8-1 0,11 0-2 0,-11 0 0 0,0 0-4 0,-2 0-5 16,15 0-8-16,-15 8-8 0,2-8-12 0,11 5-12 0,0-5-14 15,1 9-15-15,1-9-20 0,9 7-22 0,1-1-25 0,1-6-26 0,10 0-33 16,-10 6-38-16,10 0-34 0,2-6-36 0,11 8-34 0,-11-8-36 16,11 0-30-16,0 0-29 0,0 0-6 0,0 0 3 0,0 0 15 15,0 0 16-15,0 0 24 0,11 0 24 0,13 6 31 0,-24-6 38 0,0 0 35 16,36-6 94-16</inkml:trace>
        </inkml:traceGroup>
        <inkml:traceGroup>
          <inkml:annotationXML>
            <emma:emma xmlns:emma="http://www.w3.org/2003/04/emma" version="1.0">
              <emma:interpretation id="{1C023A90-DE83-41BE-87C0-8109D61A5007}" emma:medium="tactile" emma:mode="ink">
                <msink:context xmlns:msink="http://schemas.microsoft.com/ink/2010/main" type="inkWord" rotatedBoundingBox="21382,3000 22108,3003 22107,3401 21381,3398"/>
              </emma:interpretation>
              <emma:one-of disjunction-type="recognition" id="oneOf4">
                <emma:interpretation id="interp4" emma:lang="" emma:confidence="1">
                  <emma:literal/>
                </emma:interpretation>
              </emma:one-of>
            </emma:emma>
          </inkml:annotationXML>
          <inkml:trace contextRef="#ctx0" brushRef="#br0" timeOffset="4560.3066">7019 346 0 0,'0'0'41'0,"0"7"55"0,0-7 8 0,-11 0 7 0,11 0 6 16,0 7 2-16,0-7 0 0,-11 5 0 0,11-5-2 0,0 0-3 16,0 0-2-16,0 0-1 0,-14 8-1 0,14-8-1 0,0 0 2 0,0 0 0 15,-11 0 2-15,11 0 2 0,-11 0 1 0,11 0 0 0,0 0 1 16,0 0 2-16,0 0 1 0,0 0 0 0,0 0 1 0,0 0 0 16,-11 0 2-16,11 0-1 0,0 0 0 0,0 0-1 0,0 0-2 0,0 0-1 15,-14 0 1-15,14 0 0 0,0 0 1 0,-11 0 0 0,11 0-1 0,0 0 0 16,-11-8 0-16,11 8-4 0,0 0-6 0,0 0-4 0,0 0-8 15,-13 0-7-15,13 0-7 0,-12 0-8 0,12 0-8 0,-11 0-10 0,11 0-11 16,-13-5-9-16,1 5-9 0,12 0-7 0,0 0-7 16,-11 0-5-16,0 0-4 0,11 0-3 0,-13 0-1 0,1 0-1 0,1 0-2 0,-2 0 0 15,13 0-3-15,-23 0 2 0,23 0 2 0,-13 0 2 0,13 0 0 16,-23 0 0-16,12 0 0 0,-2 0 2 0,2 0 2 0,-1 0 3 16,-12 0 3-16,13 0 4 0,-3 0 5 0,3 0 5 0,0 0 5 15,11 0 1-15,-12 0 1 0,12 0 1 0,0 0 1 0,-13 0 2 0,13 0 1 16,0 0 0-16,0 0-1 0,0 0-1 0,0 0-2 0,0 0-5 15,0 0-6-15,0-7-4 0,0 7-2 0,0 0-1 0,0 0-1 0,0 0-1 16,0 0-3-16,0 0-2 0,0 0-4 0,0 0-1 0,0 0-4 16,0 0-1-16,0 0 1 0,13 0 0 0,-1-7 2 0,-1 7 0 15,0 0-2-15,14-7-2 0,-1 7 0 0,12 0 0 0,-13-6-1 0,1 6 2 16,12 0 1-16,0 0 0 0,-14-7 1 0,14 7 0 0,-11 0 1 0,11-7-2 16,-3 7 0-16,-8 0 0 0,11 0 1 0,-12-5-1 0,10 5 1 15,-9 0-1-15,-1 0 0 0,-1 0 0 0,1 0 0 0,1 0 0 16,-14-9 0-16,0 9-1 0,1 0-4 0,-12 0-3 0,13 0-5 0,-13 0-5 15,0 0-7-15,0 0-5 0,0 0-7 0,0 0-8 0,0 0-9 16,11 0-12-16,-11 0-10 0,0 0-12 0,0 0-13 0,0 0-13 0,0 0-14 16,0 0-13-16,0 0-16 0,11 0-16 0,-11 0-17 0,0 0-14 15,0 0-15-15,0 0-12 0,0 0-11 0,0 0-8 0,0 0-9 16,0 0-9-16,0 0-8 0,0 0-12 0,0 0-10 0,0 0 4 0,0 0 13 16,0 0 18-16,14-7 20 0,-14 7 22 0,0-5 21 0,0 5 21 15,0 0 20-15</inkml:trace>
          <inkml:trace contextRef="#ctx0" brushRef="#br0" timeOffset="4885.2036">6723 172 4 0,'-11'-5'127'0,"11"5"12"0,-24 0 11 0,12 0 11 0,-1 5 9 0,2-5 11 16,0 0 12-16,11 0-1 0,-14 0-5 0,14 0-12 0,0 0-14 16,-11 7-13-16,11-7-13 0,0 0-10 0,0 0-7 0,0 0-9 0,0 0-5 15,0 0-2-15,11 7-4 0,-11-7 1 0,0 6-1 0,14-6-1 16,-14 8-2-16,11-2-3 0,-11 0-2 0,11 2-1 0,2-3 1 0,-13 9 0 16,12-6-3-16,-1 4-3 0,2 2-4 0,-2-1-7 0,12-1-5 15,-10 4-12-15,-1-4-14 0,-1 8-14 0,2-6-14 0,-2 7-18 16,1-10-21-16,1 3-23 0,9 6-24 0,-10-6-24 0,1 0-25 0,-2 5-24 15,1-5-20-15,-12-2-22 0,13 1-21 0,-13-4-24 0,11 3-25 16,0 1-20-16,-11-6-17 0,14 0 0 0,-14-1 10 0,0-6 14 16,0 0 17-16,0 0 20 0,0 0 23 0,0 0 22 0,0 0 20 0</inkml:trace>
        </inkml:traceGroup>
        <inkml:traceGroup>
          <inkml:annotationXML>
            <emma:emma xmlns:emma="http://www.w3.org/2003/04/emma" version="1.0">
              <emma:interpretation id="{06641641-6727-43AC-B7EF-CFEE93669A9A}" emma:medium="tactile" emma:mode="ink">
                <msink:context xmlns:msink="http://schemas.microsoft.com/ink/2010/main" type="inkWord" rotatedBoundingBox="22320,2505 23639,2509 23636,3262 22317,3257"/>
              </emma:interpretation>
              <emma:one-of disjunction-type="recognition" id="oneOf5">
                <emma:interpretation id="interp5" emma:lang="" emma:confidence="0.5">
                  <emma:literal>b</emma:literal>
                </emma:interpretation>
                <emma:interpretation id="interp6" emma:lang="" emma:confidence="0">
                  <emma:literal>.</emma:literal>
                </emma:interpretation>
                <emma:interpretation id="interp7" emma:lang="" emma:confidence="0">
                  <emma:literal>:</emma:literal>
                </emma:interpretation>
                <emma:interpretation id="interp8" emma:lang="" emma:confidence="0">
                  <emma:literal>3</emma:literal>
                </emma:interpretation>
                <emma:interpretation id="interp9" emma:lang="" emma:confidence="0">
                  <emma:literal>B</emma:literal>
                </emma:interpretation>
              </emma:one-of>
            </emma:emma>
          </inkml:annotationXML>
          <inkml:trace contextRef="#ctx0" brushRef="#br0" timeOffset="6042.5279">7518-329 0 0,'0'7'102'0,"12"-7"46"0,1 9 13 0,-13-9 10 0,11 5 12 15,-11-5 12-15,12 0 14 0,-12 0 11 0,0 0 8 0,0 0-7 16,0 0-14-16,0 0-10 0,0 0-10 0,0 0-6 0,0 0-7 0,0 0-4 15,0 0-2-15,0 0-6 0,0 0-3 0,0 0-9 0,0 0-9 16,0 6-9-16,0-6-8 0,0 7-9 0,0 0-8 0,0-7-8 0,0 6-9 16,0 0-5-16,13 2-3 0,-13 6-3 0,11-7-4 0,0 5-3 15,1-6-3-15,1 8-2 0,-2 0-1 0,14 5-3 0,-14-5-4 16,13 6-4-16,-12-6-3 0,10 5-3 0,3 1-4 0,-1-6-4 0,-1 6-4 16,13 1-3-16,-12-2-5 0,-1 1-4 0,13 0-5 0,-1-1-3 15,-10 2-3-15,11-2-3 0,-14 3-1 0,3-3-2 0,11 1-1 0,-25-1-1 16,25 2-2-16,-25 0 0 0,14-9-2 0,-1 9 0 0,-1-7-4 15,-12 5 1-15,2-12 2 0,-2 6 0 0,1-1 1 0,1 4-4 16,-2-11-3-16,-11 2-6 0,12 0-4 0,-12-1-4 0,13 1-4 0,-13-7-4 16,0 7-5-16,0-7-3 0,0 0 0 0,0 0 0 0,0 0 0 15,0 0-1-15,0 0-2 0,0 0 1 0,0 0 0 0,0 0 2 0,0 0 3 16,0 0 3-16,0-7 4 0,-13 7 3 0,13-7 2 0,-12 7 2 16,12-6 0-16,0 6-1 0,-11-7-4 0,11 0-1 0,0 2-3 0,-13-4 0 15,13 2 1-15,0 2 2 0,-12-2 0 0,12 0 0 0,-11 1-2 16,11-8-3-16,-13 7-3 0,13-6-4 0,-11 7-2 0,11-7-3 0,-12-1 1 15,12 8 1-15,0-8 3 0,-11 0 3 0,11 0 1 0,0 9 2 16,0-9 0-16,0 8 0 0,0-8 0 0,0 2 7 0,0 5 8 0,0-2 4 16,0 4 4-16,0-3 1 0,0 2 1 0,0 0 1 0,0-1 1 15,11 0 2-15,-11 7 2 0,0-6 2 0,12 6 0 0,-12-8 1 16,11 8 3-16,-11 0-3 0,13-6-2 0,-13 6-1 0,11 0 1 0,1 0 3 16,1 0 2-16,-2 0 1 0,1 0-2 0,12 0 2 0,-13 0 3 15,1 6 1-15,12-6 2 0,1 0 1 0,-14 8 2 0,13-2 0 16,-1 1 1-16,1 0 1 0,-1-1 2 0,2 0 2 0,-1 2 0 0,-1-3 4 15,1 11 4-15,-1-10 0 0,1 6-2 0,1 2 2 0,-14-8 2 16,12 7 1-16,1 1 0 0,-13-7 1 0,14 6 2 0,-14 1 3 0,2-8 6 16,-1 7 1-16,-1 1 2 0,-11-6 2 0,11 4 1 0,-11 2 2 15,0-8 3-15,0 8 0 0,-11-9-1 0,11 11 0 0,-11-11 0 16,-1 9-1-16,-1-8-3 0,2 1-2 0,-14 7-4 0,3-9-3 0,-3 3-3 16,3 0-4-16,-3 3-4 0,1-3-4 0,-12-2-4 0,13-6-5 15,-12 7-4-15,-1 0-3 0,0-7-1 0,0 0 0 0,0 6-2 0,1-6-2 16,12 0-2-16,-13 0-5 0,12 0-5 0,1 0-8 0,-1 0-10 0,12 0-15 15,-12 0-14-15,13-6-16 0,-1 6-14 0,12-7-18 0,-13 0-20 16,13 7-21-16,-11-6-26 0,11-2-30 0,0 2-36 0,0 1-31 16,11-3-30-16,-11 0-30 0,13 3-30 0,-1-2-15 0,-1 0-7 0,2 0 3 15,10-6 10-15,1 6 16 0,-1 2 17 0,1-11 22 16,12 11 23-16,-13-9 32 0,12 8 36 0</inkml:trace>
        </inkml:traceGroup>
      </inkml:traceGroup>
    </inkml:traceGroup>
  </inkml:traceGroup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8191" units="in"/>
          <inkml:channel name="T" type="integer" max="2.14748E9" units="dev"/>
        </inkml:traceFormat>
        <inkml:channelProperties>
          <inkml:channelProperty channel="X" name="resolution" value="6301.34619" units="1/cm"/>
          <inkml:channelProperty channel="Y" name="resolution" value="6301.34619" units="1/cm"/>
          <inkml:channelProperty channel="F" name="resolution" value="3999.51147" units="1/in"/>
          <inkml:channelProperty channel="T" name="resolution" value="1" units="1/dev"/>
        </inkml:channelProperties>
      </inkml:inkSource>
      <inkml:timestamp xml:id="ts0" timeString="2021-09-14T06:38:05.031"/>
    </inkml:context>
    <inkml:brush xml:id="br0">
      <inkml:brushProperty name="width" value="0.08333" units="cm"/>
      <inkml:brushProperty name="height" value="0.08333" units="cm"/>
      <inkml:brushProperty name="color" value="#FF0000"/>
      <inkml:brushProperty name="fitToCurve" value="1"/>
    </inkml:brush>
  </inkml:definitions>
  <inkml:traceGroup>
    <inkml:annotationXML>
      <emma:emma xmlns:emma="http://www.w3.org/2003/04/emma" version="1.0">
        <emma:interpretation id="{8C774C03-BF14-4EF3-908D-C5C2625FCC26}" emma:medium="tactile" emma:mode="ink">
          <msink:context xmlns:msink="http://schemas.microsoft.com/ink/2010/main" type="inkDrawing" rotatedBoundingBox="16363,3361 17114,2793 17167,2862 16416,3431" semanticType="callout" shapeName="Other">
            <msink:sourceLink direction="with" ref="{6EFBEBC3-7F37-4672-B5E0-4BF53860FC1C}"/>
            <msink:sourceLink direction="with" ref="{256E183C-97FB-42C8-BC0B-E2DE2FA07088}"/>
          </msink:context>
        </emma:interpretation>
      </emma:emma>
    </inkml:annotationXML>
    <inkml:trace contextRef="#ctx0" brushRef="#br0">2343-1 111 0,'0'0'140'0,"0"0"6"0,-24 0 4 0,12 0 6 16,12 0 7-16,-13 7 7 0,2-7 7 0,0 5-2 0,11 3-9 15,-12-2-12-15,-1-6-13 0,13 7-6 0,-11-1-3 0,0 2 3 16,11-2 6-16,-14 1 8 0,3 0 8 0,11 5 10 0,-11-4 11 16,-2 6 8-16,13-7 8 0,-12 5 4 0,1 2 3 0,11-2 3 0,-11 1 2 15,11 1-4-15,-14 0-6 0,3 0-10 0,0 6-9 0,-2-7-12 16,-10 1-13-16,-1 5-15 0,12-6-17 0,-12 6-16 0,1-3-15 15,-1 3-16-15,-1-6-15 0,3 1-14 0,10-1-15 0,-12 6-11 0,-1-5-6 16,3 0-6-16,-3-2-3 0,1 1-6 0,1 1-4 0,-1 0-6 16,1-8-7-16,10 8-11 0,-10 0-11 0,10-9-19 0,2 4-18 0,-12-4-25 15,10 2-25-15,2 0-30 0,-1-7-30 0,-1 0-29 0,13 6-31 16,0-6-25-16,0 0-23 0,0 0-25 0,0 0-25 0,0 0-20 0,0 0-19 16,-11-6 2-16,11-1 12 0,11-5 19 0,-11 3 25 0,13 4 27 0,10-9 30 15,-10 0 30-15,10 8 30 0,13-13 29 0,-1 10 119 0</inkml:trace>
  </inkml:traceGroup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8191" units="in"/>
          <inkml:channel name="T" type="integer" max="2.14748E9" units="dev"/>
        </inkml:traceFormat>
        <inkml:channelProperties>
          <inkml:channelProperty channel="X" name="resolution" value="6301.34619" units="1/cm"/>
          <inkml:channelProperty channel="Y" name="resolution" value="6301.34619" units="1/cm"/>
          <inkml:channelProperty channel="F" name="resolution" value="3999.51147" units="1/in"/>
          <inkml:channelProperty channel="T" name="resolution" value="1" units="1/dev"/>
        </inkml:channelProperties>
      </inkml:inkSource>
      <inkml:timestamp xml:id="ts0" timeString="2021-09-14T06:09:25.551"/>
    </inkml:context>
    <inkml:brush xml:id="br0">
      <inkml:brushProperty name="width" value="0.08333" units="cm"/>
      <inkml:brushProperty name="height" value="0.08333" units="cm"/>
      <inkml:brushProperty name="color" value="#FF0000"/>
      <inkml:brushProperty name="fitToCurve" value="1"/>
    </inkml:brush>
  </inkml:definitions>
  <inkml:traceGroup>
    <inkml:annotationXML>
      <emma:emma xmlns:emma="http://www.w3.org/2003/04/emma" version="1.0">
        <emma:interpretation id="{5C33829A-7A9F-408A-8A13-18BBCABEC463}" emma:medium="tactile" emma:mode="ink">
          <msink:context xmlns:msink="http://schemas.microsoft.com/ink/2010/main" type="writingRegion" rotatedBoundingBox="13910,3537 16936,3170 17016,3835 13990,4202"/>
        </emma:interpretation>
      </emma:emma>
    </inkml:annotationXML>
    <inkml:traceGroup>
      <inkml:annotationXML>
        <emma:emma xmlns:emma="http://www.w3.org/2003/04/emma" version="1.0">
          <emma:interpretation id="{A9D091CD-0AB6-4FEF-BC23-C99D6EAADFEB}" emma:medium="tactile" emma:mode="ink">
            <msink:context xmlns:msink="http://schemas.microsoft.com/ink/2010/main" type="paragraph" rotatedBoundingBox="13910,3537 16936,3170 17016,3835 13990,4202" alignmentLevel="1"/>
          </emma:interpretation>
        </emma:emma>
      </inkml:annotationXML>
      <inkml:traceGroup>
        <inkml:annotationXML>
          <emma:emma xmlns:emma="http://www.w3.org/2003/04/emma" version="1.0">
            <emma:interpretation id="{09AC4CBC-6419-4A97-877F-381AAEE3C839}" emma:medium="tactile" emma:mode="ink">
              <msink:context xmlns:msink="http://schemas.microsoft.com/ink/2010/main" type="line" rotatedBoundingBox="13910,3537 16936,3170 17016,3835 13990,4202"/>
            </emma:interpretation>
          </emma:emma>
        </inkml:annotationXML>
        <inkml:traceGroup>
          <inkml:annotationXML>
            <emma:emma xmlns:emma="http://www.w3.org/2003/04/emma" version="1.0">
              <emma:interpretation id="{90AFE7D6-2543-4EEB-A833-283FCC08BB7E}" emma:medium="tactile" emma:mode="ink">
                <msink:context xmlns:msink="http://schemas.microsoft.com/ink/2010/main" type="inkWord" rotatedBoundingBox="13916,3591 14511,3519 14585,4129 13990,4202"/>
              </emma:interpretation>
              <emma:one-of disjunction-type="recognition" id="oneOf0">
                <emma:interpretation id="interp0" emma:lang="" emma:confidence="1">
                  <emma:literal/>
                </emma:interpretation>
              </emma:one-of>
            </emma:emma>
          </inkml:annotationXML>
          <inkml:trace contextRef="#ctx0" brushRef="#br0">-1259 602 63 0,'0'0'95'0,"0"0"6"0,0 0 6 16,0 0 0-16,0 0-3 0,-12 0-3 0,12 0-6 0,0 0-5 15,0 0-6-15,0 0-4 0,0 0-5 0,-13 5-3 0,13-5-4 0,0 0-2 16,0 0-2-16,0 0-1 0,0 0 3 0,0 0 1 0,0 0 2 16,-11 0 2-16,11 0 3 0,0 0 3 0,0 0 3 0,0 0 2 15,0 0 2-15,0 0 1 0,-11 0 1 0,11 0 4 0,0 0 0 0,0 0 2 16,0 0-1-16,0 0 1 0,0 0 0 0,0 0-1 0,0 0-2 16,0 0-2-16,0 0 0 0,0 0-2 0,0 0-2 0,0 0-2 0,0 0-1 15,0 0-4-15,0 0-4 0,0 0-3 0,0 0-4 0,0 0-3 16,0 0-6-16,0 0-4 0,0 0-6 0,0 0-3 0,0 0-2 0,0 0-4 15,0 0-5-15,0 0-5 0,0 0-4 0,0 0-2 0,0 0-3 16,0 0-3-16,0 0-3 0,0 0-1 0,0 0 2 0,0 0-3 16,0 0-2-16,0 0-2 0,0 0-1 0,-14 6-1 0,14-6 1 0,0 0 0 15,0 0-3-15,-11 0 1 0,11 0-1 0,0 8-1 0,-11-8-2 16,-2 0-2-16,1 6-4 0,12-6-1 0,0 0-1 0,0 6-2 16,0-6-3-16,-11 0-1 0,11 0 0 0,0 0-1 0,0 8 0 0,0-8-3 15,0 6 0-15,-11-6-2 0,11 0-1 0,0 5 0 0,-13-5 1 0,13 0 1 16,0 0 5-16,0 0 1 0,0 0 1 0,0 0 2 0,0 0 0 15,0 0 0-15,0 0 2 0,0 0 1 0,0 0 2 0,0 0 0 16,0 0 0-16,0 0 3 0,0 0 3 0,0 0 2 0,0 0 0 0,0 0-1 16,0 0-2-16,0 0 2 0,0 0 1 0,0 0 4 0,0 0 2 15,0 0 0-15,0 0 3 0,0 0 3 0,0 0 2 0,0 0 1 0,0 0-1 16,0 0 1-16,0 0 3 0,0 0 2 0,0 0 4 0,0 0-1 16,0 0 1-16,0 0 1 0,0 0-1 0,0 0 3 0,0 0 3 0,0 0 3 15,0 0 2-15,0 0 3 0,0 0 5 0,-12 0 1 0,12 0 0 16,0 0 3-16,0 0 0 0,0 0 4 0,0 0 3 0,0 0 1 0,0 0-1 15,0 0-1-15,0 0 0 0,0 0-2 0,0 0 0 0,0 0-2 16,0 0-3-16,0 0-2 0,0 0-2 0,0 0-2 0,0 0-2 16,0 0-2-16,0 0-4 0,0 0-3 0,0 0-3 0,0 0-1 0,0 0-5 15,0 0 0-15,0 0 0 0,0 0-1 0,0-5-1 0,12 5 0 16,-12-6 2-16,0 6-1 0,0 0-1 0,0-8 0 0,13 8-3 0,-2-6 0 16,-11 6-1-16,11-6-2 0,1-2 0 0,-12 8-2 0,13-6-6 15,-2 6-4-15,-11-5-6 0,11-4-5 0,3 2-6 0,-14 1-6 0,11 0-7 16,-11-1-8-16,0 0-11 0,11 7-8 0,2-13-8 0,-13 6-8 15,12 2-9-15,-1-4-7 0,-11 4-5 0,0-9-6 0,11 7-5 0,-11 1-1 16,0-1-2-16,14 0 2 0,-14 0 3 0,0 2 4 0,0-3 9 16,0 2 5-16,0-2 6 0,0 3 5 0,0-3 6 0,0 2 6 15,0-1 8-15,0 7 9 0,0-7 7 0,0 1 6 0,0 6 6 16,0 0 5-16,0-7 3 0,0 7 3 0,0 0 3 0,0 0 2 0,0 0 3 16,0 0 3-16,0 0 5 0,0 0 2 0,0 0 2 0,0 0 2 15,0 0 2-15,0 0 0 0,0 0 1 0,0 0-1 0,0 0 0 0,0 0 0 16,0 0-1-16,0 0 0 0,0 0 2 0,0 0 0 0,0 0-3 15,0 0-1-15,0 0-2 0,0 0 0 0,0 0-2 0,0 0-1 0,0 0 2 16,0 0-2-16,0 0 1 0,0 0 0 0,0 0 3 0,0 0 2 16,0 0 1-16,0 0 1 0,0 0 0 0,0 0 1 0,0 0-2 0,0 0 1 15,0 0-2-15,0 0 1 0,0 0-1 0,0 0-1 0,0 7-1 16,0-7 0-16,-14 0 0 0,14 0-3 0,0 6-1 0,-11-6-2 0,11 7 0 16,-11-7 1-16,-1 7 0 0,12-7-1 0,0 6-1 0,-13-6 0 15,13 8 1-15,0-8-2 0,-11 5-1 0,11-5-2 0,0 8 2 16,0-8-1-16,0 6 2 0,0 2 0 0,0-8 2 0,0 5 0 0,11 2 0 15,-11 0 3-15,0 0 6 0,0-1 4 0,0 1 5 0,13 7 8 16,-13-9 9-16,0 9 5 0,12-7 5 0,-12 6 3 0,0 1 2 0,11-2 1 16,-11 4 3-16,11-5 4 0,-11 3 2 0,14 0-1 0,-14-3-3 15,11 3-3-15,-11 0-5 0,11 0-6 0,-11 0-5 0,0-8-6 16,13 8-5-16,-1-9-4 0,-12 9-2 0,11-7-3 0,-11 6-4 0,0-6-3 16,13 0-2-16,-13-1-1 0,11 1 1 0,-11-1 1 0,0 2 1 0,12-2-1 15,-12 1 1-15,0-7 1 0,11 6 0 0,-11 1 0 16,0 0 0-16,13-7-1 0,-13 0 0 0,0 6-2 0,0-6 1 0,0 0-1 15,0 0 0-15,0 0-2 0,0 0-2 0,0 0-2 0,0 0-2 16,0 0-1-16,0 0-1 0,0 0 1 0,0 0 0 0,0 0 0 0,0 0 1 16,0 0-2-16,0 0-1 0,0 0-3 0,0 0-7 0,0 0-7 15,0 0-5-15,0 0-8 0,0 0-6 0,0 0-12 0,0 0-13 0,0 0-12 16,0 0-13-16,0 0-14 0,0 0-15 0,0 0-16 0,0 0-17 0,0 0-16 16,0-6-15-16,-13 6-14 0,13-7-13 0,-11 7-10 0,11 0-10 15,-12-7-7-15,1 7-7 0,11 0-15 0,0 0-21 0,-13-6-4 16,13-1 1-16,0 7 11 0,-23-6 15 0,23 6 17 0,-13 0 19 0,13 0 20 15,0-8 18-15,-11 2 20 0,11 6 49 0</inkml:trace>
          <inkml:trace contextRef="#ctx0" brushRef="#br0" timeOffset="-1856.4237">-1176 433 0 0,'11'0'31'0,"2"0"97"0,-2 0 7 0,-11 0 5 0,0 0 6 16,12 0 3-16,-12 0 5 0,0 0 3 0,0 0 1 0,0 0-12 16,0 0-20-16,0 0-17 0,0 0-15 0,0 0-8 0,0 0-8 0,0 0-4 15,0 0-3-15,0 0-1 0,0 0 1 0,0 0-1 0,0 0-1 16,0 0 0-16,0 0 0 0,0 0-3 0,0 0-1 0,0 0-1 0,0 0 0 15,0 0 0-15,0 0-1 0,0 0 0 0,0 0 0 0,0 0 0 16,0 0 1-16,0 0 3 0,0 0 2 0,0 0 2 0,0 0 1 0,0 0 2 16,11 8 1-16,-11-8 0 0,0 0 2 0,0 0 0 0,0 0 0 15,0 0 1-15,0 0-2 0,0 0-2 0,0 0-1 0,0 0-4 16,0 0-4-16,0 0-3 0,0 0-3 0,0 0-2 0,0 0-3 0,0 0-5 16,0 0-7-16,0 0-3 0,0 0-3 0,0 0-2 0,0 0-4 0,0 0-2 15,0 0-1-15,0 0-2 0,0 0-1 0,0 0-1 0,0 0-2 16,0 0 0-16,0 0 0 0,0 0 1 0,0 0 3 0,0 0-1 15,0 0-1-15,0 0 0 0,0 0 4 0,0 0 2 0,0 0 1 0,0 0 3 16,0 0 2-16,0 0 0 0,0 0 2 0,0 0 2 0,0 0-1 16,0 0 1-16,0 0-2 0,0 0 1 0,0 0 0 0,0 0-2 15,0 0-2-15,0 0-1 0,0 0-3 0,0 0-3 0,0 0-4 0,0 0 0 16,0 0 2-16,0 0-3 0,0 0-2 0,0 0-2 0,0 0-1 0,0 0 0 16,0 0 0-16,0 0 0 0,0 0 2 0,0 0 0 0,0 0-1 15,0 0 0-15,0 0-2 0,0 0-1 0,0 0-3 0,0 0 1 16,0 0-1-16,0 0 1 0,0 0 1 0,0 0-1 0,0 0-1 0,0 0-1 15,0 0-2-15,0 0-1 0,0 0 0 0,0 0 0 0,0 0 1 16,0 0-1-16,0 0-1 0,0 0 0 0,0 0 1 0,0 0-2 0,0 0-1 16,0 0-1-16,0 0 1 0,0 0-2 0,0 0 0 0,0 0 0 15,0 0 0-15,0 0 0 0,0 0-2 0,0 0 0 0,0-8 0 0,0 8 0 16,13 0-2-16,-13-6 0 0,0 6 0 0,0-7-3 0,12 0-5 16,-12 1-4-16,0-1-4 0,11 0-7 0,-11 2-6 0,0-9-8 15,13 5-9-15,-13 4-8 0,0-1-9 0,11-8-8 0,-11 8-6 0,0-2-3 16,12 2-3-16,-12-2 3 0,0-5 4 0,0 7 5 0,0 0 4 15,0-2 6-15,0 2 8 0,0 0 6 0,0-2 6 0,0 2 7 16,0 6 12-16,-12-5 6 0,12-3 7 0,0 8 4 0,0 0 5 0,0-8 1 16,0 8-1-16,-11 0 1 0,11 0 2 0,0 0 0 0,0 0-3 0,0-6 2 15,0 6 4-15,0 0-1 0,0 0-1 0,0 0 0 0,0 0-1 16,0 0 0-16,0 0-2 0,0 0 0 0,0 0 0 0,0 0 0 16,0 0 0-16,0 0 0 0,0 0-1 0,0 0-1 0,0 0-2 0,-13 0 3 15,13 0 2-15,0 0 0 0,0 0 1 0,0 0 0 0,0 0 0 16,0 0 3-16,0 0 1 0,0 0 2 0,0 0 2 0,0 0 4 15,0 0 4-15,0 0 3 0,0 0 5 0,0 0 3 0,0 0 1 0,0 0 2 16,0 0 3-16,0 0 0 0,0 0-1 0,0 0 0 0,0 0 0 0,0 0-4 16,0 0-3-16,0 0-4 0,0 0-4 0,0 0-2 15,0 0-3-15,-11 0-4 0,11 0-2 0,0 0-2 0,0 6-4 0,0 2 0 16,0-8-1-16,0 8 0 0,0-3-1 0,11 1 0 0,-11 2 0 0,0-2 1 16,0 0 3-16,0 2-1 0,13-2 0 0,-13 8-1 0,11-9-2 15,1 3 0-15,-12-2 1 0,13 8 0 0,-13-8 3 0,11 8-1 16,0-9 0-16,1 4-1 0,-12 5 0 0,13-9-1 0,-2 2 1 0,-11 6 0 15,12-6 1-15,-12 0 3 0,13-1 1 0,-2 7 0 0,-11-5-1 0,11-2-4 16,-11 2 0-16,13-3-1 0,-13 2 0 0,0 0 1 0,12 0-1 16,-12-1 2-16,0 1 0 0,11 0-2 0,-11 0-1 0,0-2-1 15,11 4-2-15,-11-4 1 0,14 2 3 0,-14 0 1 0,0-1 0 0,0-6 1 16,11 7-1-16,-11 0 0 0,0-1 1 0,0-6-1 0,0 6-4 16,0 1 0-16,11-7 1 0,-11 9 1 0,0-9 0 0,0 0 1 0,0 0 0 15,13 5-2-15,-13-5 0 0,0 0 2 0,0 0 1 0,0 0 0 16,0 6-1-16,0 2 2 0,0-8 5 0,0 6 3 0,0 0-1 0,0-6 3 15,12 8 3-15,-12-2 2 0,0-1 2 0,0-5 2 0,11 9 2 16,-11-4 0-16,0 3 2 0,0-8-2 0,0 6 1 0,0-6-2 16,0 7-1-16,0-7-2 0,0 7-1 0,0-7-3 0,0 0-2 0,0 0-2 15,0 0-3-15,0 0-2 0,0 0-2 0,0 6-3 0,0-6 0 0,0 0 1 16,0 0 0-16,0 0 1 0,0 0-2 0,0 0-2 0,0 0-6 16,0 0-11-16,0 0-17 0,0 0-21 0,0 0-24 0,0-6-25 15,-11 6-28-15,-1-7-25 0,-1 0-28 0,13 1-29 0,-11-2-29 0,0 8-29 16,-3-5-26-16,3-4-24 0,0 4-21 0,11-1-22 0,-12 6-21 15,-1-8 2-15,13 8 15 0,0-6 22 0,-11 0 25 0,11 6 27 16,-11-8 26-16,11 2 28 0,0 6 27 0,-13-5 28 0,13 5 82 0</inkml:trace>
        </inkml:traceGroup>
        <inkml:traceGroup>
          <inkml:annotationXML>
            <emma:emma xmlns:emma="http://www.w3.org/2003/04/emma" version="1.0">
              <emma:interpretation id="{8D8FCAFC-0D9C-4536-BD87-F43A75A3EB24}" emma:medium="tactile" emma:mode="ink">
                <msink:context xmlns:msink="http://schemas.microsoft.com/ink/2010/main" type="inkWord" rotatedBoundingBox="15349,3362 15961,3288 16029,3853 15418,3927"/>
              </emma:interpretation>
            </emma:emma>
          </inkml:annotationXML>
          <inkml:trace contextRef="#ctx0" brushRef="#br0" timeOffset="-47347.589">11 253 0 0,'0'0'78'0,"0"0"11"0,0 0 4 0,0 0 3 15,0 0 0-15,0 0-3 0,0 0-5 0,0 0-5 0,0 0-5 0,0 0-5 16,0 0-6-16,0 0-5 0,0 0-4 0,-12 0-6 0,12 0-6 16,0 0-4-16,0 0-4 0,0 0-3 0,0 0-3 0,0 0-1 15,0 0-1-15,0 0-1 0,0 6-2 0,0-6-1 0,12 0 1 0,-12 0 1 16,0 0 1-16,11 8 1 0,-11-8 4 0,0 0 2 0,0 0 3 0,0 0 2 16,0 0 2-16,0 0 0 0,0 0 3 0,0 0 3 0,0 6 4 15,0-6 3-15,13 0 2 0,-13 0 1 0,0 0 0 0,0 6 3 16,0-6 2-16,11 0 3 0,-11 0 2 0,0 0 1 0,0 8-1 0,0-8-2 15,0 0-1-15,0 0-3 0,0 0-3 0,0 0 0 0,0 0-1 16,12 0-1-16,-12 0-2 0,13 0-3 0,-13 0-5 0,0 0-5 16,0 0-3-16,11 6-3 0,-11-6-3 0,0 0-2 0,0 0 0 0,0 0-1 15,0 0-2-15,0 0-3 0,0 0-2 0,0 0-2 0,0 0-1 16,0 0 0-16,0 0 0 0,0 0 1 0,0 0-1 0,0 0 0 16,0 0 0-16,0 0-2 0,11-6-1 0,-11 6 0 0,0 0-3 0,0 0-1 15,0 0-3-15,0 0-1 0,0 0-3 0,0 0 0 0,0 0 0 16,12 0-4-16,-12-8-2 0,13 8-1 0,-2-6 1 0,-11 6-3 0,12-6-4 15,1-2-3-15,-2 8-2 0,0-6-4 0,2 1-3 0,-13-11-7 16,12 10-5-16,-1 0-4 0,0-1-5 0,3-6-3 0,-3 6-3 0,0 0-4 16,2-7-5-16,-1 9-3 0,-1-9-2 0,2 7 1 0,-13-6-1 15,11 6 3-15,-11-5 5 0,12 4 3 0,-12-6 6 0,0 9 4 0,0-9 5 16,0 7 2-16,0 0 2 0,0 1 4 0,0-1 5 0,0-5 5 16,0 12 5-16,0-9 3 0,0 4 2 0,0-3 1 0,0 8 3 15,0-6 0-15,0 6 1 0,0 0 1 0,0 0 1 0,-12-6 3 0,12 6 6 16,0 0 3-16,0 0 3 0,0 0 4 0,0 0 3 0,0 0 4 15,0 0 4-15,0 0 3 0,0 0 2 0,0 0 3 0,0 0 1 0,0 0 1 16,0 0 0-16,0 0-1 0,0 0-3 0,0 0-1 0,0 6-1 16,0-6-2-16,-11 0-2 0,11 6 0 0,0-6-1 0,0 8-3 15,0-3 0-15,0 4-2 0,0-4 1 0,0 2 0 0,0 0 0 0,11 6 1 16,-11 0 2-16,0-5-1 0,12 5 0 0,-12 1-1 0,11-2-1 0,-11 2 2 16,13-1 2-16,-1 6 3 0,-1-5 4 0,2 0 1 15,-13 6 3-15,11-8 1 0,1 9 2 0,1-7 0 0,-2 6 2 0,0-8 1 16,3 9 2-16,-3-7 2 0,0-2 2 0,1 7 0 0,1-5-2 0,-2 0-3 15,0 0-5-15,3-1-3 0,-3 0-3 0,0 0-3 0,2 1-3 16,-1-6-1-16,-12 4-1 0,11-5-4 0,-11 0-6 0,11 6-3 0,-11-6-4 16,0-7-3-16,13 7-1 0,-13-2-1 0,0-5-2 0,0 0-1 15,0 9-1-15,0-9-2 0,0 0 0 0,0 0-2 0,0 0-2 0,0 0 1 16,0 0-1-16,0 0 0 0,0 0 0 0,0 0 0 0,0 0-2 16,0 0 1-16,0 0 0 0,0 0 0 0,12-9-1 0,-12 9-4 15,0 0-7-15,0 0-9 0,0 0-12 0,0 0-16 0,11 0-18 0,-11 0-23 16,0-5-27-16,0 5-29 0,0 0-30 0,0 0-30 0,0 0-30 15,0 0-33-15,-11 0-33 0,11 0-22 0,-12-7-16 0,12 0-2 16,-13 0 6-16,13 1 15 0,-11-1 16 0,0-7 23 0,11 9 26 0,0-9 28 16,-12 6 33-16</inkml:trace>
        </inkml:traceGroup>
        <inkml:traceGroup>
          <inkml:annotationXML>
            <emma:emma xmlns:emma="http://www.w3.org/2003/04/emma" version="1.0">
              <emma:interpretation id="{5E7E34E1-00A4-4AE6-8249-5154DA0EA312}" emma:medium="tactile" emma:mode="ink">
                <msink:context xmlns:msink="http://schemas.microsoft.com/ink/2010/main" type="inkWord" rotatedBoundingBox="16161,3345 16945,3250 17007,3762 16223,3857"/>
              </emma:interpretation>
            </emma:emma>
          </inkml:annotationXML>
          <inkml:trace contextRef="#ctx0" brushRef="#br0" timeOffset="-46361.5753">924 100 18 0,'13'0'121'0,"-13"6"5"0,0-6 5 16,0 0 5-16,0 0 2 0,0 8 4 0,0-3 4 0,0-5-5 16,-13 0-8-16,13 0-17 0,0 0-17 0,0 7-14 0,0-7-11 0,0 0-6 15,0 0-2-15,0 0-3 0,-11 7-3 0,11-7-1 0,0 0-1 16,0 7-2-16,-11-7-1 0,11 0-3 0,0 0-3 0,0 6-3 16,-14 1-4-16,14-7-4 0,0 0-3 0,-11 0-3 0,11 0-3 0,0 0-3 15,0 0-2-15,0 7 0 0,0-7 1 0,0 0-1 0,0 0 0 16,0 0-1-16,0 0 1 0,0 0 1 0,0 0 3 0,0 0 2 0,0 0 2 15,-11 0 1-15,11 0 2 0,0-7 1 0,-13 7 1 0,13 0 0 16,-12-7-5-16,12 7-1 0,-11-6-1 0,11 6-3 0,-11-7-3 0,11 7-3 16,0-7-5-16,-13 0-4 0,13 2-2 0,0-3-4 0,-12 2-2 15,12-2-3-15,0-5-2 0,0 7 0 0,0-1 3 0,0 0 0 0,0 1 0 16,0 6-1-16,0-7-1 0,0 0 0 0,12 2 0 0,-12 5 0 16,0 0-1-16,0-9 2 0,0 9 1 0,0 0 3 0,13 0 1 0,-13 0 1 15,0-5 1-15,0 5 1 0,0 0 3 0,0 0 1 0,11 0 0 16,-11 0 2-16,11 0 2 0,1 0 1 0,1 0 2 0,-13 0 0 15,11 0 0-15,0 0 1 0,3 0 1 0,-3 0 0 0,13 0 0 0,-12 0-1 16,-1 0 0-16,14 0 1 0,-14 5 1 0,0-5 0 0,14 0 1 16,-14 9-1-16,2-9-1 0,10 5 1 0,-12 2 2 0,2-7-3 15,-1 7 0-15,12-1 0 0,-13 1 0 0,1 0-1 0,1-1-2 0,-2 2 0 16,0 5 2-16,-11-7 0 0,12 7 0 0,1-6 0 0,-13 7 0 0,0-1-2 16,0 1 0-16,0 0-1 0,0-2 1 0,0 1-3 15,-13 1 0-15,13-2-1 0,-12 4-1 0,1-5-1 0,11 3 0 0,-11 0-3 16,-2-2-6-16,1 1-1 0,12 1 0 0,-11-6 0 0,-2 4-1 0,2-4 0 15,-1 3-2-15,-1-2 0 0,2-4-2 0,11 4 1 0,-12-4 0 16,1 2 0-16,-2 0 0 0,13-7 2 0,-11 6 2 0,-1-6 0 16,12 0 1-16,0 0-2 0,0 0-1 0,0 0-2 0,-13 0 1 0,2 0-1 15,11 0 0-15,-11 0 1 0,-3 0 0 0,14 0-3 0,0 0-3 16,-11 0-2-16,11 0 0 0,-11 0 0 0,11 0 0 0,-12-6-2 16,12 6 0-16,-13 0-3 0,2 0-2 0,11 0-1 0,0-7-3 0,-11 7-1 15,11 0-2-15,-14-7 0 0,14 7 0 0,0 0-1 0,-11-5 0 0,11 5 0 16,0 0-2-16,0 0 2 0,0-9 0 0,11 9 4 0,-11 0 3 15,0-5 2-15,14 5 2 0,-14 0 0 0,0-9 1 0,0 9 2 16,0 0 2-16,0 0 3 0,0-5 1 0,0 5 1 0,0 0 1 0,0 0 0 16,11 0-1-16,-11 0 0 0,0 0 0 0,0 0 1 0,0 0-1 15,11 0 2-15,-11 0 1 0,0 0 1 0,13 0 2 0,-13 0 1 0,12 0 1 16,-1 0 3-16,0 0 2 0,3 5 1 0,-3-5 2 0,0 0 2 16,2 9 5-16,-1-9 0 0,-1 0 3 0,13 5 1 0,-12-5 1 15,-1 9-1-15,2-9-1 0,-1 0-2 0,-1 5 0 0,2-5-1 0,-2 7 1 16,14-7 1-16,-14 7 0 0,0-7-3 0,1 0-2 0,1 6-2 15,-2-6 0-15,14 7-1 0,-14 0-1 0,0-7 0 0,2 6 1 0,-1-6-2 16,-12 8-2-16,24-8 0 0,-12 5-4 0,-12-5 0 0,22 8 0 16,-9-8 0-16,-1 0 0 0,-1 6-1 0,2-6-3 0,-2 0 0 0,1 0-1 15,-12 0 1-15,13 0-1 0,-2 0 0 0,1 0 3 0,-1 0-1 16,2-6 0-16,-2 6-3 0,1 0-1 0,1-8-6 0,-2 8-8 0,-11-5-9 16,25 5-10-16,-25-8-14 0,11 8-17 0,0-6-21 0,-11 6-21 15,12-7-25-15,1 0-24 0,-13 7-23 0,0-6-24 0,0 6-29 16,11 0-31-16,-11 0-20 0,0 0-14 0,0 0-2 0,0 0 6 0,0 0 11 15,0 0 14-15,0-7 20 0,0 7 23 0,0-7 23 0,0 7 24 16</inkml:trace>
        </inkml:traceGroup>
      </inkml:traceGroup>
    </inkml:traceGroup>
  </inkml:traceGroup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8191" units="in"/>
          <inkml:channel name="T" type="integer" max="2.14748E9" units="dev"/>
        </inkml:traceFormat>
        <inkml:channelProperties>
          <inkml:channelProperty channel="X" name="resolution" value="6301.34619" units="1/cm"/>
          <inkml:channelProperty channel="Y" name="resolution" value="6301.34619" units="1/cm"/>
          <inkml:channelProperty channel="F" name="resolution" value="3999.51147" units="1/in"/>
          <inkml:channelProperty channel="T" name="resolution" value="1" units="1/dev"/>
        </inkml:channelProperties>
      </inkml:inkSource>
      <inkml:timestamp xml:id="ts0" timeString="2021-09-14T06:09:00.952"/>
    </inkml:context>
    <inkml:brush xml:id="br0">
      <inkml:brushProperty name="width" value="0.08333" units="cm"/>
      <inkml:brushProperty name="height" value="0.08333" units="cm"/>
      <inkml:brushProperty name="color" value="#FF0000"/>
      <inkml:brushProperty name="fitToCurve" value="1"/>
    </inkml:brush>
  </inkml:definitions>
  <inkml:traceGroup>
    <inkml:annotationXML>
      <emma:emma xmlns:emma="http://www.w3.org/2003/04/emma" version="1.0">
        <emma:interpretation id="{8129838B-3551-4057-9736-8C5E6A9649C1}" emma:medium="tactile" emma:mode="ink">
          <msink:context xmlns:msink="http://schemas.microsoft.com/ink/2010/main" type="writingRegion" rotatedBoundingBox="15167,8868 18597,8014 18794,8805 15364,9660"/>
        </emma:interpretation>
      </emma:emma>
    </inkml:annotationXML>
    <inkml:traceGroup>
      <inkml:annotationXML>
        <emma:emma xmlns:emma="http://www.w3.org/2003/04/emma" version="1.0">
          <emma:interpretation id="{C48457DE-4E62-472E-A45F-77174FF29564}" emma:medium="tactile" emma:mode="ink">
            <msink:context xmlns:msink="http://schemas.microsoft.com/ink/2010/main" type="paragraph" rotatedBoundingBox="15167,8868 18597,8014 18794,8805 15364,9660" alignmentLevel="1"/>
          </emma:interpretation>
        </emma:emma>
      </inkml:annotationXML>
      <inkml:traceGroup>
        <inkml:annotationXML>
          <emma:emma xmlns:emma="http://www.w3.org/2003/04/emma" version="1.0">
            <emma:interpretation id="{F837C9F3-2BCC-4146-92A1-986BF8F833FB}" emma:medium="tactile" emma:mode="ink">
              <msink:context xmlns:msink="http://schemas.microsoft.com/ink/2010/main" type="line" rotatedBoundingBox="15167,8868 18597,8014 18794,8805 15364,9660"/>
            </emma:interpretation>
          </emma:emma>
        </inkml:annotationXML>
        <inkml:traceGroup>
          <inkml:annotationXML>
            <emma:emma xmlns:emma="http://www.w3.org/2003/04/emma" version="1.0">
              <emma:interpretation id="{24FFBDA0-BE2C-4D5A-9500-41F04DC60407}" emma:medium="tactile" emma:mode="ink">
                <msink:context xmlns:msink="http://schemas.microsoft.com/ink/2010/main" type="inkWord" rotatedBoundingBox="15167,8868 16412,8558 16609,9350 15364,9660"/>
              </emma:interpretation>
            </emma:emma>
          </inkml:annotationXML>
          <inkml:trace contextRef="#ctx0" brushRef="#br0">-1524 460 0 0,'12'0'57'0,"-12"0"43"15,13 0 6-15,-13 0 4 0,11-9 4 0,-11 9-1 0,0 0-5 16,0 0-6-16,0 0-10 0,0 0-9 0,0 0-8 0,0 0-8 0,0 0-9 16,0 0-5-16,0 0-7 0,11 0-4 0,-11 0-4 0,0 0-3 15,0 0-2-15,0 0-2 0,0 0-2 0,0 0-1 0,0 0 0 0,12 0 1 16,-12 0 0-16,0 0 2 0,0-5-1 0,0 5 3 0,0 0 0 15,0 0 1-15,0 0 3 0,0 0 2 0,13 0 3 0,-13 0 4 0,0 0 3 16,0 0 3-16,0 0 3 0,0 0 3 0,0 0 2 0,0 0 2 16,0 0-1-16,0 0 1 0,0 0 1 0,0 0-1 0,0 0-1 0,0 0-1 15,0 0-3-15,0 0-2 0,0 0-2 0,0 0-2 0,0 0-3 16,0 0-2-16,0 0-3 0,0 0-3 0,0 0-2 0,0 0-3 16,0 0-2-16,0 0-4 0,0-6 0 0,0 6 0 0,0 0 0 0,0 0 0 15,0-8-1-15,0 8 0 0,0 0 1 0,0 0 1 0,0 0 0 16,0-6 2-16,0 6 0 0,0 0 2 0,0 0 2 0,0 0 3 15,0 0 2-15,0 0 0 0,0 0-1 0,0 0 0 0,0 0 1 0,0 0-2 16,-13-6-1-16,13 6-1 0,0 0-1 0,0 0-1 0,0 0-1 16,-12 0-1-16,12 0-2 0,0 0-3 0,-11-8-3 0,11 8-3 15,0 0 1-15,0 0-1 0,-11 0-1 0,11 0 0 0,-13 0 1 0,13 0-1 16,-12-6-1-16,12 6-1 0,0 0 0 0,-11 0 0 0,11 0 2 0,-13 0 3 16,1 0 3-16,12 0 1 0,-11 0-2 0,11 0-1 0,-13 0 1 15,13 0-2-15,0 0 1 0,-11-6 0 0,-1 6 1 0,12 0 1 16,0 0 0-16,0 0-1 0,-11 0-3 0,11 0-1 0,0 0-2 0,-13 0-2 15,13 0 0-15,0 0 1 0,-11 0 1 0,11 0 1 0,-12 0-2 16,12 0-1-16,0 0-2 0,0 0-1 0,0 0 1 0,-13 0 0 0,13 0 2 16,0 0 0-16,-23 0 2 0,10 0-1 0,13 0 0 0,-11 0-2 15,0 0-4-15,-1 0-1 0,12 0 0 0,-13 0 1 0,2 0 1 0,0 0 0 16,-3 0-1-16,14 0-1 0,-11 6-2 0,0-6-3 0,-2 0-1 16,13 0 0-16,-12 0 0 0,1 0 1 0,11 0 0 0,-11 0-1 15,11 0-1-15,-14 6 1 0,14-6-2 0,-11 0-1 0,11 0 1 0,-11 0-1 16,-2 0-1-16,13 0 0 0,-12 8 0 0,1-8-1 0,11 0-2 15,-13 0 0-15,2 0 0 0,-1 6 0 0,12-6 0 0,-13 0 0 0,2 0 0 16,11 6 1-16,-12-6 1 0,1 0 2 0,11 0 1 0,0 0 2 16,-13 8-1-16,2-8 1 0,-1 0 0 0,12 0 1 0,-13 6 2 15,2-6 0-15,11 5-1 0,-11-5 1 0,-3 0-1 0,14 9-1 0,-11-9-3 16,0 5-1-16,11 3-2 0,-12-8 0 0,12 6 0 0,0 1-1 16,-13-7-1-16,13 7 2 0,-11-1-1 0,11-6 1 0,-11 7-2 0,11-7 2 15,-13 7 0-15,13-2 0 0,-12 4 0 0,12-9 1 0,0 5 0 16,-11 3 3-16,11-2-1 0,0 1 2 0,-13-7 1 0,13 6 2 0,0 8 0 15,-12-7 0-15,12-1 2 0,0 1 0 0,-11 7 2 0,11-9 0 16,0 9 2-16,0-7 1 0,0 6 1 0,11 1-1 0,-11 0 2 0,0 0 0 16,12-3 1-16,-12 3 0 0,13 0-3 0,-13-2 1 0,11 9-1 15,-11-8 0-15,12 0 1 0,-12 1 1 0,13 0 0 0,-2-2 1 16,-11 2 0-16,11 6 0 0,2-13-1 0,-13 7-1 0,12-1-1 0,-12 0-1 16,11 0 0-16,0-6 1 0,3 6 0 0,-3 0-1 0,-11-5-1 15,11 5 0-15,2-7-1 0,-1 0-2 0,-1 8 0 0,2-7-3 16,-2 5 0-16,12-3 0 0,-10-4-1 0,-1 9 1 0,12-8 1 0,-13 2-1 15,14-2-2-15,-14 0-1 0,14 2 0 0,-14-8 0 0,12 6 0 0,-10 2-1 16,9-8 1-16,-8 5 0 0,8-5 0 0,-9 8 0 0,10-8 1 16,-12 6 0-16,2-6-2 0,10 0 0 0,-10 0 2 0,-1 0-1 0,12 6 0 15,-13-6 0-15,1 0 1 0,-1 0-1 0,13 0-1 0,-12 0 1 16,1 0-1-16,-2 0 1 0,1 0 0 0,1 0-1 0,-2 0 1 16,0-6 0-16,1 6-3 0,1 0 1 0,-2 0 0 0,0 0 1 15,3 0-1-15,-3 0 2 0,0 0-1 0,2-6 1 0,-1 6 0 0,-1 0-2 16,0-8 0-16,3 8-2 0,-3-5-2 0,0 5 2 0,2-8 1 0,-1 8 2 15,-1-6-1-15,2 6 1 0,-2-8-1 0,1 2 0 0,-1 6 0 16,-11-6-2-16,13-2 1 0,-13 8 1 0,12-6-1 0,-1 6 2 0,-11-5 0 16,13 5 1-16,-13-9-3 0,0 4-1 0,11 5 0 0,-11-9 0 15,12 4 0-15,-12 5 0 0,0-7-2 0,13 0 1 0,-13 7 1 16,0-6-1-16,11-2-1 0,-11 2 1 0,0 6 1 0,11-6-2 0,-11 6 0 16,0-8 0-16,12 8 0 0,-12-5 0 0,0 5 0 0,0-8 1 15,0 8 0-15,0-6 2 0,0 6 0 0,0 0 0 0,-12-7-1 0,12 7 1 16,0 0-1-16,0-6 1 0,0 6 0 0,-11 0 2 0,0 0-1 15,11 0 1-15,0-7-1 0,-13 7-2 0,1 0 1 0,12 0-1 16,-11 0 0-16,-2-7 0 0,2 7 0 0,11 0-1 0,-12 0 0 0,-1 0 1 16,2 0-1-16,-1-7 0 0,12 7 0 0,-11 0 0 0,-2 0 0 0,2 0 0 15,11 0 0-15,-12 0-1 0,12 0 1 0,-13 0 1 0,13 0 1 16,-11-6 1-16,11 6-2 0,-11 0 1 0,-3 0 0 0,3 0 0 16,0 0-1-16,11 0-1 0,-12 0 1 0,-1 0 0 0,2 0 0 0,0 0 0 15,11-7-1-15,0 7-1 0,-25 0 0 0,14 0 0 16,11 0 0-16,0 0 1 0,-13 0-1 0,1 0 0 0,12 0 1 0,-11 0 1 15,0 0 0-15,11 0-1 0,0 0 1 0,-13 0 1 0,13 0 1 0,-12 0-1 16,12 0 1-16,0 0 0 0,0 0 1 0,-11 0-1 0,11 0 1 0,0 0-1 16,0 0 1-16,0 0-1 0,-13 0 1 0,1 0-1 0,12 0 1 15,-11 0-1-15,11 0-2 0,-13 0 1 0,13 0-1 0,-11 7-1 16,11-7 0-16,-12 0 1 0,12 0 0 0,-11 0-1 0,-2 0-1 0,2 0 1 16,11 0-1-16,-12 0 0 0,-1 0 0 0,-10 0 0 0,23 0 2 15,-24 0 0-15,13 0 1 0,-1 0-1 0,-1 0 0 0,2 0 0 0,-14 6 1 16,14-6 1-16,0 0 0 0,-2 0 1 0,-10 0 0 0,12 0 0 15,-3 7 1-15,3-7-2 0,0 0 1 0,-2 7-1 0,-10-7 0 0,23 0 0 16,-24 7-1-16,12-7 1 0,-1 0-1 0,2 6-2 0,-1-6 1 16,1 7-2-16,-2-7 1 0,2 6-1 0,-1-6 0 0,12 8 1 15,-13-8 1-15,2 5-1 0,0-5 0 0,11 8 0 0,-14-2 0 0,3-6-1 16,11 6 0-16,-11 2 0 0,-1-2-1 0,12 1-2 0,-13 0-4 16,13-7-2-16,0 5-5 0,-11 4-6 0,11-4-9 0,-11 4-14 15,11-4-18-15,-13 1-24 0,13 2-27 0,-12-2-34 0,12 0-34 0,-11 2-37 16,-2-2-41-16,13 2-32 0,-12-3-30 0,1 3-30 0,0-2-28 15,-2 0-25-15,1 1-25 0,-12 0 0 0,13-1 8 0,-14 2 21 16,2-8 26-16,12 6 32 0,11-6 34 0,-13 0 38 0,13 0 40 0,0 0 37 16,0 0 120-16</inkml:trace>
        </inkml:traceGroup>
        <inkml:traceGroup>
          <inkml:annotationXML>
            <emma:emma xmlns:emma="http://www.w3.org/2003/04/emma" version="1.0">
              <emma:interpretation id="{02B4C56E-1D2C-4FAA-AFAE-D054F149860F}" emma:medium="tactile" emma:mode="ink">
                <msink:context xmlns:msink="http://schemas.microsoft.com/ink/2010/main" type="inkWord" rotatedBoundingBox="17580,8354 18617,8096 18776,8732 17738,8991"/>
              </emma:interpretation>
              <emma:one-of disjunction-type="recognition" id="oneOf0">
                <emma:interpretation id="interp0" emma:lang="" emma:confidence="0.5">
                  <emma:literal>.</emma:literal>
                </emma:interpretation>
                <emma:interpretation id="interp1" emma:lang="" emma:confidence="0">
                  <emma:literal>_</emma:literal>
                </emma:interpretation>
                <emma:interpretation id="interp2" emma:lang="" emma:confidence="0">
                  <emma:literal>-</emma:literal>
                </emma:interpretation>
                <emma:interpretation id="interp3" emma:lang="" emma:confidence="0">
                  <emma:literal>&amp;</emma:literal>
                </emma:interpretation>
                <emma:interpretation id="interp4" emma:lang="" emma:confidence="0">
                  <emma:literal>!</emma:literal>
                </emma:interpretation>
              </emma:one-of>
            </emma:emma>
          </inkml:annotationXML>
          <inkml:trace contextRef="#ctx0" brushRef="#br0" timeOffset="4623.872">-88 119 0 0,'0'0'101'0,"13"0"67"0,-13 0 15 0,0 0 14 0,11-8 12 0,-11 8 13 0,0 0 12 15,0 0 11-15,12 0 9 0,1-5-9 0,-2 5-20 0,-11 0-22 16,0 0-22-16,0 0-19 0,0 0-13 0,0 0-14 0,0 0-15 0,0 0-11 16,11-9-10-16,-11 9-11 0,0 0-10 0,0 0-10 0,0 0-11 15,14 0-7-15,-3-5-7 0,-11 5-4 0,11-6-3 0,1 6-2 16,-12 0-5-16,13-8 1 0,-2 8 0 0,0 0-1 0,14-6-1 16,-14 6 1-16,14-6-1 0,-14 6 4 0,13 0 2 0,-1-6 0 0,1 6 0 15,1-8-2-15,-2 8-4 0,1 0-2 0,-1-5 1 0,1 5 0 16,1 0 1-16,-3-8 2 0,3 8 2 0,-3 0 3 0,-8 0 3 0,8-8 1 15,3 8-1-15,-14 0-1 0,13 0-1 0,-12 0 0 0,-1 0 4 16,2 0 1-16,-1 0 1 0,-1 0 3 0,2 0 4 0,-13 0 1 0,11-6-1 16,1 6-1-16,-1 0 0 0,2 0 1 0,-2 0 2 0,1 0 4 15,-12-6 5-15,13 6 0 0,-2 0 1 0,1 0-1 0,1 0 0 0,-2 0-5 16,-11-7-5-16,11 7-3 0,3 0-1 0,-14 0-3 0,11-7-4 16,0 7-5-16,0 0-5 0,3 0-2 0,-14-6-5 0,11 6-4 15,0 0-3-15,2-8-2 0,-1 8-2 0,-12 0 1 0,11 0-1 0,2-6 0 16,-1 6-3-16,-1 0 0 0,-11-5 0 0,11 5 0 0,-11 0 1 0,13 0-1 15,-1 0 3-15,-12 0 0 0,11-9 1 0,-11 9-2 0,0 0 0 16,0 0-1-16,0 0-2 0,13 0 1 0,-13 0 1 0,11 0 0 16,-11 0 0-16,0 0-1 0,0 0-1 0,0 0-1 0,0 0-3 0,0 0 0 15,0 0 0-15,0 0 0 0,0 0-1 0,0 0 0 0,0 0 0 16,0 0-1-16,0 0 0 0,0 0-2 0,0 0 0 0,0 0 0 0,12 0 0 16,-12 0-1-16,0 0-4 0,0 0-4 0,0 0-7 0,0 0-11 15,0 0-13-15,0 0-23 0,0 0-26 0,0 0-35 0,0 0-40 16,0 0-48-16,0 0-51 0,-12 0-45 0,1 0-42 0,11 0-40 0,-36 0-41 15,12 0-16-15,1 0-6 0,-1 9 5 0,-12-4 11 0,0-5 22 16,0 6 24-16,1 2 37 0,-1-2 39 0,0 1 48 0,2 0 50 16</inkml:trace>
          <inkml:trace contextRef="#ctx0" brushRef="#br0" timeOffset="3874.8758">44 5 17 0,'0'0'112'0,"11"0"6"0,-11 0 6 0,0 0 4 15,11 0 3-15,-11 0 2 0,13 0 0 0,-13 0-6 0,0 0-10 16,0 0-11-16,0 0-11 0,0 0-8 0,0 0-9 0,0 0-3 16,0 0-4-16,12 0 1 0,-12 0 1 0,0 0 2 0,0 0 4 0,0 0 2 15,0 0 4-15,0 0 2 0,0 0 2 0,0 0 3 0,0 0 3 16,0 0 1-16,0 0 2 0,0 0 1 0,0 0 0 0,0 0 1 0,0 0 0 15,0 0-1-15,0 0-3 0,0 0-2 0,0 0-2 0,0 0-3 16,0 0-4-16,0 0-4 0,0 0-6 0,0 0-5 0,0 0-4 16,0 0-6-16,0 0-5 0,0 0-3 0,0 0-4 0,0 0-3 0,0 0-4 15,0 0-3-15,0 0-3 0,0 0-3 0,0 0-3 0,0 0-1 16,0 0-1-16,0 0 2 0,0 0 0 0,0 0 2 0,0 0 0 0,0 0 1 16,0 0 3-16,0 0 3 0,0 0 3 0,0 0 2 0,0 0 3 15,0 0 3-15,0 0 4 0,0 0 3 0,0 0 5 0,0 0 0 0,0 0 1 16,0 0 2-16,11 0 3 0,-11 0 2 0,0 0-2 0,0 0-1 15,0 0-1-15,0 0-1 0,0 0-1 0,0 0-3 0,0 0-6 0,0 0-3 16,0 0-6-16,0 0-4 0,0 0-2 0,0 0-4 0,0 0-4 16,0 0-2-16,0 0-3 0,0 0-3 0,0 0-3 0,0 0-2 15,0 0-3-15,0 0-1 0,0 0-1 0,-11 0 0 0,11 0 0 0,0 7-1 16,0 0 0-16,-12-7-2 0,12 6-1 0,0 0 0 0,0 2-1 0,0 5 1 16,-13-5-2-16,13-2 1 0,0 6 0 0,0-4 0 15,0 3-1-15,0 3 0 0,0-6 0 0,0 5 0 0,0 0-2 0,13-6 0 16,-13 5 0-16,0-3 0 0,12 4-2 0,-12 0 0 0,0-7-1 0,11 8-1 15,-11-7 0-15,0-1-1 0,13 1 1 0,-13-1-1 0,0 2 0 16,0-8 0-16,0 5 1 0,0 4 0 0,0-9-2 0,0 0 1 0,0 0 1 16,0 0 0-16,0 0 0 0,0 0 0 0,0 0 1 0,0 0 1 15,0 0-1-15,0 0-1 0,0 0 1 0,0 0 0 0,0 0 0 0,0 0-1 16,0 0 2-16,12 0-1 0,-12 0-1 0,0-9 0 0,0 9 0 16,11 0-2-16,-11-5 0 0,0 5 2 0,0 0 0 0,0 0 1 15,0-8 0-15,0 8-1 0,0 0-1 0,0 0-1 0,0-6-1 0,0 6 0 16,0 0 1-16,0 0 1 0,0 0 0 0,0-7-1 0,0 7 1 15,0 0 0-15,0 0-2 0,0 0 0 0,0 0 0 0,0-6 1 16,0-1 1-16,0 7-1 0,0-7 2 0,11 7-2 0,2-7 0 0,-13 1 0 16,12 6 0-16,-12-7 1 0,11 1 0 0,-11 6-1 0,13-8 0 0,-13 3 1 15,11 5 0-15,-11-9 0 0,0 9-1 0,12-5 1 0,-12 5 0 16,13-7 0-16,-13 7 0 0,11 0-1 0,1 0-1 0,-1 0 0 16,2 0 0-16,-2 0 2 0,1-7-1 0,1 7 0 0,-2 0-1 0,0 0 0 15,3 0 1-15,8 0 1 0,-10 0 0 0,1 0 0 0,-2 0 0 16,14 0 0-16,-3 0 2 0,-9 0-1 0,10 0-3 0,-12 0 1 15,14 0 2-15,-1 0-2 0,-12 7 0 0,12-7-1 0,-13 0 1 0,12 7 0 16,-10-7 0-16,10 5 0 0,-10 4 2 0,10-4-1 0,1-5 1 0,-13 8 2 16,14 5 0-16,-14-7 1 0,14 1-1 0,-14 0 1 0,13 6 1 15,-12-6 0-15,-1-1-1 0,2 7-1 0,10-4 1 0,-23 3 0 16,11-5 0-16,2-1-1 0,-1 8-1 0,-1-7-1 0,2 0-1 0,-13-2 1 16,11 4 1-16,-11-4 1 0,0 1 0 0,12 2 0 0,-12-2 1 15,0 0 2-15,0 2-1 0,0-2 1 0,0 0 0 0,0 1 1 0,0 1 1 16,0-2 1-16,0 0 1 0,-12 2 0 0,12-8-1 0,-11 6-1 15,-2 0 0-15,13 2 1 0,-11-2 1 0,-1-6-1 0,-1 5 0 0,2 4 1 16,11-9-1-16,-23 5 0 0,10 3 1 0,13-8-2 0,-11 6-2 16,-1 1 0-16,-12-7 0 0,24 0 0 0,-11 7 0 0,-3-7-1 15,3 6 1-15,-11 1-3 0,8-7 0 0,3 7-1 0,0-7 1 0,-14 5-1 16,14-5-1-16,-2 9 0 0,-10-4 2 0,-1-5 0 0,12 8-1 16,-12-8 1-16,13 6-1 0,-14 1-1 0,14-7 2 0,-14 6-1 15,14-6 0-15,-12 7-1 0,10-7 1 0,2 7 1 0,0-7 1 0,-3 0 0 16,3 7 3-16,0-7 0 0,-2 0 3 0,1 6 1 0,1-6 3 0,0 0 1 15,-3 0 2-15,3 0 2 0,0 7 3 0,11-7 3 0,0 0 0 16,-13 0 0-16,13 0 2 0,-12 0-3 0,1 0-1 0,11 0-2 0,-13 0-2 16,2 0-1-16,-1 0-3 0,1 0-1 0,-2 0-1 0,1-7-3 15,12 7-1-15,-11 0-2 0,11 0-2 0,0 0-1 0,-13 0-2 16,13 0 0-16,-11 0 1 0,11 0-2 0,0 0 1 0,0 0-3 0,0 0-2 16,-12 0-5-16,-1-6-4 0,2 6-7 0,0 0-6 0,11 0-10 15,0-7-10-15,-12 7-13 0,-1 0-15 0,13-7-29 0,-11 7-32 0,-1-7-41 16,12 7-43-16,0-6-46 0,-13-1-47 0,2 1-40 0,11 6-33 15,-11-8-39-15,-2 3-40 0,13-4-16 0,-12 4-1 0,12-2 7 16,-11 7 13-16,11-7 26 0,0 7 33 0,-11-6 40 0,11-1 42 0,0 7 49 16,0-13 50-16</inkml:trace>
        </inkml:traceGroup>
      </inkml:traceGroup>
    </inkml:traceGroup>
  </inkml:traceGroup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8191" units="in"/>
          <inkml:channel name="T" type="integer" max="2.14748E9" units="dev"/>
        </inkml:traceFormat>
        <inkml:channelProperties>
          <inkml:channelProperty channel="X" name="resolution" value="6301.34619" units="1/cm"/>
          <inkml:channelProperty channel="Y" name="resolution" value="6301.34619" units="1/cm"/>
          <inkml:channelProperty channel="F" name="resolution" value="3999.51147" units="1/in"/>
          <inkml:channelProperty channel="T" name="resolution" value="1" units="1/dev"/>
        </inkml:channelProperties>
      </inkml:inkSource>
      <inkml:timestamp xml:id="ts0" timeString="2021-09-14T06:09:09.746"/>
    </inkml:context>
    <inkml:brush xml:id="br0">
      <inkml:brushProperty name="width" value="0.08333" units="cm"/>
      <inkml:brushProperty name="height" value="0.08333" units="cm"/>
      <inkml:brushProperty name="color" value="#FF0000"/>
      <inkml:brushProperty name="fitToCurve" value="1"/>
    </inkml:brush>
  </inkml:definitions>
  <inkml:traceGroup>
    <inkml:annotationXML>
      <emma:emma xmlns:emma="http://www.w3.org/2003/04/emma" version="1.0">
        <emma:interpretation id="{B0D14430-1D29-4F4A-B641-1C4778A46EE3}" emma:medium="tactile" emma:mode="ink">
          <msink:context xmlns:msink="http://schemas.microsoft.com/ink/2010/main" type="inkDrawing" rotatedBoundingBox="12999,8713 14441,8540 14449,8602 13006,8775" shapeName="Other"/>
        </emma:interpretation>
      </emma:emma>
    </inkml:annotationXML>
    <inkml:trace contextRef="#ctx0" brushRef="#br0">0 162 0 0,'0'0'65'0,"0"0"113"16,0 0 20-16,0 0 19 0,0 0 15 0,0 0 16 0,0 0 14 15,0 0 14-15,0 0 14 0,0 0-1 0,0 0-6 0,24 0-11 16,-24 0-12-16,0 0-10 0,11 0-7 0,14 0-8 0,-14 0-5 0,14 0-7 16,-1-8-8-16,-1 8-8 0,13-6-10 0,-12 6-12 0,12-6-11 15,-2 6-16-15,15-8-15 0,-2 1-17 0,0 1-21 0,0 0-20 16,-11-2-17-16,24 2-19 0,-13 0-17 0,12-8-16 0,-10 9-19 0,9-4-17 15,-11-3-19-15,0 5-18 0,13 0-17 0,-12 0-19 0,-13 1-22 0,12-1-21 16,2 0-19-16,-15 2-22 0,2 5-22 0,0-9-24 0,0 9-26 16,0 0-22-16,-1 0-16 0,-10 0-20 0,-3 9-16 0,3-9-17 0,-14 0-16 15,1 5 2-15,1 2 13 0,-13-7 17 0,11 7 17 0,-11-7 21 16,0 0 22-16,11 6 24 0,-11-6 28 0,0 0 27 0,0 0 111 16</inkml:trace>
  </inkml:traceGroup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8191" units="in"/>
          <inkml:channel name="T" type="integer" max="2.14748E9" units="dev"/>
        </inkml:traceFormat>
        <inkml:channelProperties>
          <inkml:channelProperty channel="X" name="resolution" value="6301.34619" units="1/cm"/>
          <inkml:channelProperty channel="Y" name="resolution" value="6301.34619" units="1/cm"/>
          <inkml:channelProperty channel="F" name="resolution" value="3999.51147" units="1/in"/>
          <inkml:channelProperty channel="T" name="resolution" value="1" units="1/dev"/>
        </inkml:channelProperties>
      </inkml:inkSource>
      <inkml:timestamp xml:id="ts0" timeString="2021-09-14T06:09:09.375"/>
    </inkml:context>
    <inkml:brush xml:id="br0">
      <inkml:brushProperty name="width" value="0.08333" units="cm"/>
      <inkml:brushProperty name="height" value="0.08333" units="cm"/>
      <inkml:brushProperty name="color" value="#FF0000"/>
      <inkml:brushProperty name="fitToCurve" value="1"/>
    </inkml:brush>
  </inkml:definitions>
  <inkml:traceGroup>
    <inkml:annotationXML>
      <emma:emma xmlns:emma="http://www.w3.org/2003/04/emma" version="1.0">
        <emma:interpretation id="{067F4232-ED8E-4162-A379-DF84CFDC599F}" emma:medium="tactile" emma:mode="ink">
          <msink:context xmlns:msink="http://schemas.microsoft.com/ink/2010/main" type="writingRegion" rotatedBoundingBox="13529,9123 11653,6217 12331,5779 14207,8686"/>
        </emma:interpretation>
      </emma:emma>
    </inkml:annotationXML>
    <inkml:traceGroup>
      <inkml:annotationXML>
        <emma:emma xmlns:emma="http://www.w3.org/2003/04/emma" version="1.0">
          <emma:interpretation id="{B6E5A0B2-1607-4B95-99D4-3CB5CCCC59DF}" emma:medium="tactile" emma:mode="ink">
            <msink:context xmlns:msink="http://schemas.microsoft.com/ink/2010/main" type="paragraph" rotatedBoundingBox="13529,9123 11653,6217 12331,5779 14207,8686" alignmentLevel="1"/>
          </emma:interpretation>
        </emma:emma>
      </inkml:annotationXML>
      <inkml:traceGroup>
        <inkml:annotationXML>
          <emma:emma xmlns:emma="http://www.w3.org/2003/04/emma" version="1.0">
            <emma:interpretation id="{CC6E5496-8903-4973-9F67-4D6C805560FE}" emma:medium="tactile" emma:mode="ink">
              <msink:context xmlns:msink="http://schemas.microsoft.com/ink/2010/main" type="line" rotatedBoundingBox="13529,9123 11653,6217 12331,5779 14207,8686"/>
            </emma:interpretation>
          </emma:emma>
        </inkml:annotationXML>
        <inkml:traceGroup>
          <inkml:annotationXML>
            <emma:emma xmlns:emma="http://www.w3.org/2003/04/emma" version="1.0">
              <emma:interpretation id="{735C1C19-F3D3-4F91-AA5D-E97C9B87C10A}" emma:medium="tactile" emma:mode="ink">
                <msink:context xmlns:msink="http://schemas.microsoft.com/ink/2010/main" type="inkWord" rotatedBoundingBox="13814,8940 13412,8317 13806,8063 14207,8686"/>
              </emma:interpretation>
              <emma:one-of disjunction-type="recognition" id="oneOf0">
                <emma:interpretation id="interp0" emma:lang="" emma:confidence="1">
                  <emma:literal/>
                </emma:interpretation>
              </emma:one-of>
            </emma:emma>
          </inkml:annotationXML>
          <inkml:trace contextRef="#ctx0" brushRef="#br0">0 25 0 0,'11'0'5'0,"2"0"96"0,-13 0 9 0,12 0 4 0,-12 0 5 0,0 0 2 16,0 0 0-16,0 0-7 0,11 0-8 0,-11 0-9 0,0 0-10 15,0 0-9-15,0 0-10 0,0 0-7 0,0 0-9 0,0 0-5 16,0 0-4-16,0 0-3 0,0 0-1 0,0 0-2 0,13 0-1 0,-13 0-1 16,0 0 2-16,0 0 3 0,0 0 2 0,0 0 5 0,0 0 4 15,0 0 3-15,0 0 5 0,0 0 4 0,0 0 4 0,0 0 4 0,0 0 3 16,0 0 5-16,0 0 2 0,0 0 5 0,0 0 3 0,0 0 3 16,0 0 2-16,0 0-2 0,0 0-3 0,0 0-3 0,0 0-6 0,0 0-4 15,0 0-5-15,0 0-5 0,0 0-4 0,0 0-5 0,0 0-5 16,0 0-5-16,0 0-6 0,0 0-5 0,0 0-4 0,0 0-3 0,0 0-4 15,0 0 0-15,0 0-3 0,11 0 2 0,-11 0 1 0,0 0 1 16,0 0-1-16,0 0 1 0,0 0 2 0,12 0 1 0,-12 0 1 16,0 0 0-16,0 0-1 0,0 0 0 0,0 0 4 0,0 0 0 15,0 0 0-15,0 0 1 0,0 0-2 0,0 0-1 0,0 0-2 0,0 0-1 16,0 0-1-16,0 0-3 0,0 0-1 0,0 0 0 0,0 0 0 0,0 0 1 16,0 0-1-16,0 0-2 0,0 0 1 0,0 0 1 0,0 0 1 15,0 0 1-15,0 0 1 0,0 0 2 0,0 0 2 0,0 0 2 16,0 0-2-16,0 0 1 0,0 0-1 0,0 0-1 0,0 0 0 0,0 0 0 15,0 0 1-15,0 0 0 0,0 0-1 0,0 0 0 0,0 0 0 0,0 0-1 16,0 0 1-16,0 0-1 0,0 0 0 0,0 0 0 16,0 0 0-16,0 0-1 0,0 0-2 0,0 0-2 0,0 0-3 0,0 0-1 15,0 0-4-15,0 0-1 0,0 0-3 0,0 0-2 0,0 0-1 0,0 0-1 16,0 0 0-16,0 0-1 0,0 0 0 0,0 0 1 0,0 0 3 16,0 0 3-16,0 0 1 0,0 0 3 0,0 0 4 0,0 0 4 0,0 0 6 15,0 0 3-15,0 0 3 0,0 0 1 0,0 0 4 0,0 0 0 16,0 0 0-16,0 0 1 0,0 0 0 0,0 0-1 0,0 0-2 15,0 0-5-15,0 0 0 0,0 0-5 0,0 0-3 0,0 0-1 0,0 0-4 16,0 0-1-16,0 0 0 0,0 0-3 0,0 0 0 0,0 0-1 16,0 0-1-16,0 0-1 0,0 0 4 0,0 0-1 0,0 0-1 0,0 0-1 15,0 0-2-15,0 0 0 0,0 0-3 0,0 0 0 0,0 0-1 16,0 0 0-16,0 0 0 0,0 0-1 0,0 0-2 0,0 0-2 16,0 0-2-16,0 0-2 0,0 0 1 0,0 0-1 0,0 0 0 0,0 0-1 15,0 0-1-15,0 0 0 0,0 0-1 0,0 0 1 0,11 0-1 16,2 7 0-16,10-7 1 0,-10 0 0 0,-2 0 1 0,1 7-1 0,12-7 2 15,-1 0-1-15,-10 6 0 0,-2-6 0 0,14 0 1 0,-14 0 0 16,0 0 1-16,14 0-2 0,-3 6-1 0,-8-6-1 0,8 0 1 16,-9 0-2-16,-1 0-2 0,-1 0-3 0,2 0-2 0,-1 0-2 0,-1-6-1 15,-11 6-2-15,11 0-2 0,-11 0 0 0,13 0-2 0,-1 0-2 16,-12 0 0-16,0 0-1 0,0 0-1 0,11-6 0 0,-11 6 0 0,13 0 2 16,-13 0 1-16,0 0 2 0,0 0 0 0,0 0 1 0,0 0 2 15,0 0 0-15,0 0 0 0,0 0 2 0,0 0 2 0,11-7-1 0,-11 7 1 16,0-7 1-16,0 7 3 0,12-6 0 0,-12 6 0 0,0 0 0 15,0-8 2-15,0 8 0 0,0 0 0 0,0-6 0 0,0 6 2 16,0 0-1-16,13-5 1 0,-13 5 0 0,0 0 1 0,0 0 1 0,0 0-2 16,0 0 0-16,0 0 1 0,0 0 0 0,0 0 0 0,0 0 1 15,0 0 0-15,0 0-1 0,0 0 0 0,0 0 0 0,0 0 2 0,0 0-1 16,0 0 2-16,0 0-1 0,0 0-1 0,0 0 1 0,0 0 1 0,0 0 0 16,0 0 1-16,-13 5 1 0,13-5 0 0,0 6 1 0,0-6-1 15,-12 8 2-15,12-2-2 0,0 1 1 0,0 0 1 0,0-7-1 16,-11 6 1-16,11 8 2 0,0-14-1 0,-13 8-1 0,13 5-2 0,0-7 1 15,-11 0 1-15,11 0 0 0,-12 2 1 0,12 3-1 0,-13-2 0 0,13 4 0 16,-11-5 2-16,11 4-2 0,-11 1-1 0,11-6 1 0,-12 7-2 16,12-1 1-16,-13 0-1 0,13-7 1 0,0 8-2 0,-11-1 0 15,11 0 0-15,0-5-1 0,-12 6 1 0,12-2 0 0,0-5 0 0,0 6-1 16,0 1 1-16,0-7 0 0,0 7 0 0,0-3-1 0,0-3 0 16,12 4 0-16,-12-4 1 0,0 4-1 0,0 3-2 0,0-9 0 15,0 0 1-15,0 8 0 0,11-8-2 0,-11 2 1 0,0-2 0 0,0-1 1 16,0 4 0-16,0-4 0 0,0-5 0 0,0 8 1 0,0-2-1 15,0-6 0-15,0 7 0 0,0-7 0 0,13 7 2 0,-13-7 0 16,0 6 0-16,12-6 0 0,-12 7 1 0,11-7 0 0,-11 7 2 0,0-2-1 16,11 4 1-16,-11-4-2 0,0-5 0 0,0 8 0 0,0-8 3 15,0 6 0-15,0 1 0 0,0-7-1 0,0 6 1 0,0-6 0 0,0 0 0 16,13 7 0-16,-13-7 1 0,0 7-1 0,0-7-1 0,0 0 1 16,0 0 1-16,12 7 0 0,-12-7-1 0,0 0-1 0,0 0 0 0,0 0-2 15,0 0 1-15,0 0-2 0,0 0-1 0,0 0 0 0,0 0-2 16,0 0 0-16,0 0 0 0,0 0-3 0,0 0-3 0,0 0-3 15,0 0-5-15,0 0-7 0,0 0-10 0,0 0-10 0,0 0-14 0,0 0-13 16,0 0-16-16,0 0-16 0,0 0-19 0,0 0-20 0,0 0-21 0,0 0-26 16,0 0-28-16,0 0-30 0,0 0-31 0,0 0-25 15,0 0-21-15,0 0-25 0,0 0-30 0,0 0-4 0,0 0 5 0,-25 0 11 16,25 0 16-16,0 0 19 0,-34 0 22 0,21-7 28 0,-10 7 29 0,10-7 34 16,2 7 42-16</inkml:trace>
        </inkml:traceGroup>
        <inkml:traceGroup>
          <inkml:annotationXML>
            <emma:emma xmlns:emma="http://www.w3.org/2003/04/emma" version="1.0">
              <emma:interpretation id="{3EC01B06-0028-47A7-BC3D-CD5E5FAB2863}" emma:medium="tactile" emma:mode="ink">
                <msink:context xmlns:msink="http://schemas.microsoft.com/ink/2010/main" type="inkWord" rotatedBoundingBox="12873,7899 12479,7289 12941,6990 13335,7601"/>
              </emma:interpretation>
              <emma:one-of disjunction-type="recognition" id="oneOf1">
                <emma:interpretation id="interp1" emma:lang="" emma:confidence="1">
                  <emma:literal/>
                </emma:interpretation>
              </emma:one-of>
            </emma:emma>
          </inkml:annotationXML>
          <inkml:trace contextRef="#ctx0" brushRef="#br0" timeOffset="3565.0201">-701-1011 50 0,'13'0'84'16,"-13"0"4"-16,12 8 3 0,-12-8 0 0,0 0-4 0,0 0-5 0,0 0-10 15,0 0-6-15,0 0-6 0,0 0-5 0,11 0-3 0,-11 0-4 0,0 0-2 16,11 0-3-16,-11 0-1 0,13 0 0 0,-13 0 2 0,0 0 0 16,12 0 1-16,-12 0 0 0,0 0 4 0,0 0 3 0,11 0 3 15,-11 0 3-15,24 0 3 0,-24 0 2 0,0 0 2 0,0 0 2 0,0 0 2 16,0 0 1-16,0 0 1 0,12-8 2 0,-12 8 2 0,0 0 1 15,0 0 0-15,0 0 0 0,0 0 1 0,0 0 1 0,0 0 1 0,0 0 0 16,0 0 1-16,0 0-1 0,0 0-3 0,0 0-2 0,0 0 0 16,0 0-5-16,0 0-4 0,0 0-4 0,0 0-2 0,0 0-5 0,0 0-5 15,0 0-6-15,0 0-6 0,0 0-6 0,0 0-7 0,0 0-5 16,13 0-3-16,-13 0-3 0,0 0-5 0,0 0-1 0,0 0 0 0,0 0-3 16,0 0-1-16,0 0-2 0,0 0 1 0,0 0 0 0,0 0 0 15,0 0-1-15,0 0 2 0,0 0 0 0,0 0-3 0,0 0 2 0,0 0-1 16,0 0 1-16,0 0 0 0,0 0 0 0,0 0-3 0,0 0 1 15,0 0 2-15,0 0 0 0,0 0 0 0,0 0 1 0,0 0-1 0,0 0 0 16,0-6 2-16,0 6-1 0,-13 0-1 0,13-6 0 0,0 6-1 16,-12 0 0-16,12 0 1 0,0-7 1 0,0 7-1 0,-11 0-2 0,11 0-1 15,-13 0 0-15,13 0 2 0,0 0-2 0,0-7-1 0,0 7 0 16,0 0 3-16,0 0 0 0,0 0-1 0,0 0-1 0,0 0 1 0,-11 0 0 16,11 0 0-16,0 0 2 0,0 0 1 0,0 0-2 0,0 0 1 0,0 0 0 15,-12-6 1-15,12 6-3 0,-13 0-1 0,13 0-1 16,0 0 3-16,-11 0 1 0,11 0 1 0,0 0 0 0,-11 0-2 0,11 0 1 15,0 0 1-15,0 0 2 0,-12 0 3 0,-1-5 1 0,13 5 0 0,0 0 3 16,-11 0 2-16,-1 0 1 0,12 0-1 0,-13 0 0 0,2 0-4 16,0 0 0-16,11 0-1 0,-14 0 0 0,3 0-3 0,11 5-1 0,-22-5-1 15,8 0-1-15,14 0-1 0,-11 0-1 0,11 0-2 0,0 0-1 16,-11 6 0-16,11-6 0 0,-13 0 2 0,13 0 1 0,-12 0 0 0,12 7-1 16,-11-7 1-16,11 0-2 0,-13 7 0 0,13-7 2 0,0 0 1 15,-12 0 1-15,12 6 2 0,0-6 2 0,-11 6 3 0,11 2 0 0,0-8 2 16,0 6 2-16,11 1 2 0,-11 1 1 0,0-2 1 0,12 0 3 15,-12 0 0-15,13 2 0 0,-13-2-1 0,11 0-1 0,-11 2-1 0,12-3-1 16,1 4-2-16,-2-4 0 0,-11 9 0 0,11-7 0 0,3 0-2 16,-3-1 0-16,0 0-2 0,14 2 0 0,-14-3-2 0,13 4 2 0,-1-4 2 15,2 3 2-15,-3-2-1 0,3 1 2 0,10-1 4 0,-10-6 1 16,-2 7-4-16,1-1 1 0,12 2 1 0,-14-8-1 0,3 6-2 0,11 1 0 16,-25-7 1-16,25 6-1 0,-25-6-3 0,14 8-1 0,-14-8 1 15,13 5-3-15,-12-5-3 0,12 0-2 0,-12 8 0 0,-1-8-1 0,13 6 1 16,-12-6 3-16,12 7 4 0,-13-7-1 0,-11 0-3 0,12 6 0 15,1-6 0-15,-2 7 4 0,-11-7 2 0,12 7 2 0,-12-7 5 0,-12 5 1 16,12 2 5-16,0-7-2 0,0 9-1 0,0-9 1 0,0 5-1 16,0-5 1-16,0 9 0 0,0-4 2 0,0-5 2 0,0 6-2 15,0-6-3-15,0 7-3 0,0-7-3 0,0 7-3 0,0-7 1 0,-11 6 0 16,11-6-1-16,-13 6-3 0,13-6-2 0,0 8-2 0,-12-8 4 16,12 5-4-16,0-5-2 0,-11 8-3 0,0-8 0 0,-2 0 0 15,1 8 3-15,12-8-3 0,-11 6-2 0,-2-6-2 0,13 0-1 0,-11 6 1 16,-1-6 2-16,-1 0-1 0,13 0-1 0,-11 0 0 0,-1 6 2 0,12-6 0 15,-11 0 1-15,-2 0-3 0,2 0-3 0,-14 0-2 0,14 0-1 16,0 0 1-16,-14 0-1 0,14 0 2 0,-2 0-1 0,1-6 0 0,1 6 0 16,0 0-1-16,-3 0 0 0,3 0-1 0,11 0 0 0,-11 0 2 15,-2-6 2-15,13 6 3 0,-12 0 0 0,12 0 0 0,0 0 1 0,-11-6-1 16,11 6 0-16,0 0 0 0,0 0 0 0,-13-8 0 0,13 8-3 16,0 0 1-16,0-8-1 0,-11 8 2 0,11 0 0 0,0-5 0 15,-12 5-1-15,12 0-1 0,-11 0 1 0,11 0-1 0,0-8 1 0,0 8-2 16,0 0 0-16,0 0 1 0,0 0-1 0,0 0 1 0,0 0-1 0,0-6 1 15,11 6-2-15,-11-6 1 0,0 6 0 0,12-7 2 0,-12 7 0 16,0-7 1-16,11 7 0 0,2-6 0 0,-13 1 0 0,11-4 1 16,-11 9 1-16,0-5-2 0,12-4 0 0,1 9 0 0,-13-7 0 0,11 2 0 15,-11-2 3-15,0 7-2 0,11-7-2 0,3 1 1 0,-14-1 0 0,0 7 0 16,11-6 0-16,-11-2-1 0,11 8 0 0,-11-5 2 0,0-3-1 16,12 8-1-16,-12-6-1 0,0-1-3 0,0 7-4 0,0-6-1 0,0-2 0 15,13 8 0-15,-13-6-2 0,0 6 1 0,0-7 4 0,0 7-1 16,0-6 0-16,0 6 2 0,11 0-2 0,-11-7 2 0,0 7 1 0,0 0 1 15,0 0 0-15,0-6 2 0,0 6 0 0,11 0 1 0,-11-8 2 16,0 8-1-16,14-5-1 0,-14 5 2 0,11-9 0 0,-11 9 0 0,0-5 1 16,0 5-1-16,11-8-3 0,-11 8 3 0,0-6 3 0,0 6 1 15,0-6 0-15,0 6-1 0,0 0 1 0,0-7-1 0,0 7-3 0,0-7 1 16,0 7 0-16,0-6 0 0,0 6-1 0,0 0 2 0,0-8 1 16,0 8 0-16,-11-5-4 0,11 5 1 0,0 0 0 0,0 0 1 15,0-9 1-15,-11 9 1 0,11-5-1 0,0-3 1 0,0 8 0 0,-14 0 0 16,14-6 1-16,0 6-1 0,0 0 0 0,14-6 1 0,-14 6 0 15,0 0 3-15,0 0 3 0,0 0 2 0,0 0 2 0,0 0 5 0,0 0 8 16,0 0 5-16,0 0 7 0,0 0 2 0,-14-8 1 0,14 8 3 16,0 0 3-16,-11 0-1 0,0 0 0 0,-2 0-2 0,-10 8-4 0,12-8-3 15,-3 0-6-15,3 0-4 0,0 0-5 0,-14 0-7 0,14 6-7 16,-2-6-4-16,-10 0-1 0,12 0-6 0,-2 0-4 0,1 0-8 0,1 0-9 16,-2 0-14-16,2 0-14 0,-1 0-15 0,12 0-12 0,-13 0-16 15,-9 0-15-15,10 0-20 0,-1 0-24 0,2 0-27 0,-1 0-30 0,12 0-27 16,-13 0-25-16,2 6-27 0,0-6-25 0,11 0-15 0,-25 0-9 15,14 0 2-15,0 8 8 0,-14-3 12 0,14-5 13 0,-2 9 20 0,1-4 22 16,12-5 27-16,-11 8 32 0</inkml:trace>
        </inkml:traceGroup>
        <inkml:traceGroup>
          <inkml:annotationXML>
            <emma:emma xmlns:emma="http://www.w3.org/2003/04/emma" version="1.0">
              <emma:interpretation id="{0DDE5BD3-3603-4571-AADB-28472A706D9E}" emma:medium="tactile" emma:mode="ink">
                <msink:context xmlns:msink="http://schemas.microsoft.com/ink/2010/main" type="inkWord" rotatedBoundingBox="12022,6788 11653,6217 12320,5787 12689,6358"/>
              </emma:interpretation>
              <emma:one-of disjunction-type="recognition" id="oneOf2">
                <emma:interpretation id="interp2" emma:lang="" emma:confidence="0.5">
                  <emma:literal>.</emma:literal>
                </emma:interpretation>
                <emma:interpretation id="interp3" emma:lang="" emma:confidence="0">
                  <emma:literal>g</emma:literal>
                </emma:interpretation>
                <emma:interpretation id="interp4" emma:lang="" emma:confidence="0">
                  <emma:literal>@</emma:literal>
                </emma:interpretation>
                <emma:interpretation id="interp5" emma:lang="" emma:confidence="0">
                  <emma:literal>E</emma:literal>
                </emma:interpretation>
                <emma:interpretation id="interp6" emma:lang="" emma:confidence="0">
                  <emma:literal>-</emma:literal>
                </emma:interpretation>
              </emma:one-of>
            </emma:emma>
          </inkml:annotationXML>
          <inkml:trace contextRef="#ctx0" brushRef="#br0" timeOffset="33267.7001">-1021-2257 0 0,'0'0'94'0,"0"0"8"15,11 0 7-15,2 0 3 0,-1 0 3 0,-12 0-3 0,11 0-2 0,-11 0-8 16,13 0-6-16,-2 0-8 0,-11 0-6 0,0 0-5 0,0 0-5 0,0 0-5 15,0 0-2-15,0 0-2 0,0 0-2 0,0 0 0 0,0 0-1 16,0 0 0-16,12 0 0 0,-12 0-1 0,0 0 1 0,0 0-1 16,0 0-2-16,0 0 1 0,0 0-1 0,0 0 0 0,0 0-1 0,0 0 1 15,0 0 0-15,0 0 2 0,0 0 1 0,0 0 2 0,0 0 3 16,0 0 4-16,0 0 1 0,0 0 0 0,0 0 1 0,0 0 1 0,0 0 1 16,0 0-2-16,0 0 1 0,0 0-3 0,0 0 0 0,0 0-5 15,0 0-2-15,0 0-5 0,0 0-6 0,0 0-5 0,0 0-5 0,0 0-5 16,0 0-2-16,0 0-5 0,0 0-5 0,0 0-4 0,0 0-4 0,0 0-5 15,0 0-3-15,0 0-3 0,0 0-4 0,0 0-2 0,0 0 1 16,0 0-1-16,0 0-1 0,0 0 2 0,0 0 2 0,0 0-2 16,0 0-4-16,0 0 1 0,0 0 0 0,0 0 1 0,0 0 1 0,0 0 0 15,0 0 2-15,0 0 1 0,0 0 3 0,0 0-1 0,0 0-1 16,0 0 1-16,0 0-1 0,0 0 2 0,0 0 3 0,0 0 0 0,0 0-2 16,0 0 2-16,0 0 2 0,0 0 1 0,0 0-1 0,0 0 1 0,0 0 0 15,0 0 1-15,0 0 1 0,0 0 0 0,0 0-3 0,0 0 1 16,0 0 0-16,0 0 2 0,0 0 1 0,0 0 0 0,0 0-2 15,0 0 1-15,-12-9-3 0,12 9-2 0,0 0-3 0,0 0 0 0,0 0 1 16,0 0 0-16,0 0 1 0,0 0 1 0,0 0 0 0,0 0-1 16,0 0 0-16,0 0-3 0,-11 0-1 0,11 0 1 0,0 0 4 0,0 0 1 15,0 0 2-15,0-5 0 0,0 5 2 0,0 0-2 0,-13 0-1 16,13 0 1-16,0 0 0 0,0 0 3 0,-11 0 3 0,11 0 2 0,0 0 2 16,0 0-1-16,-12 0-1 0,12 0-1 0,0 0 0 0,0 0 1 15,0 0-3-15,0 0 1 0,0 0 0 0,0 0-2 0,0 0-1 0,0 0-3 16,0 0-1-16,0 0 0 0,0 0 1 0,0 0 3 0,-13 0 3 0,13 0 2 15,0 0 2-15,0 0 3 0,0 0 2 0,0 0 4 0,0 0 3 16,0 0 1-16,-11 0 0 0,11 0 1 0,0 0-1 0,0 0-2 16,0 0-1-16,0 0-4 0,0 0-3 0,0 0-1 0,0 0-1 0,0 0-2 15,0 0-2-15,0 0-1 0,0 0 0 0,0 0-1 0,0 0 1 16,-12 5 2-16,12-5 3 0,-11 0 3 0,11 0 2 0,0 0 2 0,-13 0 3 16,13 0 0-16,0 0 2 0,0 0-1 0,0 0-1 0,0 0 1 15,0 0-1-15,-11 0 0 0,11 0 0 0,0 9-2 0,0-9-3 0,0 0-3 16,0 0-1-16,0 0-2 0,0 0-2 0,0 0 0 0,-12 0-2 0,12 0 1 15,0 0-2-15,0 0-1 0,0 0-2 0,0 0-1 0,0 0 1 16,0 0-2-16,0 0 0 0,0 0 0 0,0 0-1 0,0 0-3 0,0 0 0 16,0 0-2-16,0 0-2 0,0 0 0 0,0 0 0 0,0 0-1 15,0 0 0-15,0 0 0 0,0 0-1 0,0 0-2 0,0 0 0 0,0 0 1 16,0 0 1-16,0 0-1 0,0 0-1 0,0 0 2 0,-13 0 0 16,13 0 0-16,0 0-1 0,0 0 0 0,0 0 1 0,0 0 0 0,0 0 0 15,0 0 0-15,0 0-1 0,0 0 0 0,0 0 1 0,0 0 0 16,-11 0 0-16,11 0 2 0,-11 0 1 0,11 0 2 0,0 0 1 0,0 0 0 15,-14 5 0-15,14-5 1 0,0 0 2 0,0 0 0 0,0 0 3 16,0 0-2-16,0 0-1 0,0 0-1 0,0 0 2 0,0 0-2 0,0 0-3 16,0 0-2-16,0 0 0 0,0 0-1 0,0 0 0 0,0 0-2 15,0 0-1-15,0 0 0 0,0 0-1 0,0 0 1 0,0 0 1 0,0 0 0 16,0 0-2-16,0 0 1 0,0 0 2 0,0 0 1 0,0 0-1 0,0 0 0 16,0 0 0-16,0 0 0 0,0 0-1 0,0 0 1 0,0 0 0 15,0 0 0-15,0 0-1 0,0 0-1 0,0 0 3 0,0 0-1 16,0 0-2-16,0 0 0 0,0 0 2 0,0 0-1 0,0 0 1 0,0 0 0 15,0 0 0-15,0 0 0 0,0 0-2 0,-11 0 0 0,11 0 1 16,0 0-1-16,-11 0-1 0,11 0 0 0,0 0 2 0,-12-5-2 0,12 5 0 16,0 0-1-16,0 0 2 0,-13 0-1 0,13 0-1 0,0 0 0 0,0 0-1 15,0 0 1-15,-11 0 0 0,11 0 0 0,0 0 0 0,-11 0 0 16,11 0 1-16,0 0-1 0,0 0 1 0,0-9-1 0,0 9 0 0,0 0 1 16,0 0 0-16,-13 0 3 0,13 0 0 0,0 0 1 0,-12 0-1 15,12 0-1-15,0 0 2 0,0 0 0 0,0 0-2 0,0 0 1 16,-11 0 0-16,11 0-1 0,0 0 0 0,-13 0 0 0,13 0-2 0,0 0 0 15,0 0 0-15,0 0 0 0,0 0 0 0,0 0-1 0,0 0 0 0,0 0-2 16,0 0 1-16,0 0 0 0,0 0 2 0,0 0 0 0,0 0 0 16,0 0 0-16,0 0 1 0,-12 0-1 0,1 0-1 0,-2 0 0 0,13 0 1 15,-11 0-1-15,-1 0 2 0,12 0 1 0,-11 0-2 0,-2 0 0 16,13 0 0-16,-11 0 0 0,11 0-1 0,-12 0 2 0,12 0-1 0,-13 0 0 16,2 0 2-16,11 0 0 0,-12 0 0 0,12 0 0 0,-13 0-1 0,13 0 0 15,0 0 0-15,-11 0-1 0,11 0 0 0,-11 9 1 16,11-9 0-16,0 0-1 0,0 0 1 0,0 0-1 0,-12 0 0 0,-1 0 0 15,13 0 0-15,0 0 2 0,-11 5 0 0,11-5 1 0,-11 0-1 0,-3 0-1 16,14 0 1-16,-11 8 0 0,11-8 0 0,0 0 0 0,0 6-2 16,-11-6 2-16,11 0 0 0,0 6 1 0,-13 1-2 0,13-7 0 0,0 7-1 15,0-7-1-15,0 6 0 0,0-6 1 0,0 5 1 0,0 4 1 16,0-2 0-16,0-1 0 0,13 2 0 0,-13-3-1 0,0-5 0 0,0 7-1 16,0 0 0-16,11 0 0 0,-11-1 2 0,0-1-1 0,0 4 0 0,11-4-1 15,-11 2 0-15,0 2 0 0,14-4 1 0,-14-5 1 0,0 6 0 16,11 2 0-16,-11-2-1 0,0 1-1 0,11-7 1 0,-11 5 1 15,13 3 0-15,-13-8 1 0,12 6-1 0,-1-6 0 0,-11 0 0 0,11 8 0 16,-11-8-2-16,13 0 0 0,-1 0 0 0,-1 0-1 0,-11 5 2 0,13-5 0 16,-13 0 0-16,12 0-1 0,-1 0-1 0,2 0 0 0,-13 0 2 15,11 0-1-15,1 0 0 0,12 0 0 0,-13 0 1 0,1 0 1 16,1-5 0-16,-2 5-2 0,1 0 0 0,1 0 0 0,-2 0-1 0,0 0 1 16,2-8 1-16,-1 8-1 0,-12 0-1 0,11 0 0 0,-11 0 0 15,11 0-2-15,3 0-1 0,-14 0 0 0,0 0 0 0,11 0-2 0,0-6-2 16,-11 6-2-16,0 0-4 0,13 0-3 0,-13 0-3 0,0 0-1 0,0 0-1 15,12-8 1-15,-12 8 0 0,0-5-1 0,0 5-1 0,0-7-3 16,11 7-4-16,-11-6-3 0,0-2 0 0,13 2-1 0,-13 6-1 0,0-5 0 16,11-4-4-16,-11 2-1 0,12 7-1 0,-12-5-1 0,0-4 1 15,0 4 0-15,0 5 2 0,0-6 3 0,0-1 4 0,0 7 3 16,0-7 3-16,0 7 4 0,0 0 7 0,0 0 4 0,0-7 5 0,0 7 4 16,0 0 0-16,0 0 1 0,0-5 0 0,0 5 0 0,0 0 1 0,-12-8 2 15,12 8 1-15,0 0 0 0,0-6-1 0,0 6-2 0,0-7 1 16,0 7-3-16,0-9-1 0,0 9 1 0,0-5 0 0,-11 5 2 0,11-6 3 15,0 6 0-15,0 0-3 0,0 0 0 0,-13-7-1 0,13 7 1 16,0 0 2-16,0-7 0 0,0 7 0 0,0 0 0 0,-11 0 1 0,11 0 0 16,0-6 0-16,0 6 0 0,0 0-3 0,0 0 0 0,0 0 1 15,0 0-1-15,0-6-1 0,0 6 0 0,0 0 2 0,0 0 1 0,0 0 0 16,-12 0 0-16,12 0-2 0,0-8-1 0,0 8-1 0,0 0 1 16,0 0 1-16,0 0 0 0,0 0 1 0,0 0 2 0,0 0 1 15,0 0 0-15,0 0-3 0,0 0-2 0,0 0-1 0,0 0 0 0,0 0 4 16,0 0 0-16,0 0-2 0,0 0 0 0,0 0 2 0,0 0 1 0,0 0 1 15,0 0 3-15,0 0 3 0,0 0 1 0,0 0 0 0,0 0 2 16,0 0 3-16,0 0 3 0,0 0 1 0,0 0 4 0,0 0 4 0,0 0 3 16,0 0 1-16,0 0 2 0,0 0 1 0,0 0 1 0,0 0 0 15,0 0-1-15,0 0 0 0,0 0 0 0,0 0 2 0,0 0-1 0,0 0 0 16,0 0-2-16,0 0-1 0,0 0-4 0,0 0-3 0,0 0-2 16,0 0-3-16,0 0-2 0,0 0-2 0,0 0-2 0,0 0-1 0,0 0-1 15,0 8 0-15,0-8-3 0,12 0-1 0,-12 6-1 0,0-6 0 0,0 6 0 16,0-6-1-16,0 7 0 0,11-7-3 0,-11 7 1 0,0-7 3 15,0 0 0-15,0 6 0 0,13-6-2 0,-13 5-1 0,0-5 1 16,11 9-1-16,-11-9-1 0,12 7-1 0,-12-1 0 0,0-6 1 0,0 8 0 16,11-3 1-16,-11-5 0 0,0 7-2 0,13 0-1 0,-13-7-1 15,0 7 0-15,0-7 1 0,0 0 1 0,0 0-1 0,12 6 1 0,-12-6 0 16,0 0 1-16,0 5 0 0,11-5 0 0,-11 9 1 0,0-9 0 0,13 0-1 16,-13 5-1-16,0-5-1 0,11 7 1 0,-11-7 2 0,0 9 1 15,12-9 2-15,-12 0-1 0,0 5 0 0,0-5 0 0,13 0 0 16,-13 6 0-16,11 2 0 0,-11-8 0 0,11 6 1 0,-11-6 1 0,0 0 1 15,12 7 0-15,-12-7-1 0,0 0-1 0,0 5-1 0,0-5-1 16,13 8-1-16,-13-8 0 0,0 0-2 0,0 0-1 0,0 6 1 0,0-6 0 16,0 0-1-16,11 0 0 0,-11 0 0 0,0 8-1 0,0-8-1 0,0 0 1 15,0 0-1-15,0 0 2 0,0 0 0 0,0 5-1 0,12-5 0 16,-12 0 1-16,0 8 0 0,0-8 1 0,13 0 0 0,-13 6-1 0,0-6 2 16,0 0 0-16,11 8-2 0,-11-8 1 0,0 0 0 0,0 0 0 15,0 6 0-15,0-6 2 0,0 0 0 0,0 0 1 0,0 6-1 0,0-6 0 16,0 0 1-16,0 0-1 0,0 7 1 0,0-7 1 0,0 7 0 15,0-7-1-15,0 0-1 0,0 5 1 0,0-5-1 0,11 9 0 0,-11-9 0 16,0 5-1-16,0-5 1 0,0 9-1 0,0-9 0 0,0 0 0 16,0 5-2-16,14-5 0 0,-14 0 1 0,0 7 0 0,0-7 0 0,0 7-1 15,0-7 1-15,0 0 0 0,0 6 0 0,0-6 1 0,0 0-1 16,0 7 0-16,0-7 0 0,0 7 0 0,0-7 0 0,0 0-1 0,0 6 2 16,0-6-1-16,0 0 0 0,0 8-1 0,0-8 1 0,0 5 0 15,-14-5 0-15,14 8 0 0,0-8 0 0,0 0 0 0,0 6-1 0,-11-6 2 16,11 7 1-16,0-7-1 0,0 0 1 0,0 7 1 0,0-1-1 0,0-6 0 15,0 0-1-15,0 7 0 0,0-7-2 0,0 0 0 0,-11 7 1 16,11-7 2-16,0 0-2 0,0 6 1 0,-13-6 0 0,13 0 1 16,0 5-1-16,-12-5-1 0,12 0 2 0,0 8-2 0,-11-8 1 0,11 8 0 15,-13-8 1-15,13 6 0 0,-12-6-1 0,1 8 0 0,0-8 0 0,11 5 1 16,-13-5-3-16,1 7 1 0,12-7 0 0,-11 0 0 0,-2 7-2 16,2-7 0-16,11 6 3 0,-12-6-1 0,-1 0 0 0,13 7-2 0,-11-7 1 15,-1 0 0-15,1 5-2 0,11-5 0 0,0 0 1 0,-13 0 0 16,2 9 0-16,11-9-1 0,0 0 2 0,0 0-1 0,-12 0 1 0,-1 5-1 15,2-5 0-15,11 0 1 0,-11 0-1 0,-3 0 0 0,14 7 1 16,-11-7 0-16,0 0-2 0,-1 0 1 0,-1 9 1 0,2-9 0 16,0 0 0-16,-2 5-2 0,1-5-2 0,1 0 1 0,-2 6 0 0,1-6 1 15,1 0-1-15,-2 0 1 0,13 0 2 0,-11 0 0 0,-1 0 0 0,12 0 0 16,-11 8-2-16,11-8 1 0,-13 0 1 0,13 0 0 0,-11 0 0 16,-1 0-1-16,12 0 0 0,-13 0 0 0,2 0 0 0,-1 0 0 0,12 0-2 15,0 0-1-15,-13 0 1 0,13 0 0 0,-11 0 1 0,11 0 0 16,-11-8-2-16,11 8 1 0,-12 0 0 0,12 0 1 0,-13 0 0 0,13 0 0 15,0 0 1-15,-11 0 0 0,11 0-1 0,-11 0-2 0,-3 8-3 16,14-8-3-16,-11 0-2 0,11 0-4 0,-11 0-4 0,11 0-8 0,0 0-9 16,0 0-15-16,0 0-16 0,0 0-25 0,0 0-26 0,0 0-30 15,0 0-32-15,0 0-32 0,0 0-36 0,0 0-34 0,0 0-34 0,0 0-35 16,0 0-38-16,0 0-20 0,0 0-16 0,0 0 4 0,0 0 9 0,-25 6 22 16,25-6 25-16,-11 0 30 0,11 0 31 0,0 0 35 0,0 0 38 15,0 0 37-15,0 0 181 0</inkml:trace>
        </inkml:traceGroup>
      </inkml:traceGroup>
    </inkml:traceGroup>
  </inkml:traceGroup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8191" units="in"/>
          <inkml:channel name="T" type="integer" max="2.14748E9" units="dev"/>
        </inkml:traceFormat>
        <inkml:channelProperties>
          <inkml:channelProperty channel="X" name="resolution" value="6301.34619" units="1/cm"/>
          <inkml:channelProperty channel="Y" name="resolution" value="6301.34619" units="1/cm"/>
          <inkml:channelProperty channel="F" name="resolution" value="3999.51147" units="1/in"/>
          <inkml:channelProperty channel="T" name="resolution" value="1" units="1/dev"/>
        </inkml:channelProperties>
      </inkml:inkSource>
      <inkml:timestamp xml:id="ts0" timeString="2021-09-14T06:09:18.184"/>
    </inkml:context>
    <inkml:brush xml:id="br0">
      <inkml:brushProperty name="width" value="0.08333" units="cm"/>
      <inkml:brushProperty name="height" value="0.08333" units="cm"/>
      <inkml:brushProperty name="color" value="#FF0000"/>
      <inkml:brushProperty name="fitToCurve" value="1"/>
    </inkml:brush>
  </inkml:definitions>
  <inkml:traceGroup>
    <inkml:annotationXML>
      <emma:emma xmlns:emma="http://www.w3.org/2003/04/emma" version="1.0">
        <emma:interpretation id="{A1668320-4C6E-46FE-8176-728175112C68}" emma:medium="tactile" emma:mode="ink">
          <msink:context xmlns:msink="http://schemas.microsoft.com/ink/2010/main" type="writingRegion" rotatedBoundingBox="13869,4992 12242,5006 12238,4571 13865,4557"/>
        </emma:interpretation>
      </emma:emma>
    </inkml:annotationXML>
    <inkml:traceGroup>
      <inkml:annotationXML>
        <emma:emma xmlns:emma="http://www.w3.org/2003/04/emma" version="1.0">
          <emma:interpretation id="{E25EF9DA-2520-4025-B4EC-C06073041686}" emma:medium="tactile" emma:mode="ink">
            <msink:context xmlns:msink="http://schemas.microsoft.com/ink/2010/main" type="paragraph" rotatedBoundingBox="13869,4992 12242,5006 12238,4571 13865,4557" alignmentLevel="1"/>
          </emma:interpretation>
        </emma:emma>
      </inkml:annotationXML>
      <inkml:traceGroup>
        <inkml:annotationXML>
          <emma:emma xmlns:emma="http://www.w3.org/2003/04/emma" version="1.0">
            <emma:interpretation id="{444417B4-0DDD-4B03-A716-22752A7F88A6}" emma:medium="tactile" emma:mode="ink">
              <msink:context xmlns:msink="http://schemas.microsoft.com/ink/2010/main" type="line" rotatedBoundingBox="13869,4992 12242,5006 12238,4571 13865,4557"/>
            </emma:interpretation>
          </emma:emma>
        </inkml:annotationXML>
        <inkml:traceGroup>
          <inkml:annotationXML>
            <emma:emma xmlns:emma="http://www.w3.org/2003/04/emma" version="1.0">
              <emma:interpretation id="{6B470F0D-8F14-44A4-A6C9-AA5AFE796BC8}" emma:medium="tactile" emma:mode="ink">
                <msink:context xmlns:msink="http://schemas.microsoft.com/ink/2010/main" type="inkWord" rotatedBoundingBox="13869,4992 12242,5006 12238,4571 13865,4557"/>
              </emma:interpretation>
              <emma:one-of disjunction-type="recognition" id="oneOf0">
                <emma:interpretation id="interp0" emma:lang="" emma:confidence="1">
                  <emma:literal/>
                </emma:interpretation>
              </emma:one-of>
            </emma:emma>
          </inkml:annotationXML>
          <inkml:trace contextRef="#ctx0" brushRef="#br0">-309 161 0 0,'0'0'8'0,"0"5"112"15,13-5 10-15,-13 0 7 0,12 0 7 0,-12 0 8 0,0 0 9 0,0 0 2 16,0 0 1-16,0 0-3 0,0 0-6 0,0 0-6 0,0 0-6 0,0 0-1 16,0 0 1-16,0 8 0 0,0-8 2 0,-12 0 4 0,12 0 2 15,0 0 3-15,0 0-2 0,0 0-1 0,0 0-1 0,0 0-1 16,0 0-2-16,0 0-2 0,0 0-3 0,0 0-5 0,0 0-5 0,0 0-4 15,0 0-3-15,0 0-3 0,0 0-6 0,0 0-2 0,0 0-2 0,0 0 0 16,0 0-1-16,0 0-2 0,0 0-2 0,0 0-6 0,0 0-8 16,0 0-6-16,0 0-6 0,0 0-7 0,0 0-9 0,0 0-4 15,0 0-5-15,0 0-5 0,0 0-5 0,0 0-8 0,0 0-7 0,0 0-7 16,0 0-5-16,0 0-5 0,0 0-3 0,0 0-1 0,0 0-1 0,12 0 1 16,-12-8-2-16,0 8-1 0,11 0-2 0,-11-5 0 0,0-3-1 15,11 8 0-15,-11-6 1 0,14-2-3 0,-3 8-2 0,-11-5-1 0,11-2-2 16,2 0-1-16,-13 0 0 0,12-6-1 0,-1 6 0 0,2 0-2 15,-2 2-1-15,1-9-4 0,-1 7-1 0,2-6-3 0,-1 6-4 0,-1-6-2 16,-11 7-3-16,13-10-1 0,-2 11-1 0,-11-1-2 0,12-8-4 16,1 8-1-16,-13-2-1 0,0 2 1 0,11 1 1 0,-11-4 1 0,11 4 2 15,-11-3 2-15,0 2 3 0,12 6 3 0,-12-7 4 0,0 0 3 16,0 7 3-16,0-6 2 0,0 6 2 0,0 0 0 0,0-8 1 0,0 8-1 16,0 0 1-16,0 0 0 0,0-6 0 0,0 6 0 0,0 0 1 15,0 0 0-15,0 0 2 0,0 0 0 0,0 0-1 0,0 0 2 0,0 0-1 16,0 0 2-16,0 0 1 0,0 0 0 0,0 0 2 0,0 0-1 15,0 0 0-15,0 0 2 0,0 0 2 0,0 0-2 0,0 0-5 0,0 0-1 16,0 0-2-16,0 0 1 0,0 0-1 0,0 0 0 0,0 0 1 0,0 0 0 16,0 0 1-16,0 0 0 0,0 0 2 0,0 0-3 0,0 0-4 15,0 0 2-15,0 0 5 0,0 0 1 0,0 0 0 0,0 0 5 16,0 0 5-16,0 0-1 0,0 0-2 0,-12 6-2 0,12-6-1 0,0 8 1 16,0-2 0-16,0 1 1 0,-11-7 0 0,11 7-2 0,0 7-2 15,0-9 1-15,0 4 0 0,0-4-3 0,0 1-4 0,0 2-1 0,0-2 2 16,0 8 1-16,0-8 1 0,0-1 0 0,0 4 0 0,11 4 1 15,-11-7 0-15,0 1 1 0,12 0 1 0,-12 6 1 0,13-6 0 0,-13-2-1 16,11 9-2-16,-11-7 3 0,12 7 1 0,1-8 2 0,-13 8-1 0,11-7-1 16,-11 6 0-16,0-7 1 0,11 2 0 0,-11 5 2 0,0-7 2 15,0 8 0-15,0-8 1 0,0 1-1 0,0 0 2 0,0-2-1 16,0 9-1-16,0-14-1 0,0 9-1 0,0-4 0 0,0 1-1 0,0 2 0 16,0-2-1-16,0-6-2 0,0 6 0 0,0-6-2 0,0 8 0 0,0-8 0 15,0 0 1-15,0 6-1 0,0-6-1 0,0 0 2 0,0 0 0 16,0 8 1-16,0-8 0 0,0 0 2 0,0 0 0 0,-11 5 2 15,11-5 3-15,0 0 2 0,0 0 1 0,0 8 0 0,0-8 0 0,0 0 2 16,0 0 2-16,0 0 1 0,0 0-1 0,0 0 0 0,0 0 0 0,0 0-1 16,-11 6-1-16,11-6-3 0,0 0-2 0,0 0-2 0,0 0 1 15,0 6-2-15,-13-6-1 0,13 0-1 0,-12 0-2 0,12 8 0 0,0-8-1 16,0 0 0-16,0 0 0 0,-11 0 0 0,11 0-2 0,0 0-5 16,0 0-7-16,0 0-15 0,0 0-18 0,0 0-25 0,0 0-26 0,0 0-31 15,0 0-34-15,0 0-39 0,0 0-41 0,0 0-36 0,0 0-32 16,0 0-30-16,0 0-31 0,0 0-23 0,0 0-17 0,0 0 2 0,0 0 10 15,0-8 21-15,11 2 26 0,-11 0 31 0,0-2 32 0,12 3 40 16,1-9 40-16</inkml:trace>
          <inkml:trace contextRef="#ctx0" brushRef="#br0" timeOffset="-1070.6307">298 0 0 0,'0'0'84'0,"0"0"12"0,0 0 6 0,0 0 2 0,0 0 0 16,0 0-2-16,0 0-3 0,0 0-6 0,0 0-5 0,0 0-7 0,0 0-6 15,0 0-9-15,0 0-9 0,0 0-9 0,0 0-7 0,0 0-8 16,-13 0-9-16,13 0-5 0,-12 0-5 0,12 0-2 0,0 0-3 0,-11 0 0 16,11 0-1-16,-13 0-1 0,2 0-1 0,-1 0-1 0,12 0-1 15,-13 0-1-15,2 0-3 0,0 0 0 0,11 0 0 0,0 0 0 16,-12 0-1-16,12 0 0 0,-13 0 0 0,2 0-1 0,11 0 0 0,0 0-2 15,-12 0-1-15,-1 5-2 0,2-5-3 0,0 0-2 0,-3 0-3 16,14 0-2-16,0 0-4 0,-11 9 0 0,11-9-3 0,0 0-5 0,-22 0-5 16,22 0-7-16,-14 0-6 0,14 0-10 0,-11 0-11 0,11 0-8 15,0 0-9-15,0 0-9 0,0 0-9 0,-11 7-5 0,11-7 0 0,0 0 1 16,-13 6 2-16,13-6 4 0,-12 0 14 0</inkml:trace>
          <inkml:trace contextRef="#ctx0" brushRef="#br0" timeOffset="2811.3144">511 27 0 0,'0'0'8'15,"0"0"72"-15,0 0 3 0,0 0 3 0,0 0 0 0,0 0-1 0,0 0-3 16,0 0-4-16,0 0-5 0,0 0-5 0,0 0-5 0,0 0-6 16,0 0-7-16,0 0-5 0,0 0-6 0,0 0-5 0,0 0-4 0,0 0-3 15,0 0-3-15,0 0-2 0,0 0-2 0,0 0-1 0,0 0-1 16,0 0 0-16,0-6-1 0,0 6 2 0,0 0 0 0,0 0 1 15,0 0 0-15,0 0 2 0,0 0 1 0,0 0 0 0,0 0 0 0,0 0 2 16,0 0 4-16,0 0 3 0,0 0 4 0,0 0 3 0,0 0 2 0,-11 0 3 16,11 0 2-16,0 0 1 0,0 0 3 0,0 0 0 0,0 0 1 15,0 0 1-15,0 0 1 0,0 0 0 0,0 0-2 0,0 0-3 16,0 0-2-16,0 0-1 0,0 0 0 0,0 0 1 0,0 0-1 0,0 0 0 16,0 0-2-16,0 0-1 0,-14 0 1 0,14 0 1 0,0 0-1 15,0 0 0-15,-11-7-1 0,11 7 0 0,0 0-1 0,0 0-2 0,0 0-1 16,0 0-3-16,0 0-4 0,0 0-3 0,0 0-2 0,0 0-1 15,0 0 0-15,0 0-3 0,0 0-1 0,0 0-3 0,0 0-1 0,0 0-2 16,0 0 1-16,0 0-2 0,0 0-3 0,0 0 2 0,0 0 2 16,0 0 1-16,0 0 3 0,0 0-1 0,0 0-1 0,0 0-1 0,0 0 3 0,0 0-2 15,0 0 1-15,0 0-1 0,0 0 1 0,0 0 1 0,0 0 3 16,0 0 0-16,0 0-2 0,0 0-1 0,0 0-1 0,0 0 0 16,0 0-2-16,0 0 1 0,0 0 1 0,0 0 1 0,0 0 4 0,0 0 0 15,0 0 1-15,0 0-1 0,0 0 0 0,0 0 0 0,0 0 1 16,0 0-2-16,0 0 0 0,0 0-1 0,0 0 1 0,0 0-2 0,0 0-2 15,0 0-3-15,0-9 1 0,0 9-3 0,0 0-2 0,0 0-3 16,0 0-2-16,0 0-1 0,0 0-1 0,0 0-2 0,0 0 2 0,0 0 0 16,0 0 3-16,0 0 2 0,0 0 1 0,0 0-2 0,0 0-3 0,0 0-3 15,0 0 2-15,0 0-1 0,0 0 0 0,0 0 1 0,0 0 1 16,0 0 1-16,0 0-2 0,0 0-2 0,0 0-3 0,0 0-1 16,0 0 1-16,0 0 0 0,0 0 2 0,0 0 1 0,0 0 0 0,0 0 0 15,0 0-1-15,0 0 0 0,0 0-1 0,0 0-1 0,0 0 0 16,0 0 1-16,0 0 2 0,0 0 0 0,0 0-1 0,0 0 0 0,0-5 0 15,0 5 3-15,0 0 0 0,0 0 2 0,0 0-1 0,0 0 1 16,0 0 1-16,0 0-1 0,0 0-2 0,0 0 0 0,0-6-1 0,0 6-1 16,0 0 3-16,0 0-1 0,0 0 0 0,0 0 0 0,0 0-3 15,-11 0-2-15,11 0-1 0,0 0-1 0,0 0 2 0,0 0 0 0,0 0 3 16,11-8-1-16,-11 8 0 0,0 0 0 0,0 0-1 0,0 0-1 16,0 0-1-16,0 0 2 0,0 0 1 0,0 0 1 0,0 0 0 0,0 0-1 15,0 0-2-15,0 0 3 0,-11 0 0 0,11 0 2 0,0 0-1 16,0 0 1-16,0 0-3 0,0 0 1 0,0 0-1 0,0 0-1 0,0 0 0 15,0 0 1-15,0 0 0 0,0 0 1 0,0 0 0 0,0 0 0 16,0 0-2-16,0 0-2 0,0 0 0 0,0 0-1 0,0 0 1 0,0 0 1 16,0 0 1-16,0 0 1 0,0 0 1 0,0 0 0 0,0 0-1 15,0 0-1-15,0 0 0 0,0 0 0 0,0 0 0 0,0 0 1 16,0 0 2-16,0 0 0 0,0-6 0 0,0 6-1 0,0 0 0 0,0 0-2 16,0 0 1-16,0 0 1 0,0 0 2 0,-13 0-2 0,13 0-2 0,-12 0 0 15,12 0 1-15,0 0-1 0,0 0-1 0,0 0 1 0,0 0 0 16,0 0 0-16,0-6 1 0,0 6 0 0,0 0-1 0,0 0-3 15,0 0-2-15,0 0 2 0,0 0 3 0,0 0 2 0,0 0 2 0,0 0 0 16,0 0 0-16,0 0 2 0,-11 0 2 0,0 0 0 0,11 0-1 0,0 0 0 16,-14 0 0-16,14 0 1 0,0 0 3 0,0 0-3 0,0 0-1 15,0 0-1-15,0 0-2 0,0 0 0 0,0 0 1 0,-11 0-3 0,11 0-2 16,-11 6-2-16,11-6 1 0,0 0 0 0,0 0-2 0,-13 6 1 16,13-6 1-16,0 0 1 0,-12 8 1 0,12-8-2 0,0 0-2 0,0 0-1 15,0 0-1-15,-11 6-1 0,11-6 3 0,0 5-1 0,0-5 3 16,-13 0-1-16,13 9 1 0,0-9-1 0,-11 7 0 0,11-1-2 15,0 0 2-15,0-6-1 0,0 7 2 0,0 0 3 0,0-1 0 0,0 1 1 16,0 0 0-16,11-2 0 0,-11 4 0 0,0-4-1 0,13 2-1 0,-13 0 1 16,0 0 1-16,11-1-1 0,-11 1 1 0,12 0 1 0,-12 0 2 15,13-2-1-15,-2 3-1 0,-11-2 0 0,11 2-1 0,3-3 0 0,-3 3-1 16,0-2 1-16,-11 1-1 0,12 0-1 0,1-7-2 0,-2 6 0 16,-11 1 2-16,11-7-2 0,-11 7-3 0,14-7 1 0,-3 5 2 0,0-5 1 15,2 9 0-15,-1-9 2 0,-1 5 0 0,2-5 1 0,-2 0 3 16,1 9 1-16,-1-9 1 0,-11 0-2 0,13 0-2 0,-13 0 1 15,12 0 4-15,-1 5-1 0,2-5-4 0,-2 0-1 0,1 0-1 0,1 0 1 16,-2 6 0-16,0-6 1 0,1 0-1 0,12 0 1 0,-12 0-2 16,1 8 2-16,9-8 2 0,-9 0 0 0,-1 0-1 0,10 0 1 15,-8 0 4-15,-3-8 0 0,13 8-1 0,-12 0-2 0,-1 0-1 0,13 0 0 16,-12 0 1-16,-1-6 0 0,2 6 2 0,10 0-2 0,-10 0 0 0,-2-5-1 16,14 5-1-16,-14 0-1 0,0-9-2 0,14 9 1 0,-14 0 0 15,1-5 2-15,1 5 0 0,-2-9 1 0,0 9 0 0,-11-5 1 16,25 5 1-16,-14-7 0 0,-11 7 0 0,11-7 0 0,3 1 0 0,-3-1 2 15,0 0 0-15,-11 1 1 0,13-2 2 0,-1 3-1 0,-1-3-3 16,2 2-3-16,-13-7-2 0,12 6-3 0,-1 0-2 0,-11-6-1 0,0 6 1 16,11 0 0-16,-11-5 1 0,0 3 0 0,0 4 0 0,0-2-1 15,0-6 1-15,0 6 0 0,0 0 1 0,0 1-1 0,0 0 0 0,0-1 1 16,0-2 1-16,-11 9 0 0,11-5 0 0,0-1 0 0,-11-2-3 16,11 8 0-16,0-6 1 0,-12 6-1 0,12 0 0 0,0-6 0 15,0 6-1-15,-13 0 3 0,13 0 2 0,0 0 2 0,0 0-1 0,-11-8 0 16,11 8 2-16,-12 0-1 0,12 0 1 0,-13 0-1 0,13 0 1 15,-11-6 0-15,11 6-1 0,-11 0 2 0,-3 0 3 0,14 0 3 0,-11 0-1 16,0-5 0-16,11 5 0 0,-11 0 2 0,-3 0 1 0,14 0 2 16,-11 0 0-16,0 0 1 0,-2 0 1 0,1-9 0 0,1 9 2 0,-2 0-3 15,1 0-2-15,1 0-2 0,0 0-3 0,-2-5 0 0,1 5 0 16,1 0-1-16,-2 0-3 0,2 0 0 0,-1 0-1 0,-12 0-2 0,24 0 0 16,-12 0-3-16,-12 0-2 0,24 0 1 0,-11 0-1 0,-1 5 1 15,-1-5 1-15,2 0 1 0,0 0-1 0,-3 0 0 0,-8 0-2 0,10 0 0 16,-1 9 1-16,2-9 1 0,11 0 0 0,-11 0 1 0,-2 0 1 15,13 0 2-15,0 0 1 0,0 0-1 0,-12 0-2 0,-12 5-3 16,24-5 0-16,-12 0-3 0,1 0 0 0,0 0 2 0,-2 0 0 0,1 0 2 16,1 0-1-16,-2 6 1 0,13-6-1 0,0 0-1 0,-11 0-2 15,-1 0 1-15,12 0 3 0,0 0 1 0,-13 0 0 0,13 0 0 0,-11 0 1 16,-1 0-1-16,12 0 0 0,-11 0-3 0,-2 0-1 0,2 0-2 16,-1 0 2-16,-12 0 2 0,13 0 0 0,-3 0 1 0,3 0 1 0,-13 0 0 15,12 0 0-15,1 0 0 0,-14 8-2 0,14-8 0 0,0 0-1 16,-14 6 0-16,14-6 0 0,-2 0-6 0,2 6-7 0,-12-6-9 15,10 0-9-15,1 8-13 0,12-8-14 0,-24 0-10 0,13 6-10 0,11-6-12 16,-12 0-14-16,-1 5-18 0,2-5-20 0,0 9-22 0,-1-9-22 0,-1 7-19 16,13-7-17-16,-11 6-19 0,-1 0-21 0,-1-6-19 0,13 7-20 15,-11 0-5-15,0-7 1 0,11 6 10 0,0-6 11 0,-14 7 19 0,14-7 20 16,0 0 23-16,0 0 24 0,0 0 24 0,0 0 113 0</inkml:trace>
        </inkml:traceGroup>
      </inkml:traceGroup>
    </inkml:traceGroup>
  </inkml:traceGroup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8191" units="in"/>
          <inkml:channel name="T" type="integer" max="2.14748E9" units="dev"/>
        </inkml:traceFormat>
        <inkml:channelProperties>
          <inkml:channelProperty channel="X" name="resolution" value="6301.34619" units="1/cm"/>
          <inkml:channelProperty channel="Y" name="resolution" value="6301.34619" units="1/cm"/>
          <inkml:channelProperty channel="F" name="resolution" value="3999.51147" units="1/in"/>
          <inkml:channelProperty channel="T" name="resolution" value="1" units="1/dev"/>
        </inkml:channelProperties>
      </inkml:inkSource>
      <inkml:timestamp xml:id="ts0" timeString="2021-09-14T06:09:34.122"/>
    </inkml:context>
    <inkml:brush xml:id="br0">
      <inkml:brushProperty name="width" value="0.08333" units="cm"/>
      <inkml:brushProperty name="height" value="0.08333" units="cm"/>
      <inkml:brushProperty name="color" value="#FF0000"/>
      <inkml:brushProperty name="fitToCurve" value="1"/>
    </inkml:brush>
  </inkml:definitions>
  <inkml:traceGroup>
    <inkml:annotationXML>
      <emma:emma xmlns:emma="http://www.w3.org/2003/04/emma" version="1.0">
        <emma:interpretation id="{766EDEE0-0600-48BA-88F2-874952DDA7F0}" emma:medium="tactile" emma:mode="ink">
          <msink:context xmlns:msink="http://schemas.microsoft.com/ink/2010/main" type="writingRegion" rotatedBoundingBox="19559,4646 18927,5109 18669,4758 19302,4294"/>
        </emma:interpretation>
      </emma:emma>
    </inkml:annotationXML>
    <inkml:traceGroup>
      <inkml:annotationXML>
        <emma:emma xmlns:emma="http://www.w3.org/2003/04/emma" version="1.0">
          <emma:interpretation id="{9B0D7B53-41F1-4F1B-BB0D-C2BD6CAD09C4}" emma:medium="tactile" emma:mode="ink">
            <msink:context xmlns:msink="http://schemas.microsoft.com/ink/2010/main" type="paragraph" rotatedBoundingBox="19559,4646 18927,5109 18669,4758 19302,4294" alignmentLevel="1"/>
          </emma:interpretation>
        </emma:emma>
      </inkml:annotationXML>
      <inkml:traceGroup>
        <inkml:annotationXML>
          <emma:emma xmlns:emma="http://www.w3.org/2003/04/emma" version="1.0">
            <emma:interpretation id="{9447831E-08A1-432C-9815-EA79ACF4AE7F}" emma:medium="tactile" emma:mode="ink">
              <msink:context xmlns:msink="http://schemas.microsoft.com/ink/2010/main" type="line" rotatedBoundingBox="19559,4646 18927,5109 18669,4758 19302,4294"/>
            </emma:interpretation>
          </emma:emma>
        </inkml:annotationXML>
        <inkml:traceGroup>
          <inkml:annotationXML>
            <emma:emma xmlns:emma="http://www.w3.org/2003/04/emma" version="1.0">
              <emma:interpretation id="{D9D46896-D55F-4E78-B386-118C36A65893}" emma:medium="tactile" emma:mode="ink">
                <msink:context xmlns:msink="http://schemas.microsoft.com/ink/2010/main" type="inkWord" rotatedBoundingBox="19559,4646 18927,5109 18669,4758 19302,4294"/>
              </emma:interpretation>
              <emma:one-of disjunction-type="recognition" id="oneOf0">
                <emma:interpretation id="interp0" emma:lang="" emma:confidence="0.5">
                  <emma:literal>2</emma:literal>
                </emma:interpretation>
                <emma:interpretation id="interp1" emma:lang="" emma:confidence="0">
                  <emma:literal>I</emma:literal>
                </emma:interpretation>
                <emma:interpretation id="interp2" emma:lang="" emma:confidence="0">
                  <emma:literal>Q</emma:literal>
                </emma:interpretation>
                <emma:interpretation id="interp3" emma:lang="" emma:confidence="0">
                  <emma:literal>g</emma:literal>
                </emma:interpretation>
                <emma:interpretation id="interp4" emma:lang="" emma:confidence="0">
                  <emma:literal>s</emma:literal>
                </emma:interpretation>
              </emma:one-of>
            </emma:emma>
          </inkml:annotationXML>
          <inkml:trace contextRef="#ctx0" brushRef="#br0">714 26 0 0,'-13'7'63'0,"13"-7"59"0,-12 0 8 15,12 0 6-15,0 0 5 0,0 0 4 0,0 0 4 0,0 0-6 16,0 0-8-16,0 0-12 0,0 0-16 0,0 0-12 0,0 0-14 15,0 0-8-15,0 0-8 0,0 0-7 0,0 0-4 0,0 0-2 0,0 0-4 16,0 0-1-16,0 0-1 0,0 0-1 0,0 0-3 0,0 0 0 16,0 0 0-16,0 0 0 0,0 0 0 0,0 0 1 0,0 0 1 0,0 0 0 15,0 0 0-15,0 0-2 0,0 0 0 0,0 0-1 0,0 0-2 16,0 0-2-16,0 0-1 0,0 0-4 0,0 0-2 0,0 0-4 0,0 0-4 16,0 0-4-16,0 0-5 0,0 0-3 0,0 0-3 0,0 0-3 15,0 0-1-15,0 0-1 0,0 0 0 0,0 0-1 0,0 0 0 0,0 0 0 16,0 0 0-16,0 0-1 0,0 0-1 0,0 0 1 0,0 0 1 15,-11 0 2-15,11 0 0 0,0 0 2 0,0 0 2 0,0 0-1 16,0 0 0-16,0 0-2 0,-13 0 0 0,2 0 2 0,11 0 0 0,0 0 1 16,-12 0 0-16,12 0 0 0,-13 0-2 0,13 0-1 0,-11-7 0 15,11 7-1-15,0 0-2 0,0 0 1 0,0 0-1 0,0 0 1 16,-12 0 0-16,12 0 0 0,0 0-1 0,0 0-1 0,0 0 0 0,0 0 2 16,0 0 0-16,0 0 2 0,0 0 2 0,0 0 2 0,-11 0 1 15,11 0 3-15,0 0 2 0,0 0 2 0,0 0 1 0,-13 0 3 0,13 0 1 16,0 0 2-16,0 0 1 0,0 0 0 0,0 0 2 0,0 0 1 15,0 0 1-15,0 0-1 0,0 0 0 0,0 0 1 0,0 0 1 0,0 0-3 16,-11 0-4-16,11 0 1 0,0 0 1 0,-12 7 2 0,12-7 2 16,0 0 0-16,-13 0 0 0,13 0 1 0,0 0 1 0,0 0 0 0,0 0 0 15,0 6 0-15,0-6-1 0,0 0 2 0,0 0 1 0,0 0-1 16,0 0-3-16,0 0-1 0,0 8-3 0,0-8-2 0,0 0-4 0,0 0-1 16,0 0 0-16,0 0-3 0,0 0-4 0,0 0 0 0,-11 0-2 15,11 0 0-15,0 0 1 0,0 6 0 0,0-6 1 0,0 0-1 16,0 0 1-16,0 0 2 0,0 0 5 0,0 0-2 0,-11 7 0 0,11-7-1 15,0 0 2-15,0 0 1 0,0 0 2 0,0 0 0 0,0 0 0 16,0 0 0-16,-14 6 1 0,14-6-1 0,0 0 0 0,0 0-4 16,0 0-2-16,0 7-2 0,0-7 1 0,-11 0-1 0,11 0-3 0,0 0-2 15,0 7-1-15,0-7-1 0,0 0 2 0,-11 0 1 0,11 0 0 16,0 0 4-16,0 0 1 0,0 0 3 0,0 0 3 0,0 0 3 0,0 0 1 16,0 0 6-16,0 0 6 0,0 0 3 0,0 0 2 0,-13 0-1 15,13 0 2-15,0 0-2 0,0 0-2 0,0 0-2 0,0 0 0 0,0 0-1 16,0 0-4-16,0-7-1 0,0 7-2 0,0 0-4 0,0 0-1 15,-12 0-1-15,12 0-1 0,0 0-2 0,-11 0-4 0,11 0 0 16,0-7 1-16,0 7 0 0,-11 0 0 0,11 0 1 0,-14 0 2 0,14 0 1 16,0 0-2-16,0-6-1 0,-11 6-3 0,11 0-4 0,0 0 0 15,0-7 0-15,-11 7-1 0,11-6-1 0,0 6-3 0,-13-8-1 0,13 8-2 16,0 0 0-16,0-6-2 0,0 6-2 0,0 0-1 0,0 0 1 16,0-7 2-16,0 7 1 0,0 0-1 0,0-6 1 0,0 6 3 0,0-7 1 15,0 7-1-15,-12 0 1 0,12 0-1 0,0 0-3 0,0 0-1 16,0 0 0-16,0 0 1 0,0 0-1 0,0 0 0 0,0 0 0 15,0 0-1-15,12 0 0 0,1-7 1 0,-13 7 0 0,0 0 0 0,11 0 0 16,0-6 1-16,-11 6-1 0,0 0 0 0,14 0 1 0,-14 0 2 0,0 0 1 16,0 0-1-16,0 0 1 0,11 0-1 0,-11 0 1 0,0 0-1 15,0 0 2-15,11 0 4 0,1 0 5 0,-12 6 4 0,13-6 2 0,-13 0 4 16,11 7 1-16,-11-7-1 0,11 7 2 0,-11-1 0 0,0-6-1 16,14 7 0-16,-3-1 0 0,-11 2 0 0,11-2-3 0,-11 1-5 15,0-1-3-15,13-6-4 0,-13 7-1 0,0 0-5 0,12-1 1 0,-12 1 0 16,0 0 0-16,11-1-1 0,-11 2-1 0,0-3 2 0,0 4 0 15,0-4-2-15,-11 1 1 0,11 2 2 0,0 5-2 0,-12-6 0 16,-1-1 0-16,13 2 1 0,-11-3 1 0,11 4-2 0,-11-4 1 0,-3 1-1 16,14 2 0-16,-11-2-1 0,11 0 1 0,-11 2 1 0,-2-2-1 15,1-1-2-15,1 4 1 0,0-9 2 0,-3 13-1 0,3-7-2 0,0-6-2 16,-2 7-1-16,1 0 1 0,-12 6 1 0,13-13 0 0,-1 7 0 16,1-2-1-16,-2 4-1 0,1-4-2 0,-12 2 0 0,13 0-3 15,-1 0-1-15,-1-1-4 0,-9-6-1 0,10 7-2 0,-1 0-3 0,2-7-3 16,-1 0-2-16,-1 7-2 0,2-7-3 0,0 0 0 0,-2 5 0 15,1-5 0-15,1 0 0 0,11 0 3 0,-11 0 3 0,11 0 4 0,-14 0 3 16,14 8 3-16,0-8 3 0,-11 0 4 0,11 0 3 0,0 0 4 16,-11 0 1-16,-2 0-1 0,13 0 1 0,0 0 1 0,-12 0 0 0,12 0 1 15,-11-8-2-15,11 8 2 0,0 0-1 0,-13 0 1 0,13 0-1 16,0 0 1-16,0 0-1 0,0 0 0 0,0 0 0 0,0 0 0 0,0 0 1 16,0 0 0-16,0-5-1 0,0 5 0 0,0 0-1 0,0 0-2 15,0 0-1-15,0 0 0 0,0 0-1 0,0 0 0 0,0 0-2 0,0 0 0 16,0 0-1-16,0 0 1 0,0 0 1 0,0 0-1 0,0 0 2 15,0 0 1-15,0-7 0 0,0 7 0 0,0 0-1 0,0 0 1 16,13-7 1-16,-13 7 2 0,0-7 2 0,11 7 1 0,-11 0-1 0,0 0 2 16,0 0 2-16,12-6 3 0,-12 6 2 0,13 0 0 0,-13 0 0 0,0 0 2 15,0 0 1-15,0 0 2 0,0 0-1 0,0 0-2 0,0 0-1 16,0 0-1-16,0 0 1 0,0 0-1 0,0 0-3 0,0 0-2 16,11 0-3-16,-11 0 0 0,0 0 0 0,0 0 0 0,11 0 2 0,3 0 2 15,-3 0 1-15,0 0 2 0,-11 0 1 0,25 0 2 0,-14 6 1 16,-11-6 4-16,11 0 1 0,2 0 1 0,-13 0 2 0,12 0 1 15,-12 0 2-15,0 0-2 0,11 7 0 0,2-7-2 0,-13 0 0 0,12 0-1 16,-1 7 0-16,-11-7-3 0,11 0-2 0,2 0-1 0,-13 0-1 0,12 7-2 16,-1-7-2-16,-11 0-3 0,0 0 0 0,13 0-1 0,-2 0 0 15,1 0-1-15,-12 5-3 0,13-5-1 0,-13 0-1 0,11 0-1 16,-11 0-1-16,12 0 0 0,-12 0 0 0,11 0 2 0,2 0 0 0,-2 8-1 16,-11-8 1-16,0 0-1 0,0 0-1 0,12 0 1 0,-12 0 1 15,0 0-2-15,0 0 1 0,13 0 1 0,-13 0 0 0,0 0 1 0,0 0-1 16,0 0-1-16,0 0 0 0,0 0 1 0,0 0 0 0,0 0 0 15,0 0-2-15,0 0 0 0,0 0 0 0,0 0 1 0,11 0 2 0,-11 0 0 16,0 0-2-16,0 0-1 0,0 0 0 0,0 0 0 0,0 0 0 16,11 0-1-16,-11 0 1 0,0 0-1 0,0 0 1 0,0 0 2 15,0 0-1-15,0 0 1 0,0 0 0 0,0 0-1 0,0 0 0 0,0 0 0 16,0 0 2-16,0 0 0 0,0 0 1 0,0 0-1 0,0 0 1 16,0 0-2-16,0 0-2 0,0 0-1 0,0 0 1 0,0 0-1 0,0 0 0 15,14 0-7-15,-14 0-6 0,0 0-8 0,0 0-7 0,0 0-10 16,0 0-11-16,11 0-12 0,-11 0-12 0,0 0-13 0,0 0-10 15,11-8-15-15,1 8-14 0,1 0-15 0,-13 0-17 0,11-5-13 0,0 5-14 16,-11-7-15-16,14 7-13 0,-3 0-11 0,-11-7-8 0,11 7-3 16,2 0-2-16,-13 0-1 0,12-7-1 0,-12 7-1 0,0 0-3 0,0 0-9 15,0 0-11-15,0 0 4 0,0 0 11 0,0 0 18 0,24 0 19 16,-24 0 18-16,0 0 17 0,23 0 16 0,-23 0 15 0,36 0 13 0,-36 0 125 16</inkml:trace>
        </inkml:traceGroup>
      </inkml:traceGroup>
    </inkml:traceGroup>
  </inkml:traceGroup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8191" units="in"/>
          <inkml:channel name="T" type="integer" max="2.14748E9" units="dev"/>
        </inkml:traceFormat>
        <inkml:channelProperties>
          <inkml:channelProperty channel="X" name="resolution" value="6301.34619" units="1/cm"/>
          <inkml:channelProperty channel="Y" name="resolution" value="6301.34619" units="1/cm"/>
          <inkml:channelProperty channel="F" name="resolution" value="3999.51147" units="1/in"/>
          <inkml:channelProperty channel="T" name="resolution" value="1" units="1/dev"/>
        </inkml:channelProperties>
      </inkml:inkSource>
      <inkml:timestamp xml:id="ts0" timeString="2021-09-14T06:09:36.923"/>
    </inkml:context>
    <inkml:brush xml:id="br0">
      <inkml:brushProperty name="width" value="0.08333" units="cm"/>
      <inkml:brushProperty name="height" value="0.08333" units="cm"/>
      <inkml:brushProperty name="color" value="#FF0000"/>
      <inkml:brushProperty name="fitToCurve" value="1"/>
    </inkml:brush>
  </inkml:definitions>
  <inkml:traceGroup>
    <inkml:annotationXML>
      <emma:emma xmlns:emma="http://www.w3.org/2003/04/emma" version="1.0">
        <emma:interpretation id="{C1F10354-0CCA-4479-9D6C-AE713D6F7B02}" emma:medium="tactile" emma:mode="ink">
          <msink:context xmlns:msink="http://schemas.microsoft.com/ink/2010/main" type="writingRegion" rotatedBoundingBox="20013,6140 19360,7795 18603,7497 19256,5842"/>
        </emma:interpretation>
      </emma:emma>
    </inkml:annotationXML>
    <inkml:traceGroup>
      <inkml:annotationXML>
        <emma:emma xmlns:emma="http://www.w3.org/2003/04/emma" version="1.0">
          <emma:interpretation id="{2A0EB9EF-965B-4C3A-813A-2465BC9858B5}" emma:medium="tactile" emma:mode="ink">
            <msink:context xmlns:msink="http://schemas.microsoft.com/ink/2010/main" type="paragraph" rotatedBoundingBox="20013,6140 19360,7795 18603,7497 19256,5842" alignmentLevel="1"/>
          </emma:interpretation>
        </emma:emma>
      </inkml:annotationXML>
      <inkml:traceGroup>
        <inkml:annotationXML>
          <emma:emma xmlns:emma="http://www.w3.org/2003/04/emma" version="1.0">
            <emma:interpretation id="{1CA2C128-BA07-45E5-A730-1BC7A3585505}" emma:medium="tactile" emma:mode="ink">
              <msink:context xmlns:msink="http://schemas.microsoft.com/ink/2010/main" type="line" rotatedBoundingBox="20013,6140 19360,7795 18603,7497 19256,5842"/>
            </emma:interpretation>
          </emma:emma>
        </inkml:annotationXML>
        <inkml:traceGroup>
          <inkml:annotationXML>
            <emma:emma xmlns:emma="http://www.w3.org/2003/04/emma" version="1.0">
              <emma:interpretation id="{B0DA5904-B5C9-4231-B946-E998669C6484}" emma:medium="tactile" emma:mode="ink">
                <msink:context xmlns:msink="http://schemas.microsoft.com/ink/2010/main" type="inkWord" rotatedBoundingBox="19945,6113 19672,6805 18984,6533 19256,5842"/>
              </emma:interpretation>
              <emma:one-of disjunction-type="recognition" id="oneOf0">
                <emma:interpretation id="interp0" emma:lang="" emma:confidence="1">
                  <emma:literal/>
                </emma:interpretation>
              </emma:one-of>
            </emma:emma>
          </inkml:annotationXML>
          <inkml:trace contextRef="#ctx0" brushRef="#br0">820 21 64 0,'0'0'104'0,"0"0"5"0,0 0 4 0,0 0 1 16,0 0 2-16,0 0-5 0,0 0-8 0,0 0-7 0,0 0-9 0,0 0-8 15,0 0-9-15,0 0-6 0,0 0-5 0,0 0-3 0,0 0-1 16,0 0 0-16,0 0 1 0,0 0 1 0,0 0 4 0,0 0 2 0,0 0 2 16,0 0 1-16,0 0 1 0,0 0 0 0,0 0-1 0,0 0 0 0,0 0-3 15,0 0-2-15,0 0-2 0,0 0-4 0,0 0-4 0,0 0-7 16,0 0-4-16,0 7-6 0,0-7-5 0,-12 0-5 0,12 0-3 15,0 0-3-15,-11 7-4 0,11-7-5 0,-13 0-2 0,13 0-4 0,0 0-2 16,-12 0-2-16,12 0 0 0,0 0 0 0,-11 6 1 0,11-6 0 16,-13 0-1-16,13 0 3 0,0 0 2 0,-11 0 4 0,11 0 3 0,-12 0 6 15,12 0 6-15,-13 0 4 0,13 0 5 0,0 0 2 0,-11 5 4 16,11-5 2-16,-11 0 3 0,11 0 1 0,-12 0 2 0,12 0-2 16,0 0 0-16,-13 0-4 0,13 0-3 0,-11 0-3 0,11 0-4 0,-12 9-4 15,12-9-4-15,-13 0-2 0,13 0-1 0,-11 0-4 0,11 0-1 16,-11 0-1-16,11 0-2 0,-14 0 2 0,3 0 2 0,11 0 1 15,0 0 0-15,0 0 2 0,-11 0 0 0,11 0 3 0,-11 0 4 0,11 0 2 16,-14 0 2-16,3 0 2 0,11 0 4 0,-11 0 5 0,11 0 4 0,0 0 3 16,-13-9 1-16,1 9 2 0,12 0 1 0,-11 0 2 0,11 0-1 15,0 0 0-15,-13 0-1 0,13 0-2 0,-12 0 0 0,12 0-3 16,0 0-3-16,0 0-5 0,0 0-3 0,0 0-6 0,0-5-3 0,0 5-4 16,0 0-4-16,0 0-4 0,0 0-4 0,0 0-3 0,0-6-2 15,0 6-2-15,0-7-2 0,0 7 0 0,0 0-1 0,0-7 1 16,12 1 1-16,-12 6-1 0,0 0-1 0,0 0-1 0,0 0-2 0,0-6 0 15,13 6 3-15,-13 0 0 0,0 0-1 0,0-8-1 0,0 8-2 0,0 0 2 16,0 0 0-16,11 0 0 0,-11 0-2 0,0 0 0 0,0 0 1 16,0 0 1-16,0 0 3 0,0 0 0 0,0 0-1 0,0 0 0 0,0 0 1 15,0 0-1-15,0 0 1 0,0 0 0 0,0 0-1 0,0 0 0 16,12 0 0-16,-12 0 2 0,0 0 3 0,0 0 5 0,0 0 5 0,13 0 5 16,-13 0 6-16,0 8 7 0,0-8 3 0,11 0 4 0,-11 6 1 15,0-6 1-15,11 0 0 0,-11 6 0 0,0 1 0 0,14-7-2 16,-14 7-1-16,0-1-4 0,11-1-3 0,-11-5-4 0,11 9-4 0,-11-2-4 15,0-1-3-15,0 2-1 0,0-3-2 0,0 2-1 0,0 0 0 16,0 0 0-16,0-1 0 0,-11-1 0 0,11 4 0 0,0-9-3 16,-11 5-2-16,11 2-1 0,-14 2-1 0,14-4-1 0,-11-5-3 0,0 6-1 15,11 2 2-15,-13-2 0 0,13 1-1 0,0-7 0 0,-12 5-1 16,1 3-1-16,11-8 0 0,0 6 2 0,-13-6 0 0,13 8 0 0,0-8-2 16,0 5 0-16,0-5 1 0,-12 0 0 0,12 0-2 0,0 0 1 15,0 0 1-15,0 0-1 0,0 8 1 0,0-8-1 0,0 0 0 0,0 0 0 16,0 0-2-16,0 0 2 0,0 0 2 0,0 0 0 0,0 0 1 15,0 0-3-15,0 0-3 0,0 0 1 0,0 0 1 0,0 0 2 16,0 0 0-16,0 0 0 0,0 0-2 0,0 0 0 0,0 0 1 0,0 0 0 16,0 0-2-16,0 0 0 0,0 0 0 0,0 0 1 0,0 0 1 15,0 0-1-15,0 0-2 0,0 0 0 0,0 0-2 0,0 0 2 0,0 0 1 16,0 0 0-16,0 0 0 0,0 0-3 0,0 0-1 0,0 0-2 16,0 0-1-16,0 0-4 0,0 0-2 0,0 0-4 0,0 0-1 0,0 0-4 15,0 0-3-15,0 0-2 0,0-8 1 0,0 8-1 0,0 0 1 16,0 0 1-16,12-5 3 0,-12 5 2 0,0 0 2 0,13 0 2 15,-13-8 4-15,11 8 3 0,1 0 1 0,-12 0 4 0,0-6 3 0,13 6 0 16,-13 0 1-16,11-8 0 0,-11 8 0 0,0 0 0 0,0 0 1 0,11 0-1 16,-11 0 3-16,14 0 0 0,-3 0-1 0,0 0 1 0,-11 0 4 15,11 8 3-15,-11-8 4 0,14 0 4 0,-3 0 6 0,0 6 5 16,2-6 2-16,-1 0 4 0,-1 8 3 0,-11-8 2 0,25 0 6 0,-14 5 2 16,-11-5 3-16,11 0 0 0,-11 8 0 0,13-8-2 0,-1 6-5 0,-1 2-5 15,-11-8-3-15,13 6-4 0,-13 0-4 0,11 1-2 16,1-7-2-16,-12 7-6 0,13-2-4 0,-13 4-3 0,11-4-2 0,-11 4-1 15,0-9-1-15,12 5 0 0,-12 2 1 0,0 0 0 0,11-7-2 0,-11 6 1 16,0 1 1-16,13-7 0 0,-13 7-2 0,0-1 2 0,0-6 4 16,0 8 0-16,0-8 2 0,0 5-2 0,0-5 1 0,0 8-1 15,0-8 1-15,0 0 1 0,0 6 0 0,0-6 1 0,0 0 1 0,0 0 1 16,0 7 2-16,0 0-2 0,0-7-1 0,0 0-1 0,0 6-2 16,0-6 0-16,0 0 2 0,0 0-3 0,-13 7 0 0,13-7-1 0,0 7 1 15,-11-7-2-15,11 6-3 0,0-6-1 0,-12 5-1 0,12-5-1 16,-11 8-4-16,11-8 0 0,-13 8 1 0,1-8 0 0,1 0 2 0,-2 6-1 15,13-6-1-15,-23 8-1 0,10-3 1 0,2-5 0 0,0 7 0 16,-14-7 1-16,14 7 0 0,-1-7 1 0,-1 6 2 0,-9-6 0 16,8 7-2-16,3-7 1 0,0 5 0 0,0-5 0 0,-3 0 1 0,14 9 2 15,-11-9 2-15,0 0 1 0,-2 5 0 0,1-5 1 0,1 0 0 16,-2 7-2-16,1-7 1 0,1 0 0 0,0 0 1 0,-2 0-1 0,1 0 0 16,1 9 0-16,-2-9-1 0,2 0-1 0,-14 0-3 0,14 0 0 15,-1 0-1-15,1 0 0 0,-2 0-1 0,2 0 0 0,-1 0 0 0,-1 0-1 16,2 0-1-16,0 0 0 0,11 0 0 0,-14 0-1 0,3 0 2 15,0 0-2-15,11 0-1 0,-13 0 1 0,13 0 0 0,-12 0 2 16,1 0 1-16,11 0 0 0,-11 0-1 0,-3 0 0 0,14 0 0 0,-22 0 0 16,9 0 0-16,1 0-1 0,12 0-2 0,-11 0-1 0,-2-9-2 0,13 9-6 15,-11 0-6-15,-1 0-13 0,12 0-15 0,0 0-22 0,-11 0-23 16,11 0-24-16,0 0-25 0,0 0-29 0,0 0-28 0,0 0-29 16,0 0-30-16,0 0-26 0,0 0-23 0,0 0-22 0,-13 0-22 0,13 0-20 15,0 0-18-15,0 0 5 0,-12 9 15 0,12-9 21 0,-24 0 24 16,24 0 26-16,0 0 30 0,0 0 30 0,0 0 29 0,0 0 29 0,0 0 111 15</inkml:trace>
        </inkml:traceGroup>
        <inkml:traceGroup>
          <inkml:annotationXML>
            <emma:emma xmlns:emma="http://www.w3.org/2003/04/emma" version="1.0">
              <emma:interpretation id="{33315D6A-35D7-405D-A29C-ED8C1C74B325}" emma:medium="tactile" emma:mode="ink">
                <msink:context xmlns:msink="http://schemas.microsoft.com/ink/2010/main" type="inkWord" rotatedBoundingBox="19429,7318 19256,7755 19109,7697 19282,7259"/>
              </emma:interpretation>
              <emma:one-of disjunction-type="recognition" id="oneOf1">
                <emma:interpretation id="interp1" emma:lang="" emma:confidence="0.5">
                  <emma:literal>-</emma:literal>
                </emma:interpretation>
                <emma:interpretation id="interp2" emma:lang="" emma:confidence="0">
                  <emma:literal>~</emma:literal>
                </emma:interpretation>
                <emma:interpretation id="interp3" emma:lang="" emma:confidence="0">
                  <emma:literal>.</emma:literal>
                </emma:interpretation>
                <emma:interpretation id="interp4" emma:lang="" emma:confidence="0">
                  <emma:literal>,</emma:literal>
                </emma:interpretation>
                <emma:interpretation id="interp5" emma:lang="" emma:confidence="0">
                  <emma:literal>s</emma:literal>
                </emma:interpretation>
              </emma:one-of>
            </emma:emma>
          </inkml:annotationXML>
          <inkml:trace contextRef="#ctx0" brushRef="#br0" timeOffset="10318.9607">298 1223 96 0,'0'0'142'0,"0"0"8"0,0 0 8 0,0 0 8 16,0 0 4-16,0 0 8 0,0 0 8 0,0 0-4 0,0 0-9 0,0 0-14 16,0 0-16-16,0 0-14 0,0 0-10 0,0 0-8 0,0 0-5 15,0 0-6-15,0 0-6 0,0 0-3 0,0 0-6 0,0 0-4 0,0 0-9 16,0 0-7-16,0 0-9 0,0 0-10 0,0 0-12 0,0 0-7 16,0 0-3-16,0 0-3 0,0 0-1 0,0 0 0 0,0 7 2 15,11-7 0-15,-11 6 2 0,0-6 2 0,13 6 3 0,-13-6 1 16,0 8 0-16,0-2 3 0,11 1 6 0,-11-7 3 0,0 8 2 0,0-2 1 15,0-6 1-15,0 6 0 0,0 0 0 0,0 2 2 0,0 4 3 0,0-4 2 16,0-3 4-16,0 9 4 0,0-6 6 0,0 5 2 0,0-6 4 16,0 5 1-16,0-4 1 0,0 6 1 0,-11-1 0 0,11 0-3 15,0-7-1-15,0 7-5 0,0 1-5 0,-13-1-5 0,13 0-6 0,0 1-6 16,0-1-8-16,-11 1-4 0,11-2-8 0,0 2-5 0,0 0-5 0,0-1-4 16,0-6-3-16,0 5-2 0,0 1 0 0,0-5-3 0,0 6 1 15,0-2-2-15,0-4 1 0,-12 3-2 0,12-2-2 0,0-4-1 16,0 4 1-16,-13-2 0 0,13-2 2 0,0 2-4 0,0-1-4 0,0-6-9 15,0 0-9-15,0 0-10 0,0 0-14 0,0 0-15 0,0 0-19 16,0 0-17-16,0 0-17 0,0 0-23 0,0 0-26 0,0 0-25 0,0 0-26 16,0 0-22-16,0 0-19 0,0 0-21 0,-11 0-20 0,11 0-14 15,0 0-12-15,0 0 5 0,-11-6 11 0,-3 6 17 0,3-7 17 0,11 7 22 16,-11-5 24-16,11-2 26 0,-13-2 25 0</inkml:trace>
        </inkml:traceGroup>
        <inkml:traceGroup>
          <inkml:annotationXML>
            <emma:emma xmlns:emma="http://www.w3.org/2003/04/emma" version="1.0">
              <emma:interpretation id="{DCBB0F59-F14D-42EB-BCE5-AD81949EBBE5}" emma:medium="tactile" emma:mode="ink">
                <msink:context xmlns:msink="http://schemas.microsoft.com/ink/2010/main" type="inkWord" rotatedBoundingBox="19523,7380 19362,7790 18677,7519 18838,7110"/>
              </emma:interpretation>
              <emma:one-of disjunction-type="recognition" id="oneOf2">
                <emma:interpretation id="interp6" emma:lang="" emma:confidence="1">
                  <emma:literal/>
                </emma:interpretation>
              </emma:one-of>
            </emma:emma>
          </inkml:annotationXML>
          <inkml:trace contextRef="#ctx0" brushRef="#br0" timeOffset="9803.4835">36 1150 110 0,'0'0'128'0,"0"0"9"0,0 0 6 0,0 0 7 0,0 0 5 16,0 0 4-16,13 0 3 0,-13 0-7 0,0 0-12 0,0 0-10 0,0 0-12 15,0 0-6-15,0 0-7 0,0 0-4 0,0 0-2 0,0 0-3 16,0 0-1-16,0 0-2 0,0 0-1 0,0 0-4 0,0 0-4 0,0 0-3 16,0 0-4-16,0 0-5 0,0 0-5 0,0 0-4 0,0 0-1 15,0 0-2-15,0 0-2 0,0 6 1 0,0-6-2 0,-13 0 2 16,13 7 1-16,0-7 0 0,0 7-1 0,0-7 0 0,-12 0-2 0,12 5 0 16,0-5 1-16,-11 0-4 0,11 8-1 0,-13 0-4 0,13-8-3 15,0 5-1-15,0-5-1 0,-11 9-2 0,11-4-3 0,-12 1-3 16,-1 1 0-16,13 0-1 0,-11-1-2 0,0 0 0 0,11 8-2 0,-12-7 1 15,-1 7 1-15,2-8-1 0,-1 8 0 0,-1-8-2 0,2 8-4 16,0 0-2-16,-14-9 0 0,14 9-2 0,0 0-2 0,-3-2-3 0,3 1-3 16,0-4-2-16,-2 4 1 0,1 0-3 0,1-7-3 0,11 7-2 15,-13-5-2-15,2-2 0 0,11 1 1 0,-12-1-1 0,12 2 0 0,0-3 0 16,-11-5 0-16,11 0 1 0,0 0 5 0,0 0 1 0,0 0 0 16,0 0 2-16,0 0 2 0,0 0 4 0,0 0 1 0,0 0 3 15,0 0 0-15,0 0 1 0,0 0 0 0,0 0 1 0,0 0 1 0,0 0-2 16,0 0-2-16,0 0-2 0,0 0-1 0,11 0-3 0,1 0-4 0,-12-5-3 15,11 5-2-15,2 0-2 0,-2-8-1 0,1 8-1 0,1-6-3 16,-2 6 0-16,0 0 0 0,3-7-1 0,-3 7-2 0,0-6-1 16,14 6 0-16,-14-8 2 0,13 8 2 0,-12 0 0 0,12-6-2 0,-12 6-1 15,-1 0-1-15,13-7 1 0,-12 7 0 0,-1 0 0 0,13 0-2 16,-12 0 0-16,1-6 3 0,-2 6 0 0,1 0 0 0,-1 0 0 0,2 0 0 16,-2 0-1-16,-11 0 0 0,12 0 0 0,1 0 2 0,-13 0-2 15,22 0-1-15,-8 0 0 0,-14 0 2 0,11 0-1 0,-11 0 1 0,11 0-1 16,-11 0 0-16,0 0 1 0,12 0 1 0,-12 0 0 0,13 0 0 15,-13 0-1-15,0 0 0 0,11 6 0 0,-11-6 3 0,11 0 1 16,3 0-1-16,-14 0 1 0,11 0-1 0,0 0-1 0,-11 0-1 0,0 0-1 16,13 0 1-16,-1 0-1 0,-1 0 0 0,2 0 1 0,-2 0 0 15,1 0-2-15,-1 0 0 0,14-6-1 0,-14 6 1 0,2 0 0 0,-2 0-2 16,1 0 2-16,1 0 0 0,-2 0 0 0,0-7 1 0,1 7-1 16,1 0 1-16,-2 0 0 0,1 0 1 0,-12 0 0 0,0-6 0 0,0 6 0 15,0 0-1-15,0 0 0 0,0 0-3 0,0 0-5 0,0 0-9 16,0 0-13-16,0 0-15 0,0 0-15 0,0 0-16 0,0 0-20 15,0 0-19-15,0 0-22 0,0 0-21 0,0 0-25 0,0 0-26 0,0 0-24 16,0 0-23-16,0 0-18 0,0 6-14 0,0-6-16 0,0 0-18 16,-23 0-3-16,10 0 2 0,-10 7 11 0,12-7 14 0,11 0 21 0,-25 0 20 15,25 0 26-15,-24 6 24 0,24-6 26 0,-23 0 30 0</inkml:trace>
        </inkml:traceGroup>
      </inkml:traceGroup>
    </inkml:traceGroup>
  </inkml:traceGroup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8191" units="in"/>
          <inkml:channel name="T" type="integer" max="2.14748E9" units="dev"/>
        </inkml:traceFormat>
        <inkml:channelProperties>
          <inkml:channelProperty channel="X" name="resolution" value="6301.34619" units="1/cm"/>
          <inkml:channelProperty channel="Y" name="resolution" value="6301.34619" units="1/cm"/>
          <inkml:channelProperty channel="F" name="resolution" value="3999.51147" units="1/in"/>
          <inkml:channelProperty channel="T" name="resolution" value="1" units="1/dev"/>
        </inkml:channelProperties>
      </inkml:inkSource>
      <inkml:timestamp xml:id="ts0" timeString="2021-09-14T06:09:31.319"/>
    </inkml:context>
    <inkml:brush xml:id="br0">
      <inkml:brushProperty name="width" value="0.08333" units="cm"/>
      <inkml:brushProperty name="height" value="0.08333" units="cm"/>
      <inkml:brushProperty name="color" value="#FF0000"/>
      <inkml:brushProperty name="fitToCurve" value="1"/>
    </inkml:brush>
  </inkml:definitions>
  <inkml:traceGroup>
    <inkml:annotationXML>
      <emma:emma xmlns:emma="http://www.w3.org/2003/04/emma" version="1.0">
        <emma:interpretation id="{3D45E14F-B5BB-4048-B31B-614346E4CE22}" emma:medium="tactile" emma:mode="ink">
          <msink:context xmlns:msink="http://schemas.microsoft.com/ink/2010/main" type="writingRegion" rotatedBoundingBox="17620,3789 17929,3789 17929,4148 17620,4148"/>
        </emma:interpretation>
      </emma:emma>
    </inkml:annotationXML>
    <inkml:traceGroup>
      <inkml:annotationXML>
        <emma:emma xmlns:emma="http://www.w3.org/2003/04/emma" version="1.0">
          <emma:interpretation id="{0F6D3134-A908-4129-A7FF-247CB6192018}" emma:medium="tactile" emma:mode="ink">
            <msink:context xmlns:msink="http://schemas.microsoft.com/ink/2010/main" type="paragraph" rotatedBoundingBox="17620,3789 17929,3789 17929,4148 17620,4148" alignmentLevel="1"/>
          </emma:interpretation>
        </emma:emma>
      </inkml:annotationXML>
      <inkml:traceGroup>
        <inkml:annotationXML>
          <emma:emma xmlns:emma="http://www.w3.org/2003/04/emma" version="1.0">
            <emma:interpretation id="{44008440-CFAE-484D-B815-E94581D698F4}" emma:medium="tactile" emma:mode="ink">
              <msink:context xmlns:msink="http://schemas.microsoft.com/ink/2010/main" type="line" rotatedBoundingBox="17620,3789 17929,3789 17929,4148 17620,4148"/>
            </emma:interpretation>
          </emma:emma>
        </inkml:annotationXML>
        <inkml:traceGroup>
          <inkml:annotationXML>
            <emma:emma xmlns:emma="http://www.w3.org/2003/04/emma" version="1.0">
              <emma:interpretation id="{D55B5488-C0FC-42DA-9558-E7500E49430C}" emma:medium="tactile" emma:mode="ink">
                <msink:context xmlns:msink="http://schemas.microsoft.com/ink/2010/main" type="inkWord" rotatedBoundingBox="17620,3789 17929,3789 17929,4148 17620,4148"/>
              </emma:interpretation>
              <emma:one-of disjunction-type="recognition" id="oneOf0">
                <emma:interpretation id="interp0" emma:lang="" emma:confidence="0.5">
                  <emma:literal>r</emma:literal>
                </emma:interpretation>
                <emma:interpretation id="interp1" emma:lang="" emma:confidence="0">
                  <emma:literal>h</emma:literal>
                </emma:interpretation>
                <emma:interpretation id="interp2" emma:lang="" emma:confidence="0">
                  <emma:literal>4</emma:literal>
                </emma:interpretation>
                <emma:interpretation id="interp3" emma:lang="" emma:confidence="0">
                  <emma:literal>^</emma:literal>
                </emma:interpretation>
                <emma:interpretation id="interp4" emma:lang="" emma:confidence="0">
                  <emma:literal>y</emma:literal>
                </emma:interpretation>
              </emma:one-of>
            </emma:emma>
          </inkml:annotationXML>
          <inkml:trace contextRef="#ctx0" brushRef="#br0">2243 708 49 0,'0'0'114'15,"0"0"6"-15,0 0 5 0,11 6 6 0,-11-6 2 0,0 0 0 16,0 0-2-16,0 0-7 0,0 0-8 0,0 0-10 0,0 0-9 0,0 0-9 16,0 0-7-16,0 0-3 0,0 0-2 0,0 0 0 0,0 0 1 0,0 0 1 15,0 0 4-15,0 0 1 0,0 0 1 0,0 0 0 16,0 5 1-16,0-5 0 0,0 0 0 0,0 0 3 0,0 0 0 0,0 0 2 16,0 0 2-16,0 9 3 0,0-9 3 0,0 0 2 0,-11 0 4 0,11 0 1 15,0 0 3-15,0 0 3 0,0 0 4 0,0 0 1 0,0 0 1 16,0 0 1-16,0 0 1 0,0 0 3 0,0 0 4 0,0 0 2 15,0 0 1-15,0 0-2 0,0 0-1 0,0 0-1 0,0 0-4 0,0 0-4 16,0 0-6-16,0 0-6 0,0 0-6 0,0 0-6 0,0 0-7 0,0 0-11 16,0 0-11-16,0 0-11 0,0 0-10 0,0 0-9 0,0 0-8 15,0-9-7-15,11 9-4 0,-11-5-5 0,0 5-5 0,0-6-3 16,12 6-2-16,-12-8-1 0,0 8-1 0,13-6-2 0,-13-1-1 0,11 0 0 16,-11 1-1-16,11 6 0 0,3-8 0 0,-3 3 0 0,0-4-2 15,1-2 0-15,1 3 0 0,-2 2-2 0,0 0-3 0,2-2-1 16,-13-3 1-16,12 2-1 0,-1 2-3 0,2-5-2 0,-13 5-2 0,12 0 0 15,-1 1-1-15,-11-8 1 0,11 9 1 0,2-4 2 0,-13 4 0 16,12-2 4-16,-12 0 3 0,0 0 0 0,0 7 0 0,0-6 2 0,0 6 3 16,0 0 3-16,0-7 2 0,0 7 2 0,0-7-1 0,0 7 0 15,0 0 1-15,0 0 0 0,0 0 0 0,0 0 0 0,0 0-1 16,0 0 1-16,0 0 1 0,0 0-2 0,0-7 0 0,0 7 0 0,0 0 1 16,0 0 1-16,0 0 2 0,0 0 1 0,0 0 1 0,0 0 1 15,0 0 1-15,0 0 1 0,0 0 0 0,0 0 2 0,0 0-1 0,0-5 2 16,0 5 2-16,0 0 1 0,0 0 1 0,0 0 0 0,0 0 0 15,0 0 1-15,0 0 1 0,0 0-1 0,0 0 1 0,0 0-3 0,0 0-1 16,0 0-1-16,0 5-2 0,-12-5-1 0,12 0-2 0,0 0-1 16,0 7-1-16,-13-7-1 0,13 7-2 0,-11 0-1 0,11-7-3 0,0 6-1 15,0 1 1-15,11 0-1 0,-11 0 1 0,13-2 0 0,-13 9-1 0,12-7 2 16,-12 0 0-16,11 6 1 0,2-6 0 0,-2 5 0 0,1-5-1 16,-12 7 0-16,0-8 0 0,0 8 0 0,13-8-1 0,-13 2 2 15,0 3 0-15,0-2 1 0,0-4 0 0,0 9 0 0,0-7-1 0,0 0 0 16,0 7 0-16,0-8 0 0,-13-1-1 0,13 4 1 0,0-4 0 15,0 4 1-15,0-4 1 0,0 2-2 0,0-7 0 0,0 7 0 16,0-1 1-16,0-6 0 0,0 7-2 0,0-7 0 0,0 0 1 0,0 0 1 16,0 0 0-16,0 0-3 0,0 7-2 0,0-7-2 0,0 0-4 15,0 0-1-15,0 6-2 0,0-6-6 0,0 0-7 0,13 0-9 16,-13 7-8-16,0-7-11 0,0 0-13 0,0 0-16 0,0 0-14 0,0 6-14 16,0-6-14-16,0 0-15 0,0 0-17 0,0 0-19 0,0 0-19 15,0 0-18-15,0 0-17 0,0 0-15 0,0 0-12 0,0 8-9 0,-13-8-4 16,13 0-10-16,0 0-10 0,0 0-11 0,0 0-13 0,0 0 3 15,-12 6 13-15,12 1 17 0,0-7 19 0,0 0 21 0,-11 6 25 16,11-6 22-16,0 0 23 0,0 0 18 0,0 0 150 0</inkml:trace>
        </inkml:traceGroup>
      </inkml:traceGroup>
    </inkml:traceGroup>
  </inkml:traceGroup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F9B0E6-B9BF-4E2D-AE08-8C7EBB196A2E}" type="datetimeFigureOut">
              <a:rPr lang="en-US" smtClean="0"/>
              <a:pPr/>
              <a:t>9/14/2021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53816F-A1CF-4485-B308-1B9F14B36EA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68391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>
                <a:solidFill>
                  <a:prstClr val="black"/>
                </a:solidFill>
              </a:rPr>
              <a:pPr/>
              <a:t>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40249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53816F-A1CF-4485-B308-1B9F14B36EAD}" type="slidenum">
              <a:rPr lang="en-US" smtClean="0">
                <a:solidFill>
                  <a:prstClr val="black"/>
                </a:solidFill>
              </a:rPr>
              <a:pPr/>
              <a:t>6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00797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024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80C5E7-B1A1-4648-89D2-17B0F1E7F5B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140298-3E00-4E73-B947-697E692828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BB99EB-0E86-4FEA-A9C4-501D4E755A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pPr/>
              <a:t>9/14/2021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31F536-58DF-4935-AE3B-7A08C03124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995127-BE30-42B7-9BE5-B83CC6A2E6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97518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0CB509-E79B-4BBC-BC49-FCD76C1E618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AAE108-9C7F-4CDC-AD71-B576580A19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103746-779A-435F-995A-5BF82C86C2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84E866-B322-455F-AC32-8C164B8CD9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pPr/>
              <a:t>9/14/2021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0D61E0-F80F-48E7-A817-F1CECBEE9A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F34AFC-4299-43F1-A312-79EF0102CE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27462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1E1D3E-E4B6-4EAA-BFB4-25A0557A6C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7E0856-45A8-4EAD-A9D6-8A993968A1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EEBE1-2BAF-4C94-8403-6E8454F9BC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pPr/>
              <a:t>9/14/2021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358F46-E931-4D79-94A5-037AFD0733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130D95-EF5F-4A0A-93BD-73AEE2C2FF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12567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BABEC0-6253-4360-B586-B9D20933DE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46E20B-8661-4C60-84FB-4892E8B4860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132BE45-79E4-479B-BD2F-46CCB0BEE6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89105E-DF25-4F38-BDE2-9B00C2C44F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pPr/>
              <a:t>9/14/2021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D9C4A8-7467-4BAD-98A2-0B63CAC19B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C5C5C0-08E4-4F7B-9E80-8925539D22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84073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7FF641-A5CC-4263-A394-2112D623A8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4D6865-C632-473C-AEC8-8D3F71562B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9FDBD19-4D33-4F6A-9938-6A04B3888E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1697E46-CE4D-480E-A997-2B53B2DF55B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B8B7E36-823F-4FD4-B826-E450A124800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DBB3B14-C886-4F84-9FD5-11C8320E1F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pPr/>
              <a:t>9/14/2021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F9AF591-4BBF-4BF2-9EF7-F8B114DFA1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52B1A04-B244-4AE3-8997-9B075B105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044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5408F1-BB29-4C6F-91C9-653A730BEC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F54FEF9-8D09-4091-BE99-B6264EBD34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pPr/>
              <a:t>9/14/2021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B5F49AA-83D5-4063-9CDE-AA7763048B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2A2B27C-3C99-4208-B425-775413C536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40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42A62B2-A6D1-4A6F-8B20-80606F4785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pPr/>
              <a:t>9/14/2021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02E4958-7A46-4331-B2D8-2C31D8FCBD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C8548B-339B-46B2-BF01-1EE3DDC72A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46615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EF408F-8083-4F07-9628-074C7AFE41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0477E0-A333-439D-A531-30B39A8134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D59501-D187-414C-AACE-F838720036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35F890-BB8A-49E1-880A-924FD6FE40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pPr/>
              <a:t>9/14/2021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1CA38FE-429A-41E7-942D-ECCE639D3C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01D9BC-0038-4041-AE2C-657BF99D41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75613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956CFD-7F35-482C-A50F-B3D43ACB0A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FD7F3EF-0FE9-46C4-A116-5DA6E26B0D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10B4041-0F17-42D8-AF16-AB099A39FF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BAF67FF-F8F1-4B22-A471-9317ED3A25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pPr/>
              <a:t>9/14/2021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3D6993-98F8-4234-B24A-02D4DB41CE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A34037-0E7D-4379-ACA0-98611B2F76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91979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645B175-C851-453B-B2A0-9A5CFCADC0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65F4A2-0E4F-4E49-A0BF-BEEC722033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28AA27-3F13-4BFD-B949-21CF319108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33F5E9-5DAC-4C4A-9DF5-C2B87276BCC8}" type="datetimeFigureOut">
              <a:rPr lang="en-US" smtClean="0"/>
              <a:pPr/>
              <a:t>9/14/2021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EE99A2-0FED-42D4-9FBD-08CC1C3F81B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2468D4-5440-4CE2-BAB3-61D83F628C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EC5C30-0B3A-4B13-ADDD-7C63C8AA921B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 descr="Logo, company name&#10;&#10;Description automatically generated">
            <a:extLst>
              <a:ext uri="{FF2B5EF4-FFF2-40B4-BE49-F238E27FC236}">
                <a16:creationId xmlns:a16="http://schemas.microsoft.com/office/drawing/2014/main" id="{C617D0E3-7879-4E51-9843-14E11D752E40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9411307" y="5438588"/>
            <a:ext cx="2086303" cy="1656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20394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7" Type="http://schemas.openxmlformats.org/officeDocument/2006/relationships/image" Target="../media/image7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5.sv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7" Type="http://schemas.openxmlformats.org/officeDocument/2006/relationships/image" Target="../media/image7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5.sv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wisc-online.com/assetrepository/viewasset?id=1508" TargetMode="External"/><Relationship Id="rId13" Type="http://schemas.openxmlformats.org/officeDocument/2006/relationships/image" Target="../media/image12.png"/><Relationship Id="rId3" Type="http://schemas.openxmlformats.org/officeDocument/2006/relationships/image" Target="../media/image5.jpeg"/><Relationship Id="rId7" Type="http://schemas.openxmlformats.org/officeDocument/2006/relationships/image" Target="../media/image7.jpe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allwhitebackground.com/colorful-background-images.html" TargetMode="External"/><Relationship Id="rId11" Type="http://schemas.openxmlformats.org/officeDocument/2006/relationships/image" Target="../media/image10.png"/><Relationship Id="rId5" Type="http://schemas.openxmlformats.org/officeDocument/2006/relationships/image" Target="../media/image6.jpe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hyperlink" Target="https://www.publicdomainpictures.net/en/view-image.php?image=317882&amp;picture=abstract-background" TargetMode="External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customXml" Target="../ink/ink2.xml"/><Relationship Id="rId13" Type="http://schemas.openxmlformats.org/officeDocument/2006/relationships/image" Target="../media/image20.emf"/><Relationship Id="rId18" Type="http://schemas.openxmlformats.org/officeDocument/2006/relationships/customXml" Target="../ink/ink7.xml"/><Relationship Id="rId3" Type="http://schemas.openxmlformats.org/officeDocument/2006/relationships/image" Target="../media/image16.png"/><Relationship Id="rId21" Type="http://schemas.openxmlformats.org/officeDocument/2006/relationships/image" Target="../media/image24.emf"/><Relationship Id="rId7" Type="http://schemas.openxmlformats.org/officeDocument/2006/relationships/image" Target="../media/image18.emf"/><Relationship Id="rId12" Type="http://schemas.openxmlformats.org/officeDocument/2006/relationships/customXml" Target="../ink/ink4.xml"/><Relationship Id="rId17" Type="http://schemas.openxmlformats.org/officeDocument/2006/relationships/image" Target="../media/image22.emf"/><Relationship Id="rId25" Type="http://schemas.openxmlformats.org/officeDocument/2006/relationships/image" Target="../media/image26.emf"/><Relationship Id="rId2" Type="http://schemas.openxmlformats.org/officeDocument/2006/relationships/image" Target="../media/image15.jpeg"/><Relationship Id="rId16" Type="http://schemas.openxmlformats.org/officeDocument/2006/relationships/customXml" Target="../ink/ink6.xml"/><Relationship Id="rId20" Type="http://schemas.openxmlformats.org/officeDocument/2006/relationships/customXml" Target="../ink/ink8.xml"/><Relationship Id="rId1" Type="http://schemas.openxmlformats.org/officeDocument/2006/relationships/slideLayout" Target="../slideLayouts/slideLayout2.xml"/><Relationship Id="rId11" Type="http://schemas.openxmlformats.org/officeDocument/2006/relationships/image" Target="../media/image19.emf"/><Relationship Id="rId24" Type="http://schemas.openxmlformats.org/officeDocument/2006/relationships/customXml" Target="../ink/ink10.xml"/><Relationship Id="rId15" Type="http://schemas.openxmlformats.org/officeDocument/2006/relationships/image" Target="../media/image21.emf"/><Relationship Id="rId23" Type="http://schemas.openxmlformats.org/officeDocument/2006/relationships/image" Target="../media/image25.emf"/><Relationship Id="rId10" Type="http://schemas.openxmlformats.org/officeDocument/2006/relationships/customXml" Target="../ink/ink3.xml"/><Relationship Id="rId19" Type="http://schemas.openxmlformats.org/officeDocument/2006/relationships/image" Target="../media/image23.emf"/><Relationship Id="rId4" Type="http://schemas.openxmlformats.org/officeDocument/2006/relationships/customXml" Target="../ink/ink1.xml"/><Relationship Id="rId9" Type="http://schemas.openxmlformats.org/officeDocument/2006/relationships/image" Target="../media/image17.emf"/><Relationship Id="rId14" Type="http://schemas.openxmlformats.org/officeDocument/2006/relationships/customXml" Target="../ink/ink5.xml"/><Relationship Id="rId22" Type="http://schemas.openxmlformats.org/officeDocument/2006/relationships/customXml" Target="../ink/ink9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wmf"/><Relationship Id="rId13" Type="http://schemas.openxmlformats.org/officeDocument/2006/relationships/oleObject" Target="../embeddings/oleObject6.bin"/><Relationship Id="rId18" Type="http://schemas.openxmlformats.org/officeDocument/2006/relationships/image" Target="../media/image34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31.wmf"/><Relationship Id="rId17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3.wmf"/><Relationship Id="rId1" Type="http://schemas.openxmlformats.org/officeDocument/2006/relationships/vmlDrawing" Target="../drawings/vmlDrawing1.vml"/><Relationship Id="rId6" Type="http://schemas.openxmlformats.org/officeDocument/2006/relationships/image" Target="../media/image28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7.bin"/><Relationship Id="rId10" Type="http://schemas.openxmlformats.org/officeDocument/2006/relationships/image" Target="../media/image30.wmf"/><Relationship Id="rId4" Type="http://schemas.openxmlformats.org/officeDocument/2006/relationships/image" Target="../media/image27.w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32.w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6.png"/><Relationship Id="rId2" Type="http://schemas.openxmlformats.org/officeDocument/2006/relationships/audio" Target="file:///D:\GIAO%20AN%202019\T&#432;%20li&#7879;u%20sinh%206\bai%2029%20cac%20loai%20hoa\a-DuongLenDinhOlympia-TopCa_rr3t(00h00m00s-00h02m02s).mp3" TargetMode="External"/><Relationship Id="rId1" Type="http://schemas.openxmlformats.org/officeDocument/2006/relationships/vmlDrawing" Target="../drawings/vmlDrawing2.vml"/><Relationship Id="rId6" Type="http://schemas.openxmlformats.org/officeDocument/2006/relationships/audio" Target="../media/audio2.wav"/><Relationship Id="rId5" Type="http://schemas.openxmlformats.org/officeDocument/2006/relationships/audio" Target="../media/audio1.wav"/><Relationship Id="rId10" Type="http://schemas.openxmlformats.org/officeDocument/2006/relationships/image" Target="../media/image35.wmf"/><Relationship Id="rId4" Type="http://schemas.openxmlformats.org/officeDocument/2006/relationships/notesSlide" Target="../notesSlides/notesSlide2.xml"/><Relationship Id="rId9" Type="http://schemas.openxmlformats.org/officeDocument/2006/relationships/oleObject" Target="../embeddings/oleObject9.bin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wmf"/><Relationship Id="rId13" Type="http://schemas.openxmlformats.org/officeDocument/2006/relationships/image" Target="../media/image38.png"/><Relationship Id="rId3" Type="http://schemas.openxmlformats.org/officeDocument/2006/relationships/oleObject" Target="../embeddings/oleObject10.bin"/><Relationship Id="rId7" Type="http://schemas.openxmlformats.org/officeDocument/2006/relationships/oleObject" Target="../embeddings/oleObject12.bin"/><Relationship Id="rId12" Type="http://schemas.openxmlformats.org/officeDocument/2006/relationships/image" Target="../media/image43.wmf"/><Relationship Id="rId17" Type="http://schemas.openxmlformats.org/officeDocument/2006/relationships/image" Target="../media/image45.emf"/><Relationship Id="rId2" Type="http://schemas.openxmlformats.org/officeDocument/2006/relationships/slideLayout" Target="../slideLayouts/slideLayout2.xml"/><Relationship Id="rId16" Type="http://schemas.openxmlformats.org/officeDocument/2006/relationships/customXml" Target="../ink/ink1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40.wmf"/><Relationship Id="rId11" Type="http://schemas.openxmlformats.org/officeDocument/2006/relationships/oleObject" Target="../embeddings/oleObject14.bin"/><Relationship Id="rId5" Type="http://schemas.openxmlformats.org/officeDocument/2006/relationships/oleObject" Target="../embeddings/oleObject11.bin"/><Relationship Id="rId15" Type="http://schemas.openxmlformats.org/officeDocument/2006/relationships/image" Target="../media/image44.emf"/><Relationship Id="rId10" Type="http://schemas.openxmlformats.org/officeDocument/2006/relationships/image" Target="../media/image42.wmf"/><Relationship Id="rId4" Type="http://schemas.openxmlformats.org/officeDocument/2006/relationships/image" Target="../media/image39.wmf"/><Relationship Id="rId9" Type="http://schemas.openxmlformats.org/officeDocument/2006/relationships/oleObject" Target="../embeddings/oleObject13.bin"/><Relationship Id="rId14" Type="http://schemas.openxmlformats.org/officeDocument/2006/relationships/customXml" Target="../ink/ink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!!2">
            <a:extLst>
              <a:ext uri="{FF2B5EF4-FFF2-40B4-BE49-F238E27FC236}">
                <a16:creationId xmlns:a16="http://schemas.microsoft.com/office/drawing/2014/main" id="{F4B5F415-7490-4054-85B4-10F7AE6D33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9628" y="2323835"/>
            <a:ext cx="11952372" cy="1417123"/>
          </a:xfrm>
        </p:spPr>
        <p:txBody>
          <a:bodyPr>
            <a:noAutofit/>
          </a:bodyPr>
          <a:lstStyle/>
          <a:p>
            <a:r>
              <a:rPr lang="en-US" sz="50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50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nl-NL" sz="5400" b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TẬP HỢP CÁC SỐ TỰ NHIÊN</a:t>
            </a:r>
            <a:endParaRPr lang="en-US" sz="5000" b="1" dirty="0">
              <a:solidFill>
                <a:schemeClr val="accent4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AA65E432-C1E6-4C36-BF8E-2DA25E65DC3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/>
          <p:nvPr/>
        </p:nvCxnSpPr>
        <p:spPr>
          <a:xfrm>
            <a:off x="3579677" y="4747910"/>
            <a:ext cx="49149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ubtitle 2">
            <a:extLst>
              <a:ext uri="{FF2B5EF4-FFF2-40B4-BE49-F238E27FC236}">
                <a16:creationId xmlns:a16="http://schemas.microsoft.com/office/drawing/2014/main" id="{D05F6415-1E7C-453D-B6B7-DBF76BDA69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65127" y="5177912"/>
            <a:ext cx="9144000" cy="1655762"/>
          </a:xfrm>
        </p:spPr>
        <p:txBody>
          <a:bodyPr>
            <a:normAutofit/>
          </a:bodyPr>
          <a:lstStyle/>
          <a:p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Giáo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viên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:……………………………</a:t>
            </a:r>
          </a:p>
        </p:txBody>
      </p:sp>
      <p:pic>
        <p:nvPicPr>
          <p:cNvPr id="15" name="1" descr="Clipboard">
            <a:extLst>
              <a:ext uri="{FF2B5EF4-FFF2-40B4-BE49-F238E27FC236}">
                <a16:creationId xmlns:a16="http://schemas.microsoft.com/office/drawing/2014/main" id="{2A123BD8-A09C-49C0-98E8-54B55610A9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631394">
            <a:off x="-634327" y="3883012"/>
            <a:ext cx="3194131" cy="3194131"/>
          </a:xfrm>
          <a:prstGeom prst="rect">
            <a:avLst/>
          </a:prstGeom>
        </p:spPr>
      </p:pic>
      <p:pic>
        <p:nvPicPr>
          <p:cNvPr id="19" name="Graphic 18" descr="Ruler">
            <a:extLst>
              <a:ext uri="{FF2B5EF4-FFF2-40B4-BE49-F238E27FC236}">
                <a16:creationId xmlns:a16="http://schemas.microsoft.com/office/drawing/2014/main" id="{39130E3C-1E93-4315-AE76-13C55147DC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8889495">
            <a:off x="10171718" y="145767"/>
            <a:ext cx="1574403" cy="1574403"/>
          </a:xfrm>
          <a:prstGeom prst="rect">
            <a:avLst/>
          </a:prstGeom>
        </p:spPr>
      </p:pic>
      <p:pic>
        <p:nvPicPr>
          <p:cNvPr id="21" name="Graphic 20" descr="Pencil">
            <a:extLst>
              <a:ext uri="{FF2B5EF4-FFF2-40B4-BE49-F238E27FC236}">
                <a16:creationId xmlns:a16="http://schemas.microsoft.com/office/drawing/2014/main" id="{FFEC1660-205F-490E-800A-0D57D250BAE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20520790">
            <a:off x="10917677" y="783939"/>
            <a:ext cx="1488402" cy="1488402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CF2EB805-B981-47B9-9661-CF05DB551677}"/>
              </a:ext>
            </a:extLst>
          </p:cNvPr>
          <p:cNvSpPr txBox="1">
            <a:spLocks/>
          </p:cNvSpPr>
          <p:nvPr/>
        </p:nvSpPr>
        <p:spPr>
          <a:xfrm>
            <a:off x="262360" y="160893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   PHÒNG GD&amp;ĐT………..</a:t>
            </a:r>
          </a:p>
          <a:p>
            <a:pPr algn="l"/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TRƯỜNG THCS ………….……</a:t>
            </a:r>
          </a:p>
        </p:txBody>
      </p:sp>
      <p:sp>
        <p:nvSpPr>
          <p:cNvPr id="14" name="!!1">
            <a:extLst>
              <a:ext uri="{FF2B5EF4-FFF2-40B4-BE49-F238E27FC236}">
                <a16:creationId xmlns:a16="http://schemas.microsoft.com/office/drawing/2014/main" id="{0E246211-C9C9-4B3E-9DDF-914AB989AE93}"/>
              </a:ext>
            </a:extLst>
          </p:cNvPr>
          <p:cNvSpPr txBox="1"/>
          <p:nvPr/>
        </p:nvSpPr>
        <p:spPr>
          <a:xfrm>
            <a:off x="4397104" y="2138683"/>
            <a:ext cx="6762750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4800" b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§ 2 </a:t>
            </a:r>
            <a:r>
              <a:rPr lang="en-US" sz="48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C1 – T4</a:t>
            </a:r>
            <a:endParaRPr lang="en-US" sz="48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9586856" y="5720379"/>
            <a:ext cx="1775012" cy="1032734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639705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1518834" y="1200100"/>
          <a:ext cx="9407470" cy="43947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037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037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32463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err="1" smtClean="0">
                          <a:latin typeface="Arial" pitchFamily="34" charset="0"/>
                          <a:cs typeface="Arial" pitchFamily="34" charset="0"/>
                        </a:rPr>
                        <a:t>Số</a:t>
                      </a:r>
                      <a:r>
                        <a:rPr lang="en-US" sz="28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800" baseline="0" dirty="0" err="1" smtClean="0">
                          <a:latin typeface="Arial" pitchFamily="34" charset="0"/>
                          <a:cs typeface="Arial" pitchFamily="34" charset="0"/>
                        </a:rPr>
                        <a:t>lớn</a:t>
                      </a:r>
                      <a:endParaRPr lang="en-US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err="1" smtClean="0">
                          <a:latin typeface="Arial" pitchFamily="34" charset="0"/>
                          <a:cs typeface="Arial" pitchFamily="34" charset="0"/>
                        </a:rPr>
                        <a:t>Số</a:t>
                      </a:r>
                      <a:r>
                        <a:rPr lang="en-US" sz="28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800" baseline="0" dirty="0" err="1" smtClean="0">
                          <a:latin typeface="Arial" pitchFamily="34" charset="0"/>
                          <a:cs typeface="Arial" pitchFamily="34" charset="0"/>
                        </a:rPr>
                        <a:t>bé</a:t>
                      </a:r>
                      <a:endParaRPr lang="en-US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32463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Arial" pitchFamily="34" charset="0"/>
                          <a:cs typeface="Arial" pitchFamily="34" charset="0"/>
                        </a:rPr>
                        <a:t>1 345 538</a:t>
                      </a:r>
                      <a:endParaRPr lang="en-US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Arial" pitchFamily="34" charset="0"/>
                          <a:cs typeface="Arial" pitchFamily="34" charset="0"/>
                        </a:rPr>
                        <a:t>1 345 482</a:t>
                      </a:r>
                      <a:endParaRPr lang="en-US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32463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Arial" pitchFamily="34" charset="0"/>
                          <a:cs typeface="Arial" pitchFamily="34" charset="0"/>
                        </a:rPr>
                        <a:t>2 445 893</a:t>
                      </a:r>
                      <a:endParaRPr lang="en-US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Arial" pitchFamily="34" charset="0"/>
                          <a:cs typeface="Arial" pitchFamily="34" charset="0"/>
                        </a:rPr>
                        <a:t>698 998</a:t>
                      </a:r>
                      <a:endParaRPr lang="en-US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32463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Arial" pitchFamily="34" charset="0"/>
                          <a:cs typeface="Arial" pitchFamily="34" charset="0"/>
                        </a:rPr>
                        <a:t>354 794</a:t>
                      </a:r>
                      <a:endParaRPr lang="en-US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Arial" pitchFamily="34" charset="0"/>
                          <a:cs typeface="Arial" pitchFamily="34" charset="0"/>
                        </a:rPr>
                        <a:t>353 445</a:t>
                      </a:r>
                      <a:endParaRPr lang="en-US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32463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Arial" pitchFamily="34" charset="0"/>
                          <a:cs typeface="Arial" pitchFamily="34" charset="0"/>
                        </a:rPr>
                        <a:t>22</a:t>
                      </a:r>
                      <a:r>
                        <a:rPr lang="en-US" sz="2800" baseline="0" dirty="0" smtClean="0">
                          <a:latin typeface="Arial" pitchFamily="34" charset="0"/>
                          <a:cs typeface="Arial" pitchFamily="34" charset="0"/>
                        </a:rPr>
                        <a:t> 243 892</a:t>
                      </a:r>
                      <a:endParaRPr lang="en-US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Arial" pitchFamily="34" charset="0"/>
                          <a:cs typeface="Arial" pitchFamily="34" charset="0"/>
                        </a:rPr>
                        <a:t>22 243882</a:t>
                      </a:r>
                      <a:endParaRPr lang="en-US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32463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Arial" pitchFamily="34" charset="0"/>
                          <a:cs typeface="Arial" pitchFamily="34" charset="0"/>
                        </a:rPr>
                        <a:t>1 000</a:t>
                      </a:r>
                      <a:endParaRPr lang="en-US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Arial" pitchFamily="34" charset="0"/>
                          <a:cs typeface="Arial" pitchFamily="34" charset="0"/>
                        </a:rPr>
                        <a:t>999</a:t>
                      </a:r>
                      <a:endParaRPr lang="en-US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pSp>
        <p:nvGrpSpPr>
          <p:cNvPr id="4" name="Group 5">
            <a:extLst>
              <a:ext uri="{FF2B5EF4-FFF2-40B4-BE49-F238E27FC236}">
                <a16:creationId xmlns:a16="http://schemas.microsoft.com/office/drawing/2014/main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5" name="Rectangle: Rounded Corners 28">
              <a:extLst>
                <a:ext uri="{FF2B5EF4-FFF2-40B4-BE49-F238E27FC236}">
                  <a16:creationId xmlns:a16="http://schemas.microsoft.com/office/drawing/2014/main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 dirty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 dirty="0">
                <a:solidFill>
                  <a:srgbClr val="FFFF00"/>
                </a:solidFill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387458" y="201478"/>
            <a:ext cx="49284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8" name="TextBox 29"/>
          <p:cNvSpPr txBox="1">
            <a:spLocks noChangeArrowheads="1"/>
          </p:cNvSpPr>
          <p:nvPr/>
        </p:nvSpPr>
        <p:spPr bwMode="auto">
          <a:xfrm>
            <a:off x="464841" y="387450"/>
            <a:ext cx="48672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KẾT QUẢ TRÒ CHƠI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5D60562-028E-4B92-BB2B-E55173015A53}"/>
              </a:ext>
            </a:extLst>
          </p:cNvPr>
          <p:cNvSpPr/>
          <p:nvPr/>
        </p:nvSpPr>
        <p:spPr>
          <a:xfrm>
            <a:off x="112542" y="99607"/>
            <a:ext cx="11943219" cy="6658786"/>
          </a:xfrm>
          <a:custGeom>
            <a:avLst/>
            <a:gdLst>
              <a:gd name="connsiteX0" fmla="*/ 0 w 11943219"/>
              <a:gd name="connsiteY0" fmla="*/ 0 h 6658786"/>
              <a:gd name="connsiteX1" fmla="*/ 11943219 w 11943219"/>
              <a:gd name="connsiteY1" fmla="*/ 0 h 6658786"/>
              <a:gd name="connsiteX2" fmla="*/ 11943219 w 11943219"/>
              <a:gd name="connsiteY2" fmla="*/ 6658786 h 6658786"/>
              <a:gd name="connsiteX3" fmla="*/ 0 w 11943219"/>
              <a:gd name="connsiteY3" fmla="*/ 6658786 h 6658786"/>
              <a:gd name="connsiteX4" fmla="*/ 0 w 11943219"/>
              <a:gd name="connsiteY4" fmla="*/ 0 h 6658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43219" h="6658786" extrusionOk="0">
                <a:moveTo>
                  <a:pt x="0" y="0"/>
                </a:moveTo>
                <a:cubicBezTo>
                  <a:pt x="4310450" y="118645"/>
                  <a:pt x="8658619" y="116012"/>
                  <a:pt x="11943219" y="0"/>
                </a:cubicBezTo>
                <a:cubicBezTo>
                  <a:pt x="11810337" y="1360470"/>
                  <a:pt x="12028170" y="5310941"/>
                  <a:pt x="11943219" y="6658786"/>
                </a:cubicBezTo>
                <a:cubicBezTo>
                  <a:pt x="10454998" y="6793386"/>
                  <a:pt x="2886094" y="6501590"/>
                  <a:pt x="0" y="6658786"/>
                </a:cubicBezTo>
                <a:cubicBezTo>
                  <a:pt x="-20187" y="5944707"/>
                  <a:pt x="-152480" y="740150"/>
                  <a:pt x="0" y="0"/>
                </a:cubicBezTo>
                <a:close/>
              </a:path>
            </a:pathLst>
          </a:custGeom>
          <a:noFill/>
          <a:ln w="69850">
            <a:solidFill>
              <a:srgbClr val="1F4E79"/>
            </a:solidFill>
            <a:extLst>
              <a:ext uri="{C807C97D-BFC1-408E-A445-0C87EB9F89A2}">
                <ask:lineSketchStyleProps xmlns="" xmlns:ask="http://schemas.microsoft.com/office/drawing/2018/sketchyshapes" sd="1219033472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!!4">
            <a:extLst>
              <a:ext uri="{FF2B5EF4-FFF2-40B4-BE49-F238E27FC236}">
                <a16:creationId xmlns:a16="http://schemas.microsoft.com/office/drawing/2014/main" id="{58E6D429-DC53-47C4-8036-1E9D12B8E28B}"/>
              </a:ext>
            </a:extLst>
          </p:cNvPr>
          <p:cNvSpPr/>
          <p:nvPr/>
        </p:nvSpPr>
        <p:spPr>
          <a:xfrm>
            <a:off x="3225504" y="328207"/>
            <a:ext cx="5717294" cy="956117"/>
          </a:xfrm>
          <a:prstGeom prst="roundRect">
            <a:avLst>
              <a:gd name="adj" fmla="val 50000"/>
            </a:avLst>
          </a:prstGeom>
          <a:solidFill>
            <a:srgbClr val="70AD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HƯỚNG DẪN TỰ HỌC Ở NHÀ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689315" y="1596325"/>
            <a:ext cx="903551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vi-VN" sz="3200" b="1" dirty="0" smtClean="0">
                <a:solidFill>
                  <a:schemeClr val="accent1"/>
                </a:solidFill>
              </a:rPr>
              <a:t>- </a:t>
            </a:r>
            <a:r>
              <a:rPr lang="en-US" sz="3200" b="1" dirty="0" err="1" smtClean="0">
                <a:solidFill>
                  <a:schemeClr val="accent1"/>
                </a:solidFill>
              </a:rPr>
              <a:t>Học</a:t>
            </a:r>
            <a:r>
              <a:rPr lang="en-US" sz="3200" b="1" dirty="0" smtClean="0">
                <a:solidFill>
                  <a:schemeClr val="accent1"/>
                </a:solidFill>
              </a:rPr>
              <a:t> </a:t>
            </a:r>
            <a:r>
              <a:rPr lang="en-US" sz="3200" b="1" dirty="0" err="1" smtClean="0">
                <a:solidFill>
                  <a:schemeClr val="accent1"/>
                </a:solidFill>
              </a:rPr>
              <a:t>bài</a:t>
            </a:r>
            <a:r>
              <a:rPr lang="en-US" sz="3200" b="1" dirty="0" smtClean="0">
                <a:solidFill>
                  <a:schemeClr val="accent1"/>
                </a:solidFill>
              </a:rPr>
              <a:t> </a:t>
            </a:r>
            <a:r>
              <a:rPr lang="en-US" sz="3200" b="1" dirty="0" err="1" smtClean="0">
                <a:solidFill>
                  <a:schemeClr val="accent1"/>
                </a:solidFill>
              </a:rPr>
              <a:t>theo</a:t>
            </a:r>
            <a:r>
              <a:rPr lang="en-US" sz="3200" b="1" dirty="0" smtClean="0">
                <a:solidFill>
                  <a:schemeClr val="accent1"/>
                </a:solidFill>
              </a:rPr>
              <a:t> SGK </a:t>
            </a:r>
            <a:r>
              <a:rPr lang="en-US" sz="3200" b="1" dirty="0" err="1" smtClean="0">
                <a:solidFill>
                  <a:schemeClr val="accent1"/>
                </a:solidFill>
              </a:rPr>
              <a:t>và</a:t>
            </a:r>
            <a:r>
              <a:rPr lang="en-US" sz="3200" b="1" dirty="0" smtClean="0">
                <a:solidFill>
                  <a:schemeClr val="accent1"/>
                </a:solidFill>
              </a:rPr>
              <a:t> </a:t>
            </a:r>
            <a:r>
              <a:rPr lang="en-US" sz="3200" b="1" dirty="0" err="1" smtClean="0">
                <a:solidFill>
                  <a:schemeClr val="accent1"/>
                </a:solidFill>
              </a:rPr>
              <a:t>vở</a:t>
            </a:r>
            <a:r>
              <a:rPr lang="en-US" sz="3200" b="1" dirty="0" smtClean="0">
                <a:solidFill>
                  <a:schemeClr val="accent1"/>
                </a:solidFill>
              </a:rPr>
              <a:t> </a:t>
            </a:r>
            <a:r>
              <a:rPr lang="en-US" sz="3200" b="1" dirty="0" err="1" smtClean="0">
                <a:solidFill>
                  <a:schemeClr val="accent1"/>
                </a:solidFill>
              </a:rPr>
              <a:t>ghi</a:t>
            </a:r>
            <a:r>
              <a:rPr lang="vi-VN" sz="3200" b="1" dirty="0" smtClean="0">
                <a:solidFill>
                  <a:schemeClr val="accent1"/>
                </a:solidFill>
              </a:rPr>
              <a:t>.</a:t>
            </a:r>
            <a:endParaRPr lang="en-US" sz="3200" b="1" dirty="0" smtClean="0">
              <a:solidFill>
                <a:schemeClr val="accent1"/>
              </a:solidFill>
            </a:endParaRPr>
          </a:p>
          <a:p>
            <a:pPr>
              <a:lnSpc>
                <a:spcPct val="150000"/>
              </a:lnSpc>
            </a:pPr>
            <a:r>
              <a:rPr lang="fr-FR" sz="3200" b="1" dirty="0" smtClean="0">
                <a:solidFill>
                  <a:schemeClr val="accent1"/>
                </a:solidFill>
              </a:rPr>
              <a:t>- </a:t>
            </a:r>
            <a:r>
              <a:rPr lang="fr-FR" sz="3200" b="1" dirty="0" err="1" smtClean="0">
                <a:solidFill>
                  <a:schemeClr val="accent1"/>
                </a:solidFill>
              </a:rPr>
              <a:t>Làm</a:t>
            </a:r>
            <a:r>
              <a:rPr lang="fr-FR" sz="3200" b="1" dirty="0" smtClean="0">
                <a:solidFill>
                  <a:schemeClr val="accent1"/>
                </a:solidFill>
              </a:rPr>
              <a:t> </a:t>
            </a:r>
            <a:r>
              <a:rPr lang="fr-FR" sz="3200" b="1" dirty="0" err="1" smtClean="0">
                <a:solidFill>
                  <a:schemeClr val="accent1"/>
                </a:solidFill>
              </a:rPr>
              <a:t>bài</a:t>
            </a:r>
            <a:r>
              <a:rPr lang="fr-FR" sz="3200" b="1" dirty="0" smtClean="0">
                <a:solidFill>
                  <a:schemeClr val="accent1"/>
                </a:solidFill>
              </a:rPr>
              <a:t> </a:t>
            </a:r>
            <a:r>
              <a:rPr lang="fr-FR" sz="3200" b="1" dirty="0" err="1" smtClean="0">
                <a:solidFill>
                  <a:schemeClr val="accent1"/>
                </a:solidFill>
              </a:rPr>
              <a:t>tập</a:t>
            </a:r>
            <a:r>
              <a:rPr lang="fr-FR" sz="3200" b="1" dirty="0" smtClean="0">
                <a:solidFill>
                  <a:schemeClr val="accent1"/>
                </a:solidFill>
              </a:rPr>
              <a:t> </a:t>
            </a:r>
            <a:r>
              <a:rPr lang="en-US" sz="3200" b="1" dirty="0" err="1" smtClean="0">
                <a:solidFill>
                  <a:schemeClr val="accent1"/>
                </a:solidFill>
              </a:rPr>
              <a:t>từ</a:t>
            </a:r>
            <a:r>
              <a:rPr lang="en-US" sz="3200" b="1" dirty="0" smtClean="0">
                <a:solidFill>
                  <a:schemeClr val="accent1"/>
                </a:solidFill>
              </a:rPr>
              <a:t> 1 </a:t>
            </a:r>
            <a:r>
              <a:rPr lang="en-US" sz="3200" b="1" dirty="0" err="1" smtClean="0">
                <a:solidFill>
                  <a:schemeClr val="accent1"/>
                </a:solidFill>
              </a:rPr>
              <a:t>đến</a:t>
            </a:r>
            <a:r>
              <a:rPr lang="en-US" sz="3200" b="1" dirty="0" smtClean="0">
                <a:solidFill>
                  <a:schemeClr val="accent1"/>
                </a:solidFill>
              </a:rPr>
              <a:t> 8</a:t>
            </a:r>
            <a:r>
              <a:rPr lang="fr-FR" sz="3200" b="1" dirty="0" smtClean="0">
                <a:solidFill>
                  <a:schemeClr val="accent1"/>
                </a:solidFill>
              </a:rPr>
              <a:t> (SGK </a:t>
            </a:r>
            <a:r>
              <a:rPr lang="fr-FR" sz="3200" b="1" dirty="0" err="1" smtClean="0">
                <a:solidFill>
                  <a:schemeClr val="accent1"/>
                </a:solidFill>
              </a:rPr>
              <a:t>trang</a:t>
            </a:r>
            <a:r>
              <a:rPr lang="fr-FR" sz="3200" b="1" dirty="0" smtClean="0">
                <a:solidFill>
                  <a:schemeClr val="accent1"/>
                </a:solidFill>
              </a:rPr>
              <a:t> 13).</a:t>
            </a:r>
            <a:endParaRPr lang="en-US" sz="3200" b="1" dirty="0" smtClean="0">
              <a:solidFill>
                <a:schemeClr val="accent1"/>
              </a:solidFill>
            </a:endParaRPr>
          </a:p>
          <a:p>
            <a:pPr>
              <a:lnSpc>
                <a:spcPct val="150000"/>
              </a:lnSpc>
            </a:pPr>
            <a:endParaRPr lang="en-US" sz="3200" b="1" dirty="0">
              <a:solidFill>
                <a:schemeClr val="accent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527595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B5F415-7490-4054-85B4-10F7AE6D33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852207"/>
            <a:ext cx="9144000" cy="2387600"/>
          </a:xfrm>
        </p:spPr>
        <p:txBody>
          <a:bodyPr>
            <a:normAutofit/>
          </a:bodyPr>
          <a:lstStyle/>
          <a:p>
            <a:r>
              <a:rPr lang="en-US" sz="8000" dirty="0">
                <a:solidFill>
                  <a:schemeClr val="bg1"/>
                </a:solidFill>
                <a:latin typeface="Rockwell" panose="02060603020205020403" pitchFamily="18" charset="0"/>
              </a:rPr>
              <a:t>Remember…</a:t>
            </a:r>
            <a:br>
              <a:rPr lang="en-US" sz="8000" dirty="0">
                <a:solidFill>
                  <a:schemeClr val="bg1"/>
                </a:solidFill>
                <a:latin typeface="Rockwell" panose="02060603020205020403" pitchFamily="18" charset="0"/>
              </a:rPr>
            </a:br>
            <a:r>
              <a:rPr lang="en-US" sz="8000" dirty="0">
                <a:solidFill>
                  <a:schemeClr val="bg1"/>
                </a:solidFill>
                <a:latin typeface="Rockwell" panose="02060603020205020403" pitchFamily="18" charset="0"/>
              </a:rPr>
              <a:t>Safety First!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AA65E432-C1E6-4C36-BF8E-2DA25E65DC3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/>
          <p:nvPr/>
        </p:nvCxnSpPr>
        <p:spPr>
          <a:xfrm>
            <a:off x="3579677" y="3278339"/>
            <a:ext cx="49149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ubtitle 2">
            <a:extLst>
              <a:ext uri="{FF2B5EF4-FFF2-40B4-BE49-F238E27FC236}">
                <a16:creationId xmlns:a16="http://schemas.microsoft.com/office/drawing/2014/main" id="{D05F6415-1E7C-453D-B6B7-DBF76BDA69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65127" y="3620366"/>
            <a:ext cx="9144000" cy="1655762"/>
          </a:xfrm>
        </p:spPr>
        <p:txBody>
          <a:bodyPr>
            <a:normAutofit/>
          </a:bodyPr>
          <a:lstStyle/>
          <a:p>
            <a:r>
              <a:rPr lang="en-US" sz="200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Thank you!</a:t>
            </a:r>
            <a:endParaRPr lang="en-US" sz="20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5" name="Graphic 14" descr="Clipboard">
            <a:extLst>
              <a:ext uri="{FF2B5EF4-FFF2-40B4-BE49-F238E27FC236}">
                <a16:creationId xmlns:a16="http://schemas.microsoft.com/office/drawing/2014/main" id="{2A123BD8-A09C-49C0-98E8-54B55610A9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631394">
            <a:off x="-514584" y="4127150"/>
            <a:ext cx="3194131" cy="3194131"/>
          </a:xfrm>
          <a:prstGeom prst="rect">
            <a:avLst/>
          </a:prstGeom>
        </p:spPr>
      </p:pic>
      <p:pic>
        <p:nvPicPr>
          <p:cNvPr id="19" name="Graphic 18" descr="Ruler">
            <a:extLst>
              <a:ext uri="{FF2B5EF4-FFF2-40B4-BE49-F238E27FC236}">
                <a16:creationId xmlns:a16="http://schemas.microsoft.com/office/drawing/2014/main" id="{39130E3C-1E93-4315-AE76-13C55147DC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8889495">
            <a:off x="10171718" y="145767"/>
            <a:ext cx="1574403" cy="1574403"/>
          </a:xfrm>
          <a:prstGeom prst="rect">
            <a:avLst/>
          </a:prstGeom>
        </p:spPr>
      </p:pic>
      <p:pic>
        <p:nvPicPr>
          <p:cNvPr id="21" name="Graphic 20" descr="Pencil">
            <a:extLst>
              <a:ext uri="{FF2B5EF4-FFF2-40B4-BE49-F238E27FC236}">
                <a16:creationId xmlns:a16="http://schemas.microsoft.com/office/drawing/2014/main" id="{FFEC1660-205F-490E-800A-0D57D250BAE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20520790">
            <a:off x="10917677" y="783939"/>
            <a:ext cx="1488402" cy="1488402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9490038" y="5656687"/>
            <a:ext cx="1775012" cy="1032734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31359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5D60562-028E-4B92-BB2B-E55173015A53}"/>
              </a:ext>
            </a:extLst>
          </p:cNvPr>
          <p:cNvSpPr/>
          <p:nvPr/>
        </p:nvSpPr>
        <p:spPr>
          <a:xfrm>
            <a:off x="112545" y="99608"/>
            <a:ext cx="11943219" cy="6658787"/>
          </a:xfrm>
          <a:custGeom>
            <a:avLst/>
            <a:gdLst>
              <a:gd name="connsiteX0" fmla="*/ 0 w 11943219"/>
              <a:gd name="connsiteY0" fmla="*/ 0 h 6658786"/>
              <a:gd name="connsiteX1" fmla="*/ 11943219 w 11943219"/>
              <a:gd name="connsiteY1" fmla="*/ 0 h 6658786"/>
              <a:gd name="connsiteX2" fmla="*/ 11943219 w 11943219"/>
              <a:gd name="connsiteY2" fmla="*/ 6658786 h 6658786"/>
              <a:gd name="connsiteX3" fmla="*/ 0 w 11943219"/>
              <a:gd name="connsiteY3" fmla="*/ 6658786 h 6658786"/>
              <a:gd name="connsiteX4" fmla="*/ 0 w 11943219"/>
              <a:gd name="connsiteY4" fmla="*/ 0 h 6658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43219" h="6658786" extrusionOk="0">
                <a:moveTo>
                  <a:pt x="0" y="0"/>
                </a:moveTo>
                <a:cubicBezTo>
                  <a:pt x="4310450" y="118645"/>
                  <a:pt x="8658619" y="116012"/>
                  <a:pt x="11943219" y="0"/>
                </a:cubicBezTo>
                <a:cubicBezTo>
                  <a:pt x="11810337" y="1360470"/>
                  <a:pt x="12028170" y="5310941"/>
                  <a:pt x="11943219" y="6658786"/>
                </a:cubicBezTo>
                <a:cubicBezTo>
                  <a:pt x="10454998" y="6793386"/>
                  <a:pt x="2886094" y="6501590"/>
                  <a:pt x="0" y="6658786"/>
                </a:cubicBezTo>
                <a:cubicBezTo>
                  <a:pt x="-20187" y="5944707"/>
                  <a:pt x="-152480" y="740150"/>
                  <a:pt x="0" y="0"/>
                </a:cubicBezTo>
                <a:close/>
              </a:path>
            </a:pathLst>
          </a:custGeom>
          <a:noFill/>
          <a:ln w="69850">
            <a:solidFill>
              <a:srgbClr val="1F4E79"/>
            </a:solidFill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8" rIns="91430" bIns="45718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4E208DDE-5F53-487A-916C-A3AE276FA6A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4"/>
              </a:ext>
            </a:extLst>
          </a:blip>
          <a:srcRect l="20349" r="20345" b="-4"/>
          <a:stretch/>
        </p:blipFill>
        <p:spPr>
          <a:xfrm>
            <a:off x="2048098" y="2724220"/>
            <a:ext cx="2050385" cy="3103562"/>
          </a:xfrm>
          <a:custGeom>
            <a:avLst/>
            <a:gdLst/>
            <a:ahLst/>
            <a:cxnLst/>
            <a:rect l="l" t="t" r="r" b="b"/>
            <a:pathLst>
              <a:path w="2590737" h="2926956">
                <a:moveTo>
                  <a:pt x="1463478" y="0"/>
                </a:moveTo>
                <a:cubicBezTo>
                  <a:pt x="1867606" y="0"/>
                  <a:pt x="2233476" y="163805"/>
                  <a:pt x="2498313" y="428643"/>
                </a:cubicBezTo>
                <a:lnTo>
                  <a:pt x="2501029" y="431631"/>
                </a:lnTo>
                <a:lnTo>
                  <a:pt x="2445696" y="582811"/>
                </a:lnTo>
                <a:cubicBezTo>
                  <a:pt x="2374039" y="813196"/>
                  <a:pt x="2335437" y="1058145"/>
                  <a:pt x="2335437" y="1312109"/>
                </a:cubicBezTo>
                <a:cubicBezTo>
                  <a:pt x="2335437" y="1650728"/>
                  <a:pt x="2404063" y="1973319"/>
                  <a:pt x="2528166" y="2266732"/>
                </a:cubicBezTo>
                <a:lnTo>
                  <a:pt x="2590737" y="2396622"/>
                </a:lnTo>
                <a:lnTo>
                  <a:pt x="2498313" y="2498313"/>
                </a:lnTo>
                <a:cubicBezTo>
                  <a:pt x="2233476" y="2763151"/>
                  <a:pt x="1867606" y="2926956"/>
                  <a:pt x="1463478" y="2926956"/>
                </a:cubicBezTo>
                <a:cubicBezTo>
                  <a:pt x="655221" y="2926956"/>
                  <a:pt x="0" y="2271735"/>
                  <a:pt x="0" y="1463478"/>
                </a:cubicBezTo>
                <a:cubicBezTo>
                  <a:pt x="0" y="655221"/>
                  <a:pt x="655221" y="0"/>
                  <a:pt x="1463478" y="0"/>
                </a:cubicBezTo>
                <a:close/>
              </a:path>
            </a:pathLst>
          </a:custGeom>
        </p:spPr>
      </p:pic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5A14FCB-5569-4268-AF8B-502D9EF6E73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6"/>
              </a:ext>
            </a:extLst>
          </a:blip>
          <a:srcRect l="17382" r="20120" b="2"/>
          <a:stretch/>
        </p:blipFill>
        <p:spPr>
          <a:xfrm>
            <a:off x="3776478" y="1844560"/>
            <a:ext cx="3433139" cy="4577519"/>
          </a:xfrm>
          <a:custGeom>
            <a:avLst/>
            <a:gdLst/>
            <a:ahLst/>
            <a:cxnLst/>
            <a:rect l="l" t="t" r="r" b="b"/>
            <a:pathLst>
              <a:path w="4627646" h="4627648">
                <a:moveTo>
                  <a:pt x="2313823" y="0"/>
                </a:moveTo>
                <a:cubicBezTo>
                  <a:pt x="3591712" y="0"/>
                  <a:pt x="4627646" y="1035934"/>
                  <a:pt x="4627646" y="2313824"/>
                </a:cubicBezTo>
                <a:cubicBezTo>
                  <a:pt x="4627646" y="3591714"/>
                  <a:pt x="3591712" y="4627648"/>
                  <a:pt x="2313823" y="4627648"/>
                </a:cubicBezTo>
                <a:cubicBezTo>
                  <a:pt x="1035934" y="4627648"/>
                  <a:pt x="0" y="3591714"/>
                  <a:pt x="0" y="2313824"/>
                </a:cubicBezTo>
                <a:cubicBezTo>
                  <a:pt x="0" y="1035934"/>
                  <a:pt x="1035934" y="0"/>
                  <a:pt x="2313823" y="0"/>
                </a:cubicBezTo>
                <a:close/>
              </a:path>
            </a:pathLst>
          </a:custGeom>
        </p:spPr>
      </p:pic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EEA75D7F-8BEB-403A-A7C2-DC62D23C83A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8"/>
              </a:ext>
            </a:extLst>
          </a:blip>
          <a:srcRect l="36012" r="14448" b="2"/>
          <a:stretch/>
        </p:blipFill>
        <p:spPr>
          <a:xfrm>
            <a:off x="6853252" y="2391250"/>
            <a:ext cx="2455455" cy="3730712"/>
          </a:xfrm>
          <a:custGeom>
            <a:avLst/>
            <a:gdLst/>
            <a:ahLst/>
            <a:cxnLst/>
            <a:rect l="l" t="t" r="r" b="b"/>
            <a:pathLst>
              <a:path w="2577829" h="2926956">
                <a:moveTo>
                  <a:pt x="1114351" y="0"/>
                </a:moveTo>
                <a:cubicBezTo>
                  <a:pt x="1922608" y="0"/>
                  <a:pt x="2577829" y="655221"/>
                  <a:pt x="2577829" y="1463478"/>
                </a:cubicBezTo>
                <a:cubicBezTo>
                  <a:pt x="2577829" y="2271735"/>
                  <a:pt x="1922608" y="2926956"/>
                  <a:pt x="1114351" y="2926956"/>
                </a:cubicBezTo>
                <a:cubicBezTo>
                  <a:pt x="710223" y="2926956"/>
                  <a:pt x="344353" y="2763151"/>
                  <a:pt x="79516" y="2498313"/>
                </a:cubicBezTo>
                <a:lnTo>
                  <a:pt x="0" y="2410824"/>
                </a:lnTo>
                <a:lnTo>
                  <a:pt x="69413" y="2266732"/>
                </a:lnTo>
                <a:cubicBezTo>
                  <a:pt x="193516" y="1973319"/>
                  <a:pt x="262142" y="1650728"/>
                  <a:pt x="262142" y="1312109"/>
                </a:cubicBezTo>
                <a:cubicBezTo>
                  <a:pt x="262142" y="1058145"/>
                  <a:pt x="223540" y="813196"/>
                  <a:pt x="151883" y="582811"/>
                </a:cubicBezTo>
                <a:lnTo>
                  <a:pt x="91478" y="417771"/>
                </a:lnTo>
                <a:lnTo>
                  <a:pt x="183443" y="334187"/>
                </a:lnTo>
                <a:cubicBezTo>
                  <a:pt x="436418" y="125413"/>
                  <a:pt x="760739" y="0"/>
                  <a:pt x="1114351" y="0"/>
                </a:cubicBezTo>
                <a:close/>
              </a:path>
            </a:pathLst>
          </a:custGeom>
        </p:spPr>
      </p:pic>
      <p:pic>
        <p:nvPicPr>
          <p:cNvPr id="7" name="Picture 6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7BFEE031-360F-4D5F-904A-32B86E7ACC2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4372" y="1982037"/>
            <a:ext cx="2327672" cy="310356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53B174F-EE32-44C0-AEBD-2414C6D6BB2E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19"/>
          <a:stretch/>
        </p:blipFill>
        <p:spPr>
          <a:xfrm>
            <a:off x="6783579" y="2581537"/>
            <a:ext cx="2327672" cy="310356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5F0387D-CEB3-4D01-B097-E93181CF9E37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4748" y="2922966"/>
            <a:ext cx="1561730" cy="2082307"/>
          </a:xfrm>
          <a:prstGeom prst="rect">
            <a:avLst/>
          </a:prstGeom>
        </p:spPr>
      </p:pic>
      <p:sp>
        <p:nvSpPr>
          <p:cNvPr id="10" name="Freeform: Shape 11">
            <a:extLst>
              <a:ext uri="{FF2B5EF4-FFF2-40B4-BE49-F238E27FC236}">
                <a16:creationId xmlns:a16="http://schemas.microsoft.com/office/drawing/2014/main" id="{8393A647-F1D0-4A88-8DF7-6E5578A89569}"/>
              </a:ext>
            </a:extLst>
          </p:cNvPr>
          <p:cNvSpPr/>
          <p:nvPr/>
        </p:nvSpPr>
        <p:spPr>
          <a:xfrm rot="5400000">
            <a:off x="-528876" y="526591"/>
            <a:ext cx="3103562" cy="2050384"/>
          </a:xfrm>
          <a:custGeom>
            <a:avLst/>
            <a:gdLst>
              <a:gd name="connsiteX0" fmla="*/ 0 w 4670251"/>
              <a:gd name="connsiteY0" fmla="*/ 2133085 h 4116501"/>
              <a:gd name="connsiteX1" fmla="*/ 0 w 4670251"/>
              <a:gd name="connsiteY1" fmla="*/ 0 h 4116501"/>
              <a:gd name="connsiteX2" fmla="*/ 4670251 w 4670251"/>
              <a:gd name="connsiteY2" fmla="*/ 4116501 h 4116501"/>
              <a:gd name="connsiteX3" fmla="*/ 2250224 w 4670251"/>
              <a:gd name="connsiteY3" fmla="*/ 4116501 h 4116501"/>
              <a:gd name="connsiteX4" fmla="*/ 0 w 4670251"/>
              <a:gd name="connsiteY4" fmla="*/ 2133085 h 4116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70251" h="4116501">
                <a:moveTo>
                  <a:pt x="0" y="2133085"/>
                </a:moveTo>
                <a:lnTo>
                  <a:pt x="0" y="0"/>
                </a:lnTo>
                <a:lnTo>
                  <a:pt x="4670251" y="4116501"/>
                </a:lnTo>
                <a:lnTo>
                  <a:pt x="2250224" y="4116501"/>
                </a:lnTo>
                <a:lnTo>
                  <a:pt x="0" y="2133085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B3C0A70-E41F-49EF-8AFE-0ADD98F3B81C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18264129">
            <a:off x="-435084" y="778884"/>
            <a:ext cx="2558712" cy="52047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51E4DC2-0B49-4FB2-B8C1-231C030CAE4B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517241" y="774862"/>
            <a:ext cx="2025572" cy="184724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5CBC910-51FE-44A7-A09E-097F9F57527C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048851" y="20699"/>
            <a:ext cx="2025572" cy="184724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CB4DEC2C-107C-4E99-A056-D6622B336243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469378" y="448859"/>
            <a:ext cx="2176461" cy="1847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488344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IMG_1823-500k"/>
          <p:cNvPicPr>
            <a:picLocks noChangeAspect="1" noChangeArrowheads="1"/>
          </p:cNvPicPr>
          <p:nvPr/>
        </p:nvPicPr>
        <p:blipFill>
          <a:blip r:embed="rId2"/>
          <a:srcRect l="6250" t="31250" r="18750" b="13281"/>
          <a:stretch>
            <a:fillRect/>
          </a:stretch>
        </p:blipFill>
        <p:spPr bwMode="auto">
          <a:xfrm>
            <a:off x="2896765" y="273378"/>
            <a:ext cx="5486400" cy="405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387463" y="5021444"/>
            <a:ext cx="11158779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Hãy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đọc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các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ghi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trên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mặt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đồng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hồ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. Cho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biết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đồng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hồ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chỉ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mấy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giờ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.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83163"/>
            <a:ext cx="1782305" cy="1574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1" name="Ink 10"/>
              <p14:cNvContentPartPr/>
              <p14:nvPr/>
            </p14:nvContentPartPr>
            <p14:xfrm>
              <a:off x="7968960" y="4407840"/>
              <a:ext cx="3240" cy="5760"/>
            </p14:xfrm>
          </p:contentPart>
        </mc:Choice>
        <mc:Fallback xmlns="">
          <p:pic>
            <p:nvPicPr>
              <p:cNvPr id="11" name="Ink 10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7966440" y="4405320"/>
                <a:ext cx="8280" cy="10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">
            <p14:nvContentPartPr>
              <p14:cNvPr id="3" name="Ink 2"/>
              <p14:cNvContentPartPr/>
              <p14:nvPr/>
            </p14:nvContentPartPr>
            <p14:xfrm>
              <a:off x="5027910" y="1195843"/>
              <a:ext cx="1090440" cy="304200"/>
            </p14:xfrm>
          </p:contentPart>
        </mc:Choice>
        <mc:Fallback>
          <p:pic>
            <p:nvPicPr>
              <p:cNvPr id="3" name="Ink 2"/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5008470" y="1183243"/>
                <a:ext cx="1121040" cy="335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">
            <p14:nvContentPartPr>
              <p14:cNvPr id="13" name="Ink 12"/>
              <p14:cNvContentPartPr/>
              <p14:nvPr/>
            </p14:nvContentPartPr>
            <p14:xfrm>
              <a:off x="5513910" y="2981443"/>
              <a:ext cx="1206360" cy="426240"/>
            </p14:xfrm>
          </p:contentPart>
        </mc:Choice>
        <mc:Fallback>
          <p:pic>
            <p:nvPicPr>
              <p:cNvPr id="13" name="Ink 12"/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5508870" y="2960203"/>
                <a:ext cx="1233000" cy="456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2">
            <p14:nvContentPartPr>
              <p14:cNvPr id="17" name="Ink 16"/>
              <p14:cNvContentPartPr/>
              <p14:nvPr/>
            </p14:nvContentPartPr>
            <p14:xfrm>
              <a:off x="4680510" y="3084763"/>
              <a:ext cx="521640" cy="56880"/>
            </p14:xfrm>
          </p:contentPart>
        </mc:Choice>
        <mc:Fallback>
          <p:pic>
            <p:nvPicPr>
              <p:cNvPr id="17" name="Ink 16"/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4669710" y="3068203"/>
                <a:ext cx="537480" cy="88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4">
            <p14:nvContentPartPr>
              <p14:cNvPr id="20" name="Ink 19"/>
              <p14:cNvContentPartPr/>
              <p14:nvPr/>
            </p14:nvContentPartPr>
            <p14:xfrm>
              <a:off x="4274790" y="2165683"/>
              <a:ext cx="748440" cy="1033200"/>
            </p14:xfrm>
          </p:contentPart>
        </mc:Choice>
        <mc:Fallback>
          <p:pic>
            <p:nvPicPr>
              <p:cNvPr id="20" name="Ink 19"/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4262550" y="2147323"/>
                <a:ext cx="780480" cy="1072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6">
            <p14:nvContentPartPr>
              <p14:cNvPr id="22" name="Ink 21"/>
              <p14:cNvContentPartPr/>
              <p14:nvPr/>
            </p14:nvContentPartPr>
            <p14:xfrm>
              <a:off x="4409430" y="1645123"/>
              <a:ext cx="583920" cy="155160"/>
            </p14:xfrm>
          </p:contentPart>
        </mc:Choice>
        <mc:Fallback>
          <p:pic>
            <p:nvPicPr>
              <p:cNvPr id="22" name="Ink 21"/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4393590" y="1626043"/>
                <a:ext cx="616320" cy="194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8">
            <p14:nvContentPartPr>
              <p14:cNvPr id="30" name="Ink 29"/>
              <p14:cNvContentPartPr/>
              <p14:nvPr/>
            </p14:nvContentPartPr>
            <p14:xfrm>
              <a:off x="6736110" y="1597243"/>
              <a:ext cx="257400" cy="139680"/>
            </p14:xfrm>
          </p:contentPart>
        </mc:Choice>
        <mc:Fallback>
          <p:pic>
            <p:nvPicPr>
              <p:cNvPr id="30" name="Ink 29"/>
              <p:cNvPicPr/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6717750" y="1578883"/>
                <a:ext cx="279360" cy="178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0">
            <p14:nvContentPartPr>
              <p14:cNvPr id="32" name="Ink 31"/>
              <p14:cNvContentPartPr/>
              <p14:nvPr/>
            </p14:nvContentPartPr>
            <p14:xfrm>
              <a:off x="6726030" y="2173603"/>
              <a:ext cx="412560" cy="614520"/>
            </p14:xfrm>
          </p:contentPart>
        </mc:Choice>
        <mc:Fallback>
          <p:pic>
            <p:nvPicPr>
              <p:cNvPr id="32" name="Ink 31"/>
              <p:cNvPicPr/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6707670" y="2157403"/>
                <a:ext cx="450720" cy="648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2">
            <p14:nvContentPartPr>
              <p14:cNvPr id="36" name="Ink 35"/>
              <p14:cNvContentPartPr/>
              <p14:nvPr/>
            </p14:nvContentPartPr>
            <p14:xfrm>
              <a:off x="6344430" y="1364683"/>
              <a:ext cx="110880" cy="127800"/>
            </p14:xfrm>
          </p:contentPart>
        </mc:Choice>
        <mc:Fallback>
          <p:pic>
            <p:nvPicPr>
              <p:cNvPr id="36" name="Ink 35"/>
              <p:cNvPicPr/>
              <p:nvPr/>
            </p:nvPicPr>
            <p:blipFill>
              <a:blip r:embed="rId23"/>
              <a:stretch>
                <a:fillRect/>
              </a:stretch>
            </p:blipFill>
            <p:spPr>
              <a:xfrm>
                <a:off x="6323910" y="1344163"/>
                <a:ext cx="151920" cy="157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4">
            <p14:nvContentPartPr>
              <p14:cNvPr id="38" name="Ink 37"/>
              <p14:cNvContentPartPr/>
              <p14:nvPr/>
            </p14:nvContentPartPr>
            <p14:xfrm>
              <a:off x="8676870" y="2491843"/>
              <a:ext cx="1796760" cy="394200"/>
            </p14:xfrm>
          </p:contentPart>
        </mc:Choice>
        <mc:Fallback>
          <p:pic>
            <p:nvPicPr>
              <p:cNvPr id="38" name="Ink 37"/>
              <p:cNvPicPr/>
              <p:nvPr/>
            </p:nvPicPr>
            <p:blipFill>
              <a:blip r:embed="rId25"/>
              <a:stretch>
                <a:fillRect/>
              </a:stretch>
            </p:blipFill>
            <p:spPr>
              <a:xfrm>
                <a:off x="8656350" y="2475283"/>
                <a:ext cx="1833480" cy="432360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D4EF09CF-3362-453A-9463-F6669A9D3E01}"/>
              </a:ext>
            </a:extLst>
          </p:cNvPr>
          <p:cNvGrpSpPr/>
          <p:nvPr/>
        </p:nvGrpSpPr>
        <p:grpSpPr>
          <a:xfrm rot="8757556">
            <a:off x="-1052601" y="4821382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CA5C00B0-B2B6-4792-8C67-F8C09471186E}"/>
              </a:ext>
            </a:extLst>
          </p:cNvPr>
          <p:cNvGrpSpPr/>
          <p:nvPr/>
        </p:nvGrpSpPr>
        <p:grpSpPr>
          <a:xfrm rot="5400000">
            <a:off x="8351589" y="3150584"/>
            <a:ext cx="6990996" cy="689826"/>
            <a:chOff x="4762670" y="46987"/>
            <a:chExt cx="7610308" cy="689826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 dirty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 dirty="0">
                <a:solidFill>
                  <a:srgbClr val="FFFF00"/>
                </a:solidFill>
              </a:endParaRPr>
            </a:p>
          </p:txBody>
        </p:sp>
        <p:sp>
          <p:nvSpPr>
            <p:cNvPr id="48" name="Rectangle: Rounded Corners 28">
              <a:extLst>
                <a:ext uri="{FF2B5EF4-FFF2-40B4-BE49-F238E27FC236}">
                  <a16:creationId xmlns:a16="http://schemas.microsoft.com/office/drawing/2014/main" id="{8F343863-9DC9-48EE-8845-A5B504C915DF}"/>
                </a:ext>
              </a:extLst>
            </p:cNvPr>
            <p:cNvSpPr/>
            <p:nvPr/>
          </p:nvSpPr>
          <p:spPr>
            <a:xfrm>
              <a:off x="4762670" y="46987"/>
              <a:ext cx="7232071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</p:grpSp>
      <p:sp>
        <p:nvSpPr>
          <p:cNvPr id="13" name="Rectangle 12"/>
          <p:cNvSpPr/>
          <p:nvPr/>
        </p:nvSpPr>
        <p:spPr>
          <a:xfrm>
            <a:off x="1051255" y="470136"/>
            <a:ext cx="32727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latin typeface="Arial" pitchFamily="34" charset="0"/>
                <a:cs typeface="Arial" pitchFamily="34" charset="0"/>
              </a:rPr>
              <a:t>3</a:t>
            </a:r>
            <a:r>
              <a:rPr lang="vi-VN" sz="2800" b="1" dirty="0" smtClean="0">
                <a:latin typeface="Arial" pitchFamily="34" charset="0"/>
                <a:cs typeface="Arial" pitchFamily="34" charset="0"/>
              </a:rPr>
              <a:t>. </a:t>
            </a:r>
            <a:r>
              <a:rPr lang="en-US" sz="2800" b="1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 La </a:t>
            </a:r>
            <a:r>
              <a:rPr lang="en-US" sz="2800" b="1" dirty="0" err="1" smtClean="0">
                <a:latin typeface="Arial" pitchFamily="34" charset="0"/>
                <a:cs typeface="Arial" pitchFamily="34" charset="0"/>
              </a:rPr>
              <a:t>Mã</a:t>
            </a: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 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317356" y="1224368"/>
            <a:ext cx="9174995" cy="4832092"/>
          </a:xfrm>
          <a:prstGeom prst="rect">
            <a:avLst/>
          </a:prstGeom>
          <a:solidFill>
            <a:srgbClr val="A6EEAD"/>
          </a:solidFill>
        </p:spPr>
        <p:txBody>
          <a:bodyPr wrap="square" rtlCol="0">
            <a:spAutoFit/>
          </a:bodyPr>
          <a:lstStyle/>
          <a:p>
            <a:r>
              <a:rPr lang="en-US" sz="2800" b="1" i="1" dirty="0" smtClean="0">
                <a:latin typeface="Arial" pitchFamily="34" charset="0"/>
                <a:cs typeface="Arial" pitchFamily="34" charset="0"/>
              </a:rPr>
              <a:t>* </a:t>
            </a:r>
            <a:r>
              <a:rPr lang="en-US" sz="2800" b="1" i="1" dirty="0" err="1" smtClean="0">
                <a:latin typeface="Arial" pitchFamily="34" charset="0"/>
                <a:cs typeface="Arial" pitchFamily="34" charset="0"/>
              </a:rPr>
              <a:t>Cách</a:t>
            </a:r>
            <a:r>
              <a:rPr lang="en-US" sz="2800" b="1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i="1" dirty="0" err="1" smtClean="0">
                <a:latin typeface="Arial" pitchFamily="34" charset="0"/>
                <a:cs typeface="Arial" pitchFamily="34" charset="0"/>
              </a:rPr>
              <a:t>ghi</a:t>
            </a:r>
            <a:r>
              <a:rPr lang="en-US" sz="2800" b="1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i="1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b="1" i="1" dirty="0" smtClean="0">
                <a:latin typeface="Arial" pitchFamily="34" charset="0"/>
                <a:cs typeface="Arial" pitchFamily="34" charset="0"/>
              </a:rPr>
              <a:t> La </a:t>
            </a:r>
            <a:r>
              <a:rPr lang="en-US" sz="2800" b="1" i="1" dirty="0" err="1" smtClean="0">
                <a:latin typeface="Arial" pitchFamily="34" charset="0"/>
                <a:cs typeface="Arial" pitchFamily="34" charset="0"/>
              </a:rPr>
              <a:t>Mã</a:t>
            </a:r>
            <a:r>
              <a:rPr lang="en-US" sz="2800" b="1" i="1" dirty="0" smtClean="0">
                <a:latin typeface="Arial" pitchFamily="34" charset="0"/>
                <a:cs typeface="Arial" pitchFamily="34" charset="0"/>
              </a:rPr>
              <a:t>:</a:t>
            </a:r>
            <a:endParaRPr lang="en-US" sz="2800" dirty="0" smtClean="0">
              <a:latin typeface="Arial" pitchFamily="34" charset="0"/>
              <a:cs typeface="Arial" pitchFamily="34" charset="0"/>
            </a:endParaRPr>
          </a:p>
          <a:p>
            <a:endParaRPr lang="nb-NO" sz="2800" dirty="0" smtClean="0">
              <a:latin typeface="Arial" pitchFamily="34" charset="0"/>
              <a:cs typeface="Arial" pitchFamily="34" charset="0"/>
            </a:endParaRPr>
          </a:p>
          <a:p>
            <a:endParaRPr lang="nb-NO" sz="2800" dirty="0" smtClean="0">
              <a:latin typeface="Arial" pitchFamily="34" charset="0"/>
              <a:cs typeface="Arial" pitchFamily="34" charset="0"/>
            </a:endParaRPr>
          </a:p>
          <a:p>
            <a:endParaRPr lang="nb-NO" sz="2800" dirty="0" smtClean="0">
              <a:latin typeface="Arial" pitchFamily="34" charset="0"/>
              <a:cs typeface="Arial" pitchFamily="34" charset="0"/>
            </a:endParaRPr>
          </a:p>
          <a:p>
            <a:r>
              <a:rPr lang="nb-NO" sz="2800" dirty="0" smtClean="0">
                <a:latin typeface="Arial" pitchFamily="34" charset="0"/>
                <a:cs typeface="Arial" pitchFamily="34" charset="0"/>
              </a:rPr>
              <a:t>- Viết       tương ứng   4 ;</a:t>
            </a:r>
            <a:endParaRPr lang="en-US" sz="2800" dirty="0" smtClean="0">
              <a:latin typeface="Arial" pitchFamily="34" charset="0"/>
              <a:cs typeface="Arial" pitchFamily="34" charset="0"/>
            </a:endParaRPr>
          </a:p>
          <a:p>
            <a:pPr>
              <a:buFontTx/>
              <a:buChar char="-"/>
            </a:pP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Viết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      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tương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ứng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9</a:t>
            </a:r>
          </a:p>
          <a:p>
            <a:pPr>
              <a:buFontTx/>
              <a:buChar char="-"/>
            </a:pP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Viết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     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tương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ứng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11</a:t>
            </a:r>
          </a:p>
          <a:p>
            <a:pPr>
              <a:buFontTx/>
              <a:buChar char="-"/>
            </a:pPr>
            <a:r>
              <a:rPr lang="nb-NO" sz="2800" dirty="0" smtClean="0">
                <a:latin typeface="Arial" pitchFamily="34" charset="0"/>
                <a:cs typeface="Arial" pitchFamily="34" charset="0"/>
              </a:rPr>
              <a:t> Giá trị số La Mã là tổng các thành phần của nó</a:t>
            </a:r>
            <a:endParaRPr lang="en-US" sz="28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800" dirty="0" smtClean="0">
                <a:latin typeface="Arial" pitchFamily="34" charset="0"/>
                <a:cs typeface="Arial" pitchFamily="34" charset="0"/>
              </a:rPr>
              <a:t>   </a:t>
            </a:r>
            <a:r>
              <a:rPr lang="en-US" sz="2800" u="sng" dirty="0" err="1" smtClean="0">
                <a:latin typeface="Arial" pitchFamily="34" charset="0"/>
                <a:cs typeface="Arial" pitchFamily="34" charset="0"/>
              </a:rPr>
              <a:t>Ví</a:t>
            </a:r>
            <a:r>
              <a:rPr lang="en-US" sz="2800" u="sng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u="sng" dirty="0" err="1" smtClean="0">
                <a:latin typeface="Arial" pitchFamily="34" charset="0"/>
                <a:cs typeface="Arial" pitchFamily="34" charset="0"/>
              </a:rPr>
              <a:t>dụ</a:t>
            </a:r>
            <a:r>
              <a:rPr lang="en-US" sz="2800" u="sng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r>
              <a:rPr lang="en-US" sz="2800" dirty="0" smtClean="0">
                <a:latin typeface="Arial" pitchFamily="34" charset="0"/>
                <a:cs typeface="Arial" pitchFamily="34" charset="0"/>
              </a:rPr>
              <a:t>                </a:t>
            </a:r>
          </a:p>
          <a:p>
            <a:endParaRPr lang="en-US" sz="2800" dirty="0" smtClean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7" name="Object 36"/>
          <p:cNvGraphicFramePr>
            <a:graphicFrameLocks noChangeAspect="1"/>
          </p:cNvGraphicFramePr>
          <p:nvPr/>
        </p:nvGraphicFramePr>
        <p:xfrm>
          <a:off x="2346485" y="3042267"/>
          <a:ext cx="4318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944" name="Equation" r:id="rId3" imgW="431640" imgH="304560" progId="Equation.DSMT4">
                  <p:embed/>
                </p:oleObj>
              </mc:Choice>
              <mc:Fallback>
                <p:oleObj name="Equation" r:id="rId3" imgW="431640" imgH="304560" progId="Equation.DSMT4">
                  <p:embed/>
                  <p:pic>
                    <p:nvPicPr>
                      <p:cNvPr id="0" name="Picture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46485" y="3042267"/>
                        <a:ext cx="431800" cy="304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/>
        </p:nvGraphicFramePr>
        <p:xfrm>
          <a:off x="2343688" y="3483113"/>
          <a:ext cx="4064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945" name="Equation" r:id="rId5" imgW="406080" imgH="291960" progId="Equation.DSMT4">
                  <p:embed/>
                </p:oleObj>
              </mc:Choice>
              <mc:Fallback>
                <p:oleObj name="Equation" r:id="rId5" imgW="406080" imgH="291960" progId="Equation.DSMT4">
                  <p:embed/>
                  <p:pic>
                    <p:nvPicPr>
                      <p:cNvPr id="0" name="Picture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43688" y="3483113"/>
                        <a:ext cx="406400" cy="292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/>
        </p:nvGraphicFramePr>
        <p:xfrm>
          <a:off x="2293642" y="3899392"/>
          <a:ext cx="4445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946" name="Equation" r:id="rId7" imgW="444240" imgH="291960" progId="Equation.DSMT4">
                  <p:embed/>
                </p:oleObj>
              </mc:Choice>
              <mc:Fallback>
                <p:oleObj name="Equation" r:id="rId7" imgW="444240" imgH="291960" progId="Equation.DSMT4">
                  <p:embed/>
                  <p:pic>
                    <p:nvPicPr>
                      <p:cNvPr id="0" name="Picture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93642" y="3899392"/>
                        <a:ext cx="444500" cy="292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/>
        </p:nvGraphicFramePr>
        <p:xfrm>
          <a:off x="3235826" y="4977231"/>
          <a:ext cx="44450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947" name="Equation" r:id="rId9" imgW="4444920" imgH="317160" progId="Equation.DSMT4">
                  <p:embed/>
                </p:oleObj>
              </mc:Choice>
              <mc:Fallback>
                <p:oleObj name="Equation" r:id="rId9" imgW="4444920" imgH="317160" progId="Equation.DSMT4">
                  <p:embed/>
                  <p:pic>
                    <p:nvPicPr>
                      <p:cNvPr id="0" name="Picture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826" y="4977231"/>
                        <a:ext cx="4445000" cy="317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/>
        </p:nvGraphicFramePr>
        <p:xfrm>
          <a:off x="3218776" y="5502865"/>
          <a:ext cx="34036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948" name="Equation" r:id="rId11" imgW="3403440" imgH="317160" progId="Equation.DSMT4">
                  <p:embed/>
                </p:oleObj>
              </mc:Choice>
              <mc:Fallback>
                <p:oleObj name="Equation" r:id="rId11" imgW="3403440" imgH="317160" progId="Equation.DSMT4">
                  <p:embed/>
                  <p:pic>
                    <p:nvPicPr>
                      <p:cNvPr id="0" name="Picture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18776" y="5502865"/>
                        <a:ext cx="3403600" cy="317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Table 43"/>
          <p:cNvGraphicFramePr>
            <a:graphicFrameLocks noGrp="1"/>
          </p:cNvGraphicFramePr>
          <p:nvPr/>
        </p:nvGraphicFramePr>
        <p:xfrm>
          <a:off x="1518661" y="1746363"/>
          <a:ext cx="8128000" cy="103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err="1" smtClean="0">
                          <a:latin typeface="Arial" pitchFamily="34" charset="0"/>
                          <a:cs typeface="Arial" pitchFamily="34" charset="0"/>
                        </a:rPr>
                        <a:t>Số</a:t>
                      </a:r>
                      <a:r>
                        <a:rPr lang="en-US" sz="2800" baseline="0" dirty="0" smtClean="0">
                          <a:latin typeface="Arial" pitchFamily="34" charset="0"/>
                          <a:cs typeface="Arial" pitchFamily="34" charset="0"/>
                        </a:rPr>
                        <a:t> La </a:t>
                      </a:r>
                      <a:r>
                        <a:rPr lang="en-US" sz="2800" baseline="0" dirty="0" err="1" smtClean="0">
                          <a:latin typeface="Arial" pitchFamily="34" charset="0"/>
                          <a:cs typeface="Arial" pitchFamily="34" charset="0"/>
                        </a:rPr>
                        <a:t>Mã</a:t>
                      </a:r>
                      <a:endParaRPr lang="en-US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err="1" smtClean="0">
                          <a:latin typeface="Arial" pitchFamily="34" charset="0"/>
                          <a:cs typeface="Arial" pitchFamily="34" charset="0"/>
                        </a:rPr>
                        <a:t>Tương</a:t>
                      </a:r>
                      <a:r>
                        <a:rPr lang="en-US" sz="28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800" baseline="0" dirty="0" err="1" smtClean="0">
                          <a:latin typeface="Arial" pitchFamily="34" charset="0"/>
                          <a:cs typeface="Arial" pitchFamily="34" charset="0"/>
                        </a:rPr>
                        <a:t>ứng</a:t>
                      </a:r>
                      <a:endParaRPr lang="en-US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en-US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endParaRPr lang="en-US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Arial" pitchFamily="34" charset="0"/>
                          <a:cs typeface="Arial" pitchFamily="34" charset="0"/>
                        </a:rPr>
                        <a:t>10</a:t>
                      </a:r>
                      <a:endParaRPr lang="en-US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/>
        </p:nvGraphicFramePr>
        <p:xfrm>
          <a:off x="4470400" y="1869657"/>
          <a:ext cx="2032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949" name="Equation" r:id="rId13" imgW="203040" imgH="291960" progId="Equation.DSMT4">
                  <p:embed/>
                </p:oleObj>
              </mc:Choice>
              <mc:Fallback>
                <p:oleObj name="Equation" r:id="rId13" imgW="203040" imgH="291960" progId="Equation.DSMT4">
                  <p:embed/>
                  <p:pic>
                    <p:nvPicPr>
                      <p:cNvPr id="0" name="Picture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70400" y="1869657"/>
                        <a:ext cx="203200" cy="292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/>
        </p:nvGraphicFramePr>
        <p:xfrm>
          <a:off x="6614026" y="1799139"/>
          <a:ext cx="2794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950" name="Equation" r:id="rId15" imgW="279360" imgH="304560" progId="Equation.DSMT4">
                  <p:embed/>
                </p:oleObj>
              </mc:Choice>
              <mc:Fallback>
                <p:oleObj name="Equation" r:id="rId15" imgW="279360" imgH="304560" progId="Equation.DSMT4">
                  <p:embed/>
                  <p:pic>
                    <p:nvPicPr>
                      <p:cNvPr id="0" name="Picture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14026" y="1799139"/>
                        <a:ext cx="279400" cy="304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/>
        </p:nvGraphicFramePr>
        <p:xfrm>
          <a:off x="8651707" y="1821531"/>
          <a:ext cx="3429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951" name="Equation" r:id="rId17" imgW="342720" imgH="291960" progId="Equation.DSMT4">
                  <p:embed/>
                </p:oleObj>
              </mc:Choice>
              <mc:Fallback>
                <p:oleObj name="Equation" r:id="rId17" imgW="342720" imgH="291960" progId="Equation.DSMT4">
                  <p:embed/>
                  <p:pic>
                    <p:nvPicPr>
                      <p:cNvPr id="0" name="Picture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51707" y="1821531"/>
                        <a:ext cx="342900" cy="292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841500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70" name="Rectangle 46"/>
          <p:cNvSpPr>
            <a:spLocks noChangeArrowheads="1"/>
          </p:cNvSpPr>
          <p:nvPr/>
        </p:nvSpPr>
        <p:spPr bwMode="auto">
          <a:xfrm>
            <a:off x="453038" y="961326"/>
            <a:ext cx="110744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sz="2800" dirty="0">
                <a:latin typeface="Arial" pitchFamily="34" charset="0"/>
                <a:cs typeface="Arial" pitchFamily="34" charset="0"/>
              </a:rPr>
              <a:t>- 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Các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La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Mã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từ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1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đến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10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là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: </a:t>
            </a:r>
            <a:endParaRPr lang="en-US" sz="2800" dirty="0">
              <a:latin typeface="Arial" pitchFamily="34" charset="0"/>
              <a:cs typeface="Arial" pitchFamily="34" charset="0"/>
            </a:endParaRPr>
          </a:p>
          <a:p>
            <a:r>
              <a:rPr lang="en-US" sz="2800" dirty="0">
                <a:latin typeface="Arial" pitchFamily="34" charset="0"/>
                <a:cs typeface="Arial" pitchFamily="34" charset="0"/>
              </a:rPr>
              <a:t>  I        II        III       IV      V       VI       VII      VIII       IX       X</a:t>
            </a:r>
          </a:p>
          <a:p>
            <a:r>
              <a:rPr lang="en-US" sz="2800" dirty="0">
                <a:latin typeface="Arial" pitchFamily="34" charset="0"/>
                <a:cs typeface="Arial" pitchFamily="34" charset="0"/>
              </a:rPr>
              <a:t>  1     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2         3         4      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5      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6      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  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7       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  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8     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  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9    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  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10 </a:t>
            </a:r>
          </a:p>
        </p:txBody>
      </p:sp>
      <p:sp>
        <p:nvSpPr>
          <p:cNvPr id="103471" name="Rectangle 47"/>
          <p:cNvSpPr>
            <a:spLocks noChangeArrowheads="1"/>
          </p:cNvSpPr>
          <p:nvPr/>
        </p:nvSpPr>
        <p:spPr bwMode="auto">
          <a:xfrm>
            <a:off x="626824" y="5451830"/>
            <a:ext cx="11379200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>
                <a:latin typeface="Arial" pitchFamily="34" charset="0"/>
                <a:cs typeface="Arial" pitchFamily="34" charset="0"/>
              </a:rPr>
              <a:t>  I        II        III       IV      V       VI       VII   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    VIII       IX         X</a:t>
            </a:r>
            <a:endParaRPr lang="en-US" sz="2800" dirty="0">
              <a:latin typeface="Arial" pitchFamily="34" charset="0"/>
              <a:cs typeface="Arial" pitchFamily="34" charset="0"/>
            </a:endParaRPr>
          </a:p>
          <a:p>
            <a:pPr>
              <a:spcBef>
                <a:spcPct val="50000"/>
              </a:spcBef>
            </a:pPr>
            <a:r>
              <a:rPr lang="en-US" sz="2800" dirty="0">
                <a:latin typeface="Arial" pitchFamily="34" charset="0"/>
                <a:cs typeface="Arial" pitchFamily="34" charset="0"/>
              </a:rPr>
              <a:t>  1 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  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2         3         4        5        6          7           8          9         0</a:t>
            </a:r>
          </a:p>
        </p:txBody>
      </p:sp>
      <p:sp>
        <p:nvSpPr>
          <p:cNvPr id="103472" name="Text Box 48"/>
          <p:cNvSpPr txBox="1">
            <a:spLocks noChangeArrowheads="1"/>
          </p:cNvSpPr>
          <p:nvPr/>
        </p:nvSpPr>
        <p:spPr bwMode="auto">
          <a:xfrm>
            <a:off x="1443567" y="5450939"/>
            <a:ext cx="42351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dirty="0">
                <a:latin typeface="Arial" pitchFamily="34" charset="0"/>
                <a:cs typeface="Arial" pitchFamily="34" charset="0"/>
              </a:rPr>
              <a:t>X</a:t>
            </a:r>
          </a:p>
        </p:txBody>
      </p:sp>
      <p:sp>
        <p:nvSpPr>
          <p:cNvPr id="103473" name="Text Box 49"/>
          <p:cNvSpPr txBox="1">
            <a:spLocks noChangeArrowheads="1"/>
          </p:cNvSpPr>
          <p:nvPr/>
        </p:nvSpPr>
        <p:spPr bwMode="auto">
          <a:xfrm>
            <a:off x="592594" y="5454114"/>
            <a:ext cx="42351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dirty="0">
                <a:latin typeface="Arial" pitchFamily="34" charset="0"/>
                <a:cs typeface="Arial" pitchFamily="34" charset="0"/>
              </a:rPr>
              <a:t>X</a:t>
            </a:r>
          </a:p>
        </p:txBody>
      </p:sp>
      <p:sp>
        <p:nvSpPr>
          <p:cNvPr id="103474" name="Text Box 50"/>
          <p:cNvSpPr txBox="1">
            <a:spLocks noChangeArrowheads="1"/>
          </p:cNvSpPr>
          <p:nvPr/>
        </p:nvSpPr>
        <p:spPr bwMode="auto">
          <a:xfrm>
            <a:off x="609600" y="6115050"/>
            <a:ext cx="38504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>
                <a:latin typeface="Arial" pitchFamily="34" charset="0"/>
                <a:cs typeface="Arial" pitchFamily="34" charset="0"/>
              </a:rPr>
              <a:t>1</a:t>
            </a:r>
          </a:p>
        </p:txBody>
      </p:sp>
      <p:sp>
        <p:nvSpPr>
          <p:cNvPr id="103475" name="Text Box 51"/>
          <p:cNvSpPr txBox="1">
            <a:spLocks noChangeArrowheads="1"/>
          </p:cNvSpPr>
          <p:nvPr/>
        </p:nvSpPr>
        <p:spPr bwMode="auto">
          <a:xfrm>
            <a:off x="1231046" y="6096377"/>
            <a:ext cx="38504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dirty="0">
                <a:latin typeface="Arial" pitchFamily="34" charset="0"/>
                <a:cs typeface="Arial" pitchFamily="34" charset="0"/>
              </a:rPr>
              <a:t>1</a:t>
            </a:r>
          </a:p>
        </p:txBody>
      </p:sp>
      <p:sp>
        <p:nvSpPr>
          <p:cNvPr id="103476" name="Text Box 52"/>
          <p:cNvSpPr txBox="1">
            <a:spLocks noChangeArrowheads="1"/>
          </p:cNvSpPr>
          <p:nvPr/>
        </p:nvSpPr>
        <p:spPr bwMode="auto">
          <a:xfrm>
            <a:off x="2431514" y="5457289"/>
            <a:ext cx="42351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dirty="0">
                <a:latin typeface="Arial" pitchFamily="34" charset="0"/>
                <a:cs typeface="Arial" pitchFamily="34" charset="0"/>
              </a:rPr>
              <a:t>X</a:t>
            </a:r>
          </a:p>
        </p:txBody>
      </p:sp>
      <p:sp>
        <p:nvSpPr>
          <p:cNvPr id="103477" name="Text Box 53"/>
          <p:cNvSpPr txBox="1">
            <a:spLocks noChangeArrowheads="1"/>
          </p:cNvSpPr>
          <p:nvPr/>
        </p:nvSpPr>
        <p:spPr bwMode="auto">
          <a:xfrm>
            <a:off x="2305023" y="6096377"/>
            <a:ext cx="38504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dirty="0">
                <a:latin typeface="Arial" pitchFamily="34" charset="0"/>
                <a:cs typeface="Arial" pitchFamily="34" charset="0"/>
              </a:rPr>
              <a:t>1</a:t>
            </a:r>
          </a:p>
        </p:txBody>
      </p:sp>
      <p:sp>
        <p:nvSpPr>
          <p:cNvPr id="103478" name="Text Box 54"/>
          <p:cNvSpPr txBox="1">
            <a:spLocks noChangeArrowheads="1"/>
          </p:cNvSpPr>
          <p:nvPr/>
        </p:nvSpPr>
        <p:spPr bwMode="auto">
          <a:xfrm>
            <a:off x="3446297" y="5454114"/>
            <a:ext cx="42351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dirty="0">
                <a:latin typeface="Arial" pitchFamily="34" charset="0"/>
                <a:cs typeface="Arial" pitchFamily="34" charset="0"/>
              </a:rPr>
              <a:t>X</a:t>
            </a:r>
          </a:p>
        </p:txBody>
      </p:sp>
      <p:sp>
        <p:nvSpPr>
          <p:cNvPr id="103479" name="Text Box 55"/>
          <p:cNvSpPr txBox="1">
            <a:spLocks noChangeArrowheads="1"/>
          </p:cNvSpPr>
          <p:nvPr/>
        </p:nvSpPr>
        <p:spPr bwMode="auto">
          <a:xfrm>
            <a:off x="3405690" y="6112252"/>
            <a:ext cx="38504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dirty="0">
                <a:latin typeface="Arial" pitchFamily="34" charset="0"/>
                <a:cs typeface="Arial" pitchFamily="34" charset="0"/>
              </a:rPr>
              <a:t>1</a:t>
            </a:r>
          </a:p>
        </p:txBody>
      </p:sp>
      <p:sp>
        <p:nvSpPr>
          <p:cNvPr id="103480" name="Text Box 56"/>
          <p:cNvSpPr txBox="1">
            <a:spLocks noChangeArrowheads="1"/>
          </p:cNvSpPr>
          <p:nvPr/>
        </p:nvSpPr>
        <p:spPr bwMode="auto">
          <a:xfrm>
            <a:off x="4359480" y="5454114"/>
            <a:ext cx="42351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dirty="0">
                <a:latin typeface="Arial" pitchFamily="34" charset="0"/>
                <a:cs typeface="Arial" pitchFamily="34" charset="0"/>
              </a:rPr>
              <a:t>X</a:t>
            </a:r>
          </a:p>
        </p:txBody>
      </p:sp>
      <p:sp>
        <p:nvSpPr>
          <p:cNvPr id="103481" name="Text Box 57"/>
          <p:cNvSpPr txBox="1">
            <a:spLocks noChangeArrowheads="1"/>
          </p:cNvSpPr>
          <p:nvPr/>
        </p:nvSpPr>
        <p:spPr bwMode="auto">
          <a:xfrm>
            <a:off x="4390694" y="6096376"/>
            <a:ext cx="38504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dirty="0">
                <a:latin typeface="Arial" pitchFamily="34" charset="0"/>
                <a:cs typeface="Arial" pitchFamily="34" charset="0"/>
              </a:rPr>
              <a:t>1</a:t>
            </a:r>
          </a:p>
        </p:txBody>
      </p:sp>
      <p:sp>
        <p:nvSpPr>
          <p:cNvPr id="103482" name="Text Box 58"/>
          <p:cNvSpPr txBox="1">
            <a:spLocks noChangeArrowheads="1"/>
          </p:cNvSpPr>
          <p:nvPr/>
        </p:nvSpPr>
        <p:spPr bwMode="auto">
          <a:xfrm>
            <a:off x="5258600" y="5454114"/>
            <a:ext cx="42351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dirty="0">
                <a:latin typeface="Arial" pitchFamily="34" charset="0"/>
                <a:cs typeface="Arial" pitchFamily="34" charset="0"/>
              </a:rPr>
              <a:t>X</a:t>
            </a:r>
          </a:p>
        </p:txBody>
      </p:sp>
      <p:sp>
        <p:nvSpPr>
          <p:cNvPr id="103483" name="Text Box 59"/>
          <p:cNvSpPr txBox="1">
            <a:spLocks noChangeArrowheads="1"/>
          </p:cNvSpPr>
          <p:nvPr/>
        </p:nvSpPr>
        <p:spPr bwMode="auto">
          <a:xfrm>
            <a:off x="5379931" y="6096377"/>
            <a:ext cx="38504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dirty="0">
                <a:latin typeface="Arial" pitchFamily="34" charset="0"/>
                <a:cs typeface="Arial" pitchFamily="34" charset="0"/>
              </a:rPr>
              <a:t>1</a:t>
            </a:r>
          </a:p>
        </p:txBody>
      </p:sp>
      <p:sp>
        <p:nvSpPr>
          <p:cNvPr id="103485" name="Text Box 61"/>
          <p:cNvSpPr txBox="1">
            <a:spLocks noChangeArrowheads="1"/>
          </p:cNvSpPr>
          <p:nvPr/>
        </p:nvSpPr>
        <p:spPr bwMode="auto">
          <a:xfrm>
            <a:off x="6298710" y="5454114"/>
            <a:ext cx="42351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dirty="0">
                <a:latin typeface="Arial" pitchFamily="34" charset="0"/>
                <a:cs typeface="Arial" pitchFamily="34" charset="0"/>
              </a:rPr>
              <a:t>X</a:t>
            </a:r>
          </a:p>
        </p:txBody>
      </p:sp>
      <p:sp>
        <p:nvSpPr>
          <p:cNvPr id="103486" name="Text Box 62"/>
          <p:cNvSpPr txBox="1">
            <a:spLocks noChangeArrowheads="1"/>
          </p:cNvSpPr>
          <p:nvPr/>
        </p:nvSpPr>
        <p:spPr bwMode="auto">
          <a:xfrm>
            <a:off x="6538574" y="6096754"/>
            <a:ext cx="38504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dirty="0">
                <a:latin typeface="Arial" pitchFamily="34" charset="0"/>
                <a:cs typeface="Arial" pitchFamily="34" charset="0"/>
              </a:rPr>
              <a:t>1</a:t>
            </a:r>
          </a:p>
        </p:txBody>
      </p:sp>
      <p:sp>
        <p:nvSpPr>
          <p:cNvPr id="103487" name="Text Box 63"/>
          <p:cNvSpPr txBox="1">
            <a:spLocks noChangeArrowheads="1"/>
          </p:cNvSpPr>
          <p:nvPr/>
        </p:nvSpPr>
        <p:spPr bwMode="auto">
          <a:xfrm>
            <a:off x="7520635" y="5454114"/>
            <a:ext cx="42351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dirty="0" smtClean="0">
                <a:latin typeface="Arial" pitchFamily="34" charset="0"/>
                <a:cs typeface="Arial" pitchFamily="34" charset="0"/>
              </a:rPr>
              <a:t>X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3488" name="Text Box 64"/>
          <p:cNvSpPr txBox="1">
            <a:spLocks noChangeArrowheads="1"/>
          </p:cNvSpPr>
          <p:nvPr/>
        </p:nvSpPr>
        <p:spPr bwMode="auto">
          <a:xfrm>
            <a:off x="7843876" y="6096377"/>
            <a:ext cx="38504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dirty="0">
                <a:latin typeface="Arial" pitchFamily="34" charset="0"/>
                <a:cs typeface="Arial" pitchFamily="34" charset="0"/>
              </a:rPr>
              <a:t>1</a:t>
            </a:r>
          </a:p>
        </p:txBody>
      </p:sp>
      <p:sp>
        <p:nvSpPr>
          <p:cNvPr id="103489" name="Text Box 65"/>
          <p:cNvSpPr txBox="1">
            <a:spLocks noChangeArrowheads="1"/>
          </p:cNvSpPr>
          <p:nvPr/>
        </p:nvSpPr>
        <p:spPr bwMode="auto">
          <a:xfrm>
            <a:off x="8735874" y="5454111"/>
            <a:ext cx="42351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dirty="0" smtClean="0">
                <a:latin typeface="Arial" pitchFamily="34" charset="0"/>
                <a:cs typeface="Arial" pitchFamily="34" charset="0"/>
              </a:rPr>
              <a:t>X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3490" name="Text Box 66"/>
          <p:cNvSpPr txBox="1">
            <a:spLocks noChangeArrowheads="1"/>
          </p:cNvSpPr>
          <p:nvPr/>
        </p:nvSpPr>
        <p:spPr bwMode="auto">
          <a:xfrm>
            <a:off x="9016582" y="6096377"/>
            <a:ext cx="38504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dirty="0">
                <a:latin typeface="Arial" pitchFamily="34" charset="0"/>
                <a:cs typeface="Arial" pitchFamily="34" charset="0"/>
              </a:rPr>
              <a:t>1</a:t>
            </a:r>
          </a:p>
        </p:txBody>
      </p:sp>
      <p:sp>
        <p:nvSpPr>
          <p:cNvPr id="103491" name="Text Box 67"/>
          <p:cNvSpPr txBox="1">
            <a:spLocks noChangeArrowheads="1"/>
          </p:cNvSpPr>
          <p:nvPr/>
        </p:nvSpPr>
        <p:spPr bwMode="auto">
          <a:xfrm>
            <a:off x="9952147" y="5454111"/>
            <a:ext cx="42351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dirty="0">
                <a:latin typeface="Arial" pitchFamily="34" charset="0"/>
                <a:cs typeface="Arial" pitchFamily="34" charset="0"/>
              </a:rPr>
              <a:t>X</a:t>
            </a:r>
          </a:p>
        </p:txBody>
      </p:sp>
      <p:sp>
        <p:nvSpPr>
          <p:cNvPr id="103492" name="Text Box 68"/>
          <p:cNvSpPr txBox="1">
            <a:spLocks noChangeArrowheads="1"/>
          </p:cNvSpPr>
          <p:nvPr/>
        </p:nvSpPr>
        <p:spPr bwMode="auto">
          <a:xfrm>
            <a:off x="10072190" y="6108700"/>
            <a:ext cx="38504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dirty="0">
                <a:latin typeface="Arial" pitchFamily="34" charset="0"/>
                <a:cs typeface="Arial" pitchFamily="34" charset="0"/>
              </a:rPr>
              <a:t>2</a:t>
            </a:r>
          </a:p>
        </p:txBody>
      </p:sp>
      <p:sp>
        <p:nvSpPr>
          <p:cNvPr id="103493" name="Text Box 69"/>
          <p:cNvSpPr txBox="1">
            <a:spLocks noChangeArrowheads="1"/>
          </p:cNvSpPr>
          <p:nvPr/>
        </p:nvSpPr>
        <p:spPr bwMode="auto">
          <a:xfrm>
            <a:off x="10072190" y="6111875"/>
            <a:ext cx="44873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dirty="0">
                <a:latin typeface="Arial" pitchFamily="34" charset="0"/>
                <a:cs typeface="Arial" pitchFamily="34" charset="0"/>
              </a:rPr>
              <a:t>1</a:t>
            </a:r>
          </a:p>
        </p:txBody>
      </p:sp>
      <p:sp>
        <p:nvSpPr>
          <p:cNvPr id="103494" name="Text Box 70"/>
          <p:cNvSpPr txBox="1">
            <a:spLocks noChangeArrowheads="1"/>
          </p:cNvSpPr>
          <p:nvPr/>
        </p:nvSpPr>
        <p:spPr bwMode="auto">
          <a:xfrm>
            <a:off x="385234" y="5054600"/>
            <a:ext cx="50952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dirty="0" smtClean="0">
                <a:latin typeface="Arial" pitchFamily="34" charset="0"/>
                <a:cs typeface="Arial" pitchFamily="34" charset="0"/>
              </a:rPr>
              <a:t> -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Các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la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mã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từ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11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đến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20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là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42" name="Rectangle: Rounded Corners 28">
              <a:extLst>
                <a:ext uri="{FF2B5EF4-FFF2-40B4-BE49-F238E27FC236}">
                  <a16:creationId xmlns:a16="http://schemas.microsoft.com/office/drawing/2014/main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 dirty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 dirty="0">
                <a:solidFill>
                  <a:srgbClr val="FFFF00"/>
                </a:solidFill>
              </a:endParaRPr>
            </a:p>
          </p:txBody>
        </p:sp>
      </p:grp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347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34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34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34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3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34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34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34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3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103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5" dur="500"/>
                                        <p:tgtEl>
                                          <p:spTgt spid="103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103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9" dur="500"/>
                                        <p:tgtEl>
                                          <p:spTgt spid="103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"/>
                            </p:stCondLst>
                            <p:childTnLst>
                              <p:par>
                                <p:cTn id="7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1" dur="500"/>
                                        <p:tgtEl>
                                          <p:spTgt spid="103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00"/>
                            </p:stCondLst>
                            <p:childTnLst>
                              <p:par>
                                <p:cTn id="9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3" dur="500"/>
                                        <p:tgtEl>
                                          <p:spTgt spid="103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00"/>
                            </p:stCondLst>
                            <p:childTnLst>
                              <p:par>
                                <p:cTn id="10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5" dur="500"/>
                                        <p:tgtEl>
                                          <p:spTgt spid="103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7" dur="500"/>
                                        <p:tgtEl>
                                          <p:spTgt spid="103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000"/>
                            </p:stCondLst>
                            <p:childTnLst>
                              <p:par>
                                <p:cTn id="12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9" dur="500"/>
                                        <p:tgtEl>
                                          <p:spTgt spid="103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000"/>
                            </p:stCondLst>
                            <p:childTnLst>
                              <p:par>
                                <p:cTn id="13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1" dur="500"/>
                                        <p:tgtEl>
                                          <p:spTgt spid="103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500"/>
                            </p:stCondLst>
                            <p:childTnLst>
                              <p:par>
                                <p:cTn id="143" presetID="8" presetClass="exit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amond(in)">
                                      <p:cBhvr>
                                        <p:cTn id="144" dur="2000"/>
                                        <p:tgtEl>
                                          <p:spTgt spid="1034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3500"/>
                            </p:stCondLst>
                            <p:childTnLst>
                              <p:par>
                                <p:cTn id="147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770" decel="100000"/>
                                        <p:tgtEl>
                                          <p:spTgt spid="10349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0" dur="770" decel="100000"/>
                                        <p:tgtEl>
                                          <p:spTgt spid="10349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5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349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2" dur="770" fill="hold"/>
                                        <p:tgtEl>
                                          <p:spTgt spid="103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5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3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4" dur="770" fill="hold"/>
                                        <p:tgtEl>
                                          <p:spTgt spid="103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5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3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70" grpId="0"/>
      <p:bldP spid="103471" grpId="0"/>
      <p:bldP spid="103472" grpId="0"/>
      <p:bldP spid="103473" grpId="0"/>
      <p:bldP spid="103474" grpId="0"/>
      <p:bldP spid="103475" grpId="0"/>
      <p:bldP spid="103476" grpId="0"/>
      <p:bldP spid="103477" grpId="0"/>
      <p:bldP spid="103478" grpId="0"/>
      <p:bldP spid="103479" grpId="0"/>
      <p:bldP spid="103480" grpId="0"/>
      <p:bldP spid="103481" grpId="0"/>
      <p:bldP spid="103482" grpId="0"/>
      <p:bldP spid="103483" grpId="0"/>
      <p:bldP spid="103485" grpId="0"/>
      <p:bldP spid="103486" grpId="0"/>
      <p:bldP spid="103487" grpId="0"/>
      <p:bldP spid="103488" grpId="0"/>
      <p:bldP spid="103489" grpId="0"/>
      <p:bldP spid="103490" grpId="0"/>
      <p:bldP spid="103491" grpId="0"/>
      <p:bldP spid="103492" grpId="0"/>
      <p:bldP spid="103493" grpId="0"/>
      <p:bldP spid="103493" grpId="1"/>
      <p:bldP spid="10349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>
            <a:extLst>
              <a:ext uri="{FF2B5EF4-FFF2-40B4-BE49-F238E27FC236}">
                <a16:creationId xmlns:a16="http://schemas.microsoft.com/office/drawing/2014/main" id="{D4EF09CF-3362-453A-9463-F6669A9D3E01}"/>
              </a:ext>
            </a:extLst>
          </p:cNvPr>
          <p:cNvGrpSpPr/>
          <p:nvPr/>
        </p:nvGrpSpPr>
        <p:grpSpPr>
          <a:xfrm rot="8757556">
            <a:off x="-1052601" y="4821381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9" name="Text Box 12"/>
          <p:cNvSpPr txBox="1">
            <a:spLocks noChangeArrowheads="1"/>
          </p:cNvSpPr>
          <p:nvPr/>
        </p:nvSpPr>
        <p:spPr bwMode="auto">
          <a:xfrm>
            <a:off x="611726" y="5287969"/>
            <a:ext cx="1771649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01</a:t>
            </a:r>
          </a:p>
        </p:txBody>
      </p:sp>
      <p:sp>
        <p:nvSpPr>
          <p:cNvPr id="11" name="Oval 13"/>
          <p:cNvSpPr>
            <a:spLocks noChangeArrowheads="1"/>
          </p:cNvSpPr>
          <p:nvPr/>
        </p:nvSpPr>
        <p:spPr bwMode="auto">
          <a:xfrm>
            <a:off x="2180175" y="5599113"/>
            <a:ext cx="198967" cy="152400"/>
          </a:xfrm>
          <a:prstGeom prst="ellipse">
            <a:avLst/>
          </a:prstGeom>
          <a:solidFill>
            <a:srgbClr val="FF00FF"/>
          </a:solidFill>
          <a:ln w="9525">
            <a:solidFill>
              <a:srgbClr val="FF00FF"/>
            </a:solidFill>
            <a:round/>
            <a:headEnd/>
            <a:tailEnd/>
          </a:ln>
        </p:spPr>
        <p:txBody>
          <a:bodyPr wrap="none" lIns="91430" tIns="45718" rIns="91430" bIns="45718" anchor="ctr"/>
          <a:lstStyle/>
          <a:p>
            <a:endParaRPr lang="en-US" altLang="en-US" sz="6000">
              <a:solidFill>
                <a:srgbClr val="FF0000"/>
              </a:solidFill>
              <a:latin typeface="Verdana" pitchFamily="34" charset="0"/>
            </a:endParaRPr>
          </a:p>
        </p:txBody>
      </p:sp>
      <p:sp>
        <p:nvSpPr>
          <p:cNvPr id="12" name="Oval 14"/>
          <p:cNvSpPr>
            <a:spLocks noChangeArrowheads="1"/>
          </p:cNvSpPr>
          <p:nvPr/>
        </p:nvSpPr>
        <p:spPr bwMode="auto">
          <a:xfrm>
            <a:off x="2180167" y="5827713"/>
            <a:ext cx="203200" cy="152400"/>
          </a:xfrm>
          <a:prstGeom prst="ellipse">
            <a:avLst/>
          </a:prstGeom>
          <a:solidFill>
            <a:srgbClr val="FF00FF"/>
          </a:solidFill>
          <a:ln w="9525">
            <a:solidFill>
              <a:srgbClr val="FF00FF"/>
            </a:solidFill>
            <a:round/>
            <a:headEnd/>
            <a:tailEnd/>
          </a:ln>
        </p:spPr>
        <p:txBody>
          <a:bodyPr wrap="none" lIns="91430" tIns="45718" rIns="91430" bIns="45718" anchor="ctr"/>
          <a:lstStyle/>
          <a:p>
            <a:endParaRPr lang="en-US" altLang="en-US" sz="6000">
              <a:solidFill>
                <a:srgbClr val="FF0000"/>
              </a:solidFill>
              <a:latin typeface="Verdana" pitchFamily="34" charset="0"/>
            </a:endParaRPr>
          </a:p>
        </p:txBody>
      </p:sp>
      <p:sp>
        <p:nvSpPr>
          <p:cNvPr id="13" name="Text Box 16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59</a:t>
            </a:r>
          </a:p>
        </p:txBody>
      </p:sp>
      <p:sp>
        <p:nvSpPr>
          <p:cNvPr id="14" name="Text Box 75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58</a:t>
            </a:r>
          </a:p>
        </p:txBody>
      </p:sp>
      <p:sp>
        <p:nvSpPr>
          <p:cNvPr id="15" name="Text Box 76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57</a:t>
            </a:r>
          </a:p>
        </p:txBody>
      </p:sp>
      <p:sp>
        <p:nvSpPr>
          <p:cNvPr id="16" name="Text Box 77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56</a:t>
            </a:r>
          </a:p>
        </p:txBody>
      </p:sp>
      <p:sp>
        <p:nvSpPr>
          <p:cNvPr id="17" name="Text Box 78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55</a:t>
            </a:r>
          </a:p>
        </p:txBody>
      </p:sp>
      <p:sp>
        <p:nvSpPr>
          <p:cNvPr id="18" name="Text Box 79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54</a:t>
            </a:r>
          </a:p>
        </p:txBody>
      </p:sp>
      <p:sp>
        <p:nvSpPr>
          <p:cNvPr id="19" name="Text Box 80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53</a:t>
            </a:r>
          </a:p>
        </p:txBody>
      </p:sp>
      <p:sp>
        <p:nvSpPr>
          <p:cNvPr id="20" name="Text Box 81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52</a:t>
            </a:r>
          </a:p>
        </p:txBody>
      </p:sp>
      <p:sp>
        <p:nvSpPr>
          <p:cNvPr id="21" name="Text Box 82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51</a:t>
            </a:r>
          </a:p>
        </p:txBody>
      </p:sp>
      <p:sp>
        <p:nvSpPr>
          <p:cNvPr id="22" name="Text Box 83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50</a:t>
            </a:r>
          </a:p>
        </p:txBody>
      </p:sp>
      <p:sp>
        <p:nvSpPr>
          <p:cNvPr id="23" name="Text Box 84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49</a:t>
            </a:r>
          </a:p>
        </p:txBody>
      </p:sp>
      <p:sp>
        <p:nvSpPr>
          <p:cNvPr id="24" name="Text Box 85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48</a:t>
            </a:r>
          </a:p>
        </p:txBody>
      </p:sp>
      <p:sp>
        <p:nvSpPr>
          <p:cNvPr id="25" name="Text Box 86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47</a:t>
            </a:r>
          </a:p>
        </p:txBody>
      </p:sp>
      <p:sp>
        <p:nvSpPr>
          <p:cNvPr id="26" name="Text Box 87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46</a:t>
            </a:r>
          </a:p>
        </p:txBody>
      </p:sp>
      <p:sp>
        <p:nvSpPr>
          <p:cNvPr id="27" name="Text Box 88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45</a:t>
            </a:r>
          </a:p>
        </p:txBody>
      </p:sp>
      <p:sp>
        <p:nvSpPr>
          <p:cNvPr id="28" name="Text Box 89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44</a:t>
            </a:r>
          </a:p>
        </p:txBody>
      </p:sp>
      <p:sp>
        <p:nvSpPr>
          <p:cNvPr id="29" name="Text Box 90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43</a:t>
            </a:r>
          </a:p>
        </p:txBody>
      </p:sp>
      <p:sp>
        <p:nvSpPr>
          <p:cNvPr id="30" name="Text Box 91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42</a:t>
            </a:r>
          </a:p>
        </p:txBody>
      </p:sp>
      <p:sp>
        <p:nvSpPr>
          <p:cNvPr id="31" name="Text Box 92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41</a:t>
            </a:r>
          </a:p>
        </p:txBody>
      </p:sp>
      <p:sp>
        <p:nvSpPr>
          <p:cNvPr id="32" name="Text Box 93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40</a:t>
            </a:r>
          </a:p>
        </p:txBody>
      </p:sp>
      <p:sp>
        <p:nvSpPr>
          <p:cNvPr id="33" name="Text Box 94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39</a:t>
            </a:r>
          </a:p>
        </p:txBody>
      </p:sp>
      <p:sp>
        <p:nvSpPr>
          <p:cNvPr id="34" name="Text Box 95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38</a:t>
            </a:r>
          </a:p>
        </p:txBody>
      </p:sp>
      <p:sp>
        <p:nvSpPr>
          <p:cNvPr id="35" name="Text Box 96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37</a:t>
            </a:r>
          </a:p>
        </p:txBody>
      </p:sp>
      <p:sp>
        <p:nvSpPr>
          <p:cNvPr id="36" name="Text Box 97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36</a:t>
            </a:r>
          </a:p>
        </p:txBody>
      </p:sp>
      <p:sp>
        <p:nvSpPr>
          <p:cNvPr id="37" name="Text Box 98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35</a:t>
            </a:r>
          </a:p>
        </p:txBody>
      </p:sp>
      <p:sp>
        <p:nvSpPr>
          <p:cNvPr id="38" name="Text Box 99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34</a:t>
            </a:r>
          </a:p>
        </p:txBody>
      </p:sp>
      <p:sp>
        <p:nvSpPr>
          <p:cNvPr id="39" name="Text Box 100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33</a:t>
            </a:r>
          </a:p>
        </p:txBody>
      </p:sp>
      <p:sp>
        <p:nvSpPr>
          <p:cNvPr id="40" name="Text Box 102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32</a:t>
            </a:r>
          </a:p>
        </p:txBody>
      </p:sp>
      <p:sp>
        <p:nvSpPr>
          <p:cNvPr id="41" name="Text Box 103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31</a:t>
            </a:r>
          </a:p>
        </p:txBody>
      </p:sp>
      <p:sp>
        <p:nvSpPr>
          <p:cNvPr id="42" name="Text Box 104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30</a:t>
            </a:r>
          </a:p>
        </p:txBody>
      </p:sp>
      <p:sp>
        <p:nvSpPr>
          <p:cNvPr id="43" name="Text Box 105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29</a:t>
            </a:r>
          </a:p>
        </p:txBody>
      </p:sp>
      <p:sp>
        <p:nvSpPr>
          <p:cNvPr id="44" name="Text Box 106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28</a:t>
            </a:r>
          </a:p>
        </p:txBody>
      </p:sp>
      <p:sp>
        <p:nvSpPr>
          <p:cNvPr id="45" name="Text Box 107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27</a:t>
            </a:r>
          </a:p>
        </p:txBody>
      </p:sp>
      <p:sp>
        <p:nvSpPr>
          <p:cNvPr id="46" name="Text Box 108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26</a:t>
            </a:r>
          </a:p>
        </p:txBody>
      </p:sp>
      <p:sp>
        <p:nvSpPr>
          <p:cNvPr id="47" name="Text Box 109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25</a:t>
            </a:r>
          </a:p>
        </p:txBody>
      </p:sp>
      <p:sp>
        <p:nvSpPr>
          <p:cNvPr id="48" name="Text Box 110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24</a:t>
            </a:r>
          </a:p>
        </p:txBody>
      </p:sp>
      <p:sp>
        <p:nvSpPr>
          <p:cNvPr id="49" name="Text Box 111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23</a:t>
            </a:r>
          </a:p>
        </p:txBody>
      </p:sp>
      <p:sp>
        <p:nvSpPr>
          <p:cNvPr id="50" name="Text Box 112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22</a:t>
            </a:r>
          </a:p>
        </p:txBody>
      </p:sp>
      <p:sp>
        <p:nvSpPr>
          <p:cNvPr id="51" name="Text Box 113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21</a:t>
            </a:r>
          </a:p>
        </p:txBody>
      </p:sp>
      <p:sp>
        <p:nvSpPr>
          <p:cNvPr id="52" name="Text Box 114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20</a:t>
            </a:r>
          </a:p>
        </p:txBody>
      </p:sp>
      <p:sp>
        <p:nvSpPr>
          <p:cNvPr id="53" name="Text Box 115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19</a:t>
            </a:r>
          </a:p>
        </p:txBody>
      </p:sp>
      <p:sp>
        <p:nvSpPr>
          <p:cNvPr id="54" name="Text Box 116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18</a:t>
            </a:r>
          </a:p>
        </p:txBody>
      </p:sp>
      <p:sp>
        <p:nvSpPr>
          <p:cNvPr id="55" name="Text Box 117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17</a:t>
            </a:r>
          </a:p>
        </p:txBody>
      </p:sp>
      <p:sp>
        <p:nvSpPr>
          <p:cNvPr id="56" name="Text Box 118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16</a:t>
            </a:r>
          </a:p>
        </p:txBody>
      </p:sp>
      <p:sp>
        <p:nvSpPr>
          <p:cNvPr id="57" name="Text Box 119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15</a:t>
            </a:r>
          </a:p>
        </p:txBody>
      </p:sp>
      <p:sp>
        <p:nvSpPr>
          <p:cNvPr id="58" name="Text Box 120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14</a:t>
            </a:r>
          </a:p>
        </p:txBody>
      </p:sp>
      <p:sp>
        <p:nvSpPr>
          <p:cNvPr id="59" name="Text Box 121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13</a:t>
            </a:r>
          </a:p>
        </p:txBody>
      </p:sp>
      <p:sp>
        <p:nvSpPr>
          <p:cNvPr id="60" name="Text Box 122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12</a:t>
            </a:r>
          </a:p>
        </p:txBody>
      </p:sp>
      <p:sp>
        <p:nvSpPr>
          <p:cNvPr id="61" name="Text Box 123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11</a:t>
            </a:r>
          </a:p>
        </p:txBody>
      </p:sp>
      <p:sp>
        <p:nvSpPr>
          <p:cNvPr id="62" name="Text Box 124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10</a:t>
            </a:r>
          </a:p>
        </p:txBody>
      </p:sp>
      <p:sp>
        <p:nvSpPr>
          <p:cNvPr id="63" name="Text Box 125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09</a:t>
            </a:r>
          </a:p>
        </p:txBody>
      </p:sp>
      <p:sp>
        <p:nvSpPr>
          <p:cNvPr id="64" name="Text Box 126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08</a:t>
            </a:r>
          </a:p>
        </p:txBody>
      </p:sp>
      <p:sp>
        <p:nvSpPr>
          <p:cNvPr id="65" name="Text Box 127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07</a:t>
            </a:r>
          </a:p>
        </p:txBody>
      </p:sp>
      <p:sp>
        <p:nvSpPr>
          <p:cNvPr id="66" name="Text Box 128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06</a:t>
            </a:r>
          </a:p>
        </p:txBody>
      </p:sp>
      <p:sp>
        <p:nvSpPr>
          <p:cNvPr id="67" name="Text Box 129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05</a:t>
            </a:r>
          </a:p>
        </p:txBody>
      </p:sp>
      <p:sp>
        <p:nvSpPr>
          <p:cNvPr id="68" name="Text Box 130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04</a:t>
            </a:r>
          </a:p>
        </p:txBody>
      </p:sp>
      <p:sp>
        <p:nvSpPr>
          <p:cNvPr id="69" name="Text Box 131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03</a:t>
            </a:r>
          </a:p>
        </p:txBody>
      </p:sp>
      <p:sp>
        <p:nvSpPr>
          <p:cNvPr id="70" name="Text Box 132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02</a:t>
            </a:r>
          </a:p>
        </p:txBody>
      </p:sp>
      <p:sp>
        <p:nvSpPr>
          <p:cNvPr id="71" name="Text Box 133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01</a:t>
            </a:r>
          </a:p>
        </p:txBody>
      </p:sp>
      <p:sp>
        <p:nvSpPr>
          <p:cNvPr id="72" name="Text Box 137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00</a:t>
            </a:r>
          </a:p>
        </p:txBody>
      </p:sp>
      <p:sp>
        <p:nvSpPr>
          <p:cNvPr id="73" name="Text Box 12"/>
          <p:cNvSpPr txBox="1">
            <a:spLocks noChangeArrowheads="1"/>
          </p:cNvSpPr>
          <p:nvPr/>
        </p:nvSpPr>
        <p:spPr bwMode="auto">
          <a:xfrm>
            <a:off x="611726" y="5294317"/>
            <a:ext cx="1771649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00</a:t>
            </a:r>
          </a:p>
        </p:txBody>
      </p:sp>
      <p:pic>
        <p:nvPicPr>
          <p:cNvPr id="74" name="Picture 68" descr="Picture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33" y="5105401"/>
            <a:ext cx="4811184" cy="1684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" name="a-DuongLenDinhOlympia-TopCa_rr3t(00h00m00s-00h02m02s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78117" y="6192839"/>
            <a:ext cx="8128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2" name="Group 91">
            <a:extLst>
              <a:ext uri="{FF2B5EF4-FFF2-40B4-BE49-F238E27FC236}">
                <a16:creationId xmlns:a16="http://schemas.microsoft.com/office/drawing/2014/main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93" name="Rectangle: Rounded Corners 28">
              <a:extLst>
                <a:ext uri="{FF2B5EF4-FFF2-40B4-BE49-F238E27FC236}">
                  <a16:creationId xmlns:a16="http://schemas.microsoft.com/office/drawing/2014/main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 dirty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 dirty="0">
                <a:solidFill>
                  <a:srgbClr val="FFFF00"/>
                </a:solidFill>
              </a:endParaRPr>
            </a:p>
          </p:txBody>
        </p:sp>
      </p:grpSp>
      <p:sp>
        <p:nvSpPr>
          <p:cNvPr id="85" name="TextBox 84"/>
          <p:cNvSpPr txBox="1"/>
          <p:nvPr/>
        </p:nvSpPr>
        <p:spPr>
          <a:xfrm>
            <a:off x="3316638" y="294467"/>
            <a:ext cx="6323309" cy="64633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Trò</a:t>
            </a:r>
            <a:r>
              <a:rPr lang="en-US" sz="3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chơi</a:t>
            </a:r>
            <a:r>
              <a:rPr lang="en-US" sz="3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: “Ai </a:t>
            </a:r>
            <a:r>
              <a:rPr lang="en-US" sz="36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nhanh</a:t>
            </a:r>
            <a:r>
              <a:rPr lang="en-US" sz="3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hơn</a:t>
            </a:r>
            <a:r>
              <a:rPr lang="en-US" sz="3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”</a:t>
            </a:r>
            <a:endParaRPr lang="en-US" sz="3600" b="1" i="1" dirty="0">
              <a:solidFill>
                <a:srgbClr val="002060"/>
              </a:solidFill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590566" y="942399"/>
            <a:ext cx="10647336" cy="397031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i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Luật</a:t>
            </a:r>
            <a:r>
              <a:rPr lang="en-US" sz="2400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i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chơi</a:t>
            </a:r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: </a:t>
            </a:r>
          </a:p>
          <a:p>
            <a:pPr>
              <a:lnSpc>
                <a:spcPct val="150000"/>
              </a:lnSpc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+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Lớp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chia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thành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4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đội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mỗi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đội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cử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2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người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chơi</a:t>
            </a: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+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Mỗi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đội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chơi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bốc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thăm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nhận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được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một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phiếu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có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ghi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sẵn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các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20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tự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nhiên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(    30)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sắp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xếp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ngẫu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nhiên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+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Trong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vòng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1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phút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người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chơi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ghi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lại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tự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nhiên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và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viết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bằng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La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Mã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của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đó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lên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bảng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+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Đội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ghi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được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nhiều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La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Mã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đúng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hơn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là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đội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giành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thắng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cuộc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.</a:t>
            </a:r>
          </a:p>
        </p:txBody>
      </p:sp>
      <p:graphicFrame>
        <p:nvGraphicFramePr>
          <p:cNvPr id="142337" name="Object 1"/>
          <p:cNvGraphicFramePr>
            <a:graphicFrameLocks noChangeAspect="1"/>
          </p:cNvGraphicFramePr>
          <p:nvPr/>
        </p:nvGraphicFramePr>
        <p:xfrm>
          <a:off x="850315" y="2802272"/>
          <a:ext cx="2286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345" name="Equation" r:id="rId9" imgW="228600" imgH="279360" progId="Equation.DSMT4">
                  <p:embed/>
                </p:oleObj>
              </mc:Choice>
              <mc:Fallback>
                <p:oleObj name="Equation" r:id="rId9" imgW="228600" imgH="279360" progId="Equation.DSMT4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0315" y="2802272"/>
                        <a:ext cx="228600" cy="279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3093073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000"/>
                            </p:stCondLst>
                            <p:childTnLst>
                              <p:par>
                                <p:cTn id="26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9000"/>
                            </p:stCondLst>
                            <p:childTnLst>
                              <p:par>
                                <p:cTn id="32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1000"/>
                            </p:stCondLst>
                            <p:childTnLst>
                              <p:par>
                                <p:cTn id="38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0"/>
                            </p:stCondLst>
                            <p:childTnLst>
                              <p:par>
                                <p:cTn id="41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3000"/>
                            </p:stCondLst>
                            <p:childTnLst>
                              <p:par>
                                <p:cTn id="44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4000"/>
                            </p:stCondLst>
                            <p:childTnLst>
                              <p:par>
                                <p:cTn id="47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0"/>
                            </p:stCondLst>
                            <p:childTnLst>
                              <p:par>
                                <p:cTn id="50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6000"/>
                            </p:stCondLst>
                            <p:childTnLst>
                              <p:par>
                                <p:cTn id="53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7000"/>
                            </p:stCondLst>
                            <p:childTnLst>
                              <p:par>
                                <p:cTn id="56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8000"/>
                            </p:stCondLst>
                            <p:childTnLst>
                              <p:par>
                                <p:cTn id="59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9000"/>
                            </p:stCondLst>
                            <p:childTnLst>
                              <p:par>
                                <p:cTn id="62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0"/>
                            </p:stCondLst>
                            <p:childTnLst>
                              <p:par>
                                <p:cTn id="65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1000"/>
                            </p:stCondLst>
                            <p:childTnLst>
                              <p:par>
                                <p:cTn id="68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2000"/>
                            </p:stCondLst>
                            <p:childTnLst>
                              <p:par>
                                <p:cTn id="71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3000"/>
                            </p:stCondLst>
                            <p:childTnLst>
                              <p:par>
                                <p:cTn id="74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4000"/>
                            </p:stCondLst>
                            <p:childTnLst>
                              <p:par>
                                <p:cTn id="77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5000"/>
                            </p:stCondLst>
                            <p:childTnLst>
                              <p:par>
                                <p:cTn id="80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6000"/>
                            </p:stCondLst>
                            <p:childTnLst>
                              <p:par>
                                <p:cTn id="83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7000"/>
                            </p:stCondLst>
                            <p:childTnLst>
                              <p:par>
                                <p:cTn id="86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8000"/>
                            </p:stCondLst>
                            <p:childTnLst>
                              <p:par>
                                <p:cTn id="89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9000"/>
                            </p:stCondLst>
                            <p:childTnLst>
                              <p:par>
                                <p:cTn id="92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30000"/>
                            </p:stCondLst>
                            <p:childTnLst>
                              <p:par>
                                <p:cTn id="95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1000"/>
                            </p:stCondLst>
                            <p:childTnLst>
                              <p:par>
                                <p:cTn id="98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2000"/>
                            </p:stCondLst>
                            <p:childTnLst>
                              <p:par>
                                <p:cTn id="101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3000"/>
                            </p:stCondLst>
                            <p:childTnLst>
                              <p:par>
                                <p:cTn id="104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34000"/>
                            </p:stCondLst>
                            <p:childTnLst>
                              <p:par>
                                <p:cTn id="107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35000"/>
                            </p:stCondLst>
                            <p:childTnLst>
                              <p:par>
                                <p:cTn id="110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36000"/>
                            </p:stCondLst>
                            <p:childTnLst>
                              <p:par>
                                <p:cTn id="113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37000"/>
                            </p:stCondLst>
                            <p:childTnLst>
                              <p:par>
                                <p:cTn id="116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38000"/>
                            </p:stCondLst>
                            <p:childTnLst>
                              <p:par>
                                <p:cTn id="119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39000"/>
                            </p:stCondLst>
                            <p:childTnLst>
                              <p:par>
                                <p:cTn id="122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40000"/>
                            </p:stCondLst>
                            <p:childTnLst>
                              <p:par>
                                <p:cTn id="125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41000"/>
                            </p:stCondLst>
                            <p:childTnLst>
                              <p:par>
                                <p:cTn id="128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42000"/>
                            </p:stCondLst>
                            <p:childTnLst>
                              <p:par>
                                <p:cTn id="131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43000"/>
                            </p:stCondLst>
                            <p:childTnLst>
                              <p:par>
                                <p:cTn id="134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44000"/>
                            </p:stCondLst>
                            <p:childTnLst>
                              <p:par>
                                <p:cTn id="137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45000"/>
                            </p:stCondLst>
                            <p:childTnLst>
                              <p:par>
                                <p:cTn id="140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46000"/>
                            </p:stCondLst>
                            <p:childTnLst>
                              <p:par>
                                <p:cTn id="143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47000"/>
                            </p:stCondLst>
                            <p:childTnLst>
                              <p:par>
                                <p:cTn id="146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48000"/>
                            </p:stCondLst>
                            <p:childTnLst>
                              <p:par>
                                <p:cTn id="149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49000"/>
                            </p:stCondLst>
                            <p:childTnLst>
                              <p:par>
                                <p:cTn id="152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50000"/>
                            </p:stCondLst>
                            <p:childTnLst>
                              <p:par>
                                <p:cTn id="155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51000"/>
                            </p:stCondLst>
                            <p:childTnLst>
                              <p:par>
                                <p:cTn id="158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52000"/>
                            </p:stCondLst>
                            <p:childTnLst>
                              <p:par>
                                <p:cTn id="161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53000"/>
                            </p:stCondLst>
                            <p:childTnLst>
                              <p:par>
                                <p:cTn id="164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54000"/>
                            </p:stCondLst>
                            <p:childTnLst>
                              <p:par>
                                <p:cTn id="167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55000"/>
                            </p:stCondLst>
                            <p:childTnLst>
                              <p:par>
                                <p:cTn id="170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56000"/>
                            </p:stCondLst>
                            <p:childTnLst>
                              <p:par>
                                <p:cTn id="173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57000"/>
                            </p:stCondLst>
                            <p:childTnLst>
                              <p:par>
                                <p:cTn id="176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58000"/>
                            </p:stCondLst>
                            <p:childTnLst>
                              <p:par>
                                <p:cTn id="179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59000"/>
                            </p:stCondLst>
                            <p:childTnLst>
                              <p:par>
                                <p:cTn id="182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60000"/>
                            </p:stCondLst>
                            <p:childTnLst>
                              <p:par>
                                <p:cTn id="19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91"/>
                                            </p:cond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61000"/>
                            </p:stCondLst>
                            <p:childTnLst>
                              <p:par>
                                <p:cTn id="19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94"/>
                                            </p:cond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62000"/>
                            </p:stCondLst>
                            <p:childTnLst>
                              <p:par>
                                <p:cTn id="19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97"/>
                                            </p:cond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63000"/>
                            </p:stCondLst>
                            <p:childTnLst>
                              <p:par>
                                <p:cTn id="20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00"/>
                                            </p:cond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64000"/>
                            </p:stCondLst>
                            <p:childTnLst>
                              <p:par>
                                <p:cTn id="20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03"/>
                                            </p:cond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65000"/>
                            </p:stCondLst>
                            <p:childTnLst>
                              <p:par>
                                <p:cTn id="20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06"/>
                                            </p:cond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66000"/>
                            </p:stCondLst>
                            <p:childTnLst>
                              <p:par>
                                <p:cTn id="20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09"/>
                                            </p:cond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67000"/>
                            </p:stCondLst>
                            <p:childTnLst>
                              <p:par>
                                <p:cTn id="21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12"/>
                                            </p:cond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68000"/>
                            </p:stCondLst>
                            <p:childTnLst>
                              <p:par>
                                <p:cTn id="21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15"/>
                                            </p:cond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69000"/>
                            </p:stCondLst>
                            <p:childTnLst>
                              <p:par>
                                <p:cTn id="21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18"/>
                                            </p:cond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70000"/>
                            </p:stCondLst>
                            <p:childTnLst>
                              <p:par>
                                <p:cTn id="22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21"/>
                                            </p:cond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>
                            <p:stCondLst>
                              <p:cond delay="71000"/>
                            </p:stCondLst>
                            <p:childTnLst>
                              <p:par>
                                <p:cTn id="22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24"/>
                                            </p:cond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72000"/>
                            </p:stCondLst>
                            <p:childTnLst>
                              <p:par>
                                <p:cTn id="22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27"/>
                                            </p:cond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73000"/>
                            </p:stCondLst>
                            <p:childTnLst>
                              <p:par>
                                <p:cTn id="23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30"/>
                                            </p:cond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74000"/>
                            </p:stCondLst>
                            <p:childTnLst>
                              <p:par>
                                <p:cTn id="23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33"/>
                                            </p:cond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75000"/>
                            </p:stCondLst>
                            <p:childTnLst>
                              <p:par>
                                <p:cTn id="23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36"/>
                                            </p:cond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>
                            <p:stCondLst>
                              <p:cond delay="76000"/>
                            </p:stCondLst>
                            <p:childTnLst>
                              <p:par>
                                <p:cTn id="23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39"/>
                                            </p:cond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>
                            <p:stCondLst>
                              <p:cond delay="77000"/>
                            </p:stCondLst>
                            <p:childTnLst>
                              <p:par>
                                <p:cTn id="24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42"/>
                                            </p:cond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78000"/>
                            </p:stCondLst>
                            <p:childTnLst>
                              <p:par>
                                <p:cTn id="24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45"/>
                                            </p:cond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79000"/>
                            </p:stCondLst>
                            <p:childTnLst>
                              <p:par>
                                <p:cTn id="24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48"/>
                                            </p:cond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0" fill="hold">
                            <p:stCondLst>
                              <p:cond delay="80000"/>
                            </p:stCondLst>
                            <p:childTnLst>
                              <p:par>
                                <p:cTn id="25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51"/>
                                            </p:cond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3" fill="hold">
                            <p:stCondLst>
                              <p:cond delay="81000"/>
                            </p:stCondLst>
                            <p:childTnLst>
                              <p:par>
                                <p:cTn id="25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54"/>
                                            </p:cond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6" fill="hold">
                            <p:stCondLst>
                              <p:cond delay="82000"/>
                            </p:stCondLst>
                            <p:childTnLst>
                              <p:par>
                                <p:cTn id="25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57"/>
                                            </p:cond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>
                            <p:stCondLst>
                              <p:cond delay="83000"/>
                            </p:stCondLst>
                            <p:childTnLst>
                              <p:par>
                                <p:cTn id="26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60"/>
                                            </p:cond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2" fill="hold">
                            <p:stCondLst>
                              <p:cond delay="84000"/>
                            </p:stCondLst>
                            <p:childTnLst>
                              <p:par>
                                <p:cTn id="26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63"/>
                                            </p:cond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5" fill="hold">
                            <p:stCondLst>
                              <p:cond delay="85000"/>
                            </p:stCondLst>
                            <p:childTnLst>
                              <p:par>
                                <p:cTn id="26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66"/>
                                            </p:cond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86000"/>
                            </p:stCondLst>
                            <p:childTnLst>
                              <p:par>
                                <p:cTn id="26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69"/>
                                            </p:cond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87000"/>
                            </p:stCondLst>
                            <p:childTnLst>
                              <p:par>
                                <p:cTn id="27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72"/>
                                            </p:cond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4" fill="hold">
                            <p:stCondLst>
                              <p:cond delay="88000"/>
                            </p:stCondLst>
                            <p:childTnLst>
                              <p:par>
                                <p:cTn id="27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75"/>
                                            </p:cond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7" fill="hold">
                            <p:stCondLst>
                              <p:cond delay="89000"/>
                            </p:stCondLst>
                            <p:childTnLst>
                              <p:par>
                                <p:cTn id="27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78"/>
                                            </p:cond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0" fill="hold">
                            <p:stCondLst>
                              <p:cond delay="90000"/>
                            </p:stCondLst>
                            <p:childTnLst>
                              <p:par>
                                <p:cTn id="28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81"/>
                                            </p:cond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3" fill="hold">
                            <p:stCondLst>
                              <p:cond delay="91000"/>
                            </p:stCondLst>
                            <p:childTnLst>
                              <p:par>
                                <p:cTn id="28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84"/>
                                            </p:cond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6" fill="hold">
                            <p:stCondLst>
                              <p:cond delay="92000"/>
                            </p:stCondLst>
                            <p:childTnLst>
                              <p:par>
                                <p:cTn id="28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87"/>
                                            </p:cond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93000"/>
                            </p:stCondLst>
                            <p:childTnLst>
                              <p:par>
                                <p:cTn id="29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90"/>
                                            </p:cond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2" fill="hold">
                            <p:stCondLst>
                              <p:cond delay="94000"/>
                            </p:stCondLst>
                            <p:childTnLst>
                              <p:par>
                                <p:cTn id="29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93"/>
                                            </p:cond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5" fill="hold">
                            <p:stCondLst>
                              <p:cond delay="95000"/>
                            </p:stCondLst>
                            <p:childTnLst>
                              <p:par>
                                <p:cTn id="29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96"/>
                                            </p:cond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8" fill="hold">
                            <p:stCondLst>
                              <p:cond delay="96000"/>
                            </p:stCondLst>
                            <p:childTnLst>
                              <p:par>
                                <p:cTn id="29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99"/>
                                            </p:cond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1" fill="hold">
                            <p:stCondLst>
                              <p:cond delay="97000"/>
                            </p:stCondLst>
                            <p:childTnLst>
                              <p:par>
                                <p:cTn id="30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02"/>
                                            </p:cond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4" fill="hold">
                            <p:stCondLst>
                              <p:cond delay="98000"/>
                            </p:stCondLst>
                            <p:childTnLst>
                              <p:par>
                                <p:cTn id="30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05"/>
                                            </p:cond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7" fill="hold">
                            <p:stCondLst>
                              <p:cond delay="99000"/>
                            </p:stCondLst>
                            <p:childTnLst>
                              <p:par>
                                <p:cTn id="30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08"/>
                                            </p:cond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100000"/>
                            </p:stCondLst>
                            <p:childTnLst>
                              <p:par>
                                <p:cTn id="31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11"/>
                                            </p:cond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3" fill="hold">
                            <p:stCondLst>
                              <p:cond delay="101000"/>
                            </p:stCondLst>
                            <p:childTnLst>
                              <p:par>
                                <p:cTn id="31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14"/>
                                            </p:cond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6" fill="hold">
                            <p:stCondLst>
                              <p:cond delay="102000"/>
                            </p:stCondLst>
                            <p:childTnLst>
                              <p:par>
                                <p:cTn id="31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17"/>
                                            </p:cond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9" fill="hold">
                            <p:stCondLst>
                              <p:cond delay="103000"/>
                            </p:stCondLst>
                            <p:childTnLst>
                              <p:par>
                                <p:cTn id="32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20"/>
                                            </p:cond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2" fill="hold">
                            <p:stCondLst>
                              <p:cond delay="104000"/>
                            </p:stCondLst>
                            <p:childTnLst>
                              <p:par>
                                <p:cTn id="32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23"/>
                                            </p:cond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5" fill="hold">
                            <p:stCondLst>
                              <p:cond delay="105000"/>
                            </p:stCondLst>
                            <p:childTnLst>
                              <p:par>
                                <p:cTn id="32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26"/>
                                            </p:cond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8" fill="hold">
                            <p:stCondLst>
                              <p:cond delay="106000"/>
                            </p:stCondLst>
                            <p:childTnLst>
                              <p:par>
                                <p:cTn id="32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29"/>
                                            </p:cond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107000"/>
                            </p:stCondLst>
                            <p:childTnLst>
                              <p:par>
                                <p:cTn id="33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32"/>
                                            </p:cond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4" fill="hold">
                            <p:stCondLst>
                              <p:cond delay="108000"/>
                            </p:stCondLst>
                            <p:childTnLst>
                              <p:par>
                                <p:cTn id="33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35"/>
                                            </p:cond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7" fill="hold">
                            <p:stCondLst>
                              <p:cond delay="109000"/>
                            </p:stCondLst>
                            <p:childTnLst>
                              <p:par>
                                <p:cTn id="33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38"/>
                                            </p:cond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0" fill="hold">
                            <p:stCondLst>
                              <p:cond delay="110000"/>
                            </p:stCondLst>
                            <p:childTnLst>
                              <p:par>
                                <p:cTn id="34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41"/>
                                            </p:cond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3" fill="hold">
                            <p:stCondLst>
                              <p:cond delay="111000"/>
                            </p:stCondLst>
                            <p:childTnLst>
                              <p:par>
                                <p:cTn id="34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44"/>
                                            </p:cond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6" fill="hold">
                            <p:stCondLst>
                              <p:cond delay="112000"/>
                            </p:stCondLst>
                            <p:childTnLst>
                              <p:par>
                                <p:cTn id="34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47"/>
                                            </p:cond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9" fill="hold">
                            <p:stCondLst>
                              <p:cond delay="113000"/>
                            </p:stCondLst>
                            <p:childTnLst>
                              <p:par>
                                <p:cTn id="35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50"/>
                                            </p:cond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114000"/>
                            </p:stCondLst>
                            <p:childTnLst>
                              <p:par>
                                <p:cTn id="35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53"/>
                                            </p:cond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55" fill="hold">
                            <p:stCondLst>
                              <p:cond delay="115000"/>
                            </p:stCondLst>
                            <p:childTnLst>
                              <p:par>
                                <p:cTn id="35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56"/>
                                            </p:cond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58" fill="hold">
                            <p:stCondLst>
                              <p:cond delay="116000"/>
                            </p:stCondLst>
                            <p:childTnLst>
                              <p:par>
                                <p:cTn id="35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59"/>
                                            </p:cond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1" fill="hold">
                            <p:stCondLst>
                              <p:cond delay="117000"/>
                            </p:stCondLst>
                            <p:childTnLst>
                              <p:par>
                                <p:cTn id="36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62"/>
                                            </p:cond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4" fill="hold">
                            <p:stCondLst>
                              <p:cond delay="118000"/>
                            </p:stCondLst>
                            <p:childTnLst>
                              <p:par>
                                <p:cTn id="36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65"/>
                                            </p:cond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7" fill="hold">
                            <p:stCondLst>
                              <p:cond delay="119000"/>
                            </p:stCondLst>
                            <p:childTnLst>
                              <p:par>
                                <p:cTn id="36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ell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370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1" fill="hold">
                      <p:stCondLst>
                        <p:cond delay="0"/>
                      </p:stCondLst>
                      <p:childTnLst>
                        <p:par>
                          <p:cTn id="372" fill="hold">
                            <p:stCondLst>
                              <p:cond delay="0"/>
                            </p:stCondLst>
                            <p:childTnLst>
                              <p:par>
                                <p:cTn id="37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4" dur="122935" fill="hold"/>
                                        <p:tgtEl>
                                          <p:spTgt spid="7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audio>
              <p:cMediaNode vol="80000">
                <p:cTn id="37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6"/>
                </p:tgtEl>
              </p:cMediaNode>
            </p:audio>
          </p:childTnLst>
        </p:cTn>
      </p:par>
    </p:tnLst>
    <p:bldLst>
      <p:bldP spid="9" grpId="0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28" grpId="0"/>
      <p:bldP spid="28" grpId="1"/>
      <p:bldP spid="29" grpId="0"/>
      <p:bldP spid="29" grpId="1"/>
      <p:bldP spid="30" grpId="0"/>
      <p:bldP spid="30" grpId="1"/>
      <p:bldP spid="31" grpId="0"/>
      <p:bldP spid="31" grpId="1"/>
      <p:bldP spid="32" grpId="0"/>
      <p:bldP spid="32" grpId="1"/>
      <p:bldP spid="33" grpId="0"/>
      <p:bldP spid="33" grpId="1"/>
      <p:bldP spid="34" grpId="0"/>
      <p:bldP spid="34" grpId="1"/>
      <p:bldP spid="35" grpId="0"/>
      <p:bldP spid="35" grpId="1"/>
      <p:bldP spid="36" grpId="0"/>
      <p:bldP spid="36" grpId="1"/>
      <p:bldP spid="37" grpId="0"/>
      <p:bldP spid="37" grpId="1"/>
      <p:bldP spid="38" grpId="0"/>
      <p:bldP spid="38" grpId="1"/>
      <p:bldP spid="39" grpId="0"/>
      <p:bldP spid="39" grpId="1"/>
      <p:bldP spid="40" grpId="0"/>
      <p:bldP spid="40" grpId="1"/>
      <p:bldP spid="41" grpId="0"/>
      <p:bldP spid="41" grpId="1"/>
      <p:bldP spid="42" grpId="0"/>
      <p:bldP spid="42" grpId="1"/>
      <p:bldP spid="43" grpId="0"/>
      <p:bldP spid="43" grpId="1"/>
      <p:bldP spid="44" grpId="0"/>
      <p:bldP spid="44" grpId="1"/>
      <p:bldP spid="45" grpId="0"/>
      <p:bldP spid="45" grpId="1"/>
      <p:bldP spid="46" grpId="0"/>
      <p:bldP spid="46" grpId="1"/>
      <p:bldP spid="47" grpId="0"/>
      <p:bldP spid="47" grpId="1"/>
      <p:bldP spid="48" grpId="0"/>
      <p:bldP spid="48" grpId="1"/>
      <p:bldP spid="49" grpId="0"/>
      <p:bldP spid="49" grpId="1"/>
      <p:bldP spid="50" grpId="0"/>
      <p:bldP spid="50" grpId="1"/>
      <p:bldP spid="51" grpId="0"/>
      <p:bldP spid="51" grpId="1"/>
      <p:bldP spid="52" grpId="0"/>
      <p:bldP spid="52" grpId="1"/>
      <p:bldP spid="53" grpId="0"/>
      <p:bldP spid="53" grpId="1"/>
      <p:bldP spid="54" grpId="0"/>
      <p:bldP spid="54" grpId="1"/>
      <p:bldP spid="55" grpId="0"/>
      <p:bldP spid="55" grpId="1"/>
      <p:bldP spid="56" grpId="0"/>
      <p:bldP spid="56" grpId="1"/>
      <p:bldP spid="57" grpId="0"/>
      <p:bldP spid="57" grpId="1"/>
      <p:bldP spid="58" grpId="0"/>
      <p:bldP spid="58" grpId="1"/>
      <p:bldP spid="59" grpId="0"/>
      <p:bldP spid="59" grpId="1"/>
      <p:bldP spid="60" grpId="0"/>
      <p:bldP spid="60" grpId="1"/>
      <p:bldP spid="61" grpId="0"/>
      <p:bldP spid="61" grpId="1"/>
      <p:bldP spid="62" grpId="0"/>
      <p:bldP spid="62" grpId="1"/>
      <p:bldP spid="63" grpId="0"/>
      <p:bldP spid="63" grpId="1"/>
      <p:bldP spid="64" grpId="0"/>
      <p:bldP spid="64" grpId="1"/>
      <p:bldP spid="65" grpId="0"/>
      <p:bldP spid="65" grpId="1"/>
      <p:bldP spid="66" grpId="0"/>
      <p:bldP spid="66" grpId="1"/>
      <p:bldP spid="67" grpId="0"/>
      <p:bldP spid="67" grpId="1"/>
      <p:bldP spid="68" grpId="0"/>
      <p:bldP spid="68" grpId="1"/>
      <p:bldP spid="69" grpId="0"/>
      <p:bldP spid="69" grpId="1"/>
      <p:bldP spid="70" grpId="0"/>
      <p:bldP spid="70" grpId="1"/>
      <p:bldP spid="71" grpId="0"/>
      <p:bldP spid="71" grpId="1"/>
      <p:bldP spid="72" grpId="0"/>
      <p:bldP spid="72" grpId="1"/>
      <p:bldP spid="7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D4EF09CF-3362-453A-9463-F6669A9D3E01}"/>
              </a:ext>
            </a:extLst>
          </p:cNvPr>
          <p:cNvGrpSpPr/>
          <p:nvPr/>
        </p:nvGrpSpPr>
        <p:grpSpPr>
          <a:xfrm rot="8757556">
            <a:off x="-1052601" y="4821382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CA5C00B0-B2B6-4792-8C67-F8C09471186E}"/>
              </a:ext>
            </a:extLst>
          </p:cNvPr>
          <p:cNvGrpSpPr/>
          <p:nvPr/>
        </p:nvGrpSpPr>
        <p:grpSpPr>
          <a:xfrm rot="5400000">
            <a:off x="8333518" y="3168655"/>
            <a:ext cx="6990996" cy="653685"/>
            <a:chOff x="4762671" y="83128"/>
            <a:chExt cx="7610308" cy="653685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CEF5EE85-C87E-4391-B9D7-C957829925F2}"/>
                </a:ext>
              </a:extLst>
            </p:cNvPr>
            <p:cNvSpPr txBox="1"/>
            <p:nvPr/>
          </p:nvSpPr>
          <p:spPr>
            <a:xfrm>
              <a:off x="4762671" y="182881"/>
              <a:ext cx="7610308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800" b="1" dirty="0">
                  <a:solidFill>
                    <a:srgbClr val="FFFF00"/>
                  </a:solidFill>
                  <a:latin typeface="Arial" pitchFamily="34" charset="0"/>
                  <a:cs typeface="Arial" pitchFamily="34" charset="0"/>
                </a:rPr>
                <a:t>HOẠT ĐỘNG HÌNH THÀNH KIẾN THỨC</a:t>
              </a:r>
              <a:endParaRPr lang="en-US" sz="2800" dirty="0">
                <a:solidFill>
                  <a:srgbClr val="FFFF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464949" y="232474"/>
            <a:ext cx="70052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Arial" pitchFamily="34" charset="0"/>
                <a:cs typeface="Arial" pitchFamily="34" charset="0"/>
              </a:rPr>
              <a:t>III. So </a:t>
            </a:r>
            <a:r>
              <a:rPr lang="en-US" sz="2800" b="1" dirty="0" err="1" smtClean="0">
                <a:latin typeface="Arial" pitchFamily="34" charset="0"/>
                <a:cs typeface="Arial" pitchFamily="34" charset="0"/>
              </a:rPr>
              <a:t>sánh</a:t>
            </a: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latin typeface="Arial" pitchFamily="34" charset="0"/>
                <a:cs typeface="Arial" pitchFamily="34" charset="0"/>
              </a:rPr>
              <a:t>các</a:t>
            </a: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latin typeface="Arial" pitchFamily="34" charset="0"/>
                <a:cs typeface="Arial" pitchFamily="34" charset="0"/>
              </a:rPr>
              <a:t>tự</a:t>
            </a: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latin typeface="Arial" pitchFamily="34" charset="0"/>
                <a:cs typeface="Arial" pitchFamily="34" charset="0"/>
              </a:rPr>
              <a:t>nhiên</a:t>
            </a:r>
            <a:endParaRPr lang="en-US" sz="28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38634" y="301538"/>
            <a:ext cx="10722924" cy="138499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800" b="1" u="sng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HĐ 4</a:t>
            </a:r>
            <a:r>
              <a:rPr lang="en-US" sz="28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: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So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sánh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marL="342900" indent="-342900">
              <a:buAutoNum type="alphaLcParenR"/>
            </a:pPr>
            <a:r>
              <a:rPr lang="en-US" sz="2800" dirty="0" smtClean="0">
                <a:latin typeface="Arial" pitchFamily="34" charset="0"/>
                <a:cs typeface="Arial" pitchFamily="34" charset="0"/>
              </a:rPr>
              <a:t> 9 998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và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10 000</a:t>
            </a:r>
          </a:p>
          <a:p>
            <a:pPr marL="342900" indent="-342900">
              <a:buAutoNum type="alphaLcParenR"/>
            </a:pPr>
            <a:r>
              <a:rPr lang="en-US" sz="2800" dirty="0" smtClean="0">
                <a:latin typeface="Arial" pitchFamily="34" charset="0"/>
                <a:cs typeface="Arial" pitchFamily="34" charset="0"/>
              </a:rPr>
              <a:t> 524 697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và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524 687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47667" y="1768438"/>
            <a:ext cx="78421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pitchFamily="34" charset="0"/>
                <a:cs typeface="Arial" pitchFamily="34" charset="0"/>
              </a:rPr>
              <a:t>9 998 &lt; 10 000 ;                   524 697 &gt; 524 687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66759" y="2452548"/>
            <a:ext cx="10510841" cy="3539430"/>
          </a:xfrm>
          <a:prstGeom prst="rect">
            <a:avLst/>
          </a:prstGeom>
          <a:solidFill>
            <a:srgbClr val="A6EEAD"/>
          </a:solidFill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Arial" pitchFamily="34" charset="0"/>
                <a:cs typeface="Arial" pitchFamily="34" charset="0"/>
              </a:rPr>
              <a:t>*</a:t>
            </a:r>
            <a:r>
              <a:rPr lang="en-US" sz="2800" b="1" dirty="0" err="1" smtClean="0">
                <a:latin typeface="Arial" pitchFamily="34" charset="0"/>
                <a:cs typeface="Arial" pitchFamily="34" charset="0"/>
              </a:rPr>
              <a:t>Tổng</a:t>
            </a: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latin typeface="Arial" pitchFamily="34" charset="0"/>
                <a:cs typeface="Arial" pitchFamily="34" charset="0"/>
              </a:rPr>
              <a:t>quát</a:t>
            </a: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: </a:t>
            </a:r>
            <a:endParaRPr lang="en-US" sz="28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800" dirty="0" smtClean="0">
                <a:latin typeface="Arial" pitchFamily="34" charset="0"/>
                <a:cs typeface="Arial" pitchFamily="34" charset="0"/>
              </a:rPr>
              <a:t>-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Trong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hai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tự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nhiên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có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chữ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khác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nhau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: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nào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có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nhiều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chữ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hơn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thì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lớn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hơn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nào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có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ít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chữ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hơn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thì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nhỏ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hơn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r>
              <a:rPr lang="en-US" sz="2800" dirty="0" smtClean="0">
                <a:latin typeface="Arial" pitchFamily="34" charset="0"/>
                <a:cs typeface="Arial" pitchFamily="34" charset="0"/>
              </a:rPr>
              <a:t>- So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sánh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hai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tự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nhiên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có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chữ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bằng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nhau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ta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lần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lượt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so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sánh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các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chữ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trên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cùng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một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hàng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(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tính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từ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trái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sang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phải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)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đến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khi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xuất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hiện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cặp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chữ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đầu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tiên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khác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nhau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.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Chữ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nào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lớn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hơn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thì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tự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nhiên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chứa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chữ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đó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lớn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hơn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1798" y="402383"/>
            <a:ext cx="1195916" cy="11998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5269398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5" grpId="0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1926" y="759417"/>
            <a:ext cx="9236990" cy="138499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*</a:t>
            </a:r>
            <a:r>
              <a:rPr lang="en-US" sz="2800" b="1" i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Lưu</a:t>
            </a:r>
            <a:r>
              <a:rPr lang="en-US" sz="28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ý:</a:t>
            </a:r>
            <a:endParaRPr lang="en-US" sz="2800" i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sz="2800" i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en-US" sz="2800" i="1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Nếu</a:t>
            </a:r>
            <a:r>
              <a:rPr lang="en-US" sz="2800" i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i="1" dirty="0" smtClean="0">
                <a:latin typeface="Arial" pitchFamily="34" charset="0"/>
                <a:cs typeface="Arial" pitchFamily="34" charset="0"/>
              </a:rPr>
              <a:t>a</a:t>
            </a:r>
            <a:r>
              <a:rPr lang="en-US" sz="2800" i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i="1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nhỏ</a:t>
            </a:r>
            <a:r>
              <a:rPr lang="en-US" sz="2800" i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i="1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hơn</a:t>
            </a:r>
            <a:r>
              <a:rPr lang="en-US" sz="2800" i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i="1" dirty="0" smtClean="0">
                <a:latin typeface="Arial" pitchFamily="34" charset="0"/>
                <a:cs typeface="Arial" pitchFamily="34" charset="0"/>
              </a:rPr>
              <a:t>b</a:t>
            </a:r>
            <a:r>
              <a:rPr lang="en-US" sz="2800" i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i="1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ta</a:t>
            </a:r>
            <a:r>
              <a:rPr lang="en-US" sz="2800" i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i="1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viết</a:t>
            </a:r>
            <a:r>
              <a:rPr lang="en-US" sz="2800" i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           hay  </a:t>
            </a:r>
          </a:p>
          <a:p>
            <a:r>
              <a:rPr lang="en-US" sz="2800" i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en-US" sz="2800" i="1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Nếu</a:t>
            </a:r>
            <a:r>
              <a:rPr lang="en-US" sz="2800" i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         </a:t>
            </a:r>
            <a:r>
              <a:rPr lang="en-US" sz="2800" i="1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sz="2800" i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          </a:t>
            </a:r>
            <a:r>
              <a:rPr lang="en-US" sz="2800" i="1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thì</a:t>
            </a:r>
            <a:r>
              <a:rPr lang="en-US" sz="2800" i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 </a:t>
            </a: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/>
        </p:nvGraphicFramePr>
        <p:xfrm>
          <a:off x="4946114" y="1268254"/>
          <a:ext cx="7493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066" name="Equation" r:id="rId3" imgW="749160" imgH="317160" progId="Equation.DSMT4">
                  <p:embed/>
                </p:oleObj>
              </mc:Choice>
              <mc:Fallback>
                <p:oleObj name="Equation" r:id="rId3" imgW="749160" imgH="317160" progId="Equation.DSMT4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46114" y="1268254"/>
                        <a:ext cx="749300" cy="317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/>
        </p:nvGraphicFramePr>
        <p:xfrm>
          <a:off x="6681788" y="1300163"/>
          <a:ext cx="8128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067" name="Equation" r:id="rId5" imgW="812520" imgH="317160" progId="Equation.DSMT4">
                  <p:embed/>
                </p:oleObj>
              </mc:Choice>
              <mc:Fallback>
                <p:oleObj name="Equation" r:id="rId5" imgW="812520" imgH="317160" progId="Equation.DSMT4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81788" y="1300163"/>
                        <a:ext cx="812800" cy="317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9028" name="Object 4"/>
          <p:cNvGraphicFramePr>
            <a:graphicFrameLocks noChangeAspect="1"/>
          </p:cNvGraphicFramePr>
          <p:nvPr/>
        </p:nvGraphicFramePr>
        <p:xfrm>
          <a:off x="1813599" y="1747034"/>
          <a:ext cx="7493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068" name="Equation" r:id="rId7" imgW="749160" imgH="317160" progId="Equation.DSMT4">
                  <p:embed/>
                </p:oleObj>
              </mc:Choice>
              <mc:Fallback>
                <p:oleObj name="Equation" r:id="rId7" imgW="749160" imgH="317160" progId="Equation.DSMT4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13599" y="1747034"/>
                        <a:ext cx="749300" cy="317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/>
        </p:nvGraphicFramePr>
        <p:xfrm>
          <a:off x="3285328" y="1749831"/>
          <a:ext cx="7239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069" name="Equation" r:id="rId9" imgW="723600" imgH="317160" progId="Equation.DSMT4">
                  <p:embed/>
                </p:oleObj>
              </mc:Choice>
              <mc:Fallback>
                <p:oleObj name="Equation" r:id="rId9" imgW="723600" imgH="317160" progId="Equation.DSMT4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85328" y="1749831"/>
                        <a:ext cx="723900" cy="317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/>
        </p:nvGraphicFramePr>
        <p:xfrm>
          <a:off x="4694238" y="1803400"/>
          <a:ext cx="787400" cy="24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070" name="Equation" r:id="rId11" imgW="787320" imgH="241200" progId="Equation.DSMT4">
                  <p:embed/>
                </p:oleObj>
              </mc:Choice>
              <mc:Fallback>
                <p:oleObj name="Equation" r:id="rId11" imgW="787320" imgH="241200" progId="Equation.DSMT4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94238" y="1803400"/>
                        <a:ext cx="787400" cy="241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CEF5EE85-C87E-4391-B9D7-C957829925F2}"/>
              </a:ext>
            </a:extLst>
          </p:cNvPr>
          <p:cNvSpPr txBox="1"/>
          <p:nvPr/>
        </p:nvSpPr>
        <p:spPr>
          <a:xfrm rot="5400000">
            <a:off x="8531437" y="3497104"/>
            <a:ext cx="652611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HÌNH THÀNH KIẾN THỨC</a:t>
            </a:r>
            <a:endParaRPr lang="en-US" sz="2400" dirty="0">
              <a:solidFill>
                <a:srgbClr val="FFFF00"/>
              </a:solidFill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12" name="Rectangle: Rounded Corners 28">
              <a:extLst>
                <a:ext uri="{FF2B5EF4-FFF2-40B4-BE49-F238E27FC236}">
                  <a16:creationId xmlns:a16="http://schemas.microsoft.com/office/drawing/2014/main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 dirty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 dirty="0">
                <a:solidFill>
                  <a:srgbClr val="FFFF00"/>
                </a:solidFill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759416" y="542441"/>
            <a:ext cx="9515960" cy="310854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800" b="1" dirty="0" err="1" smtClean="0"/>
              <a:t>Luyện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tập</a:t>
            </a:r>
            <a:r>
              <a:rPr lang="en-US" sz="2800" b="1" dirty="0" smtClean="0"/>
              <a:t> 6</a:t>
            </a:r>
            <a:r>
              <a:rPr lang="en-US" sz="2800" dirty="0" smtClean="0"/>
              <a:t>. So </a:t>
            </a:r>
            <a:r>
              <a:rPr lang="en-US" sz="2800" dirty="0" err="1" smtClean="0"/>
              <a:t>sánh</a:t>
            </a:r>
            <a:endParaRPr lang="en-US" sz="2800" dirty="0" smtClean="0"/>
          </a:p>
          <a:p>
            <a:pPr marL="514350" indent="-514350">
              <a:buAutoNum type="alphaLcParenR"/>
            </a:pPr>
            <a:r>
              <a:rPr lang="en-US" sz="2800" dirty="0" smtClean="0"/>
              <a:t>35 216 098 </a:t>
            </a:r>
            <a:r>
              <a:rPr lang="en-US" sz="2800" dirty="0" err="1" smtClean="0"/>
              <a:t>và</a:t>
            </a:r>
            <a:r>
              <a:rPr lang="en-US" sz="2800" dirty="0" smtClean="0"/>
              <a:t> </a:t>
            </a:r>
          </a:p>
          <a:p>
            <a:pPr marL="514350" indent="-514350"/>
            <a:r>
              <a:rPr lang="en-US" sz="2800" dirty="0" smtClean="0"/>
              <a:t>        8 935 789</a:t>
            </a:r>
          </a:p>
          <a:p>
            <a:pPr marL="514350" indent="-514350"/>
            <a:endParaRPr lang="en-US" sz="2800" dirty="0" smtClean="0"/>
          </a:p>
          <a:p>
            <a:pPr marL="514350" indent="-514350"/>
            <a:r>
              <a:rPr lang="en-US" sz="2800" dirty="0" smtClean="0"/>
              <a:t>b)  69 098 327 </a:t>
            </a:r>
            <a:r>
              <a:rPr lang="en-US" sz="2800" dirty="0" err="1" smtClean="0"/>
              <a:t>và</a:t>
            </a:r>
            <a:r>
              <a:rPr lang="en-US" sz="2800" dirty="0" smtClean="0"/>
              <a:t> </a:t>
            </a:r>
          </a:p>
          <a:p>
            <a:pPr marL="514350" indent="-514350"/>
            <a:r>
              <a:rPr lang="en-US" sz="2800" dirty="0" smtClean="0"/>
              <a:t>     69 098 357</a:t>
            </a:r>
          </a:p>
          <a:p>
            <a:pPr marL="514350" indent="-514350"/>
            <a:endParaRPr lang="en-US" sz="2800" dirty="0" smtClean="0"/>
          </a:p>
        </p:txBody>
      </p:sp>
      <p:sp>
        <p:nvSpPr>
          <p:cNvPr id="15" name="TextBox 14"/>
          <p:cNvSpPr txBox="1"/>
          <p:nvPr/>
        </p:nvSpPr>
        <p:spPr>
          <a:xfrm>
            <a:off x="898902" y="3890075"/>
            <a:ext cx="9438467" cy="95410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pitchFamily="34" charset="0"/>
                <a:cs typeface="Arial" pitchFamily="34" charset="0"/>
              </a:rPr>
              <a:t>a)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35 216 098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có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8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chữ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;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8 935 789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có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7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chữ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. </a:t>
            </a:r>
          </a:p>
          <a:p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Vậy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35 216 098 &gt; 8 935 789</a:t>
            </a:r>
            <a:endParaRPr lang="en-US" sz="28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83401" y="4850970"/>
            <a:ext cx="9453966" cy="181588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marL="514350" indent="-514350"/>
            <a:r>
              <a:rPr lang="en-US" sz="2800" dirty="0" smtClean="0">
                <a:latin typeface="Arial" pitchFamily="34" charset="0"/>
                <a:cs typeface="Arial" pitchFamily="34" charset="0"/>
              </a:rPr>
              <a:t>b) Do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hai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69 098 327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và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69 098 357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có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cùng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chữ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, so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sánh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từ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trái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sang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phải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ta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thấy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: 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2 &lt; 5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marL="514350" indent="-514350"/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Vậy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69 098 327 &lt; 69 098 357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. </a:t>
            </a:r>
          </a:p>
          <a:p>
            <a:r>
              <a:rPr lang="en-US" sz="2800" dirty="0" smtClean="0">
                <a:latin typeface="Arial" pitchFamily="34" charset="0"/>
                <a:cs typeface="Arial" pitchFamily="34" charset="0"/>
              </a:rPr>
              <a:t>  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1900" y="650356"/>
            <a:ext cx="1195916" cy="11998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14">
            <p14:nvContentPartPr>
              <p14:cNvPr id="19" name="Ink 18"/>
              <p14:cNvContentPartPr/>
              <p14:nvPr/>
            </p14:nvContentPartPr>
            <p14:xfrm>
              <a:off x="5328870" y="904603"/>
              <a:ext cx="3180960" cy="320040"/>
            </p14:xfrm>
          </p:contentPart>
        </mc:Choice>
        <mc:Fallback>
          <p:pic>
            <p:nvPicPr>
              <p:cNvPr id="19" name="Ink 18"/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5310150" y="898123"/>
                <a:ext cx="3217680" cy="334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6">
            <p14:nvContentPartPr>
              <p14:cNvPr id="23" name="Ink 22"/>
              <p14:cNvContentPartPr/>
              <p14:nvPr/>
            </p14:nvContentPartPr>
            <p14:xfrm>
              <a:off x="5896230" y="1020523"/>
              <a:ext cx="276480" cy="197640"/>
            </p14:xfrm>
          </p:contentPart>
        </mc:Choice>
        <mc:Fallback>
          <p:pic>
            <p:nvPicPr>
              <p:cNvPr id="23" name="Ink 22"/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5882910" y="1014403"/>
                <a:ext cx="294480" cy="220320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5" dur="500"/>
                                        <p:tgtEl>
                                          <p:spTgt spid="129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9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4" grpId="0" animBg="1"/>
      <p:bldP spid="15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2440" y="1859782"/>
            <a:ext cx="10647336" cy="397031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800" i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Luật</a:t>
            </a:r>
            <a:r>
              <a:rPr lang="en-US" sz="2800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i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chơi</a:t>
            </a:r>
            <a:r>
              <a:rPr lang="en-US" sz="28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: </a:t>
            </a:r>
          </a:p>
          <a:p>
            <a:r>
              <a:rPr lang="en-US" sz="2800" dirty="0" smtClean="0">
                <a:latin typeface="Arial" pitchFamily="34" charset="0"/>
                <a:cs typeface="Arial" pitchFamily="34" charset="0"/>
              </a:rPr>
              <a:t>+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Có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10 HS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tham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gia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chơi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chia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thành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5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cặp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r>
              <a:rPr lang="en-US" sz="2800" dirty="0" smtClean="0">
                <a:latin typeface="Arial" pitchFamily="34" charset="0"/>
                <a:cs typeface="Arial" pitchFamily="34" charset="0"/>
              </a:rPr>
              <a:t>+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Mỗi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HS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nhận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được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một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phiếu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có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ghi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một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tự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nhiên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rồi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dán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trước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ngực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r>
              <a:rPr lang="en-US" sz="2800" dirty="0" smtClean="0">
                <a:latin typeface="Arial" pitchFamily="34" charset="0"/>
                <a:cs typeface="Arial" pitchFamily="34" charset="0"/>
              </a:rPr>
              <a:t>+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Hai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học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sinh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trong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một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cặp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sẽ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so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sánh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nhận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được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với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nhau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. Ai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có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lớn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sẽ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chạy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về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“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lớn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”,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ai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có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bé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sẽ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chạy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về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phía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“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bé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” (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Mỗi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đội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được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quy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định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vị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trí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khác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nhau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)</a:t>
            </a:r>
          </a:p>
          <a:p>
            <a:r>
              <a:rPr lang="en-US" sz="2800" dirty="0" smtClean="0">
                <a:latin typeface="Arial" pitchFamily="34" charset="0"/>
                <a:cs typeface="Arial" pitchFamily="34" charset="0"/>
              </a:rPr>
              <a:t>+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Đội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nào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nhận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được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lượng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đúng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đủ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5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thành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viên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nhanh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hơn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đội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đó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thắng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cuộc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.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316638" y="294467"/>
            <a:ext cx="6323309" cy="64633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err="1" smtClean="0">
                <a:latin typeface="Arial" pitchFamily="34" charset="0"/>
                <a:cs typeface="Arial" pitchFamily="34" charset="0"/>
              </a:rPr>
              <a:t>Trò</a:t>
            </a:r>
            <a:r>
              <a:rPr lang="en-US" sz="3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 smtClean="0">
                <a:latin typeface="Arial" pitchFamily="34" charset="0"/>
                <a:cs typeface="Arial" pitchFamily="34" charset="0"/>
              </a:rPr>
              <a:t>chơi</a:t>
            </a:r>
            <a:r>
              <a:rPr lang="en-US" sz="3600" b="1" dirty="0" smtClean="0">
                <a:latin typeface="Arial" pitchFamily="34" charset="0"/>
                <a:cs typeface="Arial" pitchFamily="34" charset="0"/>
              </a:rPr>
              <a:t>: “</a:t>
            </a:r>
            <a:r>
              <a:rPr lang="en-US" sz="3600" b="1" dirty="0" err="1" smtClean="0">
                <a:latin typeface="Arial" pitchFamily="34" charset="0"/>
                <a:cs typeface="Arial" pitchFamily="34" charset="0"/>
              </a:rPr>
              <a:t>Tìm</a:t>
            </a:r>
            <a:r>
              <a:rPr lang="en-US" sz="3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 smtClean="0">
                <a:latin typeface="Arial" pitchFamily="34" charset="0"/>
                <a:cs typeface="Arial" pitchFamily="34" charset="0"/>
              </a:rPr>
              <a:t>đồng</a:t>
            </a:r>
            <a:r>
              <a:rPr lang="en-US" sz="3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 smtClean="0">
                <a:latin typeface="Arial" pitchFamily="34" charset="0"/>
                <a:cs typeface="Arial" pitchFamily="34" charset="0"/>
              </a:rPr>
              <a:t>đội</a:t>
            </a:r>
            <a:r>
              <a:rPr lang="en-US" sz="3600" b="1" dirty="0" smtClean="0">
                <a:latin typeface="Arial" pitchFamily="34" charset="0"/>
                <a:cs typeface="Arial" pitchFamily="34" charset="0"/>
              </a:rPr>
              <a:t>”</a:t>
            </a:r>
            <a:endParaRPr lang="en-US" sz="3600" b="1" i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" name="Group 5">
            <a:extLst>
              <a:ext uri="{FF2B5EF4-FFF2-40B4-BE49-F238E27FC236}">
                <a16:creationId xmlns:a16="http://schemas.microsoft.com/office/drawing/2014/main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7" name="Rectangle: Rounded Corners 28">
              <a:extLst>
                <a:ext uri="{FF2B5EF4-FFF2-40B4-BE49-F238E27FC236}">
                  <a16:creationId xmlns:a16="http://schemas.microsoft.com/office/drawing/2014/main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 dirty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 dirty="0">
                <a:solidFill>
                  <a:srgbClr val="FFFF00"/>
                </a:solidFill>
              </a:endParaRPr>
            </a:p>
          </p:txBody>
        </p:sp>
      </p:grp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5649"/>
            <a:ext cx="1930399" cy="19294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33787325_Lab safety_AAS_v3" id="{898BC5E2-691B-4B41-A97D-F35AD4FFF20D}" vid="{295F60D3-032D-43CA-A300-E4752067AD5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96291512c1ee715ab617f4c07df79fc1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8256c27c40ca5c40ce1cf6c44f0205df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0096A91-93C8-4C7A-BF68-944591874A6D}">
  <ds:schemaRefs>
    <ds:schemaRef ds:uri="http://www.w3.org/XML/1998/namespace"/>
    <ds:schemaRef ds:uri="http://schemas.microsoft.com/office/infopath/2007/PartnerControls"/>
    <ds:schemaRef ds:uri="http://schemas.microsoft.com/office/2006/documentManagement/types"/>
    <ds:schemaRef ds:uri="http://purl.org/dc/dcmitype/"/>
    <ds:schemaRef ds:uri="http://purl.org/dc/elements/1.1/"/>
    <ds:schemaRef ds:uri="http://schemas.openxmlformats.org/package/2006/metadata/core-properties"/>
    <ds:schemaRef ds:uri="http://purl.org/dc/terms/"/>
    <ds:schemaRef ds:uri="16c05727-aa75-4e4a-9b5f-8a80a1165891"/>
    <ds:schemaRef ds:uri="71af3243-3dd4-4a8d-8c0d-dd76da1f02a5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19E59094-1E6F-42D5-A62B-D0344AFFFAC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04BA817-A03C-4EA3-86C4-6E42BD37F52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Lab safety</Template>
  <TotalTime>2823</TotalTime>
  <Words>799</Words>
  <Application>Microsoft Office PowerPoint</Application>
  <PresentationFormat>Widescreen</PresentationFormat>
  <Paragraphs>174</Paragraphs>
  <Slides>12</Slides>
  <Notes>3</Notes>
  <HiddenSlides>0</HiddenSlides>
  <MMClips>1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1" baseType="lpstr">
      <vt:lpstr>Arial</vt:lpstr>
      <vt:lpstr>Calibri</vt:lpstr>
      <vt:lpstr>Calibri Light</vt:lpstr>
      <vt:lpstr>Rockwell</vt:lpstr>
      <vt:lpstr>Tahoma</vt:lpstr>
      <vt:lpstr>Times New Roman</vt:lpstr>
      <vt:lpstr>Verdana</vt:lpstr>
      <vt:lpstr>Office Theme</vt:lpstr>
      <vt:lpstr>Equation</vt:lpstr>
      <vt:lpstr> TẬP HỢP CÁC SỐ TỰ NHIÊN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Remember… Safety First!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Lab Safety</dc:title>
  <dc:creator>Lê Hải</dc:creator>
  <cp:lastModifiedBy>Bui Diu</cp:lastModifiedBy>
  <cp:revision>108</cp:revision>
  <dcterms:created xsi:type="dcterms:W3CDTF">2021-06-07T13:44:30Z</dcterms:created>
  <dcterms:modified xsi:type="dcterms:W3CDTF">2021-09-14T06:40:09Z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