
<file path=[Content_Types].xml><?xml version="1.0" encoding="utf-8"?>
<Types xmlns="http://schemas.openxmlformats.org/package/2006/content-types">
  <Default Extension="png" ContentType="image/png"/>
  <Default Extension="mp3" ContentType="audio/unknown"/>
  <Default Extension="svg" ContentType="image/svg+xml"/>
  <Default Extension="jpeg" ContentType="image/jpeg"/>
  <Default Extension="rels" ContentType="application/vnd.openxmlformats-package.relationships+xml"/>
  <Default Extension="xml" ContentType="application/xml"/>
  <Default Extension="gif" ContentType="image/gif"/>
  <Default Extension="mp4" ContentType="video/unknown"/>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58" r:id="rId5"/>
  </p:sldMasterIdLst>
  <p:notesMasterIdLst>
    <p:notesMasterId r:id="rId34"/>
  </p:notesMasterIdLst>
  <p:sldIdLst>
    <p:sldId id="256" r:id="rId6"/>
    <p:sldId id="284" r:id="rId7"/>
    <p:sldId id="264" r:id="rId8"/>
    <p:sldId id="303" r:id="rId9"/>
    <p:sldId id="283" r:id="rId10"/>
    <p:sldId id="267" r:id="rId11"/>
    <p:sldId id="286" r:id="rId12"/>
    <p:sldId id="304" r:id="rId13"/>
    <p:sldId id="290" r:id="rId14"/>
    <p:sldId id="291" r:id="rId15"/>
    <p:sldId id="305" r:id="rId16"/>
    <p:sldId id="306" r:id="rId17"/>
    <p:sldId id="307" r:id="rId18"/>
    <p:sldId id="308" r:id="rId19"/>
    <p:sldId id="320" r:id="rId20"/>
    <p:sldId id="309" r:id="rId21"/>
    <p:sldId id="310" r:id="rId22"/>
    <p:sldId id="311" r:id="rId23"/>
    <p:sldId id="312" r:id="rId24"/>
    <p:sldId id="313" r:id="rId25"/>
    <p:sldId id="314" r:id="rId26"/>
    <p:sldId id="315" r:id="rId27"/>
    <p:sldId id="316" r:id="rId28"/>
    <p:sldId id="317" r:id="rId29"/>
    <p:sldId id="318" r:id="rId30"/>
    <p:sldId id="319" r:id="rId31"/>
    <p:sldId id="279" r:id="rId32"/>
    <p:sldId id="263"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07A0"/>
    <a:srgbClr val="BA0693"/>
    <a:srgbClr val="70AD47"/>
    <a:srgbClr val="15142A"/>
    <a:srgbClr val="FAED3B"/>
    <a:srgbClr val="A7FDFF"/>
    <a:srgbClr val="3CDFE6"/>
    <a:srgbClr val="0C0D0E"/>
    <a:srgbClr val="1F4E79"/>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31" autoAdjust="0"/>
    <p:restoredTop sz="84954" autoAdjust="0"/>
  </p:normalViewPr>
  <p:slideViewPr>
    <p:cSldViewPr snapToGrid="0">
      <p:cViewPr varScale="1">
        <p:scale>
          <a:sx n="51" d="100"/>
          <a:sy n="51" d="100"/>
        </p:scale>
        <p:origin x="-504"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F9B0E6-B9BF-4E2D-AE08-8C7EBB196A2E}" type="datetimeFigureOut">
              <a:rPr lang="en-US" smtClean="0"/>
              <a:t>8/19/2021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53816F-A1CF-4485-B308-1B9F14B36EAD}" type="slidenum">
              <a:rPr lang="en-US" smtClean="0"/>
              <a:t>‹#›</a:t>
            </a:fld>
            <a:endParaRPr lang="en-US"/>
          </a:p>
        </p:txBody>
      </p:sp>
    </p:spTree>
    <p:extLst>
      <p:ext uri="{BB962C8B-B14F-4D97-AF65-F5344CB8AC3E}">
        <p14:creationId xmlns:p14="http://schemas.microsoft.com/office/powerpoint/2010/main" val="1726839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53816F-A1CF-4485-B308-1B9F14B36EAD}" type="slidenum">
              <a:rPr lang="en-US" smtClean="0"/>
              <a:t>8</a:t>
            </a:fld>
            <a:endParaRPr lang="en-US"/>
          </a:p>
        </p:txBody>
      </p:sp>
    </p:spTree>
    <p:extLst>
      <p:ext uri="{BB962C8B-B14F-4D97-AF65-F5344CB8AC3E}">
        <p14:creationId xmlns:p14="http://schemas.microsoft.com/office/powerpoint/2010/main" val="1399191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53816F-A1CF-4485-B308-1B9F14B36EAD}" type="slidenum">
              <a:rPr lang="en-US" smtClean="0"/>
              <a:t>10</a:t>
            </a:fld>
            <a:endParaRPr lang="en-US"/>
          </a:p>
        </p:txBody>
      </p:sp>
    </p:spTree>
    <p:extLst>
      <p:ext uri="{BB962C8B-B14F-4D97-AF65-F5344CB8AC3E}">
        <p14:creationId xmlns:p14="http://schemas.microsoft.com/office/powerpoint/2010/main" val="1894168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53816F-A1CF-4485-B308-1B9F14B36EAD}" type="slidenum">
              <a:rPr lang="en-US" smtClean="0"/>
              <a:t>11</a:t>
            </a:fld>
            <a:endParaRPr lang="en-US"/>
          </a:p>
        </p:txBody>
      </p:sp>
    </p:spTree>
    <p:extLst>
      <p:ext uri="{BB962C8B-B14F-4D97-AF65-F5344CB8AC3E}">
        <p14:creationId xmlns:p14="http://schemas.microsoft.com/office/powerpoint/2010/main" val="3189588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53816F-A1CF-4485-B308-1B9F14B36EAD}" type="slidenum">
              <a:rPr lang="en-US" smtClean="0"/>
              <a:t>12</a:t>
            </a:fld>
            <a:endParaRPr lang="en-US"/>
          </a:p>
        </p:txBody>
      </p:sp>
    </p:spTree>
    <p:extLst>
      <p:ext uri="{BB962C8B-B14F-4D97-AF65-F5344CB8AC3E}">
        <p14:creationId xmlns:p14="http://schemas.microsoft.com/office/powerpoint/2010/main" val="2342517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53816F-A1CF-4485-B308-1B9F14B36EAD}" type="slidenum">
              <a:rPr lang="en-US" smtClean="0"/>
              <a:t>13</a:t>
            </a:fld>
            <a:endParaRPr lang="en-US"/>
          </a:p>
        </p:txBody>
      </p:sp>
    </p:spTree>
    <p:extLst>
      <p:ext uri="{BB962C8B-B14F-4D97-AF65-F5344CB8AC3E}">
        <p14:creationId xmlns:p14="http://schemas.microsoft.com/office/powerpoint/2010/main" val="1642582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53816F-A1CF-4485-B308-1B9F14B36EAD}" type="slidenum">
              <a:rPr lang="en-US" smtClean="0"/>
              <a:t>14</a:t>
            </a:fld>
            <a:endParaRPr lang="en-US"/>
          </a:p>
        </p:txBody>
      </p:sp>
    </p:spTree>
    <p:extLst>
      <p:ext uri="{BB962C8B-B14F-4D97-AF65-F5344CB8AC3E}">
        <p14:creationId xmlns:p14="http://schemas.microsoft.com/office/powerpoint/2010/main" val="4895890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53816F-A1CF-4485-B308-1B9F14B36EAD}" type="slidenum">
              <a:rPr lang="en-US" smtClean="0"/>
              <a:t>15</a:t>
            </a:fld>
            <a:endParaRPr lang="en-US"/>
          </a:p>
        </p:txBody>
      </p:sp>
    </p:spTree>
    <p:extLst>
      <p:ext uri="{BB962C8B-B14F-4D97-AF65-F5344CB8AC3E}">
        <p14:creationId xmlns:p14="http://schemas.microsoft.com/office/powerpoint/2010/main" val="734028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53816F-A1CF-4485-B308-1B9F14B36EAD}" type="slidenum">
              <a:rPr lang="en-US" smtClean="0"/>
              <a:t>27</a:t>
            </a:fld>
            <a:endParaRPr lang="en-US"/>
          </a:p>
        </p:txBody>
      </p:sp>
    </p:spTree>
    <p:extLst>
      <p:ext uri="{BB962C8B-B14F-4D97-AF65-F5344CB8AC3E}">
        <p14:creationId xmlns:p14="http://schemas.microsoft.com/office/powerpoint/2010/main" val="2934024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980C5E7-B1A1-4648-89D2-17B0F1E7F5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5D140298-3E00-4E73-B947-697E692828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A6BB99EB-0E86-4FEA-A9C4-501D4E755A2B}"/>
              </a:ext>
            </a:extLst>
          </p:cNvPr>
          <p:cNvSpPr>
            <a:spLocks noGrp="1"/>
          </p:cNvSpPr>
          <p:nvPr>
            <p:ph type="dt" sz="half" idx="10"/>
          </p:nvPr>
        </p:nvSpPr>
        <p:spPr/>
        <p:txBody>
          <a:bodyPr/>
          <a:lstStyle/>
          <a:p>
            <a:fld id="{3133F5E9-5DAC-4C4A-9DF5-C2B87276BCC8}" type="datetimeFigureOut">
              <a:rPr lang="en-US" smtClean="0"/>
              <a:t>8/19/2021</a:t>
            </a:fld>
            <a:endParaRPr lang="en-US" dirty="0"/>
          </a:p>
        </p:txBody>
      </p:sp>
      <p:sp>
        <p:nvSpPr>
          <p:cNvPr id="5" name="Footer Placeholder 4">
            <a:extLst>
              <a:ext uri="{FF2B5EF4-FFF2-40B4-BE49-F238E27FC236}">
                <a16:creationId xmlns:a16="http://schemas.microsoft.com/office/drawing/2014/main" xmlns="" id="{6731F536-58DF-4935-AE3B-7A08C03124E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FE995127-BE30-42B7-9BE5-B83CC6A2E685}"/>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0097518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D6E395B-C62C-4DE4-B686-FDAF25D3934B}" type="datetimeFigureOut">
              <a:rPr lang="en-US" smtClean="0">
                <a:solidFill>
                  <a:prstClr val="black">
                    <a:tint val="75000"/>
                  </a:prstClr>
                </a:solidFill>
              </a:rPr>
              <a:pPr/>
              <a:t>8/19/2021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271226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6E395B-C62C-4DE4-B686-FDAF25D3934B}" type="datetimeFigureOut">
              <a:rPr lang="en-US" smtClean="0">
                <a:solidFill>
                  <a:prstClr val="black">
                    <a:tint val="75000"/>
                  </a:prstClr>
                </a:solidFill>
              </a:rPr>
              <a:pPr/>
              <a:t>8/19/2021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984319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D6E395B-C62C-4DE4-B686-FDAF25D3934B}" type="datetimeFigureOut">
              <a:rPr lang="en-US" smtClean="0">
                <a:solidFill>
                  <a:prstClr val="black">
                    <a:tint val="75000"/>
                  </a:prstClr>
                </a:solidFill>
              </a:rPr>
              <a:pPr/>
              <a:t>8/19/2021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362814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D6E395B-C62C-4DE4-B686-FDAF25D3934B}" type="datetimeFigureOut">
              <a:rPr lang="en-US" smtClean="0">
                <a:solidFill>
                  <a:prstClr val="black">
                    <a:tint val="75000"/>
                  </a:prstClr>
                </a:solidFill>
              </a:rPr>
              <a:pPr/>
              <a:t>8/19/2021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088231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D6E395B-C62C-4DE4-B686-FDAF25D3934B}" type="datetimeFigureOut">
              <a:rPr lang="en-US" smtClean="0">
                <a:solidFill>
                  <a:prstClr val="black">
                    <a:tint val="75000"/>
                  </a:prstClr>
                </a:solidFill>
              </a:rPr>
              <a:pPr/>
              <a:t>8/19/2021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525290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D6E395B-C62C-4DE4-B686-FDAF25D3934B}" type="datetimeFigureOut">
              <a:rPr lang="en-US" smtClean="0">
                <a:solidFill>
                  <a:prstClr val="black">
                    <a:tint val="75000"/>
                  </a:prstClr>
                </a:solidFill>
              </a:rPr>
              <a:pPr/>
              <a:t>8/19/2021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272403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6E395B-C62C-4DE4-B686-FDAF25D3934B}" type="datetimeFigureOut">
              <a:rPr lang="en-US" smtClean="0">
                <a:solidFill>
                  <a:prstClr val="black">
                    <a:tint val="75000"/>
                  </a:prstClr>
                </a:solidFill>
              </a:rPr>
              <a:pPr/>
              <a:t>8/19/2021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076577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6E395B-C62C-4DE4-B686-FDAF25D3934B}" type="datetimeFigureOut">
              <a:rPr lang="en-US" smtClean="0">
                <a:solidFill>
                  <a:prstClr val="black">
                    <a:tint val="75000"/>
                  </a:prstClr>
                </a:solidFill>
              </a:rPr>
              <a:pPr/>
              <a:t>8/19/2021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464736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6E395B-C62C-4DE4-B686-FDAF25D3934B}" type="datetimeFigureOut">
              <a:rPr lang="en-US" smtClean="0">
                <a:solidFill>
                  <a:prstClr val="black">
                    <a:tint val="75000"/>
                  </a:prstClr>
                </a:solidFill>
              </a:rPr>
              <a:pPr/>
              <a:t>8/19/2021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57639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6E395B-C62C-4DE4-B686-FDAF25D3934B}" type="datetimeFigureOut">
              <a:rPr lang="en-US" smtClean="0">
                <a:solidFill>
                  <a:prstClr val="black">
                    <a:tint val="75000"/>
                  </a:prstClr>
                </a:solidFill>
              </a:rPr>
              <a:pPr/>
              <a:t>8/19/2021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34658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AAE108-9C7F-4CDC-AD71-B576580A19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5A103746-779A-435F-995A-5BF82C86C2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984E866-B322-455F-AC32-8C164B8CD9C7}"/>
              </a:ext>
            </a:extLst>
          </p:cNvPr>
          <p:cNvSpPr>
            <a:spLocks noGrp="1"/>
          </p:cNvSpPr>
          <p:nvPr>
            <p:ph type="dt" sz="half" idx="10"/>
          </p:nvPr>
        </p:nvSpPr>
        <p:spPr/>
        <p:txBody>
          <a:bodyPr/>
          <a:lstStyle/>
          <a:p>
            <a:fld id="{3133F5E9-5DAC-4C4A-9DF5-C2B87276BCC8}" type="datetimeFigureOut">
              <a:rPr lang="en-US" smtClean="0"/>
              <a:t>8/19/2021</a:t>
            </a:fld>
            <a:endParaRPr lang="en-US" dirty="0"/>
          </a:p>
        </p:txBody>
      </p:sp>
      <p:sp>
        <p:nvSpPr>
          <p:cNvPr id="5" name="Footer Placeholder 4">
            <a:extLst>
              <a:ext uri="{FF2B5EF4-FFF2-40B4-BE49-F238E27FC236}">
                <a16:creationId xmlns:a16="http://schemas.microsoft.com/office/drawing/2014/main" xmlns="" id="{AC0D61E0-F80F-48E7-A817-F1CECBEE9A3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5BF34AFC-4299-43F1-A312-79EF0102CEFF}"/>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5527462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6E395B-C62C-4DE4-B686-FDAF25D3934B}" type="datetimeFigureOut">
              <a:rPr lang="en-US" smtClean="0">
                <a:solidFill>
                  <a:prstClr val="black">
                    <a:tint val="75000"/>
                  </a:prstClr>
                </a:solidFill>
              </a:rPr>
              <a:pPr/>
              <a:t>8/19/2021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50412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B1E1D3E-E4B6-4EAA-BFB4-25A0557A6CB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6F7E0856-45A8-4EAD-A9D6-8A993968A1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E90EEBE1-2BAF-4C94-8403-6E8454F9BC46}"/>
              </a:ext>
            </a:extLst>
          </p:cNvPr>
          <p:cNvSpPr>
            <a:spLocks noGrp="1"/>
          </p:cNvSpPr>
          <p:nvPr>
            <p:ph type="dt" sz="half" idx="10"/>
          </p:nvPr>
        </p:nvSpPr>
        <p:spPr/>
        <p:txBody>
          <a:bodyPr/>
          <a:lstStyle/>
          <a:p>
            <a:fld id="{3133F5E9-5DAC-4C4A-9DF5-C2B87276BCC8}" type="datetimeFigureOut">
              <a:rPr lang="en-US" smtClean="0"/>
              <a:t>8/19/2021</a:t>
            </a:fld>
            <a:endParaRPr lang="en-US" dirty="0"/>
          </a:p>
        </p:txBody>
      </p:sp>
      <p:sp>
        <p:nvSpPr>
          <p:cNvPr id="5" name="Footer Placeholder 4">
            <a:extLst>
              <a:ext uri="{FF2B5EF4-FFF2-40B4-BE49-F238E27FC236}">
                <a16:creationId xmlns:a16="http://schemas.microsoft.com/office/drawing/2014/main" xmlns="" id="{F3358F46-E931-4D79-94A5-037AFD07333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xmlns="" id="{E5130D95-EF5F-4A0A-93BD-73AEE2C2FF1B}"/>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601256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1BABEC0-6253-4360-B586-B9D20933DE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A946E20B-8661-4C60-84FB-4892E8B486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5132BE45-79E4-479B-BD2F-46CCB0BEE6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0589105E-DF25-4F38-BDE2-9B00C2C44FC6}"/>
              </a:ext>
            </a:extLst>
          </p:cNvPr>
          <p:cNvSpPr>
            <a:spLocks noGrp="1"/>
          </p:cNvSpPr>
          <p:nvPr>
            <p:ph type="dt" sz="half" idx="10"/>
          </p:nvPr>
        </p:nvSpPr>
        <p:spPr/>
        <p:txBody>
          <a:bodyPr/>
          <a:lstStyle/>
          <a:p>
            <a:fld id="{3133F5E9-5DAC-4C4A-9DF5-C2B87276BCC8}" type="datetimeFigureOut">
              <a:rPr lang="en-US" smtClean="0"/>
              <a:t>8/19/2021</a:t>
            </a:fld>
            <a:endParaRPr lang="en-US" dirty="0"/>
          </a:p>
        </p:txBody>
      </p:sp>
      <p:sp>
        <p:nvSpPr>
          <p:cNvPr id="6" name="Footer Placeholder 5">
            <a:extLst>
              <a:ext uri="{FF2B5EF4-FFF2-40B4-BE49-F238E27FC236}">
                <a16:creationId xmlns:a16="http://schemas.microsoft.com/office/drawing/2014/main" xmlns="" id="{B1D9C4A8-7467-4BAD-98A2-0B63CAC19B6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xmlns="" id="{8BC5C5C0-08E4-4F7B-9E80-8925539D221B}"/>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2438407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7FF641-A5CC-4263-A394-2112D623A8A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B24D6865-C632-473C-AEC8-8D3F71562B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D9FDBD19-4D33-4F6A-9938-6A04B3888EC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51697E46-CE4D-480E-A997-2B53B2DF55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8B8B7E36-823F-4FD4-B826-E450A12480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8DBB3B14-C886-4F84-9FD5-11C8320E1FED}"/>
              </a:ext>
            </a:extLst>
          </p:cNvPr>
          <p:cNvSpPr>
            <a:spLocks noGrp="1"/>
          </p:cNvSpPr>
          <p:nvPr>
            <p:ph type="dt" sz="half" idx="10"/>
          </p:nvPr>
        </p:nvSpPr>
        <p:spPr/>
        <p:txBody>
          <a:bodyPr/>
          <a:lstStyle/>
          <a:p>
            <a:fld id="{3133F5E9-5DAC-4C4A-9DF5-C2B87276BCC8}" type="datetimeFigureOut">
              <a:rPr lang="en-US" smtClean="0"/>
              <a:t>8/19/2021</a:t>
            </a:fld>
            <a:endParaRPr lang="en-US" dirty="0"/>
          </a:p>
        </p:txBody>
      </p:sp>
      <p:sp>
        <p:nvSpPr>
          <p:cNvPr id="8" name="Footer Placeholder 7">
            <a:extLst>
              <a:ext uri="{FF2B5EF4-FFF2-40B4-BE49-F238E27FC236}">
                <a16:creationId xmlns:a16="http://schemas.microsoft.com/office/drawing/2014/main" xmlns="" id="{DF9AF591-4BBF-4BF2-9EF7-F8B114DFA16A}"/>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xmlns="" id="{352B1A04-B244-4AE3-8997-9B075B105971}"/>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11044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05408F1-BB29-4C6F-91C9-653A730BEC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2F54FEF9-8D09-4091-BE99-B6264EBD34B3}"/>
              </a:ext>
            </a:extLst>
          </p:cNvPr>
          <p:cNvSpPr>
            <a:spLocks noGrp="1"/>
          </p:cNvSpPr>
          <p:nvPr>
            <p:ph type="dt" sz="half" idx="10"/>
          </p:nvPr>
        </p:nvSpPr>
        <p:spPr/>
        <p:txBody>
          <a:bodyPr/>
          <a:lstStyle/>
          <a:p>
            <a:fld id="{3133F5E9-5DAC-4C4A-9DF5-C2B87276BCC8}" type="datetimeFigureOut">
              <a:rPr lang="en-US" smtClean="0"/>
              <a:t>8/19/2021</a:t>
            </a:fld>
            <a:endParaRPr lang="en-US" dirty="0"/>
          </a:p>
        </p:txBody>
      </p:sp>
      <p:sp>
        <p:nvSpPr>
          <p:cNvPr id="4" name="Footer Placeholder 3">
            <a:extLst>
              <a:ext uri="{FF2B5EF4-FFF2-40B4-BE49-F238E27FC236}">
                <a16:creationId xmlns:a16="http://schemas.microsoft.com/office/drawing/2014/main" xmlns="" id="{0B5F49AA-83D5-4063-9CDE-AA7763048B6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xmlns="" id="{B2A2B27C-3C99-4208-B425-775413C53651}"/>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6140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042A62B2-A6D1-4A6F-8B20-80606F478544}"/>
              </a:ext>
            </a:extLst>
          </p:cNvPr>
          <p:cNvSpPr>
            <a:spLocks noGrp="1"/>
          </p:cNvSpPr>
          <p:nvPr>
            <p:ph type="dt" sz="half" idx="10"/>
          </p:nvPr>
        </p:nvSpPr>
        <p:spPr/>
        <p:txBody>
          <a:bodyPr/>
          <a:lstStyle/>
          <a:p>
            <a:fld id="{3133F5E9-5DAC-4C4A-9DF5-C2B87276BCC8}" type="datetimeFigureOut">
              <a:rPr lang="en-US" smtClean="0"/>
              <a:t>8/19/2021</a:t>
            </a:fld>
            <a:endParaRPr lang="en-US" dirty="0"/>
          </a:p>
        </p:txBody>
      </p:sp>
      <p:sp>
        <p:nvSpPr>
          <p:cNvPr id="3" name="Footer Placeholder 2">
            <a:extLst>
              <a:ext uri="{FF2B5EF4-FFF2-40B4-BE49-F238E27FC236}">
                <a16:creationId xmlns:a16="http://schemas.microsoft.com/office/drawing/2014/main" xmlns="" id="{C02E4958-7A46-4331-B2D8-2C31D8FCBD7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xmlns="" id="{45C8548B-339B-46B2-BF01-1EE3DDC72AAD}"/>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914661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8EF408F-8083-4F07-9628-074C7AFE41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B70477E0-A333-439D-A531-30B39A8134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D5D59501-D187-414C-AACE-F838720036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1235F890-BB8A-49E1-880A-924FD6FE4026}"/>
              </a:ext>
            </a:extLst>
          </p:cNvPr>
          <p:cNvSpPr>
            <a:spLocks noGrp="1"/>
          </p:cNvSpPr>
          <p:nvPr>
            <p:ph type="dt" sz="half" idx="10"/>
          </p:nvPr>
        </p:nvSpPr>
        <p:spPr/>
        <p:txBody>
          <a:bodyPr/>
          <a:lstStyle/>
          <a:p>
            <a:fld id="{3133F5E9-5DAC-4C4A-9DF5-C2B87276BCC8}" type="datetimeFigureOut">
              <a:rPr lang="en-US" smtClean="0"/>
              <a:t>8/19/2021</a:t>
            </a:fld>
            <a:endParaRPr lang="en-US" dirty="0"/>
          </a:p>
        </p:txBody>
      </p:sp>
      <p:sp>
        <p:nvSpPr>
          <p:cNvPr id="6" name="Footer Placeholder 5">
            <a:extLst>
              <a:ext uri="{FF2B5EF4-FFF2-40B4-BE49-F238E27FC236}">
                <a16:creationId xmlns:a16="http://schemas.microsoft.com/office/drawing/2014/main" xmlns="" id="{51CA38FE-429A-41E7-942D-ECCE639D3CA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xmlns="" id="{2401D9BC-0038-4041-AE2C-657BF99D41E9}"/>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1287561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7956CFD-7F35-482C-A50F-B3D43ACB0A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7FD7F3EF-0FE9-46C4-A116-5DA6E26B0D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xmlns="" id="{D10B4041-0F17-42D8-AF16-AB099A39FF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8BAF67FF-F8F1-4B22-A471-9317ED3A25F0}"/>
              </a:ext>
            </a:extLst>
          </p:cNvPr>
          <p:cNvSpPr>
            <a:spLocks noGrp="1"/>
          </p:cNvSpPr>
          <p:nvPr>
            <p:ph type="dt" sz="half" idx="10"/>
          </p:nvPr>
        </p:nvSpPr>
        <p:spPr/>
        <p:txBody>
          <a:bodyPr/>
          <a:lstStyle/>
          <a:p>
            <a:fld id="{3133F5E9-5DAC-4C4A-9DF5-C2B87276BCC8}" type="datetimeFigureOut">
              <a:rPr lang="en-US" smtClean="0"/>
              <a:t>8/19/2021</a:t>
            </a:fld>
            <a:endParaRPr lang="en-US" dirty="0"/>
          </a:p>
        </p:txBody>
      </p:sp>
      <p:sp>
        <p:nvSpPr>
          <p:cNvPr id="6" name="Footer Placeholder 5">
            <a:extLst>
              <a:ext uri="{FF2B5EF4-FFF2-40B4-BE49-F238E27FC236}">
                <a16:creationId xmlns:a16="http://schemas.microsoft.com/office/drawing/2014/main" xmlns="" id="{A73D6993-98F8-4234-B24A-02D4DB41CE9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xmlns="" id="{F2A34037-0E7D-4379-ACA0-98611B2F76ED}"/>
              </a:ext>
            </a:extLst>
          </p:cNvPr>
          <p:cNvSpPr>
            <a:spLocks noGrp="1"/>
          </p:cNvSpPr>
          <p:nvPr>
            <p:ph type="sldNum" sz="quarter" idx="12"/>
          </p:nvPr>
        </p:nvSpPr>
        <p:spPr/>
        <p:txBody>
          <a:bodyPr/>
          <a:lstStyle/>
          <a:p>
            <a:fld id="{ACEC5C30-0B3A-4B13-ADDD-7C63C8AA921B}" type="slidenum">
              <a:rPr lang="en-US" smtClean="0"/>
              <a:t>‹#›</a:t>
            </a:fld>
            <a:endParaRPr lang="en-US" dirty="0"/>
          </a:p>
        </p:txBody>
      </p:sp>
    </p:spTree>
    <p:extLst>
      <p:ext uri="{BB962C8B-B14F-4D97-AF65-F5344CB8AC3E}">
        <p14:creationId xmlns:p14="http://schemas.microsoft.com/office/powerpoint/2010/main" val="3939197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E645B175-C851-453B-B2A0-9A5CFCADC0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2E65F4A2-0E4F-4E49-A0BF-BEEC722033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328AA27-3F13-4BFD-B949-21CF319108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33F5E9-5DAC-4C4A-9DF5-C2B87276BCC8}" type="datetimeFigureOut">
              <a:rPr lang="en-US" smtClean="0"/>
              <a:t>8/19/2021</a:t>
            </a:fld>
            <a:endParaRPr lang="en-US" dirty="0"/>
          </a:p>
        </p:txBody>
      </p:sp>
      <p:sp>
        <p:nvSpPr>
          <p:cNvPr id="5" name="Footer Placeholder 4">
            <a:extLst>
              <a:ext uri="{FF2B5EF4-FFF2-40B4-BE49-F238E27FC236}">
                <a16:creationId xmlns:a16="http://schemas.microsoft.com/office/drawing/2014/main" xmlns="" id="{EEEE99A2-0FED-42D4-9FBD-08CC1C3F81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xmlns="" id="{DF2468D4-5440-4CE2-BAB3-61D83F628C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EC5C30-0B3A-4B13-ADDD-7C63C8AA921B}" type="slidenum">
              <a:rPr lang="en-US" smtClean="0"/>
              <a:t>‹#›</a:t>
            </a:fld>
            <a:endParaRPr lang="en-US" dirty="0"/>
          </a:p>
        </p:txBody>
      </p:sp>
      <p:pic>
        <p:nvPicPr>
          <p:cNvPr id="7" name="Picture 6" descr="Logo, company name&#10;&#10;Description automatically generated">
            <a:extLst>
              <a:ext uri="{FF2B5EF4-FFF2-40B4-BE49-F238E27FC236}">
                <a16:creationId xmlns:a16="http://schemas.microsoft.com/office/drawing/2014/main" xmlns="" id="{C617D0E3-7879-4E51-9843-14E11D752E40}"/>
              </a:ext>
            </a:extLst>
          </p:cNvPr>
          <p:cNvPicPr>
            <a:picLocks noChangeAspect="1"/>
          </p:cNvPicPr>
          <p:nvPr userDrawn="1"/>
        </p:nvPicPr>
        <p:blipFill>
          <a:blip r:embed="rId11"/>
          <a:stretch>
            <a:fillRect/>
          </a:stretch>
        </p:blipFill>
        <p:spPr>
          <a:xfrm>
            <a:off x="9411307" y="5438588"/>
            <a:ext cx="2086303" cy="1656138"/>
          </a:xfrm>
          <a:prstGeom prst="rect">
            <a:avLst/>
          </a:prstGeom>
        </p:spPr>
      </p:pic>
    </p:spTree>
    <p:extLst>
      <p:ext uri="{BB962C8B-B14F-4D97-AF65-F5344CB8AC3E}">
        <p14:creationId xmlns:p14="http://schemas.microsoft.com/office/powerpoint/2010/main" val="41220394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6E395B-C62C-4DE4-B686-FDAF25D3934B}" type="datetimeFigureOut">
              <a:rPr lang="en-US" smtClean="0">
                <a:solidFill>
                  <a:prstClr val="black">
                    <a:tint val="75000"/>
                  </a:prstClr>
                </a:solidFill>
              </a:rPr>
              <a:pPr/>
              <a:t>8/19/2021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94B9D4-E73A-4D19-93A7-E56DE42DA9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8552140"/>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5.sv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3.sv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1.png"/><Relationship Id="rId4" Type="http://schemas.openxmlformats.org/officeDocument/2006/relationships/notesSlide" Target="../notesSlides/notesSlide6.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26.png"/><Relationship Id="rId2" Type="http://schemas.microsoft.com/office/2007/relationships/media" Target="../media/media2.mp3"/><Relationship Id="rId1" Type="http://schemas.openxmlformats.org/officeDocument/2006/relationships/audio" Target="NULL" TargetMode="Externa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microsoft.com/office/2007/relationships/media" Target="../media/media4.mp3"/><Relationship Id="rId7" Type="http://schemas.openxmlformats.org/officeDocument/2006/relationships/image" Target="../media/image23.png"/><Relationship Id="rId12" Type="http://schemas.openxmlformats.org/officeDocument/2006/relationships/image" Target="../media/image31.png"/><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slideLayout" Target="../slideLayouts/slideLayout16.xml"/><Relationship Id="rId11" Type="http://schemas.openxmlformats.org/officeDocument/2006/relationships/image" Target="../media/image30.png"/><Relationship Id="rId5" Type="http://schemas.openxmlformats.org/officeDocument/2006/relationships/audio" Target="../media/media5.mp3"/><Relationship Id="rId10" Type="http://schemas.openxmlformats.org/officeDocument/2006/relationships/image" Target="../media/image29.png"/><Relationship Id="rId4" Type="http://schemas.microsoft.com/office/2007/relationships/media" Target="../media/media5.mp3"/><Relationship Id="rId9" Type="http://schemas.openxmlformats.org/officeDocument/2006/relationships/image" Target="../media/image28.png"/><Relationship Id="rId14" Type="http://schemas.openxmlformats.org/officeDocument/2006/relationships/image" Target="../media/image33.png"/></Relationships>
</file>

<file path=ppt/slides/_rels/slide18.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microsoft.com/office/2007/relationships/media" Target="../media/media4.mp3"/><Relationship Id="rId7" Type="http://schemas.openxmlformats.org/officeDocument/2006/relationships/image" Target="../media/image23.png"/><Relationship Id="rId12" Type="http://schemas.openxmlformats.org/officeDocument/2006/relationships/image" Target="../media/image31.png"/><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slideLayout" Target="../slideLayouts/slideLayout16.xml"/><Relationship Id="rId11" Type="http://schemas.openxmlformats.org/officeDocument/2006/relationships/image" Target="../media/image30.png"/><Relationship Id="rId5" Type="http://schemas.openxmlformats.org/officeDocument/2006/relationships/audio" Target="../media/media5.mp3"/><Relationship Id="rId10" Type="http://schemas.openxmlformats.org/officeDocument/2006/relationships/image" Target="../media/image29.png"/><Relationship Id="rId4" Type="http://schemas.microsoft.com/office/2007/relationships/media" Target="../media/media5.mp3"/><Relationship Id="rId9" Type="http://schemas.openxmlformats.org/officeDocument/2006/relationships/image" Target="../media/image28.png"/><Relationship Id="rId14" Type="http://schemas.openxmlformats.org/officeDocument/2006/relationships/image" Target="../media/image33.png"/></Relationships>
</file>

<file path=ppt/slides/_rels/slide19.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microsoft.com/office/2007/relationships/media" Target="../media/media4.mp3"/><Relationship Id="rId7" Type="http://schemas.openxmlformats.org/officeDocument/2006/relationships/image" Target="../media/image23.png"/><Relationship Id="rId12" Type="http://schemas.openxmlformats.org/officeDocument/2006/relationships/image" Target="../media/image31.png"/><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slideLayout" Target="../slideLayouts/slideLayout16.xml"/><Relationship Id="rId11" Type="http://schemas.openxmlformats.org/officeDocument/2006/relationships/image" Target="../media/image30.png"/><Relationship Id="rId5" Type="http://schemas.openxmlformats.org/officeDocument/2006/relationships/audio" Target="../media/media5.mp3"/><Relationship Id="rId10" Type="http://schemas.openxmlformats.org/officeDocument/2006/relationships/image" Target="../media/image29.png"/><Relationship Id="rId4" Type="http://schemas.microsoft.com/office/2007/relationships/media" Target="../media/media5.mp3"/><Relationship Id="rId9" Type="http://schemas.openxmlformats.org/officeDocument/2006/relationships/image" Target="../media/image28.png"/><Relationship Id="rId1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image" Target="../media/image5.gif"/><Relationship Id="rId4" Type="http://schemas.openxmlformats.org/officeDocument/2006/relationships/slide" Target="slide9.xml"/></Relationships>
</file>

<file path=ppt/slides/_rels/slide20.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5.png"/><Relationship Id="rId3" Type="http://schemas.microsoft.com/office/2007/relationships/media" Target="../media/media4.mp3"/><Relationship Id="rId7" Type="http://schemas.openxmlformats.org/officeDocument/2006/relationships/image" Target="../media/image23.png"/><Relationship Id="rId12" Type="http://schemas.openxmlformats.org/officeDocument/2006/relationships/image" Target="../media/image31.png"/><Relationship Id="rId17" Type="http://schemas.openxmlformats.org/officeDocument/2006/relationships/image" Target="../media/image36.png"/><Relationship Id="rId2" Type="http://schemas.microsoft.com/office/2007/relationships/media" Target="../media/media3.mp3"/><Relationship Id="rId16" Type="http://schemas.openxmlformats.org/officeDocument/2006/relationships/image" Target="../media/image33.png"/><Relationship Id="rId1" Type="http://schemas.openxmlformats.org/officeDocument/2006/relationships/audio" Target="NULL" TargetMode="External"/><Relationship Id="rId6" Type="http://schemas.openxmlformats.org/officeDocument/2006/relationships/slideLayout" Target="../slideLayouts/slideLayout16.xml"/><Relationship Id="rId11" Type="http://schemas.openxmlformats.org/officeDocument/2006/relationships/image" Target="../media/image30.png"/><Relationship Id="rId5" Type="http://schemas.openxmlformats.org/officeDocument/2006/relationships/audio" Target="../media/media5.mp3"/><Relationship Id="rId15" Type="http://schemas.openxmlformats.org/officeDocument/2006/relationships/image" Target="../media/image34.png"/><Relationship Id="rId10" Type="http://schemas.openxmlformats.org/officeDocument/2006/relationships/image" Target="../media/image29.png"/><Relationship Id="rId4" Type="http://schemas.microsoft.com/office/2007/relationships/media" Target="../media/media5.mp3"/><Relationship Id="rId9" Type="http://schemas.openxmlformats.org/officeDocument/2006/relationships/image" Target="../media/image28.png"/><Relationship Id="rId14" Type="http://schemas.openxmlformats.org/officeDocument/2006/relationships/image" Target="../media/image32.png"/></Relationships>
</file>

<file path=ppt/slides/_rels/slide21.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60.png"/><Relationship Id="rId3" Type="http://schemas.microsoft.com/office/2007/relationships/media" Target="../media/media4.mp3"/><Relationship Id="rId7" Type="http://schemas.openxmlformats.org/officeDocument/2006/relationships/image" Target="../media/image23.png"/><Relationship Id="rId12" Type="http://schemas.openxmlformats.org/officeDocument/2006/relationships/image" Target="../media/image31.png"/><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slideLayout" Target="../slideLayouts/slideLayout16.xml"/><Relationship Id="rId11" Type="http://schemas.openxmlformats.org/officeDocument/2006/relationships/image" Target="../media/image30.png"/><Relationship Id="rId5" Type="http://schemas.openxmlformats.org/officeDocument/2006/relationships/audio" Target="../media/media5.mp3"/><Relationship Id="rId15" Type="http://schemas.openxmlformats.org/officeDocument/2006/relationships/image" Target="../media/image33.png"/><Relationship Id="rId10" Type="http://schemas.openxmlformats.org/officeDocument/2006/relationships/image" Target="../media/image29.png"/><Relationship Id="rId4" Type="http://schemas.microsoft.com/office/2007/relationships/media" Target="../media/media5.mp3"/><Relationship Id="rId9" Type="http://schemas.openxmlformats.org/officeDocument/2006/relationships/image" Target="../media/image28.png"/><Relationship Id="rId14" Type="http://schemas.openxmlformats.org/officeDocument/2006/relationships/image" Target="../media/image32.png"/></Relationships>
</file>

<file path=ppt/slides/_rels/slide22.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7.png"/><Relationship Id="rId3" Type="http://schemas.microsoft.com/office/2007/relationships/media" Target="../media/media4.mp3"/><Relationship Id="rId7" Type="http://schemas.openxmlformats.org/officeDocument/2006/relationships/image" Target="../media/image23.png"/><Relationship Id="rId12" Type="http://schemas.openxmlformats.org/officeDocument/2006/relationships/image" Target="../media/image31.png"/><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slideLayout" Target="../slideLayouts/slideLayout16.xml"/><Relationship Id="rId11" Type="http://schemas.openxmlformats.org/officeDocument/2006/relationships/image" Target="../media/image30.png"/><Relationship Id="rId5" Type="http://schemas.openxmlformats.org/officeDocument/2006/relationships/audio" Target="../media/media5.mp3"/><Relationship Id="rId15" Type="http://schemas.openxmlformats.org/officeDocument/2006/relationships/image" Target="../media/image33.png"/><Relationship Id="rId10" Type="http://schemas.openxmlformats.org/officeDocument/2006/relationships/image" Target="../media/image29.png"/><Relationship Id="rId4" Type="http://schemas.microsoft.com/office/2007/relationships/media" Target="../media/media5.mp3"/><Relationship Id="rId9" Type="http://schemas.openxmlformats.org/officeDocument/2006/relationships/image" Target="../media/image28.png"/><Relationship Id="rId14" Type="http://schemas.openxmlformats.org/officeDocument/2006/relationships/image" Target="../media/image32.png"/></Relationships>
</file>

<file path=ppt/slides/_rels/slide23.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8.png"/><Relationship Id="rId18" Type="http://schemas.openxmlformats.org/officeDocument/2006/relationships/image" Target="../media/image41.png"/><Relationship Id="rId3" Type="http://schemas.microsoft.com/office/2007/relationships/media" Target="../media/media4.mp3"/><Relationship Id="rId7" Type="http://schemas.openxmlformats.org/officeDocument/2006/relationships/image" Target="../media/image23.png"/><Relationship Id="rId12" Type="http://schemas.openxmlformats.org/officeDocument/2006/relationships/image" Target="../media/image31.png"/><Relationship Id="rId17" Type="http://schemas.openxmlformats.org/officeDocument/2006/relationships/image" Target="../media/image40.png"/><Relationship Id="rId2" Type="http://schemas.microsoft.com/office/2007/relationships/media" Target="../media/media3.mp3"/><Relationship Id="rId16" Type="http://schemas.openxmlformats.org/officeDocument/2006/relationships/image" Target="../media/image39.png"/><Relationship Id="rId1" Type="http://schemas.openxmlformats.org/officeDocument/2006/relationships/audio" Target="NULL" TargetMode="External"/><Relationship Id="rId6" Type="http://schemas.openxmlformats.org/officeDocument/2006/relationships/slideLayout" Target="../slideLayouts/slideLayout16.xml"/><Relationship Id="rId11" Type="http://schemas.openxmlformats.org/officeDocument/2006/relationships/image" Target="../media/image30.png"/><Relationship Id="rId5" Type="http://schemas.openxmlformats.org/officeDocument/2006/relationships/audio" Target="../media/media5.mp3"/><Relationship Id="rId15" Type="http://schemas.openxmlformats.org/officeDocument/2006/relationships/image" Target="../media/image33.png"/><Relationship Id="rId10" Type="http://schemas.openxmlformats.org/officeDocument/2006/relationships/image" Target="../media/image29.png"/><Relationship Id="rId4" Type="http://schemas.microsoft.com/office/2007/relationships/media" Target="../media/media5.mp3"/><Relationship Id="rId9" Type="http://schemas.openxmlformats.org/officeDocument/2006/relationships/image" Target="../media/image28.png"/><Relationship Id="rId14" Type="http://schemas.openxmlformats.org/officeDocument/2006/relationships/image" Target="../media/image32.png"/></Relationships>
</file>

<file path=ppt/slides/_rels/slide24.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microsoft.com/office/2007/relationships/media" Target="../media/media4.mp3"/><Relationship Id="rId7" Type="http://schemas.openxmlformats.org/officeDocument/2006/relationships/image" Target="../media/image23.png"/><Relationship Id="rId12" Type="http://schemas.openxmlformats.org/officeDocument/2006/relationships/image" Target="../media/image31.png"/><Relationship Id="rId17" Type="http://schemas.openxmlformats.org/officeDocument/2006/relationships/image" Target="../media/image44.png"/><Relationship Id="rId2" Type="http://schemas.microsoft.com/office/2007/relationships/media" Target="../media/media3.mp3"/><Relationship Id="rId16" Type="http://schemas.openxmlformats.org/officeDocument/2006/relationships/image" Target="../media/image43.png"/><Relationship Id="rId1" Type="http://schemas.openxmlformats.org/officeDocument/2006/relationships/audio" Target="NULL" TargetMode="External"/><Relationship Id="rId6" Type="http://schemas.openxmlformats.org/officeDocument/2006/relationships/slideLayout" Target="../slideLayouts/slideLayout16.xml"/><Relationship Id="rId11" Type="http://schemas.openxmlformats.org/officeDocument/2006/relationships/image" Target="../media/image30.png"/><Relationship Id="rId5" Type="http://schemas.openxmlformats.org/officeDocument/2006/relationships/audio" Target="../media/media5.mp3"/><Relationship Id="rId15" Type="http://schemas.openxmlformats.org/officeDocument/2006/relationships/image" Target="../media/image42.png"/><Relationship Id="rId10" Type="http://schemas.openxmlformats.org/officeDocument/2006/relationships/image" Target="../media/image29.png"/><Relationship Id="rId4" Type="http://schemas.microsoft.com/office/2007/relationships/media" Target="../media/media5.mp3"/><Relationship Id="rId9" Type="http://schemas.openxmlformats.org/officeDocument/2006/relationships/image" Target="../media/image28.png"/><Relationship Id="rId14" Type="http://schemas.openxmlformats.org/officeDocument/2006/relationships/image" Target="../media/image33.png"/></Relationships>
</file>

<file path=ppt/slides/_rels/slide25.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microsoft.com/office/2007/relationships/media" Target="../media/media4.mp3"/><Relationship Id="rId7" Type="http://schemas.openxmlformats.org/officeDocument/2006/relationships/image" Target="../media/image23.png"/><Relationship Id="rId12" Type="http://schemas.openxmlformats.org/officeDocument/2006/relationships/image" Target="../media/image31.png"/><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slideLayout" Target="../slideLayouts/slideLayout16.xml"/><Relationship Id="rId11" Type="http://schemas.openxmlformats.org/officeDocument/2006/relationships/image" Target="../media/image30.png"/><Relationship Id="rId5" Type="http://schemas.openxmlformats.org/officeDocument/2006/relationships/audio" Target="../media/media5.mp3"/><Relationship Id="rId10" Type="http://schemas.openxmlformats.org/officeDocument/2006/relationships/image" Target="../media/image29.png"/><Relationship Id="rId4" Type="http://schemas.microsoft.com/office/2007/relationships/media" Target="../media/media5.mp3"/><Relationship Id="rId9" Type="http://schemas.openxmlformats.org/officeDocument/2006/relationships/image" Target="../media/image28.png"/><Relationship Id="rId14" Type="http://schemas.openxmlformats.org/officeDocument/2006/relationships/image" Target="../media/image33.png"/></Relationships>
</file>

<file path=ppt/slides/_rels/slide26.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microsoft.com/office/2007/relationships/media" Target="../media/media4.mp3"/><Relationship Id="rId7" Type="http://schemas.openxmlformats.org/officeDocument/2006/relationships/image" Target="../media/image23.png"/><Relationship Id="rId12" Type="http://schemas.openxmlformats.org/officeDocument/2006/relationships/image" Target="../media/image31.png"/><Relationship Id="rId2" Type="http://schemas.microsoft.com/office/2007/relationships/media" Target="../media/media3.mp3"/><Relationship Id="rId1" Type="http://schemas.openxmlformats.org/officeDocument/2006/relationships/audio" Target="NULL" TargetMode="External"/><Relationship Id="rId6" Type="http://schemas.openxmlformats.org/officeDocument/2006/relationships/slideLayout" Target="../slideLayouts/slideLayout16.xml"/><Relationship Id="rId11" Type="http://schemas.openxmlformats.org/officeDocument/2006/relationships/image" Target="../media/image30.png"/><Relationship Id="rId5" Type="http://schemas.openxmlformats.org/officeDocument/2006/relationships/audio" Target="../media/media5.mp3"/><Relationship Id="rId10" Type="http://schemas.openxmlformats.org/officeDocument/2006/relationships/image" Target="../media/image29.png"/><Relationship Id="rId4" Type="http://schemas.microsoft.com/office/2007/relationships/media" Target="../media/media5.mp3"/><Relationship Id="rId9" Type="http://schemas.openxmlformats.org/officeDocument/2006/relationships/image" Target="../media/image28.png"/><Relationship Id="rId1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sv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2">
            <a:extLst>
              <a:ext uri="{FF2B5EF4-FFF2-40B4-BE49-F238E27FC236}">
                <a16:creationId xmlns:a16="http://schemas.microsoft.com/office/drawing/2014/main" xmlns="" id="{F4B5F415-7490-4054-85B4-10F7AE6D3385}"/>
              </a:ext>
            </a:extLst>
          </p:cNvPr>
          <p:cNvSpPr>
            <a:spLocks noGrp="1"/>
          </p:cNvSpPr>
          <p:nvPr>
            <p:ph type="ctrTitle"/>
          </p:nvPr>
        </p:nvSpPr>
        <p:spPr>
          <a:xfrm>
            <a:off x="262360" y="3062128"/>
            <a:ext cx="11952372" cy="1417123"/>
          </a:xfrm>
        </p:spPr>
        <p:txBody>
          <a:bodyPr>
            <a:noAutofit/>
          </a:bodyPr>
          <a:lstStyle/>
          <a:p>
            <a:r>
              <a:rPr lang="en-US" sz="5000" b="1" dirty="0">
                <a:solidFill>
                  <a:schemeClr val="accent2">
                    <a:lumMod val="75000"/>
                  </a:schemeClr>
                </a:solidFill>
                <a:latin typeface="Times New Roman" panose="02020603050405020304" pitchFamily="18" charset="0"/>
                <a:cs typeface="Times New Roman" panose="02020603050405020304" pitchFamily="18" charset="0"/>
              </a:rPr>
              <a:t/>
            </a:r>
            <a:br>
              <a:rPr lang="en-US" sz="5000" b="1" dirty="0">
                <a:solidFill>
                  <a:schemeClr val="accent2">
                    <a:lumMod val="75000"/>
                  </a:schemeClr>
                </a:solidFill>
                <a:latin typeface="Times New Roman" panose="02020603050405020304" pitchFamily="18" charset="0"/>
                <a:cs typeface="Times New Roman" panose="02020603050405020304" pitchFamily="18" charset="0"/>
              </a:rPr>
            </a:br>
            <a:r>
              <a:rPr lang="en-US" sz="5000" b="1" dirty="0" smtClean="0">
                <a:solidFill>
                  <a:srgbClr val="FF0000"/>
                </a:solidFill>
                <a:latin typeface="Arial" panose="020B0604020202020204" pitchFamily="34" charset="0"/>
                <a:cs typeface="Arial" panose="020B0604020202020204" pitchFamily="34" charset="0"/>
              </a:rPr>
              <a:t>BỘI </a:t>
            </a:r>
            <a:r>
              <a:rPr lang="en-US" sz="5000" b="1" dirty="0">
                <a:solidFill>
                  <a:srgbClr val="FF0000"/>
                </a:solidFill>
                <a:latin typeface="Arial" panose="020B0604020202020204" pitchFamily="34" charset="0"/>
                <a:cs typeface="Arial" panose="020B0604020202020204" pitchFamily="34" charset="0"/>
              </a:rPr>
              <a:t>CHUNG VÀ </a:t>
            </a:r>
            <a:r>
              <a:rPr lang="en-US" sz="5000" b="1" dirty="0" smtClean="0">
                <a:solidFill>
                  <a:srgbClr val="FF0000"/>
                </a:solidFill>
                <a:latin typeface="Arial" panose="020B0604020202020204" pitchFamily="34" charset="0"/>
                <a:cs typeface="Arial" panose="020B0604020202020204" pitchFamily="34" charset="0"/>
              </a:rPr>
              <a:t>BỘI </a:t>
            </a:r>
            <a:r>
              <a:rPr lang="en-US" sz="5000" b="1" dirty="0">
                <a:solidFill>
                  <a:srgbClr val="FF0000"/>
                </a:solidFill>
                <a:latin typeface="Arial" panose="020B0604020202020204" pitchFamily="34" charset="0"/>
                <a:cs typeface="Arial" panose="020B0604020202020204" pitchFamily="34" charset="0"/>
              </a:rPr>
              <a:t>CHUNG </a:t>
            </a:r>
            <a:br>
              <a:rPr lang="en-US" sz="5000" b="1" dirty="0">
                <a:solidFill>
                  <a:srgbClr val="FF0000"/>
                </a:solidFill>
                <a:latin typeface="Arial" panose="020B0604020202020204" pitchFamily="34" charset="0"/>
                <a:cs typeface="Arial" panose="020B0604020202020204" pitchFamily="34" charset="0"/>
              </a:rPr>
            </a:br>
            <a:r>
              <a:rPr lang="en-US" sz="5000" b="1" dirty="0" smtClean="0">
                <a:solidFill>
                  <a:srgbClr val="FF0000"/>
                </a:solidFill>
                <a:latin typeface="Arial" panose="020B0604020202020204" pitchFamily="34" charset="0"/>
                <a:cs typeface="Arial" panose="020B0604020202020204" pitchFamily="34" charset="0"/>
              </a:rPr>
              <a:t>NHỎ </a:t>
            </a:r>
            <a:r>
              <a:rPr lang="en-US" sz="5000" b="1" dirty="0">
                <a:solidFill>
                  <a:srgbClr val="FF0000"/>
                </a:solidFill>
                <a:latin typeface="Arial" panose="020B0604020202020204" pitchFamily="34" charset="0"/>
                <a:cs typeface="Arial" panose="020B0604020202020204" pitchFamily="34" charset="0"/>
              </a:rPr>
              <a:t>NHẤT (</a:t>
            </a:r>
            <a:r>
              <a:rPr lang="en-US" sz="5000" b="1" dirty="0" err="1">
                <a:solidFill>
                  <a:srgbClr val="FF0000"/>
                </a:solidFill>
                <a:latin typeface="Arial" panose="020B0604020202020204" pitchFamily="34" charset="0"/>
                <a:cs typeface="Arial" panose="020B0604020202020204" pitchFamily="34" charset="0"/>
              </a:rPr>
              <a:t>Tiếp</a:t>
            </a:r>
            <a:r>
              <a:rPr lang="en-US" sz="5000" b="1" dirty="0">
                <a:solidFill>
                  <a:srgbClr val="FF0000"/>
                </a:solidFill>
                <a:latin typeface="Arial" panose="020B0604020202020204" pitchFamily="34" charset="0"/>
                <a:cs typeface="Arial" panose="020B0604020202020204" pitchFamily="34" charset="0"/>
              </a:rPr>
              <a:t>)</a:t>
            </a:r>
            <a:endParaRPr lang="en-US" sz="5000" b="1" dirty="0">
              <a:solidFill>
                <a:schemeClr val="accent2">
                  <a:lumMod val="75000"/>
                </a:schemeClr>
              </a:solidFill>
              <a:latin typeface="Times New Roman" panose="02020603050405020304" pitchFamily="18" charset="0"/>
              <a:cs typeface="Times New Roman" panose="02020603050405020304" pitchFamily="18" charset="0"/>
            </a:endParaRPr>
          </a:p>
        </p:txBody>
      </p:sp>
      <p:cxnSp>
        <p:nvCxnSpPr>
          <p:cNvPr id="5" name="Straight Connector 4">
            <a:extLst>
              <a:ext uri="{FF2B5EF4-FFF2-40B4-BE49-F238E27FC236}">
                <a16:creationId xmlns:a16="http://schemas.microsoft.com/office/drawing/2014/main" xmlns="" id="{AA65E432-C1E6-4C36-BF8E-2DA25E65DC32}"/>
              </a:ext>
              <a:ext uri="{C183D7F6-B498-43B3-948B-1728B52AA6E4}">
                <adec:decorative xmlns:adec="http://schemas.microsoft.com/office/drawing/2017/decorative" xmlns="" val="1"/>
              </a:ext>
            </a:extLst>
          </p:cNvPr>
          <p:cNvCxnSpPr/>
          <p:nvPr/>
        </p:nvCxnSpPr>
        <p:spPr>
          <a:xfrm>
            <a:off x="3579677" y="4747910"/>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15" name="1" descr="Clipboard">
            <a:extLst>
              <a:ext uri="{FF2B5EF4-FFF2-40B4-BE49-F238E27FC236}">
                <a16:creationId xmlns:a16="http://schemas.microsoft.com/office/drawing/2014/main" xmlns="" id="{2A123BD8-A09C-49C0-98E8-54B55610A9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rot="631394">
            <a:off x="-634327" y="3883012"/>
            <a:ext cx="3194131" cy="3194131"/>
          </a:xfrm>
          <a:prstGeom prst="rect">
            <a:avLst/>
          </a:prstGeom>
        </p:spPr>
      </p:pic>
      <p:pic>
        <p:nvPicPr>
          <p:cNvPr id="19" name="Graphic 18" descr="Ruler">
            <a:extLst>
              <a:ext uri="{FF2B5EF4-FFF2-40B4-BE49-F238E27FC236}">
                <a16:creationId xmlns:a16="http://schemas.microsoft.com/office/drawing/2014/main" xmlns="" id="{39130E3C-1E93-4315-AE76-13C55147DC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a16="http://schemas.microsoft.com/office/drawing/2014/main" xmlns="" id="{FFEC1660-205F-490E-800A-0D57D250BA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rot="20520790">
            <a:off x="10917677" y="783939"/>
            <a:ext cx="1488402" cy="1488402"/>
          </a:xfrm>
          <a:prstGeom prst="rect">
            <a:avLst/>
          </a:prstGeom>
        </p:spPr>
      </p:pic>
      <p:sp>
        <p:nvSpPr>
          <p:cNvPr id="12" name="Subtitle 2">
            <a:extLst>
              <a:ext uri="{FF2B5EF4-FFF2-40B4-BE49-F238E27FC236}">
                <a16:creationId xmlns:a16="http://schemas.microsoft.com/office/drawing/2014/main" xmlns="" id="{CF2EB805-B981-47B9-9661-CF05DB551677}"/>
              </a:ext>
            </a:extLst>
          </p:cNvPr>
          <p:cNvSpPr txBox="1">
            <a:spLocks/>
          </p:cNvSpPr>
          <p:nvPr/>
        </p:nvSpPr>
        <p:spPr>
          <a:xfrm>
            <a:off x="262360" y="160893"/>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800">
                <a:solidFill>
                  <a:schemeClr val="bg1"/>
                </a:solidFill>
                <a:latin typeface="Times New Roman" panose="02020603050405020304" pitchFamily="18" charset="0"/>
                <a:ea typeface="Tahoma" panose="020B0604030504040204" pitchFamily="34" charset="0"/>
                <a:cs typeface="Times New Roman" panose="02020603050405020304" pitchFamily="18" charset="0"/>
              </a:rPr>
              <a:t>    PHÒNG GD&amp;ĐT………..</a:t>
            </a:r>
          </a:p>
          <a:p>
            <a:pPr algn="l"/>
            <a:r>
              <a:rPr lang="en-US" sz="2800">
                <a:solidFill>
                  <a:schemeClr val="bg1"/>
                </a:solidFill>
                <a:latin typeface="Times New Roman" panose="02020603050405020304" pitchFamily="18" charset="0"/>
                <a:ea typeface="Tahoma" panose="020B0604030504040204" pitchFamily="34" charset="0"/>
                <a:cs typeface="Times New Roman" panose="02020603050405020304" pitchFamily="18" charset="0"/>
              </a:rPr>
              <a:t>TRƯỜNG THCS ………….……</a:t>
            </a:r>
            <a:endParaRPr lang="en-US" sz="2800" dirty="0">
              <a:solidFill>
                <a:schemeClr val="bg1"/>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14" name="!!1">
            <a:extLst>
              <a:ext uri="{FF2B5EF4-FFF2-40B4-BE49-F238E27FC236}">
                <a16:creationId xmlns:a16="http://schemas.microsoft.com/office/drawing/2014/main" xmlns="" id="{0E246211-C9C9-4B3E-9DDF-914AB989AE93}"/>
              </a:ext>
            </a:extLst>
          </p:cNvPr>
          <p:cNvSpPr txBox="1"/>
          <p:nvPr/>
        </p:nvSpPr>
        <p:spPr>
          <a:xfrm>
            <a:off x="4834360" y="2046235"/>
            <a:ext cx="6762750" cy="830997"/>
          </a:xfrm>
          <a:prstGeom prst="rect">
            <a:avLst/>
          </a:prstGeom>
          <a:noFill/>
        </p:spPr>
        <p:txBody>
          <a:bodyPr wrap="square">
            <a:spAutoFit/>
          </a:bodyPr>
          <a:lstStyle/>
          <a:p>
            <a:r>
              <a:rPr lang="en-US" sz="4800" b="1" dirty="0" err="1" smtClean="0">
                <a:solidFill>
                  <a:srgbClr val="FFFF00"/>
                </a:solidFill>
                <a:latin typeface="Arial" panose="020B0604020202020204" pitchFamily="34" charset="0"/>
                <a:cs typeface="Arial" panose="020B0604020202020204" pitchFamily="34" charset="0"/>
              </a:rPr>
              <a:t>Bài</a:t>
            </a:r>
            <a:r>
              <a:rPr lang="en-US" sz="4800" b="1" dirty="0" smtClean="0">
                <a:solidFill>
                  <a:srgbClr val="FFFF00"/>
                </a:solidFill>
                <a:latin typeface="Arial" panose="020B0604020202020204" pitchFamily="34" charset="0"/>
                <a:cs typeface="Arial" panose="020B0604020202020204" pitchFamily="34" charset="0"/>
              </a:rPr>
              <a:t> 13</a:t>
            </a:r>
            <a:endParaRPr lang="en-US" sz="4800" dirty="0">
              <a:solidFill>
                <a:srgbClr val="FFFF00"/>
              </a:solidFill>
              <a:latin typeface="Arial" panose="020B0604020202020204" pitchFamily="34" charset="0"/>
              <a:cs typeface="Arial" panose="020B0604020202020204" pitchFamily="34" charset="0"/>
            </a:endParaRPr>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2906397050"/>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xmlns=""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3" name="Rectangle 2"/>
          <p:cNvSpPr/>
          <p:nvPr/>
        </p:nvSpPr>
        <p:spPr>
          <a:xfrm>
            <a:off x="2189387" y="307013"/>
            <a:ext cx="9463221" cy="707886"/>
          </a:xfrm>
          <a:prstGeom prst="rect">
            <a:avLst/>
          </a:prstGeom>
        </p:spPr>
        <p:txBody>
          <a:bodyPr wrap="square">
            <a:spAutoFit/>
          </a:bodyPr>
          <a:lstStyle/>
          <a:p>
            <a:pPr marL="571500" indent="-571500">
              <a:buFont typeface="Wingdings" panose="05000000000000000000" pitchFamily="2" charset="2"/>
              <a:buChar char="Ø"/>
            </a:pPr>
            <a:r>
              <a:rPr lang="vi-VN" sz="4000" b="1" dirty="0" smtClean="0">
                <a:solidFill>
                  <a:srgbClr val="FF0000"/>
                </a:solidFill>
              </a:rPr>
              <a:t>Dạng</a:t>
            </a:r>
            <a:r>
              <a:rPr lang="en-US" sz="4000" b="1" dirty="0" smtClean="0">
                <a:solidFill>
                  <a:srgbClr val="FF0000"/>
                </a:solidFill>
              </a:rPr>
              <a:t> 3. </a:t>
            </a:r>
            <a:r>
              <a:rPr lang="en-US" sz="4000" b="1" dirty="0" err="1" smtClean="0">
                <a:solidFill>
                  <a:srgbClr val="FF0000"/>
                </a:solidFill>
              </a:rPr>
              <a:t>Bài</a:t>
            </a:r>
            <a:r>
              <a:rPr lang="en-US" sz="4000" b="1" dirty="0" smtClean="0">
                <a:solidFill>
                  <a:srgbClr val="FF0000"/>
                </a:solidFill>
              </a:rPr>
              <a:t> </a:t>
            </a:r>
            <a:r>
              <a:rPr lang="en-US" sz="4000" b="1" dirty="0" err="1" smtClean="0">
                <a:solidFill>
                  <a:srgbClr val="FF0000"/>
                </a:solidFill>
                <a:latin typeface="Arial" panose="020B0604020202020204" pitchFamily="34" charset="0"/>
                <a:cs typeface="Arial" panose="020B0604020202020204" pitchFamily="34" charset="0"/>
              </a:rPr>
              <a:t>toán</a:t>
            </a:r>
            <a:r>
              <a:rPr lang="en-US" sz="4000" b="1" dirty="0" smtClean="0">
                <a:solidFill>
                  <a:srgbClr val="FF0000"/>
                </a:solidFill>
              </a:rPr>
              <a:t> </a:t>
            </a:r>
            <a:r>
              <a:rPr lang="en-US" sz="4000" b="1" dirty="0" err="1" smtClean="0">
                <a:solidFill>
                  <a:srgbClr val="FF0000"/>
                </a:solidFill>
              </a:rPr>
              <a:t>thực</a:t>
            </a:r>
            <a:r>
              <a:rPr lang="en-US" sz="4000" b="1" dirty="0" smtClean="0">
                <a:solidFill>
                  <a:srgbClr val="FF0000"/>
                </a:solidFill>
              </a:rPr>
              <a:t> </a:t>
            </a:r>
            <a:r>
              <a:rPr lang="en-US" sz="4000" b="1" dirty="0" err="1" smtClean="0">
                <a:solidFill>
                  <a:srgbClr val="FF0000"/>
                </a:solidFill>
              </a:rPr>
              <a:t>tế</a:t>
            </a:r>
            <a:r>
              <a:rPr lang="en-US" sz="4000" b="1" dirty="0" smtClean="0">
                <a:solidFill>
                  <a:srgbClr val="FF0000"/>
                </a:solidFill>
              </a:rPr>
              <a:t>.</a:t>
            </a:r>
            <a:endParaRPr lang="en-US" sz="4000" b="1" dirty="0">
              <a:solidFill>
                <a:srgbClr val="FF0000"/>
              </a:solidFill>
            </a:endParaRPr>
          </a:p>
        </p:txBody>
      </p:sp>
      <p:sp>
        <p:nvSpPr>
          <p:cNvPr id="16" name="TextBox 15">
            <a:extLst>
              <a:ext uri="{FF2B5EF4-FFF2-40B4-BE49-F238E27FC236}">
                <a16:creationId xmlns:a16="http://schemas.microsoft.com/office/drawing/2014/main" xmlns:a14="http://schemas.microsoft.com/office/drawing/2010/main" xmlns:mc="http://schemas.openxmlformats.org/markup-compatibility/2006" xmlns="" id="{A3A062DA-93BF-4842-B601-4404401BCCE3}"/>
              </a:ext>
            </a:extLst>
          </p:cNvPr>
          <p:cNvSpPr txBox="1"/>
          <p:nvPr/>
        </p:nvSpPr>
        <p:spPr>
          <a:xfrm>
            <a:off x="1229704" y="1120914"/>
            <a:ext cx="10272469" cy="3231654"/>
          </a:xfrm>
          <a:prstGeom prst="rect">
            <a:avLst/>
          </a:prstGeom>
          <a:noFill/>
        </p:spPr>
        <p:txBody>
          <a:bodyPr wrap="square">
            <a:spAutoFit/>
          </a:bodyPr>
          <a:lstStyle/>
          <a:p>
            <a:r>
              <a:rPr lang="en-US" sz="3400" b="1" dirty="0" smtClean="0">
                <a:solidFill>
                  <a:schemeClr val="accent6"/>
                </a:solidFill>
                <a:latin typeface="Arial" panose="020B0604020202020204" pitchFamily="34" charset="0"/>
                <a:cs typeface="Arial" panose="020B0604020202020204" pitchFamily="34" charset="0"/>
              </a:rPr>
              <a:t>Bài </a:t>
            </a:r>
            <a:r>
              <a:rPr lang="en-US" sz="3400" b="1" dirty="0" err="1" smtClean="0">
                <a:solidFill>
                  <a:schemeClr val="accent6"/>
                </a:solidFill>
                <a:latin typeface="Arial" panose="020B0604020202020204" pitchFamily="34" charset="0"/>
                <a:cs typeface="Arial" panose="020B0604020202020204" pitchFamily="34" charset="0"/>
              </a:rPr>
              <a:t>tập</a:t>
            </a:r>
            <a:r>
              <a:rPr lang="en-US" sz="3400" b="1" dirty="0" smtClean="0">
                <a:solidFill>
                  <a:schemeClr val="accent6"/>
                </a:solidFill>
                <a:latin typeface="Arial" panose="020B0604020202020204" pitchFamily="34" charset="0"/>
                <a:cs typeface="Arial" panose="020B0604020202020204" pitchFamily="34" charset="0"/>
              </a:rPr>
              <a:t> 6. (SGK </a:t>
            </a:r>
            <a:r>
              <a:rPr lang="en-US" sz="3400" b="1" dirty="0" err="1" smtClean="0">
                <a:solidFill>
                  <a:schemeClr val="accent6"/>
                </a:solidFill>
                <a:latin typeface="Arial" panose="020B0604020202020204" pitchFamily="34" charset="0"/>
                <a:cs typeface="Arial" panose="020B0604020202020204" pitchFamily="34" charset="0"/>
              </a:rPr>
              <a:t>trang</a:t>
            </a:r>
            <a:r>
              <a:rPr lang="en-US" sz="3400" b="1" dirty="0" smtClean="0">
                <a:solidFill>
                  <a:schemeClr val="accent6"/>
                </a:solidFill>
                <a:latin typeface="Arial" panose="020B0604020202020204" pitchFamily="34" charset="0"/>
                <a:cs typeface="Arial" panose="020B0604020202020204" pitchFamily="34" charset="0"/>
              </a:rPr>
              <a:t> 58)</a:t>
            </a:r>
          </a:p>
          <a:p>
            <a:r>
              <a:rPr lang="en-US" sz="3400" b="1" dirty="0" err="1" smtClean="0">
                <a:solidFill>
                  <a:srgbClr val="0070C0"/>
                </a:solidFill>
                <a:latin typeface="Arial" panose="020B0604020202020204" pitchFamily="34" charset="0"/>
                <a:cs typeface="Arial" panose="020B0604020202020204" pitchFamily="34" charset="0"/>
              </a:rPr>
              <a:t>Câu</a:t>
            </a:r>
            <a:r>
              <a:rPr lang="en-US" sz="3400" b="1" dirty="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lạc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thể</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thao</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một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trường</a:t>
            </a:r>
            <a:r>
              <a:rPr lang="en-US" sz="3400" b="1" dirty="0" smtClean="0">
                <a:solidFill>
                  <a:srgbClr val="0070C0"/>
                </a:solidFill>
                <a:latin typeface="Arial" panose="020B0604020202020204" pitchFamily="34" charset="0"/>
                <a:cs typeface="Arial" panose="020B0604020202020204" pitchFamily="34" charset="0"/>
              </a:rPr>
              <a:t> THCS </a:t>
            </a:r>
            <a:r>
              <a:rPr lang="en-US" sz="3400" b="1" dirty="0" err="1" smtClean="0">
                <a:solidFill>
                  <a:srgbClr val="0070C0"/>
                </a:solidFill>
                <a:latin typeface="Arial" panose="020B0604020202020204" pitchFamily="34" charset="0"/>
                <a:cs typeface="Arial" panose="020B0604020202020204" pitchFamily="34" charset="0"/>
              </a:rPr>
              <a:t>có</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không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quá</a:t>
            </a:r>
            <a:r>
              <a:rPr lang="en-US" sz="3400" b="1" dirty="0" smtClean="0">
                <a:solidFill>
                  <a:srgbClr val="0070C0"/>
                </a:solidFill>
                <a:latin typeface="Arial" panose="020B0604020202020204" pitchFamily="34" charset="0"/>
                <a:cs typeface="Arial" panose="020B0604020202020204" pitchFamily="34" charset="0"/>
              </a:rPr>
              <a:t> 50 </a:t>
            </a:r>
            <a:r>
              <a:rPr lang="en-US" sz="3400" b="1" dirty="0" err="1" smtClean="0">
                <a:solidFill>
                  <a:srgbClr val="0070C0"/>
                </a:solidFill>
                <a:latin typeface="Arial" panose="020B0604020202020204" pitchFamily="34" charset="0"/>
                <a:cs typeface="Arial" panose="020B0604020202020204" pitchFamily="34" charset="0"/>
              </a:rPr>
              <a:t>học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sinh</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tham</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gia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Biết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rằng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khi</a:t>
            </a:r>
            <a:r>
              <a:rPr lang="en-US" sz="3400" b="1" dirty="0" smtClean="0">
                <a:solidFill>
                  <a:srgbClr val="0070C0"/>
                </a:solidFill>
                <a:latin typeface="Arial" panose="020B0604020202020204" pitchFamily="34" charset="0"/>
                <a:cs typeface="Arial" panose="020B0604020202020204" pitchFamily="34" charset="0"/>
              </a:rPr>
              <a:t> chia </a:t>
            </a: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học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sinh</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trong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câu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lạc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đó</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thành</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từng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nhóm</a:t>
            </a:r>
            <a:r>
              <a:rPr lang="en-US" sz="3400" b="1" dirty="0" smtClean="0">
                <a:solidFill>
                  <a:srgbClr val="0070C0"/>
                </a:solidFill>
                <a:latin typeface="Arial" panose="020B0604020202020204" pitchFamily="34" charset="0"/>
                <a:cs typeface="Arial" panose="020B0604020202020204" pitchFamily="34" charset="0"/>
              </a:rPr>
              <a:t> 5 </a:t>
            </a:r>
            <a:r>
              <a:rPr lang="en-US" sz="3400" b="1" dirty="0" err="1" smtClean="0">
                <a:solidFill>
                  <a:srgbClr val="0070C0"/>
                </a:solidFill>
                <a:latin typeface="Arial" panose="020B0604020202020204" pitchFamily="34" charset="0"/>
                <a:cs typeface="Arial" panose="020B0604020202020204" pitchFamily="34" charset="0"/>
              </a:rPr>
              <a:t>học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sinh</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hoặc</a:t>
            </a:r>
            <a:r>
              <a:rPr lang="en-US" sz="3400" b="1" dirty="0" smtClean="0">
                <a:solidFill>
                  <a:srgbClr val="0070C0"/>
                </a:solidFill>
                <a:latin typeface="Arial" panose="020B0604020202020204" pitchFamily="34" charset="0"/>
                <a:cs typeface="Arial" panose="020B0604020202020204" pitchFamily="34" charset="0"/>
              </a:rPr>
              <a:t> 8 </a:t>
            </a:r>
            <a:r>
              <a:rPr lang="en-US" sz="3400" b="1" dirty="0" err="1" smtClean="0">
                <a:solidFill>
                  <a:srgbClr val="0070C0"/>
                </a:solidFill>
                <a:latin typeface="Arial" panose="020B0604020202020204" pitchFamily="34" charset="0"/>
                <a:cs typeface="Arial" panose="020B0604020202020204" pitchFamily="34" charset="0"/>
              </a:rPr>
              <a:t>học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sinh</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thì</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vừa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hết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Câu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lạc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thể</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thao</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đó</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có</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bao</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nhiêu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học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sinh</a:t>
            </a:r>
            <a:r>
              <a:rPr lang="en-US" sz="3400" b="1" dirty="0" smtClean="0">
                <a:solidFill>
                  <a:srgbClr val="0070C0"/>
                </a:solidFill>
                <a:latin typeface="Arial" panose="020B0604020202020204" pitchFamily="34" charset="0"/>
                <a:cs typeface="Arial" panose="020B0604020202020204" pitchFamily="34" charset="0"/>
              </a:rPr>
              <a: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8178" y="4291107"/>
            <a:ext cx="3011742" cy="2452183"/>
          </a:xfrm>
          <a:prstGeom prst="rect">
            <a:avLst/>
          </a:prstGeom>
        </p:spPr>
      </p:pic>
    </p:spTree>
    <p:extLst>
      <p:ext uri="{BB962C8B-B14F-4D97-AF65-F5344CB8AC3E}">
        <p14:creationId xmlns:p14="http://schemas.microsoft.com/office/powerpoint/2010/main" val="21071686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par>
                                <p:cTn id="11" presetID="3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xmlns=""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3" name="Rectangle 2"/>
          <p:cNvSpPr/>
          <p:nvPr/>
        </p:nvSpPr>
        <p:spPr>
          <a:xfrm>
            <a:off x="2069697" y="110934"/>
            <a:ext cx="9463221" cy="707886"/>
          </a:xfrm>
          <a:prstGeom prst="rect">
            <a:avLst/>
          </a:prstGeom>
        </p:spPr>
        <p:txBody>
          <a:bodyPr wrap="square">
            <a:spAutoFit/>
          </a:bodyPr>
          <a:lstStyle/>
          <a:p>
            <a:pPr marL="571500" indent="-571500">
              <a:buFont typeface="Wingdings" panose="05000000000000000000" pitchFamily="2" charset="2"/>
              <a:buChar char="Ø"/>
            </a:pPr>
            <a:r>
              <a:rPr lang="vi-VN" sz="4000" b="1" dirty="0" smtClean="0">
                <a:solidFill>
                  <a:srgbClr val="FF0000"/>
                </a:solidFill>
              </a:rPr>
              <a:t>Dạng</a:t>
            </a:r>
            <a:r>
              <a:rPr lang="en-US" sz="4000" b="1" dirty="0" smtClean="0">
                <a:solidFill>
                  <a:srgbClr val="FF0000"/>
                </a:solidFill>
              </a:rPr>
              <a:t> 3. </a:t>
            </a:r>
            <a:r>
              <a:rPr lang="en-US" sz="4000" b="1" dirty="0" err="1" smtClean="0">
                <a:solidFill>
                  <a:srgbClr val="FF0000"/>
                </a:solidFill>
              </a:rPr>
              <a:t>Bài</a:t>
            </a:r>
            <a:r>
              <a:rPr lang="en-US" sz="4000" b="1" dirty="0" smtClean="0">
                <a:solidFill>
                  <a:srgbClr val="FF0000"/>
                </a:solidFill>
              </a:rPr>
              <a:t> </a:t>
            </a:r>
            <a:r>
              <a:rPr lang="en-US" sz="4000" b="1" dirty="0" err="1" smtClean="0">
                <a:solidFill>
                  <a:srgbClr val="FF0000"/>
                </a:solidFill>
                <a:latin typeface="Arial" panose="020B0604020202020204" pitchFamily="34" charset="0"/>
                <a:cs typeface="Arial" panose="020B0604020202020204" pitchFamily="34" charset="0"/>
              </a:rPr>
              <a:t>toán</a:t>
            </a:r>
            <a:r>
              <a:rPr lang="en-US" sz="4000" b="1" dirty="0" smtClean="0">
                <a:solidFill>
                  <a:srgbClr val="FF0000"/>
                </a:solidFill>
              </a:rPr>
              <a:t> </a:t>
            </a:r>
            <a:r>
              <a:rPr lang="en-US" sz="4000" b="1" dirty="0" err="1" smtClean="0">
                <a:solidFill>
                  <a:srgbClr val="FF0000"/>
                </a:solidFill>
              </a:rPr>
              <a:t>thực</a:t>
            </a:r>
            <a:r>
              <a:rPr lang="en-US" sz="4000" b="1" dirty="0" smtClean="0">
                <a:solidFill>
                  <a:srgbClr val="FF0000"/>
                </a:solidFill>
              </a:rPr>
              <a:t> </a:t>
            </a:r>
            <a:r>
              <a:rPr lang="en-US" sz="4000" b="1" dirty="0" err="1" smtClean="0">
                <a:solidFill>
                  <a:srgbClr val="FF0000"/>
                </a:solidFill>
              </a:rPr>
              <a:t>tế</a:t>
            </a:r>
            <a:r>
              <a:rPr lang="en-US" sz="4000" b="1" dirty="0" smtClean="0">
                <a:solidFill>
                  <a:srgbClr val="FF0000"/>
                </a:solidFill>
              </a:rPr>
              <a:t>.</a:t>
            </a:r>
            <a:endParaRPr lang="en-US" sz="4000" b="1" dirty="0">
              <a:solidFill>
                <a:srgbClr val="FF0000"/>
              </a:solidFill>
            </a:endParaRPr>
          </a:p>
        </p:txBody>
      </p:sp>
      <p:sp>
        <p:nvSpPr>
          <p:cNvPr id="16" name="TextBox 15">
            <a:extLst>
              <a:ext uri="{FF2B5EF4-FFF2-40B4-BE49-F238E27FC236}">
                <a16:creationId xmlns:a16="http://schemas.microsoft.com/office/drawing/2014/main" xmlns:a14="http://schemas.microsoft.com/office/drawing/2010/main" xmlns:mc="http://schemas.openxmlformats.org/markup-compatibility/2006" xmlns="" id="{A3A062DA-93BF-4842-B601-4404401BCCE3}"/>
              </a:ext>
            </a:extLst>
          </p:cNvPr>
          <p:cNvSpPr txBox="1"/>
          <p:nvPr/>
        </p:nvSpPr>
        <p:spPr>
          <a:xfrm>
            <a:off x="1260449" y="880949"/>
            <a:ext cx="9833383" cy="615553"/>
          </a:xfrm>
          <a:prstGeom prst="rect">
            <a:avLst/>
          </a:prstGeom>
          <a:noFill/>
        </p:spPr>
        <p:txBody>
          <a:bodyPr wrap="square">
            <a:spAutoFit/>
          </a:bodyPr>
          <a:lstStyle/>
          <a:p>
            <a:r>
              <a:rPr lang="en-US" sz="3400" b="1" dirty="0" smtClean="0">
                <a:solidFill>
                  <a:schemeClr val="accent6"/>
                </a:solidFill>
                <a:latin typeface="Arial" panose="020B0604020202020204" pitchFamily="34" charset="0"/>
                <a:cs typeface="Arial" panose="020B0604020202020204" pitchFamily="34" charset="0"/>
              </a:rPr>
              <a:t>Bài </a:t>
            </a:r>
            <a:r>
              <a:rPr lang="en-US" sz="3400" b="1" dirty="0" err="1" smtClean="0">
                <a:solidFill>
                  <a:schemeClr val="accent6"/>
                </a:solidFill>
                <a:latin typeface="Arial" panose="020B0604020202020204" pitchFamily="34" charset="0"/>
                <a:cs typeface="Arial" panose="020B0604020202020204" pitchFamily="34" charset="0"/>
              </a:rPr>
              <a:t>tập</a:t>
            </a:r>
            <a:r>
              <a:rPr lang="en-US" sz="3400" b="1" dirty="0" smtClean="0">
                <a:solidFill>
                  <a:schemeClr val="accent6"/>
                </a:solidFill>
                <a:latin typeface="Arial" panose="020B0604020202020204" pitchFamily="34" charset="0"/>
                <a:cs typeface="Arial" panose="020B0604020202020204" pitchFamily="34" charset="0"/>
              </a:rPr>
              <a:t> 6. (SGK </a:t>
            </a:r>
            <a:r>
              <a:rPr lang="en-US" sz="3400" b="1" dirty="0" err="1" smtClean="0">
                <a:solidFill>
                  <a:schemeClr val="accent6"/>
                </a:solidFill>
                <a:latin typeface="Arial" panose="020B0604020202020204" pitchFamily="34" charset="0"/>
                <a:cs typeface="Arial" panose="020B0604020202020204" pitchFamily="34" charset="0"/>
              </a:rPr>
              <a:t>trang</a:t>
            </a:r>
            <a:r>
              <a:rPr lang="en-US" sz="3400" b="1" dirty="0" smtClean="0">
                <a:solidFill>
                  <a:schemeClr val="accent6"/>
                </a:solidFill>
                <a:latin typeface="Arial" panose="020B0604020202020204" pitchFamily="34" charset="0"/>
                <a:cs typeface="Arial" panose="020B0604020202020204" pitchFamily="34" charset="0"/>
              </a:rPr>
              <a:t> 58)</a:t>
            </a:r>
          </a:p>
        </p:txBody>
      </p:sp>
      <p:sp>
        <p:nvSpPr>
          <p:cNvPr id="15" name="TextBox 14">
            <a:extLst>
              <a:ext uri="{FF2B5EF4-FFF2-40B4-BE49-F238E27FC236}">
                <a16:creationId xmlns="" xmlns:a16="http://schemas.microsoft.com/office/drawing/2014/main" xmlns:a14="http://schemas.microsoft.com/office/drawing/2010/main" xmlns:mc="http://schemas.openxmlformats.org/markup-compatibility/2006" id="{A3A062DA-93BF-4842-B601-4404401BCCE3}"/>
              </a:ext>
            </a:extLst>
          </p:cNvPr>
          <p:cNvSpPr txBox="1"/>
          <p:nvPr/>
        </p:nvSpPr>
        <p:spPr>
          <a:xfrm>
            <a:off x="5285787" y="1572642"/>
            <a:ext cx="1151734" cy="615553"/>
          </a:xfrm>
          <a:prstGeom prst="rect">
            <a:avLst/>
          </a:prstGeom>
          <a:noFill/>
        </p:spPr>
        <p:txBody>
          <a:bodyPr wrap="square">
            <a:spAutoFit/>
          </a:bodyPr>
          <a:lstStyle/>
          <a:p>
            <a:r>
              <a:rPr lang="en-US" sz="3400" b="1" dirty="0" err="1" smtClean="0">
                <a:latin typeface="Arial" panose="020B0604020202020204" pitchFamily="34" charset="0"/>
                <a:cs typeface="Arial" panose="020B0604020202020204" pitchFamily="34" charset="0"/>
              </a:rPr>
              <a:t>Giải</a:t>
            </a:r>
            <a:endParaRPr lang="en-US" sz="34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xmlns="" id="{A3A062DA-93BF-4842-B601-4404401BCCE3}"/>
                  </a:ext>
                </a:extLst>
              </p:cNvPr>
              <p:cNvSpPr txBox="1"/>
              <p:nvPr/>
            </p:nvSpPr>
            <p:spPr>
              <a:xfrm>
                <a:off x="796606" y="2188195"/>
                <a:ext cx="11032410" cy="3754874"/>
              </a:xfrm>
              <a:prstGeom prst="rect">
                <a:avLst/>
              </a:prstGeom>
              <a:noFill/>
            </p:spPr>
            <p:txBody>
              <a:bodyPr wrap="square">
                <a:spAutoFit/>
              </a:bodyPr>
              <a:lstStyle/>
              <a:p>
                <a:r>
                  <a:rPr lang="en-US" sz="3400" b="1" dirty="0" err="1" smtClean="0">
                    <a:solidFill>
                      <a:srgbClr val="0070C0"/>
                    </a:solidFill>
                    <a:latin typeface="Arial" panose="020B0604020202020204" pitchFamily="34" charset="0"/>
                    <a:cs typeface="Arial" panose="020B0604020202020204" pitchFamily="34" charset="0"/>
                  </a:rPr>
                  <a:t>Gọi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học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sinh</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câu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lạc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a (a </a:t>
                </a:r>
                <a14:m>
                  <m:oMath xmlns:m="http://schemas.openxmlformats.org/officeDocument/2006/math">
                    <m:r>
                      <a:rPr lang="en-US" sz="3400" b="1" i="1" smtClean="0">
                        <a:solidFill>
                          <a:srgbClr val="0070C0"/>
                        </a:solidFill>
                        <a:latin typeface="Cambria Math" panose="02040503050406030204" pitchFamily="18" charset="0"/>
                        <a:ea typeface="Cambria Math" panose="02040503050406030204" pitchFamily="18" charset="0"/>
                        <a:cs typeface="Arial" panose="020B0604020202020204" pitchFamily="34" charset="0"/>
                      </a:rPr>
                      <m:t>≤</m:t>
                    </m:r>
                  </m:oMath>
                </a14:m>
                <a:r>
                  <a:rPr lang="en-US" sz="3400" b="1" dirty="0" smtClean="0">
                    <a:solidFill>
                      <a:srgbClr val="0070C0"/>
                    </a:solidFill>
                    <a:latin typeface="Arial" panose="020B0604020202020204" pitchFamily="34" charset="0"/>
                    <a:cs typeface="Arial" panose="020B0604020202020204" pitchFamily="34" charset="0"/>
                  </a:rPr>
                  <a:t> 50, a </a:t>
                </a:r>
                <a14:m>
                  <m:oMath xmlns:m="http://schemas.openxmlformats.org/officeDocument/2006/math">
                    <m:r>
                      <a:rPr lang="en-US" sz="3400" b="1" i="1" smtClean="0">
                        <a:solidFill>
                          <a:srgbClr val="0070C0"/>
                        </a:solidFill>
                        <a:latin typeface="Cambria Math" panose="02040503050406030204" pitchFamily="18" charset="0"/>
                        <a:ea typeface="Cambria Math" panose="02040503050406030204" pitchFamily="18" charset="0"/>
                        <a:cs typeface="Arial" panose="020B0604020202020204" pitchFamily="34" charset="0"/>
                      </a:rPr>
                      <m:t>∈</m:t>
                    </m:r>
                  </m:oMath>
                </a14:m>
                <a:r>
                  <a:rPr lang="en-US" sz="3400" b="1" dirty="0" smtClean="0">
                    <a:solidFill>
                      <a:srgbClr val="0070C0"/>
                    </a:solidFill>
                    <a:latin typeface="Arial" panose="020B0604020202020204" pitchFamily="34" charset="0"/>
                    <a:cs typeface="Arial" panose="020B0604020202020204" pitchFamily="34" charset="0"/>
                  </a:rPr>
                  <a:t> N).</a:t>
                </a:r>
              </a:p>
              <a:p>
                <a:r>
                  <a:rPr lang="en-US" sz="3400" b="1" dirty="0" smtClean="0">
                    <a:solidFill>
                      <a:srgbClr val="0070C0"/>
                    </a:solidFill>
                    <a:latin typeface="Arial" panose="020B0604020202020204" pitchFamily="34" charset="0"/>
                    <a:cs typeface="Arial" panose="020B0604020202020204" pitchFamily="34" charset="0"/>
                  </a:rPr>
                  <a:t>Vì</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khi</a:t>
                </a:r>
                <a:r>
                  <a:rPr lang="en-US" sz="3400" b="1" dirty="0">
                    <a:solidFill>
                      <a:srgbClr val="0070C0"/>
                    </a:solidFill>
                    <a:latin typeface="Arial" panose="020B0604020202020204" pitchFamily="34" charset="0"/>
                    <a:cs typeface="Arial" panose="020B0604020202020204" pitchFamily="34" charset="0"/>
                  </a:rPr>
                  <a:t> chia </a:t>
                </a:r>
                <a:r>
                  <a:rPr lang="en-US" sz="3400" b="1" dirty="0" err="1">
                    <a:solidFill>
                      <a:srgbClr val="0070C0"/>
                    </a:solidFill>
                    <a:latin typeface="Arial" panose="020B0604020202020204" pitchFamily="34" charset="0"/>
                    <a:cs typeface="Arial" panose="020B0604020202020204" pitchFamily="34" charset="0"/>
                  </a:rPr>
                  <a:t>số</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học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sinh</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trong</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câu</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lạc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bộ</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thành</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từng</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nhóm</a:t>
                </a:r>
                <a:r>
                  <a:rPr lang="en-US" sz="3400" b="1" dirty="0">
                    <a:solidFill>
                      <a:srgbClr val="0070C0"/>
                    </a:solidFill>
                    <a:latin typeface="Arial" panose="020B0604020202020204" pitchFamily="34" charset="0"/>
                    <a:cs typeface="Arial" panose="020B0604020202020204" pitchFamily="34" charset="0"/>
                  </a:rPr>
                  <a:t> 5 </a:t>
                </a:r>
                <a:r>
                  <a:rPr lang="en-US" sz="3400" b="1" dirty="0" err="1">
                    <a:solidFill>
                      <a:srgbClr val="0070C0"/>
                    </a:solidFill>
                    <a:latin typeface="Arial" panose="020B0604020202020204" pitchFamily="34" charset="0"/>
                    <a:cs typeface="Arial" panose="020B0604020202020204" pitchFamily="34" charset="0"/>
                  </a:rPr>
                  <a:t>học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sinh</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hoặc</a:t>
                </a:r>
                <a:r>
                  <a:rPr lang="en-US" sz="3400" b="1" dirty="0">
                    <a:solidFill>
                      <a:srgbClr val="0070C0"/>
                    </a:solidFill>
                    <a:latin typeface="Arial" panose="020B0604020202020204" pitchFamily="34" charset="0"/>
                    <a:cs typeface="Arial" panose="020B0604020202020204" pitchFamily="34" charset="0"/>
                  </a:rPr>
                  <a:t> 8 </a:t>
                </a:r>
                <a:r>
                  <a:rPr lang="en-US" sz="3400" b="1" dirty="0" err="1">
                    <a:solidFill>
                      <a:srgbClr val="0070C0"/>
                    </a:solidFill>
                    <a:latin typeface="Arial" panose="020B0604020202020204" pitchFamily="34" charset="0"/>
                    <a:cs typeface="Arial" panose="020B0604020202020204" pitchFamily="34" charset="0"/>
                  </a:rPr>
                  <a:t>học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sinh</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thì</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vừa</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hết</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nên</a:t>
                </a:r>
                <a:r>
                  <a:rPr lang="en-US" sz="3400" b="1" dirty="0">
                    <a:solidFill>
                      <a:srgbClr val="0070C0"/>
                    </a:solidFill>
                    <a:latin typeface="Arial" panose="020B0604020202020204" pitchFamily="34" charset="0"/>
                    <a:cs typeface="Arial" panose="020B0604020202020204" pitchFamily="34" charset="0"/>
                  </a:rPr>
                  <a:t> a chia </a:t>
                </a:r>
                <a:r>
                  <a:rPr lang="en-US" sz="3400" b="1" dirty="0" err="1">
                    <a:solidFill>
                      <a:srgbClr val="0070C0"/>
                    </a:solidFill>
                    <a:latin typeface="Arial" panose="020B0604020202020204" pitchFamily="34" charset="0"/>
                    <a:cs typeface="Arial" panose="020B0604020202020204" pitchFamily="34" charset="0"/>
                  </a:rPr>
                  <a:t>hết</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cho</a:t>
                </a:r>
                <a:r>
                  <a:rPr lang="en-US" sz="3400" b="1" dirty="0">
                    <a:solidFill>
                      <a:srgbClr val="0070C0"/>
                    </a:solidFill>
                    <a:latin typeface="Arial" panose="020B0604020202020204" pitchFamily="34" charset="0"/>
                    <a:cs typeface="Arial" panose="020B0604020202020204" pitchFamily="34" charset="0"/>
                  </a:rPr>
                  <a:t> </a:t>
                </a:r>
                <a:r>
                  <a:rPr lang="en-US" sz="3400" b="1" dirty="0" smtClean="0">
                    <a:solidFill>
                      <a:srgbClr val="0070C0"/>
                    </a:solidFill>
                    <a:latin typeface="Arial" panose="020B0604020202020204" pitchFamily="34" charset="0"/>
                    <a:cs typeface="Arial" panose="020B0604020202020204" pitchFamily="34" charset="0"/>
                  </a:rPr>
                  <a:t>5; 8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cs typeface="Arial" panose="020B0604020202020204" pitchFamily="34" charset="0"/>
                      </a:rPr>
                      <m:t>⇒ </m:t>
                    </m:r>
                  </m:oMath>
                </a14:m>
                <a:r>
                  <a:rPr lang="en-US" sz="3400" b="1" dirty="0" smtClean="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3400" b="1" i="1" smtClean="0">
                        <a:solidFill>
                          <a:srgbClr val="0070C0"/>
                        </a:solidFill>
                        <a:latin typeface="Cambria Math" panose="02040503050406030204" pitchFamily="18" charset="0"/>
                        <a:ea typeface="Cambria Math" panose="02040503050406030204" pitchFamily="18" charset="0"/>
                      </a:rPr>
                      <m:t>⋮</m:t>
                    </m:r>
                  </m:oMath>
                </a14:m>
                <a:r>
                  <a:rPr lang="en-US" sz="3400" b="1" dirty="0" smtClean="0">
                    <a:solidFill>
                      <a:srgbClr val="0070C0"/>
                    </a:solidFill>
                    <a:latin typeface="Arial" panose="020B0604020202020204" pitchFamily="34" charset="0"/>
                    <a:cs typeface="Arial" panose="020B0604020202020204" pitchFamily="34" charset="0"/>
                  </a:rPr>
                  <a:t> BCNN(5,8).</a:t>
                </a:r>
              </a:p>
              <a:p>
                <a:r>
                  <a:rPr lang="en-US" sz="3400" b="1" dirty="0" smtClean="0">
                    <a:solidFill>
                      <a:srgbClr val="0070C0"/>
                    </a:solidFill>
                    <a:latin typeface="Arial" panose="020B0604020202020204" pitchFamily="34" charset="0"/>
                    <a:cs typeface="Arial" panose="020B0604020202020204" pitchFamily="34" charset="0"/>
                  </a:rPr>
                  <a:t>Ta </a:t>
                </a:r>
                <a:r>
                  <a:rPr lang="en-US" sz="3400" b="1" dirty="0" err="1" smtClean="0">
                    <a:solidFill>
                      <a:srgbClr val="0070C0"/>
                    </a:solidFill>
                    <a:latin typeface="Arial" panose="020B0604020202020204" pitchFamily="34" charset="0"/>
                    <a:cs typeface="Arial" panose="020B0604020202020204" pitchFamily="34" charset="0"/>
                  </a:rPr>
                  <a:t>có</a:t>
                </a:r>
                <a:r>
                  <a:rPr lang="en-US" sz="3400" b="1" dirty="0" smtClean="0">
                    <a:solidFill>
                      <a:srgbClr val="0070C0"/>
                    </a:solidFill>
                    <a:latin typeface="Arial" panose="020B0604020202020204" pitchFamily="34" charset="0"/>
                    <a:cs typeface="Arial" panose="020B0604020202020204" pitchFamily="34" charset="0"/>
                  </a:rPr>
                  <a:t>: BCNN(5,8) = 40 </a:t>
                </a:r>
                <a:r>
                  <a:rPr lang="en-US" sz="3400" b="1" dirty="0" err="1" smtClean="0">
                    <a:solidFill>
                      <a:srgbClr val="0070C0"/>
                    </a:solidFill>
                    <a:latin typeface="Arial" panose="020B0604020202020204" pitchFamily="34" charset="0"/>
                    <a:cs typeface="Arial" panose="020B0604020202020204" pitchFamily="34" charset="0"/>
                  </a:rPr>
                  <a:t>nên</a:t>
                </a:r>
                <a:r>
                  <a:rPr lang="en-US" sz="3400" b="1" dirty="0" smtClean="0">
                    <a:solidFill>
                      <a:srgbClr val="0070C0"/>
                    </a:solidFill>
                    <a:latin typeface="Arial" panose="020B0604020202020204" pitchFamily="34" charset="0"/>
                    <a:cs typeface="Arial" panose="020B0604020202020204" pitchFamily="34" charset="0"/>
                  </a:rPr>
                  <a:t> a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cs typeface="Arial" panose="020B0604020202020204" pitchFamily="34" charset="0"/>
                      </a:rPr>
                      <m:t>∈</m:t>
                    </m:r>
                  </m:oMath>
                </a14:m>
                <a:r>
                  <a:rPr lang="en-US" sz="3400" b="1" dirty="0" smtClean="0">
                    <a:solidFill>
                      <a:srgbClr val="0070C0"/>
                    </a:solidFill>
                    <a:latin typeface="Arial" panose="020B0604020202020204" pitchFamily="34" charset="0"/>
                    <a:cs typeface="Arial" panose="020B0604020202020204" pitchFamily="34" charset="0"/>
                  </a:rPr>
                  <a:t> B(40) = {0;40;80;…}.</a:t>
                </a:r>
              </a:p>
              <a:p>
                <a:r>
                  <a:rPr lang="en-US" sz="3400" b="1" dirty="0" err="1" smtClean="0">
                    <a:solidFill>
                      <a:srgbClr val="0070C0"/>
                    </a:solidFill>
                    <a:latin typeface="Arial" panose="020B0604020202020204" pitchFamily="34" charset="0"/>
                    <a:cs typeface="Arial" panose="020B0604020202020204" pitchFamily="34" charset="0"/>
                  </a:rPr>
                  <a:t>Mà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cs typeface="Arial" panose="020B0604020202020204" pitchFamily="34" charset="0"/>
                      </a:rPr>
                      <m:t>≤</m:t>
                    </m:r>
                  </m:oMath>
                </a14:m>
                <a:r>
                  <a:rPr lang="en-US" sz="3400" b="1" dirty="0">
                    <a:solidFill>
                      <a:srgbClr val="0070C0"/>
                    </a:solidFill>
                    <a:latin typeface="Arial" panose="020B0604020202020204" pitchFamily="34" charset="0"/>
                    <a:cs typeface="Arial" panose="020B0604020202020204" pitchFamily="34" charset="0"/>
                  </a:rPr>
                  <a:t> </a:t>
                </a:r>
                <a:r>
                  <a:rPr lang="en-US" sz="3400" b="1" dirty="0" smtClean="0">
                    <a:solidFill>
                      <a:srgbClr val="0070C0"/>
                    </a:solidFill>
                    <a:latin typeface="Arial" panose="020B0604020202020204" pitchFamily="34" charset="0"/>
                    <a:cs typeface="Arial" panose="020B0604020202020204" pitchFamily="34" charset="0"/>
                  </a:rPr>
                  <a:t>50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cs typeface="Arial" panose="020B0604020202020204" pitchFamily="34" charset="0"/>
                      </a:rPr>
                      <m:t>⇒ </m:t>
                    </m:r>
                  </m:oMath>
                </a14:m>
                <a:r>
                  <a:rPr lang="en-US" sz="3400" b="1" dirty="0" smtClean="0">
                    <a:solidFill>
                      <a:srgbClr val="0070C0"/>
                    </a:solidFill>
                    <a:latin typeface="Arial" panose="020B0604020202020204" pitchFamily="34" charset="0"/>
                    <a:cs typeface="Arial" panose="020B0604020202020204" pitchFamily="34" charset="0"/>
                  </a:rPr>
                  <a:t>a = 40.</a:t>
                </a:r>
              </a:p>
              <a:p>
                <a:r>
                  <a:rPr lang="en-US" sz="3400" b="1" dirty="0" err="1" smtClean="0">
                    <a:solidFill>
                      <a:srgbClr val="0070C0"/>
                    </a:solidFill>
                    <a:latin typeface="Arial" panose="020B0604020202020204" pitchFamily="34" charset="0"/>
                    <a:cs typeface="Arial" panose="020B0604020202020204" pitchFamily="34" charset="0"/>
                  </a:rPr>
                  <a:t>Vậy</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câu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lạc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có</a:t>
                </a:r>
                <a:r>
                  <a:rPr lang="en-US" sz="3400" b="1" dirty="0" smtClean="0">
                    <a:solidFill>
                      <a:srgbClr val="0070C0"/>
                    </a:solidFill>
                    <a:latin typeface="Arial" panose="020B0604020202020204" pitchFamily="34" charset="0"/>
                    <a:cs typeface="Arial" panose="020B0604020202020204" pitchFamily="34" charset="0"/>
                  </a:rPr>
                  <a:t> 40 </a:t>
                </a:r>
                <a:r>
                  <a:rPr lang="en-US" sz="3400" b="1" dirty="0" err="1" smtClean="0">
                    <a:solidFill>
                      <a:srgbClr val="0070C0"/>
                    </a:solidFill>
                    <a:latin typeface="Arial" panose="020B0604020202020204" pitchFamily="34" charset="0"/>
                    <a:cs typeface="Arial" panose="020B0604020202020204" pitchFamily="34" charset="0"/>
                  </a:rPr>
                  <a:t>học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sinh</a:t>
                </a:r>
                <a:r>
                  <a:rPr lang="en-US" sz="3400" b="1" dirty="0" smtClean="0">
                    <a:solidFill>
                      <a:srgbClr val="0070C0"/>
                    </a:solidFill>
                    <a:latin typeface="Arial" panose="020B0604020202020204" pitchFamily="34" charset="0"/>
                    <a:cs typeface="Arial" panose="020B0604020202020204" pitchFamily="34" charset="0"/>
                  </a:rPr>
                  <a:t>.</a:t>
                </a:r>
                <a:endParaRPr lang="en-US" sz="3400" b="1" dirty="0">
                  <a:solidFill>
                    <a:srgbClr val="0070C0"/>
                  </a:solidFill>
                  <a:latin typeface="Arial" panose="020B0604020202020204" pitchFamily="34" charset="0"/>
                  <a:cs typeface="Arial" panose="020B0604020202020204" pitchFamily="34" charset="0"/>
                </a:endParaRPr>
              </a:p>
            </p:txBody>
          </p:sp>
        </mc:Choice>
        <mc:Fallback xmlns="">
          <p:sp>
            <p:nvSpPr>
              <p:cNvPr id="17" name="TextBox 16">
                <a:extLst>
                  <a:ext uri="{FF2B5EF4-FFF2-40B4-BE49-F238E27FC236}">
                    <a16:creationId xmlns:a16="http://schemas.microsoft.com/office/drawing/2014/main" xmlns="" xmlns:a14="http://schemas.microsoft.com/office/drawing/2010/main" id="{A3A062DA-93BF-4842-B601-4404401BCCE3}"/>
                  </a:ext>
                </a:extLst>
              </p:cNvPr>
              <p:cNvSpPr txBox="1">
                <a:spLocks noRot="1" noChangeAspect="1" noMove="1" noResize="1" noEditPoints="1" noAdjustHandles="1" noChangeArrowheads="1" noChangeShapeType="1" noTextEdit="1"/>
              </p:cNvSpPr>
              <p:nvPr/>
            </p:nvSpPr>
            <p:spPr>
              <a:xfrm>
                <a:off x="796606" y="2188195"/>
                <a:ext cx="11032410" cy="3754874"/>
              </a:xfrm>
              <a:prstGeom prst="rect">
                <a:avLst/>
              </a:prstGeom>
              <a:blipFill rotWithShape="0">
                <a:blip r:embed="rId3"/>
                <a:stretch>
                  <a:fillRect l="-1548" t="-2273" b="-4708"/>
                </a:stretch>
              </a:blipFill>
            </p:spPr>
            <p:txBody>
              <a:bodyPr/>
              <a:lstStyle/>
              <a:p>
                <a:r>
                  <a:rPr lang="en-US">
                    <a:noFill/>
                  </a:rPr>
                  <a:t> </a:t>
                </a:r>
              </a:p>
            </p:txBody>
          </p:sp>
        </mc:Fallback>
      </mc:AlternateContent>
    </p:spTree>
    <p:extLst>
      <p:ext uri="{BB962C8B-B14F-4D97-AF65-F5344CB8AC3E}">
        <p14:creationId xmlns:p14="http://schemas.microsoft.com/office/powerpoint/2010/main" val="35334878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 name="TextBox 15">
            <a:extLst>
              <a:ext uri="{FF2B5EF4-FFF2-40B4-BE49-F238E27FC236}">
                <a16:creationId xmlns:a16="http://schemas.microsoft.com/office/drawing/2014/main" xmlns:a14="http://schemas.microsoft.com/office/drawing/2010/main" xmlns:mc="http://schemas.openxmlformats.org/markup-compatibility/2006" xmlns="" id="{A3A062DA-93BF-4842-B601-4404401BCCE3}"/>
              </a:ext>
            </a:extLst>
          </p:cNvPr>
          <p:cNvSpPr txBox="1"/>
          <p:nvPr/>
        </p:nvSpPr>
        <p:spPr>
          <a:xfrm>
            <a:off x="1544476" y="826420"/>
            <a:ext cx="9833383" cy="3754874"/>
          </a:xfrm>
          <a:prstGeom prst="rect">
            <a:avLst/>
          </a:prstGeom>
          <a:noFill/>
        </p:spPr>
        <p:txBody>
          <a:bodyPr wrap="square">
            <a:spAutoFit/>
          </a:bodyPr>
          <a:lstStyle/>
          <a:p>
            <a:r>
              <a:rPr lang="en-US" sz="3400" b="1" dirty="0" smtClean="0">
                <a:solidFill>
                  <a:schemeClr val="accent6"/>
                </a:solidFill>
                <a:latin typeface="Arial" panose="020B0604020202020204" pitchFamily="34" charset="0"/>
                <a:cs typeface="Arial" panose="020B0604020202020204" pitchFamily="34" charset="0"/>
              </a:rPr>
              <a:t>Bài </a:t>
            </a:r>
            <a:r>
              <a:rPr lang="en-US" sz="3400" b="1" dirty="0" err="1" smtClean="0">
                <a:solidFill>
                  <a:schemeClr val="accent6"/>
                </a:solidFill>
                <a:latin typeface="Arial" panose="020B0604020202020204" pitchFamily="34" charset="0"/>
                <a:cs typeface="Arial" panose="020B0604020202020204" pitchFamily="34" charset="0"/>
              </a:rPr>
              <a:t>tập</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a:solidFill>
                  <a:schemeClr val="accent6"/>
                </a:solidFill>
                <a:latin typeface="Arial" panose="020B0604020202020204" pitchFamily="34" charset="0"/>
                <a:cs typeface="Arial" panose="020B0604020202020204" pitchFamily="34" charset="0"/>
              </a:rPr>
              <a:t>7</a:t>
            </a:r>
            <a:r>
              <a:rPr lang="en-US" sz="3400" b="1" dirty="0" smtClean="0">
                <a:solidFill>
                  <a:schemeClr val="accent6"/>
                </a:solidFill>
                <a:latin typeface="Arial" panose="020B0604020202020204" pitchFamily="34" charset="0"/>
                <a:cs typeface="Arial" panose="020B0604020202020204" pitchFamily="34" charset="0"/>
              </a:rPr>
              <a:t>. (SGK </a:t>
            </a:r>
            <a:r>
              <a:rPr lang="en-US" sz="3400" b="1" dirty="0" err="1" smtClean="0">
                <a:solidFill>
                  <a:schemeClr val="accent6"/>
                </a:solidFill>
                <a:latin typeface="Arial" panose="020B0604020202020204" pitchFamily="34" charset="0"/>
                <a:cs typeface="Arial" panose="020B0604020202020204" pitchFamily="34" charset="0"/>
              </a:rPr>
              <a:t>trang</a:t>
            </a:r>
            <a:r>
              <a:rPr lang="en-US" sz="3400" b="1" dirty="0" smtClean="0">
                <a:solidFill>
                  <a:schemeClr val="accent6"/>
                </a:solidFill>
                <a:latin typeface="Arial" panose="020B0604020202020204" pitchFamily="34" charset="0"/>
                <a:cs typeface="Arial" panose="020B0604020202020204" pitchFamily="34" charset="0"/>
              </a:rPr>
              <a:t> 58)</a:t>
            </a:r>
          </a:p>
          <a:p>
            <a:r>
              <a:rPr lang="en-US" sz="3400" b="1" dirty="0" err="1" smtClean="0">
                <a:solidFill>
                  <a:srgbClr val="0070C0"/>
                </a:solidFill>
                <a:latin typeface="Arial" panose="020B0604020202020204" pitchFamily="34" charset="0"/>
                <a:cs typeface="Arial" panose="020B0604020202020204" pitchFamily="34" charset="0"/>
              </a:rPr>
              <a:t>Lịch</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cập</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cảng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tàu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như</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sau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tàu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thứ</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nhất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cứ</a:t>
            </a:r>
            <a:r>
              <a:rPr lang="en-US" sz="3400" b="1" dirty="0" smtClean="0">
                <a:solidFill>
                  <a:srgbClr val="0070C0"/>
                </a:solidFill>
                <a:latin typeface="Arial" panose="020B0604020202020204" pitchFamily="34" charset="0"/>
                <a:cs typeface="Arial" panose="020B0604020202020204" pitchFamily="34" charset="0"/>
              </a:rPr>
              <a:t> 10 </a:t>
            </a:r>
            <a:r>
              <a:rPr lang="en-US" sz="3400" b="1" dirty="0" err="1" smtClean="0">
                <a:solidFill>
                  <a:srgbClr val="0070C0"/>
                </a:solidFill>
                <a:latin typeface="Arial" panose="020B0604020202020204" pitchFamily="34" charset="0"/>
                <a:cs typeface="Arial" panose="020B0604020202020204" pitchFamily="34" charset="0"/>
              </a:rPr>
              <a:t>ngày</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cập</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cảng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một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lần</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tàu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thứ</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hai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cứ</a:t>
            </a:r>
            <a:r>
              <a:rPr lang="en-US" sz="3400" b="1" dirty="0" smtClean="0">
                <a:solidFill>
                  <a:srgbClr val="0070C0"/>
                </a:solidFill>
                <a:latin typeface="Arial" panose="020B0604020202020204" pitchFamily="34" charset="0"/>
                <a:cs typeface="Arial" panose="020B0604020202020204" pitchFamily="34" charset="0"/>
              </a:rPr>
              <a:t> 12 </a:t>
            </a:r>
            <a:r>
              <a:rPr lang="en-US" sz="3400" b="1" dirty="0" err="1" smtClean="0">
                <a:solidFill>
                  <a:srgbClr val="0070C0"/>
                </a:solidFill>
                <a:latin typeface="Arial" panose="020B0604020202020204" pitchFamily="34" charset="0"/>
                <a:cs typeface="Arial" panose="020B0604020202020204" pitchFamily="34" charset="0"/>
              </a:rPr>
              <a:t>ngày</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cập</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cảng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một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lần</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tàu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thứ</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cứ</a:t>
            </a:r>
            <a:r>
              <a:rPr lang="en-US" sz="3400" b="1" dirty="0" smtClean="0">
                <a:solidFill>
                  <a:srgbClr val="0070C0"/>
                </a:solidFill>
                <a:latin typeface="Arial" panose="020B0604020202020204" pitchFamily="34" charset="0"/>
                <a:cs typeface="Arial" panose="020B0604020202020204" pitchFamily="34" charset="0"/>
              </a:rPr>
              <a:t> 15 </a:t>
            </a:r>
            <a:r>
              <a:rPr lang="en-US" sz="3400" b="1" dirty="0" err="1" smtClean="0">
                <a:solidFill>
                  <a:srgbClr val="0070C0"/>
                </a:solidFill>
                <a:latin typeface="Arial" panose="020B0604020202020204" pitchFamily="34" charset="0"/>
                <a:cs typeface="Arial" panose="020B0604020202020204" pitchFamily="34" charset="0"/>
              </a:rPr>
              <a:t>ngày</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cập</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cảng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một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lần</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Vào</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một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ngày</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nào</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đó</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tàu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cùng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cập</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cảng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Sau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ít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nhất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bao</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nhiêu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ngày</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thì</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tàu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lại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cùng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cập</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cảng</a:t>
            </a:r>
            <a:r>
              <a:rPr lang="en-US" sz="3400" b="1" dirty="0" smtClean="0">
                <a:solidFill>
                  <a:srgbClr val="0070C0"/>
                </a:solidFill>
                <a:latin typeface="Arial" panose="020B0604020202020204" pitchFamily="34" charset="0"/>
                <a:cs typeface="Arial" panose="020B0604020202020204" pitchFamily="34" charset="0"/>
              </a:rPr>
              <a:t>? </a:t>
            </a:r>
          </a:p>
        </p:txBody>
      </p:sp>
      <p:sp>
        <p:nvSpPr>
          <p:cNvPr id="18" name="!!4">
            <a:extLst>
              <a:ext uri="{FF2B5EF4-FFF2-40B4-BE49-F238E27FC236}">
                <a16:creationId xmlns="" xmlns:a16="http://schemas.microsoft.com/office/drawing/2014/main" id="{58E6D429-DC53-47C4-8036-1E9D12B8E28B}"/>
              </a:ext>
            </a:extLst>
          </p:cNvPr>
          <p:cNvSpPr/>
          <p:nvPr/>
        </p:nvSpPr>
        <p:spPr>
          <a:xfrm>
            <a:off x="5699760" y="0"/>
            <a:ext cx="6492239" cy="49372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Times New Roman" panose="02020603050405020304" pitchFamily="18" charset="0"/>
                <a:cs typeface="Times New Roman" panose="02020603050405020304" pitchFamily="18" charset="0"/>
              </a:rPr>
              <a:t>HOẠT ĐỘNG VẬN DỤNG</a:t>
            </a:r>
          </a:p>
        </p:txBody>
      </p:sp>
      <p:pic>
        <p:nvPicPr>
          <p:cNvPr id="12" name="Graphic 27" descr="Clipboard">
            <a:extLst>
              <a:ext uri="{FF2B5EF4-FFF2-40B4-BE49-F238E27FC236}">
                <a16:creationId xmlns="" xmlns:a16="http://schemas.microsoft.com/office/drawing/2014/main" id="{69A6127C-44C4-4935-8488-02212BF0E6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rot="631394">
            <a:off x="9419753" y="4040743"/>
            <a:ext cx="1808193" cy="1808193"/>
          </a:xfrm>
          <a:prstGeom prst="rect">
            <a:avLst/>
          </a:prstGeom>
        </p:spPr>
      </p:pic>
      <p:pic>
        <p:nvPicPr>
          <p:cNvPr id="13" name="Graphic 31" descr="Pencil">
            <a:extLst>
              <a:ext uri="{FF2B5EF4-FFF2-40B4-BE49-F238E27FC236}">
                <a16:creationId xmlns="" xmlns:a16="http://schemas.microsoft.com/office/drawing/2014/main" id="{F21940DF-3AEF-4263-BDC6-04DEDCE8D6A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10422480" y="4189978"/>
            <a:ext cx="1062606" cy="1062606"/>
          </a:xfrm>
          <a:prstGeom prst="rect">
            <a:avLst/>
          </a:prstGeom>
        </p:spPr>
      </p:pic>
    </p:spTree>
    <p:extLst>
      <p:ext uri="{BB962C8B-B14F-4D97-AF65-F5344CB8AC3E}">
        <p14:creationId xmlns:p14="http://schemas.microsoft.com/office/powerpoint/2010/main" val="333078672"/>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 name="TextBox 15">
            <a:extLst>
              <a:ext uri="{FF2B5EF4-FFF2-40B4-BE49-F238E27FC236}">
                <a16:creationId xmlns:a16="http://schemas.microsoft.com/office/drawing/2014/main" xmlns:a14="http://schemas.microsoft.com/office/drawing/2010/main" xmlns:mc="http://schemas.openxmlformats.org/markup-compatibility/2006" xmlns="" id="{A3A062DA-93BF-4842-B601-4404401BCCE3}"/>
              </a:ext>
            </a:extLst>
          </p:cNvPr>
          <p:cNvSpPr txBox="1"/>
          <p:nvPr/>
        </p:nvSpPr>
        <p:spPr>
          <a:xfrm>
            <a:off x="1544475" y="532575"/>
            <a:ext cx="9833383" cy="615553"/>
          </a:xfrm>
          <a:prstGeom prst="rect">
            <a:avLst/>
          </a:prstGeom>
          <a:noFill/>
        </p:spPr>
        <p:txBody>
          <a:bodyPr wrap="square">
            <a:spAutoFit/>
          </a:bodyPr>
          <a:lstStyle/>
          <a:p>
            <a:r>
              <a:rPr lang="en-US" sz="3400" b="1" dirty="0" smtClean="0">
                <a:solidFill>
                  <a:schemeClr val="accent6"/>
                </a:solidFill>
                <a:latin typeface="Arial" panose="020B0604020202020204" pitchFamily="34" charset="0"/>
                <a:cs typeface="Arial" panose="020B0604020202020204" pitchFamily="34" charset="0"/>
              </a:rPr>
              <a:t>Bài </a:t>
            </a:r>
            <a:r>
              <a:rPr lang="en-US" sz="3400" b="1" dirty="0" err="1" smtClean="0">
                <a:solidFill>
                  <a:schemeClr val="accent6"/>
                </a:solidFill>
                <a:latin typeface="Arial" panose="020B0604020202020204" pitchFamily="34" charset="0"/>
                <a:cs typeface="Arial" panose="020B0604020202020204" pitchFamily="34" charset="0"/>
              </a:rPr>
              <a:t>tập</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a:solidFill>
                  <a:schemeClr val="accent6"/>
                </a:solidFill>
                <a:latin typeface="Arial" panose="020B0604020202020204" pitchFamily="34" charset="0"/>
                <a:cs typeface="Arial" panose="020B0604020202020204" pitchFamily="34" charset="0"/>
              </a:rPr>
              <a:t>7</a:t>
            </a:r>
            <a:r>
              <a:rPr lang="en-US" sz="3400" b="1" dirty="0" smtClean="0">
                <a:solidFill>
                  <a:schemeClr val="accent6"/>
                </a:solidFill>
                <a:latin typeface="Arial" panose="020B0604020202020204" pitchFamily="34" charset="0"/>
                <a:cs typeface="Arial" panose="020B0604020202020204" pitchFamily="34" charset="0"/>
              </a:rPr>
              <a:t>. (SGK </a:t>
            </a:r>
            <a:r>
              <a:rPr lang="en-US" sz="3400" b="1" dirty="0" err="1" smtClean="0">
                <a:solidFill>
                  <a:schemeClr val="accent6"/>
                </a:solidFill>
                <a:latin typeface="Arial" panose="020B0604020202020204" pitchFamily="34" charset="0"/>
                <a:cs typeface="Arial" panose="020B0604020202020204" pitchFamily="34" charset="0"/>
              </a:rPr>
              <a:t>trang</a:t>
            </a:r>
            <a:r>
              <a:rPr lang="en-US" sz="3400" b="1" dirty="0" smtClean="0">
                <a:solidFill>
                  <a:schemeClr val="accent6"/>
                </a:solidFill>
                <a:latin typeface="Arial" panose="020B0604020202020204" pitchFamily="34" charset="0"/>
                <a:cs typeface="Arial" panose="020B0604020202020204" pitchFamily="34" charset="0"/>
              </a:rPr>
              <a:t> 58)</a:t>
            </a:r>
          </a:p>
        </p:txBody>
      </p:sp>
      <p:sp>
        <p:nvSpPr>
          <p:cNvPr id="15" name="TextBox 14">
            <a:extLst>
              <a:ext uri="{FF2B5EF4-FFF2-40B4-BE49-F238E27FC236}">
                <a16:creationId xmlns="" xmlns:a16="http://schemas.microsoft.com/office/drawing/2014/main" xmlns:a14="http://schemas.microsoft.com/office/drawing/2010/main" xmlns:mc="http://schemas.openxmlformats.org/markup-compatibility/2006" id="{A3A062DA-93BF-4842-B601-4404401BCCE3}"/>
              </a:ext>
            </a:extLst>
          </p:cNvPr>
          <p:cNvSpPr txBox="1"/>
          <p:nvPr/>
        </p:nvSpPr>
        <p:spPr>
          <a:xfrm>
            <a:off x="5547121" y="1124700"/>
            <a:ext cx="1151734" cy="615553"/>
          </a:xfrm>
          <a:prstGeom prst="rect">
            <a:avLst/>
          </a:prstGeom>
          <a:noFill/>
        </p:spPr>
        <p:txBody>
          <a:bodyPr wrap="square">
            <a:spAutoFit/>
          </a:bodyPr>
          <a:lstStyle/>
          <a:p>
            <a:r>
              <a:rPr lang="en-US" sz="3400" b="1" dirty="0" err="1" smtClean="0">
                <a:latin typeface="Arial" panose="020B0604020202020204" pitchFamily="34" charset="0"/>
                <a:cs typeface="Arial" panose="020B0604020202020204" pitchFamily="34" charset="0"/>
              </a:rPr>
              <a:t>Giải</a:t>
            </a:r>
            <a:endParaRPr lang="en-US" sz="34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xmlns="" id="{A3A062DA-93BF-4842-B601-4404401BCCE3}"/>
                  </a:ext>
                </a:extLst>
              </p:cNvPr>
              <p:cNvSpPr txBox="1"/>
              <p:nvPr/>
            </p:nvSpPr>
            <p:spPr>
              <a:xfrm>
                <a:off x="584871" y="2041997"/>
                <a:ext cx="11752589" cy="3778470"/>
              </a:xfrm>
              <a:prstGeom prst="rect">
                <a:avLst/>
              </a:prstGeom>
              <a:noFill/>
            </p:spPr>
            <p:txBody>
              <a:bodyPr wrap="square">
                <a:spAutoFit/>
              </a:bodyPr>
              <a:lstStyle/>
              <a:p>
                <a:r>
                  <a:rPr lang="en-US" sz="3400" b="1" dirty="0" smtClean="0">
                    <a:solidFill>
                      <a:srgbClr val="0070C0"/>
                    </a:solidFill>
                    <a:latin typeface="Arial" panose="020B0604020202020204" pitchFamily="34" charset="0"/>
                    <a:cs typeface="Arial" panose="020B0604020202020204" pitchFamily="34" charset="0"/>
                  </a:rPr>
                  <a:t>Gọi a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ngày</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ít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nhất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tàu</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lại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cùng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cập</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bến</a:t>
                </a:r>
                <a:r>
                  <a:rPr lang="en-US" sz="3400" b="1" dirty="0" smtClean="0">
                    <a:solidFill>
                      <a:srgbClr val="0070C0"/>
                    </a:solidFill>
                    <a:latin typeface="Arial" panose="020B0604020202020204" pitchFamily="34" charset="0"/>
                    <a:cs typeface="Arial" panose="020B0604020202020204" pitchFamily="34" charset="0"/>
                  </a:rPr>
                  <a:t> (a </a:t>
                </a:r>
                <a14:m>
                  <m:oMath xmlns:m="http://schemas.openxmlformats.org/officeDocument/2006/math">
                    <m:r>
                      <a:rPr lang="en-US" sz="3400" b="1" i="1" smtClean="0">
                        <a:solidFill>
                          <a:srgbClr val="0070C0"/>
                        </a:solidFill>
                        <a:latin typeface="Cambria Math" panose="02040503050406030204" pitchFamily="18" charset="0"/>
                        <a:ea typeface="Cambria Math" panose="02040503050406030204" pitchFamily="18" charset="0"/>
                        <a:cs typeface="Arial" panose="020B0604020202020204" pitchFamily="34" charset="0"/>
                      </a:rPr>
                      <m:t>∈</m:t>
                    </m:r>
                  </m:oMath>
                </a14:m>
                <a:r>
                  <a:rPr lang="en-US" sz="3400" b="1" dirty="0" smtClean="0">
                    <a:solidFill>
                      <a:srgbClr val="0070C0"/>
                    </a:solidFill>
                    <a:latin typeface="Arial" panose="020B0604020202020204" pitchFamily="34" charset="0"/>
                    <a:cs typeface="Arial" panose="020B0604020202020204" pitchFamily="34" charset="0"/>
                  </a:rPr>
                  <a:t> N*).</a:t>
                </a:r>
              </a:p>
              <a:p>
                <a:r>
                  <a:rPr lang="en-US" sz="3400" b="1" dirty="0" smtClean="0">
                    <a:solidFill>
                      <a:srgbClr val="0070C0"/>
                    </a:solidFill>
                    <a:latin typeface="Arial" panose="020B0604020202020204" pitchFamily="34" charset="0"/>
                    <a:cs typeface="Arial" panose="020B0604020202020204" pitchFamily="34" charset="0"/>
                  </a:rPr>
                  <a:t>Theo </a:t>
                </a:r>
                <a:r>
                  <a:rPr lang="en-US" sz="3400" b="1" dirty="0" err="1" smtClean="0">
                    <a:solidFill>
                      <a:srgbClr val="0070C0"/>
                    </a:solidFill>
                    <a:latin typeface="Arial" panose="020B0604020202020204" pitchFamily="34" charset="0"/>
                    <a:cs typeface="Arial" panose="020B0604020202020204" pitchFamily="34" charset="0"/>
                  </a:rPr>
                  <a:t>đề</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bài</a:t>
                </a:r>
                <a:r>
                  <a:rPr lang="en-US" sz="3400" b="1" dirty="0" smtClean="0">
                    <a:solidFill>
                      <a:srgbClr val="0070C0"/>
                    </a:solidFill>
                    <a:latin typeface="Arial" panose="020B0604020202020204" pitchFamily="34" charset="0"/>
                    <a:cs typeface="Arial" panose="020B0604020202020204" pitchFamily="34" charset="0"/>
                  </a:rPr>
                  <a:t>, ta </a:t>
                </a:r>
                <a:r>
                  <a:rPr lang="en-US" sz="3400" b="1" dirty="0" err="1" smtClean="0">
                    <a:solidFill>
                      <a:srgbClr val="0070C0"/>
                    </a:solidFill>
                    <a:latin typeface="Arial" panose="020B0604020202020204" pitchFamily="34" charset="0"/>
                    <a:cs typeface="Arial" panose="020B0604020202020204" pitchFamily="34" charset="0"/>
                  </a:rPr>
                  <a:t>có</a:t>
                </a:r>
                <a:r>
                  <a:rPr lang="en-US" sz="3400" b="1" dirty="0" smtClean="0">
                    <a:solidFill>
                      <a:srgbClr val="0070C0"/>
                    </a:solidFill>
                    <a:latin typeface="Arial" panose="020B0604020202020204" pitchFamily="34" charset="0"/>
                    <a:cs typeface="Arial" panose="020B0604020202020204" pitchFamily="34" charset="0"/>
                  </a:rPr>
                  <a:t>: </a:t>
                </a:r>
                <a:r>
                  <a:rPr lang="en-US" sz="3400" b="1" dirty="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rPr>
                      <m:t>⋮</m:t>
                    </m:r>
                  </m:oMath>
                </a14:m>
                <a:r>
                  <a:rPr lang="en-US" sz="3400" b="1" dirty="0">
                    <a:solidFill>
                      <a:srgbClr val="0070C0"/>
                    </a:solidFill>
                    <a:latin typeface="Arial" panose="020B0604020202020204" pitchFamily="34" charset="0"/>
                    <a:cs typeface="Arial" panose="020B0604020202020204" pitchFamily="34" charset="0"/>
                  </a:rPr>
                  <a:t> </a:t>
                </a:r>
                <a:r>
                  <a:rPr lang="en-US" sz="3400" b="1" dirty="0" smtClean="0">
                    <a:solidFill>
                      <a:srgbClr val="0070C0"/>
                    </a:solidFill>
                    <a:latin typeface="Arial" panose="020B0604020202020204" pitchFamily="34" charset="0"/>
                    <a:cs typeface="Arial" panose="020B0604020202020204" pitchFamily="34" charset="0"/>
                  </a:rPr>
                  <a:t>10, </a:t>
                </a:r>
                <a:r>
                  <a:rPr lang="en-US" sz="3400" b="1" dirty="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rPr>
                      <m:t>⋮</m:t>
                    </m:r>
                  </m:oMath>
                </a14:m>
                <a:r>
                  <a:rPr lang="en-US" sz="3400" b="1" dirty="0">
                    <a:solidFill>
                      <a:srgbClr val="0070C0"/>
                    </a:solidFill>
                    <a:latin typeface="Arial" panose="020B0604020202020204" pitchFamily="34" charset="0"/>
                    <a:cs typeface="Arial" panose="020B0604020202020204" pitchFamily="34" charset="0"/>
                  </a:rPr>
                  <a:t> </a:t>
                </a:r>
                <a:r>
                  <a:rPr lang="en-US" sz="3400" b="1" dirty="0" smtClean="0">
                    <a:solidFill>
                      <a:srgbClr val="0070C0"/>
                    </a:solidFill>
                    <a:latin typeface="Arial" panose="020B0604020202020204" pitchFamily="34" charset="0"/>
                    <a:cs typeface="Arial" panose="020B0604020202020204" pitchFamily="34" charset="0"/>
                  </a:rPr>
                  <a:t>12, </a:t>
                </a:r>
                <a:r>
                  <a:rPr lang="en-US" sz="3400" b="1" dirty="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rPr>
                      <m:t>⋮</m:t>
                    </m:r>
                  </m:oMath>
                </a14:m>
                <a:r>
                  <a:rPr lang="en-US" sz="3400" b="1" dirty="0">
                    <a:solidFill>
                      <a:srgbClr val="0070C0"/>
                    </a:solidFill>
                    <a:latin typeface="Arial" panose="020B0604020202020204" pitchFamily="34" charset="0"/>
                    <a:cs typeface="Arial" panose="020B0604020202020204" pitchFamily="34" charset="0"/>
                  </a:rPr>
                  <a:t> </a:t>
                </a:r>
                <a:r>
                  <a:rPr lang="en-US" sz="3400" b="1" dirty="0" smtClean="0">
                    <a:solidFill>
                      <a:srgbClr val="0070C0"/>
                    </a:solidFill>
                    <a:latin typeface="Arial" panose="020B0604020202020204" pitchFamily="34" charset="0"/>
                    <a:cs typeface="Arial" panose="020B0604020202020204" pitchFamily="34" charset="0"/>
                  </a:rPr>
                  <a:t>15 </a:t>
                </a:r>
              </a:p>
              <a:p>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cs typeface="Arial" panose="020B0604020202020204" pitchFamily="34" charset="0"/>
                      </a:rPr>
                      <m:t>⇒ </m:t>
                    </m:r>
                  </m:oMath>
                </a14:m>
                <a:r>
                  <a:rPr lang="en-US" sz="3400" b="1" dirty="0" smtClean="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cs typeface="Arial" panose="020B0604020202020204" pitchFamily="34" charset="0"/>
                      </a:rPr>
                      <m:t>∈</m:t>
                    </m:r>
                  </m:oMath>
                </a14:m>
                <a:r>
                  <a:rPr lang="en-US" sz="3400" b="1" dirty="0" smtClean="0">
                    <a:solidFill>
                      <a:srgbClr val="0070C0"/>
                    </a:solidFill>
                    <a:latin typeface="Arial" panose="020B0604020202020204" pitchFamily="34" charset="0"/>
                    <a:cs typeface="Arial" panose="020B0604020202020204" pitchFamily="34" charset="0"/>
                  </a:rPr>
                  <a:t> BC(10,12,15).</a:t>
                </a:r>
              </a:p>
              <a:p>
                <a:r>
                  <a:rPr lang="en-US" sz="3400" b="1" dirty="0" err="1" smtClean="0">
                    <a:solidFill>
                      <a:srgbClr val="0070C0"/>
                    </a:solidFill>
                    <a:latin typeface="Arial" panose="020B0604020202020204" pitchFamily="34" charset="0"/>
                    <a:cs typeface="Arial" panose="020B0604020202020204" pitchFamily="34" charset="0"/>
                  </a:rPr>
                  <a:t>Mà</a:t>
                </a:r>
                <a:r>
                  <a:rPr lang="en-US" sz="3400" b="1" dirty="0" smtClean="0">
                    <a:solidFill>
                      <a:srgbClr val="0070C0"/>
                    </a:solidFill>
                    <a:latin typeface="Arial" panose="020B0604020202020204" pitchFamily="34" charset="0"/>
                    <a:cs typeface="Arial" panose="020B0604020202020204" pitchFamily="34" charset="0"/>
                  </a:rPr>
                  <a:t> a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nhỏ</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nhất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nên</a:t>
                </a:r>
                <a:r>
                  <a:rPr lang="en-US" sz="3400" b="1" dirty="0" smtClean="0">
                    <a:solidFill>
                      <a:srgbClr val="0070C0"/>
                    </a:solidFill>
                    <a:latin typeface="Arial" panose="020B0604020202020204" pitchFamily="34" charset="0"/>
                    <a:cs typeface="Arial" panose="020B0604020202020204" pitchFamily="34" charset="0"/>
                  </a:rPr>
                  <a:t> a = BCNN(10,12,15).</a:t>
                </a:r>
                <a:endParaRPr lang="en-US" sz="3400" b="1" dirty="0">
                  <a:solidFill>
                    <a:srgbClr val="0070C0"/>
                  </a:solidFill>
                  <a:latin typeface="Arial" panose="020B0604020202020204" pitchFamily="34" charset="0"/>
                  <a:cs typeface="Arial" panose="020B0604020202020204" pitchFamily="34" charset="0"/>
                </a:endParaRPr>
              </a:p>
              <a:p>
                <a:r>
                  <a:rPr lang="en-US" sz="3400" b="1" dirty="0" smtClean="0">
                    <a:solidFill>
                      <a:srgbClr val="0070C0"/>
                    </a:solidFill>
                    <a:latin typeface="Arial" panose="020B0604020202020204" pitchFamily="34" charset="0"/>
                    <a:cs typeface="Arial" panose="020B0604020202020204" pitchFamily="34" charset="0"/>
                  </a:rPr>
                  <a:t>Ta </a:t>
                </a:r>
                <a:r>
                  <a:rPr lang="en-US" sz="3400" b="1" dirty="0" err="1" smtClean="0">
                    <a:solidFill>
                      <a:srgbClr val="0070C0"/>
                    </a:solidFill>
                    <a:latin typeface="Arial" panose="020B0604020202020204" pitchFamily="34" charset="0"/>
                    <a:cs typeface="Arial" panose="020B0604020202020204" pitchFamily="34" charset="0"/>
                  </a:rPr>
                  <a:t>có</a:t>
                </a:r>
                <a:r>
                  <a:rPr lang="en-US" sz="3400" b="1" dirty="0" smtClean="0">
                    <a:solidFill>
                      <a:srgbClr val="0070C0"/>
                    </a:solidFill>
                    <a:latin typeface="Arial" panose="020B0604020202020204" pitchFamily="34" charset="0"/>
                    <a:cs typeface="Arial" panose="020B0604020202020204" pitchFamily="34" charset="0"/>
                  </a:rPr>
                  <a:t>: 10 = 2.5; 12 = </a:t>
                </a:r>
                <a14:m>
                  <m:oMath xmlns:m="http://schemas.openxmlformats.org/officeDocument/2006/math">
                    <m:sSup>
                      <m:sSupPr>
                        <m:ctrlPr>
                          <a:rPr lang="en-US" sz="3400" b="1" i="1" smtClean="0">
                            <a:solidFill>
                              <a:srgbClr val="0070C0"/>
                            </a:solidFill>
                            <a:latin typeface="Cambria Math"/>
                            <a:cs typeface="Arial" panose="020B0604020202020204" pitchFamily="34" charset="0"/>
                          </a:rPr>
                        </m:ctrlPr>
                      </m:sSupPr>
                      <m:e>
                        <m:r>
                          <a:rPr lang="en-US" sz="3400" b="1" i="1" smtClean="0">
                            <a:solidFill>
                              <a:srgbClr val="0070C0"/>
                            </a:solidFill>
                            <a:latin typeface="Cambria Math" panose="02040503050406030204" pitchFamily="18" charset="0"/>
                            <a:cs typeface="Arial" panose="020B0604020202020204" pitchFamily="34" charset="0"/>
                          </a:rPr>
                          <m:t>𝟐</m:t>
                        </m:r>
                      </m:e>
                      <m:sup>
                        <m:r>
                          <a:rPr lang="en-US" sz="3400" b="1" i="1" smtClean="0">
                            <a:solidFill>
                              <a:srgbClr val="0070C0"/>
                            </a:solidFill>
                            <a:latin typeface="Cambria Math" panose="02040503050406030204" pitchFamily="18" charset="0"/>
                            <a:cs typeface="Arial" panose="020B0604020202020204" pitchFamily="34" charset="0"/>
                          </a:rPr>
                          <m:t>𝟐</m:t>
                        </m:r>
                      </m:sup>
                    </m:sSup>
                  </m:oMath>
                </a14:m>
                <a:r>
                  <a:rPr lang="en-US" sz="3400" b="1" dirty="0" smtClean="0">
                    <a:solidFill>
                      <a:srgbClr val="0070C0"/>
                    </a:solidFill>
                    <a:latin typeface="Arial" panose="020B0604020202020204" pitchFamily="34" charset="0"/>
                    <a:cs typeface="Arial" panose="020B0604020202020204" pitchFamily="34" charset="0"/>
                  </a:rPr>
                  <a:t>.3; 15 = 3.5.</a:t>
                </a:r>
              </a:p>
              <a:p>
                <a:r>
                  <a:rPr lang="en-US" sz="3400" b="1" dirty="0" smtClean="0">
                    <a:solidFill>
                      <a:srgbClr val="0070C0"/>
                    </a:solidFill>
                    <a:latin typeface="Arial" panose="020B0604020202020204" pitchFamily="34" charset="0"/>
                    <a:cs typeface="Arial" panose="020B0604020202020204" pitchFamily="34" charset="0"/>
                  </a:rPr>
                  <a:t>BCNN(10,12,15) = </a:t>
                </a:r>
                <a14:m>
                  <m:oMath xmlns:m="http://schemas.openxmlformats.org/officeDocument/2006/math">
                    <m:sSup>
                      <m:sSupPr>
                        <m:ctrlPr>
                          <a:rPr lang="en-US" sz="3400" b="1" i="1">
                            <a:solidFill>
                              <a:srgbClr val="0070C0"/>
                            </a:solidFill>
                            <a:latin typeface="Cambria Math"/>
                            <a:cs typeface="Arial" panose="020B0604020202020204" pitchFamily="34" charset="0"/>
                          </a:rPr>
                        </m:ctrlPr>
                      </m:sSupPr>
                      <m:e>
                        <m:r>
                          <a:rPr lang="en-US" sz="3400" b="1" i="1">
                            <a:solidFill>
                              <a:srgbClr val="0070C0"/>
                            </a:solidFill>
                            <a:latin typeface="Cambria Math" panose="02040503050406030204" pitchFamily="18" charset="0"/>
                            <a:cs typeface="Arial" panose="020B0604020202020204" pitchFamily="34" charset="0"/>
                          </a:rPr>
                          <m:t>𝟐</m:t>
                        </m:r>
                      </m:e>
                      <m:sup>
                        <m:r>
                          <a:rPr lang="en-US" sz="3400" b="1" i="1">
                            <a:solidFill>
                              <a:srgbClr val="0070C0"/>
                            </a:solidFill>
                            <a:latin typeface="Cambria Math" panose="02040503050406030204" pitchFamily="18" charset="0"/>
                            <a:cs typeface="Arial" panose="020B0604020202020204" pitchFamily="34" charset="0"/>
                          </a:rPr>
                          <m:t>𝟐</m:t>
                        </m:r>
                      </m:sup>
                    </m:sSup>
                  </m:oMath>
                </a14:m>
                <a:r>
                  <a:rPr lang="en-US" sz="3400" b="1" dirty="0">
                    <a:solidFill>
                      <a:srgbClr val="0070C0"/>
                    </a:solidFill>
                    <a:latin typeface="Arial" panose="020B0604020202020204" pitchFamily="34" charset="0"/>
                    <a:cs typeface="Arial" panose="020B0604020202020204" pitchFamily="34" charset="0"/>
                  </a:rPr>
                  <a:t>.</a:t>
                </a:r>
                <a:r>
                  <a:rPr lang="en-US" sz="3400" b="1" dirty="0" smtClean="0">
                    <a:solidFill>
                      <a:srgbClr val="0070C0"/>
                    </a:solidFill>
                    <a:latin typeface="Arial" panose="020B0604020202020204" pitchFamily="34" charset="0"/>
                    <a:cs typeface="Arial" panose="020B0604020202020204" pitchFamily="34" charset="0"/>
                  </a:rPr>
                  <a:t>3.5 = 60.</a:t>
                </a:r>
                <a:endParaRPr lang="en-US" sz="3400" b="1" dirty="0">
                  <a:solidFill>
                    <a:srgbClr val="0070C0"/>
                  </a:solidFill>
                  <a:latin typeface="Arial" panose="020B0604020202020204" pitchFamily="34" charset="0"/>
                  <a:cs typeface="Arial" panose="020B0604020202020204" pitchFamily="34" charset="0"/>
                </a:endParaRPr>
              </a:p>
              <a:p>
                <a:r>
                  <a:rPr lang="en-US" sz="3400" b="1" dirty="0" err="1" smtClean="0">
                    <a:solidFill>
                      <a:srgbClr val="0070C0"/>
                    </a:solidFill>
                    <a:latin typeface="Arial" panose="020B0604020202020204" pitchFamily="34" charset="0"/>
                    <a:cs typeface="Arial" panose="020B0604020202020204" pitchFamily="34" charset="0"/>
                  </a:rPr>
                  <a:t>Vậy</a:t>
                </a:r>
                <a:r>
                  <a:rPr lang="it-IT" sz="3400" b="1" dirty="0" smtClean="0">
                    <a:solidFill>
                      <a:srgbClr val="0070C0"/>
                    </a:solidFill>
                    <a:latin typeface="Arial" panose="020B0604020202020204" pitchFamily="34" charset="0"/>
                    <a:cs typeface="Arial" panose="020B0604020202020204" pitchFamily="34" charset="0"/>
                  </a:rPr>
                  <a:t> </a:t>
                </a:r>
                <a:r>
                  <a:rPr lang="it-IT" sz="3400" b="1" dirty="0">
                    <a:solidFill>
                      <a:srgbClr val="0070C0"/>
                    </a:solidFill>
                    <a:latin typeface="Arial" panose="020B0604020202020204" pitchFamily="34" charset="0"/>
                    <a:cs typeface="Arial" panose="020B0604020202020204" pitchFamily="34" charset="0"/>
                  </a:rPr>
                  <a:t>sau ít nhất 60 ngày thì </a:t>
                </a:r>
                <a:r>
                  <a:rPr lang="pt-BR" sz="3400" b="1" dirty="0">
                    <a:solidFill>
                      <a:srgbClr val="0070C0"/>
                    </a:solidFill>
                    <a:latin typeface="Arial" panose="020B0604020202020204" pitchFamily="34" charset="0"/>
                    <a:cs typeface="Arial" panose="020B0604020202020204" pitchFamily="34" charset="0"/>
                  </a:rPr>
                  <a:t>ba tàu lại cùng cập bến</a:t>
                </a:r>
                <a:r>
                  <a:rPr lang="en-US" sz="3400" b="1" dirty="0" smtClean="0">
                    <a:solidFill>
                      <a:srgbClr val="0070C0"/>
                    </a:solidFill>
                    <a:latin typeface="Arial" panose="020B0604020202020204" pitchFamily="34" charset="0"/>
                    <a:cs typeface="Arial" panose="020B0604020202020204" pitchFamily="34" charset="0"/>
                  </a:rPr>
                  <a:t>.</a:t>
                </a:r>
                <a:endParaRPr lang="en-US" sz="3400" b="1" dirty="0">
                  <a:solidFill>
                    <a:srgbClr val="0070C0"/>
                  </a:solidFill>
                  <a:latin typeface="Arial" panose="020B0604020202020204" pitchFamily="34" charset="0"/>
                  <a:cs typeface="Arial" panose="020B0604020202020204" pitchFamily="34" charset="0"/>
                </a:endParaRPr>
              </a:p>
            </p:txBody>
          </p:sp>
        </mc:Choice>
        <mc:Fallback xmlns="">
          <p:sp>
            <p:nvSpPr>
              <p:cNvPr id="17" name="TextBox 16">
                <a:extLst>
                  <a:ext uri="{FF2B5EF4-FFF2-40B4-BE49-F238E27FC236}">
                    <a16:creationId xmlns:a16="http://schemas.microsoft.com/office/drawing/2014/main" xmlns="" xmlns:a14="http://schemas.microsoft.com/office/drawing/2010/main" id="{A3A062DA-93BF-4842-B601-4404401BCCE3}"/>
                  </a:ext>
                </a:extLst>
              </p:cNvPr>
              <p:cNvSpPr txBox="1">
                <a:spLocks noRot="1" noChangeAspect="1" noMove="1" noResize="1" noEditPoints="1" noAdjustHandles="1" noChangeArrowheads="1" noChangeShapeType="1" noTextEdit="1"/>
              </p:cNvSpPr>
              <p:nvPr/>
            </p:nvSpPr>
            <p:spPr>
              <a:xfrm>
                <a:off x="584871" y="2041997"/>
                <a:ext cx="11752589" cy="3778470"/>
              </a:xfrm>
              <a:prstGeom prst="rect">
                <a:avLst/>
              </a:prstGeom>
              <a:blipFill rotWithShape="0">
                <a:blip r:embed="rId3"/>
                <a:stretch>
                  <a:fillRect l="-1452" t="-2258" b="-4677"/>
                </a:stretch>
              </a:blipFill>
            </p:spPr>
            <p:txBody>
              <a:bodyPr/>
              <a:lstStyle/>
              <a:p>
                <a:r>
                  <a:rPr lang="en-US">
                    <a:noFill/>
                  </a:rPr>
                  <a:t> </a:t>
                </a:r>
              </a:p>
            </p:txBody>
          </p:sp>
        </mc:Fallback>
      </mc:AlternateContent>
      <p:sp>
        <p:nvSpPr>
          <p:cNvPr id="18" name="!!4">
            <a:extLst>
              <a:ext uri="{FF2B5EF4-FFF2-40B4-BE49-F238E27FC236}">
                <a16:creationId xmlns="" xmlns:a16="http://schemas.microsoft.com/office/drawing/2014/main" id="{58E6D429-DC53-47C4-8036-1E9D12B8E28B}"/>
              </a:ext>
            </a:extLst>
          </p:cNvPr>
          <p:cNvSpPr/>
          <p:nvPr/>
        </p:nvSpPr>
        <p:spPr>
          <a:xfrm>
            <a:off x="5699760" y="0"/>
            <a:ext cx="6492239" cy="49372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Times New Roman" panose="02020603050405020304" pitchFamily="18" charset="0"/>
                <a:cs typeface="Times New Roman" panose="02020603050405020304" pitchFamily="18" charset="0"/>
              </a:rPr>
              <a:t>HOẠT ĐỘNG VẬN DỤNG</a:t>
            </a:r>
          </a:p>
        </p:txBody>
      </p:sp>
    </p:spTree>
    <p:extLst>
      <p:ext uri="{BB962C8B-B14F-4D97-AF65-F5344CB8AC3E}">
        <p14:creationId xmlns:p14="http://schemas.microsoft.com/office/powerpoint/2010/main" val="299623210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8" name="!!4">
            <a:extLst>
              <a:ext uri="{FF2B5EF4-FFF2-40B4-BE49-F238E27FC236}">
                <a16:creationId xmlns="" xmlns:a16="http://schemas.microsoft.com/office/drawing/2014/main" id="{58E6D429-DC53-47C4-8036-1E9D12B8E28B}"/>
              </a:ext>
            </a:extLst>
          </p:cNvPr>
          <p:cNvSpPr/>
          <p:nvPr/>
        </p:nvSpPr>
        <p:spPr>
          <a:xfrm>
            <a:off x="5309755" y="0"/>
            <a:ext cx="6882244" cy="493723"/>
          </a:xfrm>
          <a:prstGeom prst="roundRect">
            <a:avLst/>
          </a:prstGeom>
          <a:solidFill>
            <a:srgbClr val="BA0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atin typeface="Times New Roman" panose="02020603050405020304" pitchFamily="18" charset="0"/>
                <a:cs typeface="Times New Roman" panose="02020603050405020304" pitchFamily="18" charset="0"/>
              </a:rPr>
              <a:t>CÓ THỂ EM CHƯA BIẾT?</a:t>
            </a:r>
            <a:endParaRPr lang="en-US" sz="2800" b="1"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 xmlns:a16="http://schemas.microsoft.com/office/drawing/2014/main" xmlns:a14="http://schemas.microsoft.com/office/drawing/2010/main" xmlns:mc="http://schemas.openxmlformats.org/markup-compatibility/2006" id="{A3A062DA-93BF-4842-B601-4404401BCCE3}"/>
              </a:ext>
            </a:extLst>
          </p:cNvPr>
          <p:cNvSpPr txBox="1"/>
          <p:nvPr/>
        </p:nvSpPr>
        <p:spPr>
          <a:xfrm>
            <a:off x="1972120" y="672688"/>
            <a:ext cx="5017412" cy="615553"/>
          </a:xfrm>
          <a:prstGeom prst="rect">
            <a:avLst/>
          </a:prstGeom>
          <a:noFill/>
        </p:spPr>
        <p:txBody>
          <a:bodyPr wrap="square">
            <a:spAutoFit/>
          </a:bodyPr>
          <a:lstStyle/>
          <a:p>
            <a:r>
              <a:rPr lang="en-US" sz="3400" b="1" dirty="0" smtClean="0">
                <a:solidFill>
                  <a:srgbClr val="FF0000"/>
                </a:solidFill>
                <a:latin typeface="Arial" panose="020B0604020202020204" pitchFamily="34" charset="0"/>
                <a:cs typeface="Arial" panose="020B0604020202020204" pitchFamily="34" charset="0"/>
              </a:rPr>
              <a:t>HOẠT ĐỘNG</a:t>
            </a:r>
            <a:r>
              <a:rPr lang="en-US" sz="3400" b="1" dirty="0">
                <a:solidFill>
                  <a:srgbClr val="FF0000"/>
                </a:solidFill>
                <a:latin typeface="Arial" panose="020B0604020202020204" pitchFamily="34" charset="0"/>
                <a:cs typeface="Arial" panose="020B0604020202020204" pitchFamily="34" charset="0"/>
              </a:rPr>
              <a:t> </a:t>
            </a:r>
            <a:r>
              <a:rPr lang="en-US" sz="3400" b="1" dirty="0" smtClean="0">
                <a:solidFill>
                  <a:srgbClr val="FF0000"/>
                </a:solidFill>
                <a:latin typeface="Arial" panose="020B0604020202020204" pitchFamily="34" charset="0"/>
                <a:cs typeface="Arial" panose="020B0604020202020204" pitchFamily="34" charset="0"/>
              </a:rPr>
              <a:t>NHÓM:</a:t>
            </a:r>
            <a:endParaRPr lang="en-US" sz="3400" b="1" dirty="0">
              <a:solidFill>
                <a:srgbClr val="FF0000"/>
              </a:solidFill>
              <a:latin typeface="Arial" panose="020B0604020202020204" pitchFamily="34" charset="0"/>
              <a:cs typeface="Arial" panose="020B0604020202020204" pitchFamily="34" charset="0"/>
            </a:endParaRPr>
          </a:p>
        </p:txBody>
      </p:sp>
      <p:pic>
        <p:nvPicPr>
          <p:cNvPr id="19" name="5 phút đếm ngược có nhạ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101955" y="513543"/>
            <a:ext cx="2032000" cy="1143000"/>
          </a:xfrm>
          <a:prstGeom prst="rect">
            <a:avLst/>
          </a:prstGeom>
        </p:spPr>
      </p:pic>
      <p:sp>
        <p:nvSpPr>
          <p:cNvPr id="20" name="TextBox 19">
            <a:extLst>
              <a:ext uri="{FF2B5EF4-FFF2-40B4-BE49-F238E27FC236}">
                <a16:creationId xmlns="" xmlns:a16="http://schemas.microsoft.com/office/drawing/2014/main" xmlns:a14="http://schemas.microsoft.com/office/drawing/2010/main" xmlns:mc="http://schemas.openxmlformats.org/markup-compatibility/2006" id="{A3A062DA-93BF-4842-B601-4404401BCCE3}"/>
              </a:ext>
            </a:extLst>
          </p:cNvPr>
          <p:cNvSpPr txBox="1"/>
          <p:nvPr/>
        </p:nvSpPr>
        <p:spPr>
          <a:xfrm>
            <a:off x="692257" y="1639230"/>
            <a:ext cx="12594550" cy="4925516"/>
          </a:xfrm>
          <a:prstGeom prst="rect">
            <a:avLst/>
          </a:prstGeom>
          <a:noFill/>
        </p:spPr>
        <p:txBody>
          <a:bodyPr wrap="square">
            <a:spAutoFit/>
          </a:bodyPr>
          <a:lstStyle/>
          <a:p>
            <a:pPr marL="457200" indent="-457200">
              <a:lnSpc>
                <a:spcPct val="110000"/>
              </a:lnSpc>
              <a:buFontTx/>
              <a:buAutoNum type="arabicPeriod"/>
              <a:defRPr/>
            </a:pPr>
            <a:r>
              <a:rPr lang="en-US" sz="3200" b="1" dirty="0" err="1">
                <a:solidFill>
                  <a:srgbClr val="0070C0"/>
                </a:solidFill>
                <a:latin typeface="Arial" panose="020B0604020202020204" pitchFamily="34" charset="0"/>
                <a:cs typeface="Arial" panose="020B0604020202020204" pitchFamily="34" charset="0"/>
              </a:rPr>
              <a:t>Thời</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gian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tối</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đa</a:t>
            </a:r>
            <a:r>
              <a:rPr lang="en-US" sz="3200" b="1" dirty="0">
                <a:solidFill>
                  <a:srgbClr val="0070C0"/>
                </a:solidFill>
                <a:latin typeface="Arial" panose="020B0604020202020204" pitchFamily="34" charset="0"/>
                <a:cs typeface="Arial" panose="020B0604020202020204" pitchFamily="34" charset="0"/>
              </a:rPr>
              <a:t> 5 </a:t>
            </a:r>
            <a:r>
              <a:rPr lang="en-US" sz="3200" b="1" dirty="0" err="1">
                <a:solidFill>
                  <a:srgbClr val="0070C0"/>
                </a:solidFill>
                <a:latin typeface="Arial" panose="020B0604020202020204" pitchFamily="34" charset="0"/>
                <a:cs typeface="Arial" panose="020B0604020202020204" pitchFamily="34" charset="0"/>
              </a:rPr>
              <a:t>phút</a:t>
            </a:r>
            <a:r>
              <a:rPr lang="en-US" sz="3200" b="1" dirty="0">
                <a:solidFill>
                  <a:srgbClr val="0070C0"/>
                </a:solidFill>
                <a:latin typeface="Arial" panose="020B0604020202020204" pitchFamily="34" charset="0"/>
                <a:cs typeface="Arial" panose="020B0604020202020204" pitchFamily="34" charset="0"/>
              </a:rPr>
              <a:t>.</a:t>
            </a:r>
          </a:p>
          <a:p>
            <a:pPr marL="457200" indent="-457200">
              <a:lnSpc>
                <a:spcPct val="110000"/>
              </a:lnSpc>
              <a:buFontTx/>
              <a:buAutoNum type="arabicPeriod"/>
              <a:defRPr/>
            </a:pPr>
            <a:r>
              <a:rPr lang="en-US" sz="3200" b="1" dirty="0" err="1">
                <a:solidFill>
                  <a:srgbClr val="0070C0"/>
                </a:solidFill>
                <a:latin typeface="Arial" panose="020B0604020202020204" pitchFamily="34" charset="0"/>
                <a:cs typeface="Arial" panose="020B0604020202020204" pitchFamily="34" charset="0"/>
              </a:rPr>
              <a:t>Tổ</a:t>
            </a:r>
            <a:r>
              <a:rPr lang="en-US" sz="3200" b="1" dirty="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chức</a:t>
            </a:r>
            <a:r>
              <a:rPr lang="en-US" sz="3200" b="1" dirty="0" smtClean="0">
                <a:solidFill>
                  <a:srgbClr val="0070C0"/>
                </a:solidFill>
                <a:latin typeface="Arial" panose="020B0604020202020204" pitchFamily="34" charset="0"/>
                <a:cs typeface="Arial" panose="020B0604020202020204" pitchFamily="34" charset="0"/>
              </a:rPr>
              <a:t>:</a:t>
            </a:r>
            <a:endParaRPr lang="en-US" sz="3200" b="1" dirty="0">
              <a:solidFill>
                <a:srgbClr val="0070C0"/>
              </a:solidFill>
              <a:latin typeface="Arial" panose="020B0604020202020204" pitchFamily="34" charset="0"/>
              <a:cs typeface="Arial" panose="020B0604020202020204" pitchFamily="34" charset="0"/>
            </a:endParaRPr>
          </a:p>
          <a:p>
            <a:pPr marL="457200" indent="-457200">
              <a:lnSpc>
                <a:spcPct val="110000"/>
              </a:lnSpc>
              <a:defRPr/>
            </a:pP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Lớp</a:t>
            </a:r>
            <a:r>
              <a:rPr lang="en-US" sz="3200" b="1" dirty="0">
                <a:solidFill>
                  <a:srgbClr val="0070C0"/>
                </a:solidFill>
                <a:latin typeface="Arial" panose="020B0604020202020204" pitchFamily="34" charset="0"/>
                <a:cs typeface="Arial" panose="020B0604020202020204" pitchFamily="34" charset="0"/>
              </a:rPr>
              <a:t> chia </a:t>
            </a:r>
            <a:r>
              <a:rPr lang="en-US" sz="3200" b="1" dirty="0" err="1">
                <a:solidFill>
                  <a:srgbClr val="0070C0"/>
                </a:solidFill>
                <a:latin typeface="Arial" panose="020B0604020202020204" pitchFamily="34" charset="0"/>
                <a:cs typeface="Arial" panose="020B0604020202020204" pitchFamily="34" charset="0"/>
              </a:rPr>
              <a:t>thành</a:t>
            </a:r>
            <a:r>
              <a:rPr lang="en-US" sz="3200" b="1" dirty="0">
                <a:solidFill>
                  <a:srgbClr val="0070C0"/>
                </a:solidFill>
                <a:latin typeface="Arial" panose="020B0604020202020204" pitchFamily="34" charset="0"/>
                <a:cs typeface="Arial" panose="020B0604020202020204" pitchFamily="34" charset="0"/>
              </a:rPr>
              <a:t> 8 </a:t>
            </a:r>
            <a:r>
              <a:rPr lang="en-US" sz="3200" b="1" dirty="0" err="1">
                <a:solidFill>
                  <a:srgbClr val="0070C0"/>
                </a:solidFill>
                <a:latin typeface="Arial" panose="020B0604020202020204" pitchFamily="34" charset="0"/>
                <a:cs typeface="Arial" panose="020B0604020202020204" pitchFamily="34" charset="0"/>
              </a:rPr>
              <a:t>nhóm</a:t>
            </a:r>
            <a:r>
              <a:rPr lang="en-US" sz="3200" b="1" dirty="0">
                <a:solidFill>
                  <a:srgbClr val="0070C0"/>
                </a:solidFill>
                <a:latin typeface="Arial" panose="020B0604020202020204" pitchFamily="34" charset="0"/>
                <a:cs typeface="Arial" panose="020B0604020202020204" pitchFamily="34" charset="0"/>
              </a:rPr>
              <a:t> </a:t>
            </a:r>
          </a:p>
          <a:p>
            <a:pPr marL="457200" indent="-457200">
              <a:lnSpc>
                <a:spcPct val="110000"/>
              </a:lnSpc>
              <a:defRPr/>
            </a:pP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Tên</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nhóm</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Nhóm</a:t>
            </a:r>
            <a:r>
              <a:rPr lang="en-US" sz="3200" b="1" dirty="0">
                <a:solidFill>
                  <a:srgbClr val="0070C0"/>
                </a:solidFill>
                <a:latin typeface="Arial" panose="020B0604020202020204" pitchFamily="34" charset="0"/>
                <a:cs typeface="Arial" panose="020B0604020202020204" pitchFamily="34" charset="0"/>
              </a:rPr>
              <a:t> 1; </a:t>
            </a:r>
            <a:r>
              <a:rPr lang="en-US" sz="3200" b="1" dirty="0" err="1">
                <a:solidFill>
                  <a:srgbClr val="0070C0"/>
                </a:solidFill>
                <a:latin typeface="Arial" panose="020B0604020202020204" pitchFamily="34" charset="0"/>
                <a:cs typeface="Arial" panose="020B0604020202020204" pitchFamily="34" charset="0"/>
              </a:rPr>
              <a:t>nhóm</a:t>
            </a:r>
            <a:r>
              <a:rPr lang="en-US" sz="3200" b="1" dirty="0">
                <a:solidFill>
                  <a:srgbClr val="0070C0"/>
                </a:solidFill>
                <a:latin typeface="Arial" panose="020B0604020202020204" pitchFamily="34" charset="0"/>
                <a:cs typeface="Arial" panose="020B0604020202020204" pitchFamily="34" charset="0"/>
              </a:rPr>
              <a:t> 2; …</a:t>
            </a:r>
          </a:p>
          <a:p>
            <a:pPr marL="457200" indent="-457200">
              <a:lnSpc>
                <a:spcPct val="110000"/>
              </a:lnSpc>
              <a:buFontTx/>
              <a:buAutoNum type="arabicPeriod" startAt="3"/>
              <a:defRPr/>
            </a:pPr>
            <a:r>
              <a:rPr lang="en-US" sz="3200" b="1" dirty="0" err="1">
                <a:solidFill>
                  <a:srgbClr val="0070C0"/>
                </a:solidFill>
                <a:latin typeface="Arial" panose="020B0604020202020204" pitchFamily="34" charset="0"/>
                <a:cs typeface="Arial" panose="020B0604020202020204" pitchFamily="34" charset="0"/>
              </a:rPr>
              <a:t>Nhiệm</a:t>
            </a:r>
            <a:r>
              <a:rPr lang="en-US" sz="3200" b="1" dirty="0">
                <a:solidFill>
                  <a:srgbClr val="0070C0"/>
                </a:solidFill>
                <a:latin typeface="Arial" panose="020B0604020202020204" pitchFamily="34" charset="0"/>
                <a:cs typeface="Arial" panose="020B0604020202020204" pitchFamily="34" charset="0"/>
              </a:rPr>
              <a:t> </a:t>
            </a:r>
            <a:r>
              <a:rPr lang="en-US" sz="3200" b="1" dirty="0" err="1">
                <a:solidFill>
                  <a:srgbClr val="0070C0"/>
                </a:solidFill>
                <a:latin typeface="Arial" panose="020B0604020202020204" pitchFamily="34" charset="0"/>
                <a:cs typeface="Arial" panose="020B0604020202020204" pitchFamily="34" charset="0"/>
              </a:rPr>
              <a:t>vụ</a:t>
            </a:r>
            <a:r>
              <a:rPr lang="en-US" sz="3200" b="1" dirty="0" smtClean="0">
                <a:solidFill>
                  <a:srgbClr val="0070C0"/>
                </a:solidFill>
                <a:latin typeface="Arial" panose="020B0604020202020204" pitchFamily="34" charset="0"/>
                <a:cs typeface="Arial" panose="020B0604020202020204" pitchFamily="34" charset="0"/>
              </a:rPr>
              <a:t>:</a:t>
            </a:r>
          </a:p>
          <a:p>
            <a:pPr marL="514350" indent="-514350">
              <a:lnSpc>
                <a:spcPct val="110000"/>
              </a:lnSpc>
              <a:buAutoNum type="alphaLcParenR"/>
              <a:defRPr/>
            </a:pPr>
            <a:r>
              <a:rPr lang="en-US" sz="3200" b="1" dirty="0" err="1" smtClean="0">
                <a:solidFill>
                  <a:srgbClr val="0070C0"/>
                </a:solidFill>
                <a:latin typeface="Arial" panose="020B0604020202020204" pitchFamily="34" charset="0"/>
                <a:cs typeface="Arial" panose="020B0604020202020204" pitchFamily="34" charset="0"/>
              </a:rPr>
              <a:t>Thảo</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luận</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và</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trả</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lời</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câu</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hỏi</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sau</a:t>
            </a:r>
            <a:r>
              <a:rPr lang="en-US" sz="3200" b="1" dirty="0" smtClean="0">
                <a:solidFill>
                  <a:srgbClr val="0070C0"/>
                </a:solidFill>
                <a:latin typeface="Arial" panose="020B0604020202020204" pitchFamily="34" charset="0"/>
                <a:cs typeface="Arial" panose="020B0604020202020204" pitchFamily="34" charset="0"/>
              </a:rPr>
              <a:t>:</a:t>
            </a:r>
          </a:p>
          <a:p>
            <a:pPr>
              <a:lnSpc>
                <a:spcPct val="110000"/>
              </a:lnSpc>
              <a:defRPr/>
            </a:pPr>
            <a:r>
              <a:rPr lang="en-US" sz="3200" b="1" dirty="0" smtClean="0">
                <a:solidFill>
                  <a:schemeClr val="accent6"/>
                </a:solidFill>
                <a:latin typeface="Arial" panose="020B0604020202020204" pitchFamily="34" charset="0"/>
                <a:cs typeface="Arial" panose="020B0604020202020204" pitchFamily="34" charset="0"/>
              </a:rPr>
              <a:t>- </a:t>
            </a:r>
            <a:r>
              <a:rPr lang="en-US" sz="3200" b="1" dirty="0" err="1" smtClean="0">
                <a:solidFill>
                  <a:schemeClr val="accent6"/>
                </a:solidFill>
                <a:latin typeface="Arial" panose="020B0604020202020204" pitchFamily="34" charset="0"/>
                <a:cs typeface="Arial" panose="020B0604020202020204" pitchFamily="34" charset="0"/>
              </a:rPr>
              <a:t>Đọc</a:t>
            </a:r>
            <a:r>
              <a:rPr lang="en-US" sz="3200" b="1" dirty="0" smtClean="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phần</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có</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thể</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em</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chưa</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biết</a:t>
            </a:r>
            <a:r>
              <a:rPr lang="en-US" sz="3200" b="1" dirty="0">
                <a:solidFill>
                  <a:schemeClr val="accent6"/>
                </a:solidFill>
                <a:latin typeface="Arial" panose="020B0604020202020204" pitchFamily="34" charset="0"/>
                <a:cs typeface="Arial" panose="020B0604020202020204" pitchFamily="34" charset="0"/>
              </a:rPr>
              <a:t>? (SGK </a:t>
            </a:r>
            <a:r>
              <a:rPr lang="en-US" sz="3200" b="1" dirty="0" err="1">
                <a:solidFill>
                  <a:schemeClr val="accent6"/>
                </a:solidFill>
                <a:latin typeface="Arial" panose="020B0604020202020204" pitchFamily="34" charset="0"/>
                <a:cs typeface="Arial" panose="020B0604020202020204" pitchFamily="34" charset="0"/>
              </a:rPr>
              <a:t>trang</a:t>
            </a:r>
            <a:r>
              <a:rPr lang="en-US" sz="3200" b="1" dirty="0">
                <a:solidFill>
                  <a:schemeClr val="accent6"/>
                </a:solidFill>
                <a:latin typeface="Arial" panose="020B0604020202020204" pitchFamily="34" charset="0"/>
                <a:cs typeface="Arial" panose="020B0604020202020204" pitchFamily="34" charset="0"/>
              </a:rPr>
              <a:t> 58</a:t>
            </a:r>
            <a:r>
              <a:rPr lang="en-US" sz="3200" b="1" dirty="0" smtClean="0">
                <a:solidFill>
                  <a:schemeClr val="accent6"/>
                </a:solidFill>
                <a:latin typeface="Arial" panose="020B0604020202020204" pitchFamily="34" charset="0"/>
                <a:cs typeface="Arial" panose="020B0604020202020204" pitchFamily="34" charset="0"/>
              </a:rPr>
              <a:t>)</a:t>
            </a:r>
            <a:endParaRPr lang="en-US" sz="3200" b="1" dirty="0" smtClean="0">
              <a:solidFill>
                <a:srgbClr val="0070C0"/>
              </a:solidFill>
              <a:latin typeface="Arial" panose="020B0604020202020204" pitchFamily="34" charset="0"/>
              <a:cs typeface="Arial" panose="020B0604020202020204" pitchFamily="34" charset="0"/>
            </a:endParaRPr>
          </a:p>
          <a:p>
            <a:pPr>
              <a:lnSpc>
                <a:spcPct val="110000"/>
              </a:lnSpc>
              <a:defRPr/>
            </a:pPr>
            <a:r>
              <a:rPr lang="en-US" sz="3200" b="1" dirty="0" smtClean="0">
                <a:solidFill>
                  <a:schemeClr val="accent6"/>
                </a:solidFill>
                <a:latin typeface="Arial" panose="020B0604020202020204" pitchFamily="34" charset="0"/>
                <a:cs typeface="Arial" panose="020B0604020202020204" pitchFamily="34" charset="0"/>
              </a:rPr>
              <a:t>- </a:t>
            </a:r>
            <a:r>
              <a:rPr lang="en-US" sz="3200" b="1" dirty="0" err="1" smtClean="0">
                <a:solidFill>
                  <a:schemeClr val="accent6"/>
                </a:solidFill>
                <a:latin typeface="Arial" panose="020B0604020202020204" pitchFamily="34" charset="0"/>
                <a:cs typeface="Arial" panose="020B0604020202020204" pitchFamily="34" charset="0"/>
              </a:rPr>
              <a:t>Giải</a:t>
            </a:r>
            <a:r>
              <a:rPr lang="en-US" sz="3200" b="1" dirty="0" smtClean="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thích</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tại</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sao</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cứ</a:t>
            </a:r>
            <a:r>
              <a:rPr lang="en-US" sz="3200" b="1" dirty="0">
                <a:solidFill>
                  <a:schemeClr val="accent6"/>
                </a:solidFill>
                <a:latin typeface="Arial" panose="020B0604020202020204" pitchFamily="34" charset="0"/>
                <a:cs typeface="Arial" panose="020B0604020202020204" pitchFamily="34" charset="0"/>
              </a:rPr>
              <a:t> 60 </a:t>
            </a:r>
            <a:r>
              <a:rPr lang="en-US" sz="3200" b="1" dirty="0" err="1">
                <a:solidFill>
                  <a:schemeClr val="accent6"/>
                </a:solidFill>
                <a:latin typeface="Arial" panose="020B0604020202020204" pitchFamily="34" charset="0"/>
                <a:cs typeface="Arial" panose="020B0604020202020204" pitchFamily="34" charset="0"/>
              </a:rPr>
              <a:t>năm</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thì</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năm</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Giáp</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tý</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được</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lặp</a:t>
            </a:r>
            <a:r>
              <a:rPr lang="en-US" sz="3200" b="1" dirty="0">
                <a:solidFill>
                  <a:schemeClr val="accent6"/>
                </a:solidFill>
                <a:latin typeface="Arial" panose="020B0604020202020204" pitchFamily="34" charset="0"/>
                <a:cs typeface="Arial" panose="020B0604020202020204" pitchFamily="34" charset="0"/>
              </a:rPr>
              <a:t> </a:t>
            </a:r>
            <a:r>
              <a:rPr lang="en-US" sz="3200" b="1" dirty="0" err="1">
                <a:solidFill>
                  <a:schemeClr val="accent6"/>
                </a:solidFill>
                <a:latin typeface="Arial" panose="020B0604020202020204" pitchFamily="34" charset="0"/>
                <a:cs typeface="Arial" panose="020B0604020202020204" pitchFamily="34" charset="0"/>
              </a:rPr>
              <a:t>lại</a:t>
            </a:r>
            <a:r>
              <a:rPr lang="en-US" sz="3200" b="1" dirty="0" smtClean="0">
                <a:solidFill>
                  <a:schemeClr val="accent6"/>
                </a:solidFill>
                <a:latin typeface="Arial" panose="020B0604020202020204" pitchFamily="34" charset="0"/>
                <a:cs typeface="Arial" panose="020B0604020202020204" pitchFamily="34" charset="0"/>
              </a:rPr>
              <a:t>?</a:t>
            </a:r>
          </a:p>
          <a:p>
            <a:pPr>
              <a:lnSpc>
                <a:spcPct val="110000"/>
              </a:lnSpc>
              <a:defRPr/>
            </a:pPr>
            <a:r>
              <a:rPr lang="en-US" sz="3200" b="1" dirty="0" smtClean="0">
                <a:solidFill>
                  <a:srgbClr val="0070C0"/>
                </a:solidFill>
                <a:latin typeface="Arial" panose="020B0604020202020204" pitchFamily="34" charset="0"/>
                <a:cs typeface="Arial" panose="020B0604020202020204" pitchFamily="34" charset="0"/>
              </a:rPr>
              <a:t>b) </a:t>
            </a:r>
            <a:r>
              <a:rPr lang="en-US" sz="3200" b="1" dirty="0" err="1" smtClean="0">
                <a:solidFill>
                  <a:srgbClr val="0070C0"/>
                </a:solidFill>
                <a:latin typeface="Arial" panose="020B0604020202020204" pitchFamily="34" charset="0"/>
                <a:cs typeface="Arial" panose="020B0604020202020204" pitchFamily="34" charset="0"/>
              </a:rPr>
              <a:t>Kết</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thúc</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hoạt</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động</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cử</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đại</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diện</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nhóm</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lên</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trả</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lời</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câu</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hỏi</a:t>
            </a:r>
            <a:endParaRPr lang="en-US" sz="32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219188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16" presetClass="entr" presetSubtype="21"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arn(inVertical)">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8" fill="hold" display="0">
                  <p:stCondLst>
                    <p:cond delay="indefinite"/>
                  </p:stCondLst>
                </p:cTn>
                <p:tgtEl>
                  <p:spTgt spid="19"/>
                </p:tgtEl>
              </p:cMediaNode>
            </p:video>
          </p:childTnLst>
        </p:cTn>
      </p:par>
    </p:tnLst>
    <p:bldLst>
      <p:bldP spid="14"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 name="TextBox 15">
            <a:extLst>
              <a:ext uri="{FF2B5EF4-FFF2-40B4-BE49-F238E27FC236}">
                <a16:creationId xmlns:a16="http://schemas.microsoft.com/office/drawing/2014/main" xmlns:a14="http://schemas.microsoft.com/office/drawing/2010/main" xmlns:mc="http://schemas.openxmlformats.org/markup-compatibility/2006" xmlns="" id="{A3A062DA-93BF-4842-B601-4404401BCCE3}"/>
              </a:ext>
            </a:extLst>
          </p:cNvPr>
          <p:cNvSpPr txBox="1"/>
          <p:nvPr/>
        </p:nvSpPr>
        <p:spPr>
          <a:xfrm>
            <a:off x="1642812" y="748703"/>
            <a:ext cx="9833383" cy="615553"/>
          </a:xfrm>
          <a:prstGeom prst="rect">
            <a:avLst/>
          </a:prstGeom>
          <a:noFill/>
        </p:spPr>
        <p:txBody>
          <a:bodyPr wrap="square">
            <a:spAutoFit/>
          </a:bodyPr>
          <a:lstStyle/>
          <a:p>
            <a:r>
              <a:rPr lang="en-US" sz="3400" b="1" dirty="0" err="1">
                <a:solidFill>
                  <a:schemeClr val="accent6"/>
                </a:solidFill>
                <a:latin typeface="Arial" panose="020B0604020202020204" pitchFamily="34" charset="0"/>
                <a:cs typeface="Arial" panose="020B0604020202020204" pitchFamily="34" charset="0"/>
              </a:rPr>
              <a:t>C</a:t>
            </a:r>
            <a:r>
              <a:rPr lang="en-US" sz="3400" b="1" dirty="0" err="1" smtClean="0">
                <a:solidFill>
                  <a:schemeClr val="accent6"/>
                </a:solidFill>
                <a:latin typeface="Arial" panose="020B0604020202020204" pitchFamily="34" charset="0"/>
                <a:cs typeface="Arial" panose="020B0604020202020204" pitchFamily="34" charset="0"/>
              </a:rPr>
              <a:t>ó</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thể</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em</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chưa</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biết</a:t>
            </a:r>
            <a:r>
              <a:rPr lang="en-US" sz="3400" b="1" dirty="0">
                <a:solidFill>
                  <a:schemeClr val="accent6"/>
                </a:solidFill>
                <a:latin typeface="Arial" panose="020B0604020202020204" pitchFamily="34" charset="0"/>
                <a:cs typeface="Arial" panose="020B0604020202020204" pitchFamily="34" charset="0"/>
              </a:rPr>
              <a:t>?</a:t>
            </a:r>
            <a:r>
              <a:rPr lang="en-US" sz="3400" b="1" dirty="0" smtClean="0">
                <a:solidFill>
                  <a:schemeClr val="accent6"/>
                </a:solidFill>
                <a:latin typeface="Arial" panose="020B0604020202020204" pitchFamily="34" charset="0"/>
                <a:cs typeface="Arial" panose="020B0604020202020204" pitchFamily="34" charset="0"/>
              </a:rPr>
              <a:t> (SGK </a:t>
            </a:r>
            <a:r>
              <a:rPr lang="en-US" sz="3400" b="1" dirty="0" err="1" smtClean="0">
                <a:solidFill>
                  <a:schemeClr val="accent6"/>
                </a:solidFill>
                <a:latin typeface="Arial" panose="020B0604020202020204" pitchFamily="34" charset="0"/>
                <a:cs typeface="Arial" panose="020B0604020202020204" pitchFamily="34" charset="0"/>
              </a:rPr>
              <a:t>trang</a:t>
            </a:r>
            <a:r>
              <a:rPr lang="en-US" sz="3400" b="1" dirty="0" smtClean="0">
                <a:solidFill>
                  <a:schemeClr val="accent6"/>
                </a:solidFill>
                <a:latin typeface="Arial" panose="020B0604020202020204" pitchFamily="34" charset="0"/>
                <a:cs typeface="Arial" panose="020B0604020202020204" pitchFamily="34" charset="0"/>
              </a:rPr>
              <a:t> 58)</a:t>
            </a:r>
          </a:p>
        </p:txBody>
      </p:sp>
      <p:sp>
        <p:nvSpPr>
          <p:cNvPr id="15" name="TextBox 14">
            <a:extLst>
              <a:ext uri="{FF2B5EF4-FFF2-40B4-BE49-F238E27FC236}">
                <a16:creationId xmlns="" xmlns:a16="http://schemas.microsoft.com/office/drawing/2014/main" xmlns:a14="http://schemas.microsoft.com/office/drawing/2010/main" xmlns:mc="http://schemas.openxmlformats.org/markup-compatibility/2006" id="{A3A062DA-93BF-4842-B601-4404401BCCE3}"/>
              </a:ext>
            </a:extLst>
          </p:cNvPr>
          <p:cNvSpPr txBox="1"/>
          <p:nvPr/>
        </p:nvSpPr>
        <p:spPr>
          <a:xfrm>
            <a:off x="5557226" y="1408206"/>
            <a:ext cx="1151734" cy="615553"/>
          </a:xfrm>
          <a:prstGeom prst="rect">
            <a:avLst/>
          </a:prstGeom>
          <a:noFill/>
        </p:spPr>
        <p:txBody>
          <a:bodyPr wrap="square">
            <a:spAutoFit/>
          </a:bodyPr>
          <a:lstStyle/>
          <a:p>
            <a:r>
              <a:rPr lang="en-US" sz="3400" b="1" dirty="0" err="1" smtClean="0">
                <a:latin typeface="Arial" panose="020B0604020202020204" pitchFamily="34" charset="0"/>
                <a:cs typeface="Arial" panose="020B0604020202020204" pitchFamily="34" charset="0"/>
              </a:rPr>
              <a:t>Giải</a:t>
            </a:r>
            <a:endParaRPr lang="en-US" sz="34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xmlns="" id="{A3A062DA-93BF-4842-B601-4404401BCCE3}"/>
                  </a:ext>
                </a:extLst>
              </p:cNvPr>
              <p:cNvSpPr txBox="1"/>
              <p:nvPr/>
            </p:nvSpPr>
            <p:spPr>
              <a:xfrm>
                <a:off x="1512182" y="2007480"/>
                <a:ext cx="10094641" cy="3840026"/>
              </a:xfrm>
              <a:prstGeom prst="rect">
                <a:avLst/>
              </a:prstGeom>
              <a:noFill/>
            </p:spPr>
            <p:txBody>
              <a:bodyPr wrap="square">
                <a:spAutoFit/>
              </a:bodyPr>
              <a:lstStyle/>
              <a:p>
                <a:r>
                  <a:rPr lang="pt-BR" sz="3400" b="1" dirty="0" smtClean="0">
                    <a:solidFill>
                      <a:srgbClr val="0070C0"/>
                    </a:solidFill>
                    <a:latin typeface="Arial" panose="020B0604020202020204" pitchFamily="34" charset="0"/>
                    <a:cs typeface="Arial" panose="020B0604020202020204" pitchFamily="34" charset="0"/>
                  </a:rPr>
                  <a:t>Gọi a là số năm ít nhất để </a:t>
                </a:r>
                <a:r>
                  <a:rPr lang="en-US" sz="3400" b="1" dirty="0" err="1">
                    <a:solidFill>
                      <a:srgbClr val="0070C0"/>
                    </a:solidFill>
                    <a:latin typeface="Arial" panose="020B0604020202020204" pitchFamily="34" charset="0"/>
                    <a:cs typeface="Arial" panose="020B0604020202020204" pitchFamily="34" charset="0"/>
                  </a:rPr>
                  <a:t>năm</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Giáp</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T</a:t>
                </a:r>
                <a:r>
                  <a:rPr lang="en-US" sz="3400" b="1" dirty="0" err="1" smtClean="0">
                    <a:solidFill>
                      <a:srgbClr val="0070C0"/>
                    </a:solidFill>
                    <a:latin typeface="Arial" panose="020B0604020202020204" pitchFamily="34" charset="0"/>
                    <a:cs typeface="Arial" panose="020B0604020202020204" pitchFamily="34" charset="0"/>
                  </a:rPr>
                  <a:t>ý</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được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lặp</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lại</a:t>
                </a:r>
                <a:r>
                  <a:rPr lang="en-US" sz="3400" b="1" dirty="0">
                    <a:solidFill>
                      <a:srgbClr val="0070C0"/>
                    </a:solidFill>
                    <a:latin typeface="Arial" panose="020B0604020202020204" pitchFamily="34" charset="0"/>
                    <a:cs typeface="Arial" panose="020B0604020202020204" pitchFamily="34" charset="0"/>
                  </a:rPr>
                  <a:t> </a:t>
                </a:r>
                <a:r>
                  <a:rPr lang="en-US" sz="3400" b="1" dirty="0" smtClean="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3400" b="1" i="1" smtClean="0">
                        <a:solidFill>
                          <a:srgbClr val="0070C0"/>
                        </a:solidFill>
                        <a:latin typeface="Cambria Math" panose="02040503050406030204" pitchFamily="18" charset="0"/>
                        <a:ea typeface="Cambria Math" panose="02040503050406030204" pitchFamily="18" charset="0"/>
                        <a:cs typeface="Arial" panose="020B0604020202020204" pitchFamily="34" charset="0"/>
                      </a:rPr>
                      <m:t>∈</m:t>
                    </m:r>
                  </m:oMath>
                </a14:m>
                <a:r>
                  <a:rPr lang="en-US" sz="3400" b="1" dirty="0" smtClean="0">
                    <a:solidFill>
                      <a:srgbClr val="0070C0"/>
                    </a:solidFill>
                    <a:latin typeface="Arial" panose="020B0604020202020204" pitchFamily="34" charset="0"/>
                    <a:cs typeface="Arial" panose="020B0604020202020204" pitchFamily="34" charset="0"/>
                  </a:rPr>
                  <a:t> N*).</a:t>
                </a:r>
              </a:p>
              <a:p>
                <a:r>
                  <a:rPr lang="en-US" sz="3400" b="1" dirty="0" smtClean="0">
                    <a:solidFill>
                      <a:srgbClr val="0070C0"/>
                    </a:solidFill>
                    <a:latin typeface="Arial" panose="020B0604020202020204" pitchFamily="34" charset="0"/>
                    <a:cs typeface="Arial" panose="020B0604020202020204" pitchFamily="34" charset="0"/>
                  </a:rPr>
                  <a:t>Theo </a:t>
                </a:r>
                <a:r>
                  <a:rPr lang="en-US" sz="3400" b="1" dirty="0" err="1" smtClean="0">
                    <a:solidFill>
                      <a:srgbClr val="0070C0"/>
                    </a:solidFill>
                    <a:latin typeface="Arial" panose="020B0604020202020204" pitchFamily="34" charset="0"/>
                    <a:cs typeface="Arial" panose="020B0604020202020204" pitchFamily="34" charset="0"/>
                  </a:rPr>
                  <a:t>đề</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bài</a:t>
                </a:r>
                <a:r>
                  <a:rPr lang="en-US" sz="3400" b="1" dirty="0" smtClean="0">
                    <a:solidFill>
                      <a:srgbClr val="0070C0"/>
                    </a:solidFill>
                    <a:latin typeface="Arial" panose="020B0604020202020204" pitchFamily="34" charset="0"/>
                    <a:cs typeface="Arial" panose="020B0604020202020204" pitchFamily="34" charset="0"/>
                  </a:rPr>
                  <a:t>, ta </a:t>
                </a:r>
                <a:r>
                  <a:rPr lang="en-US" sz="3400" b="1" dirty="0" err="1" smtClean="0">
                    <a:solidFill>
                      <a:srgbClr val="0070C0"/>
                    </a:solidFill>
                    <a:latin typeface="Arial" panose="020B0604020202020204" pitchFamily="34" charset="0"/>
                    <a:cs typeface="Arial" panose="020B0604020202020204" pitchFamily="34" charset="0"/>
                  </a:rPr>
                  <a:t>có</a:t>
                </a:r>
                <a:r>
                  <a:rPr lang="en-US" sz="3400" b="1" dirty="0" smtClean="0">
                    <a:solidFill>
                      <a:srgbClr val="0070C0"/>
                    </a:solidFill>
                    <a:latin typeface="Arial" panose="020B0604020202020204" pitchFamily="34" charset="0"/>
                    <a:cs typeface="Arial" panose="020B0604020202020204" pitchFamily="34" charset="0"/>
                  </a:rPr>
                  <a:t>: </a:t>
                </a:r>
                <a:r>
                  <a:rPr lang="en-US" sz="3400" b="1" dirty="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rPr>
                      <m:t>⋮</m:t>
                    </m:r>
                  </m:oMath>
                </a14:m>
                <a:r>
                  <a:rPr lang="en-US" sz="3400" b="1" dirty="0">
                    <a:solidFill>
                      <a:srgbClr val="0070C0"/>
                    </a:solidFill>
                    <a:latin typeface="Arial" panose="020B0604020202020204" pitchFamily="34" charset="0"/>
                    <a:cs typeface="Arial" panose="020B0604020202020204" pitchFamily="34" charset="0"/>
                  </a:rPr>
                  <a:t> </a:t>
                </a:r>
                <a:r>
                  <a:rPr lang="en-US" sz="3400" b="1" dirty="0" smtClean="0">
                    <a:solidFill>
                      <a:srgbClr val="0070C0"/>
                    </a:solidFill>
                    <a:latin typeface="Arial" panose="020B0604020202020204" pitchFamily="34" charset="0"/>
                    <a:cs typeface="Arial" panose="020B0604020202020204" pitchFamily="34" charset="0"/>
                  </a:rPr>
                  <a:t>10, </a:t>
                </a:r>
                <a:r>
                  <a:rPr lang="en-US" sz="3400" b="1" dirty="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rPr>
                      <m:t>⋮</m:t>
                    </m:r>
                  </m:oMath>
                </a14:m>
                <a:r>
                  <a:rPr lang="en-US" sz="3400" b="1" dirty="0">
                    <a:solidFill>
                      <a:srgbClr val="0070C0"/>
                    </a:solidFill>
                    <a:latin typeface="Arial" panose="020B0604020202020204" pitchFamily="34" charset="0"/>
                    <a:cs typeface="Arial" panose="020B0604020202020204" pitchFamily="34" charset="0"/>
                  </a:rPr>
                  <a:t> </a:t>
                </a:r>
                <a:r>
                  <a:rPr lang="en-US" sz="3400" b="1" dirty="0" smtClean="0">
                    <a:solidFill>
                      <a:srgbClr val="0070C0"/>
                    </a:solidFill>
                    <a:latin typeface="Arial" panose="020B0604020202020204" pitchFamily="34" charset="0"/>
                    <a:cs typeface="Arial" panose="020B0604020202020204" pitchFamily="34" charset="0"/>
                  </a:rPr>
                  <a:t>12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cs typeface="Arial" panose="020B0604020202020204" pitchFamily="34" charset="0"/>
                      </a:rPr>
                      <m:t>⇒ </m:t>
                    </m:r>
                  </m:oMath>
                </a14:m>
                <a:r>
                  <a:rPr lang="en-US" sz="3400" b="1" dirty="0" smtClean="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3400" b="1" i="1">
                        <a:solidFill>
                          <a:srgbClr val="0070C0"/>
                        </a:solidFill>
                        <a:latin typeface="Cambria Math" panose="02040503050406030204" pitchFamily="18" charset="0"/>
                        <a:ea typeface="Cambria Math" panose="02040503050406030204" pitchFamily="18" charset="0"/>
                        <a:cs typeface="Arial" panose="020B0604020202020204" pitchFamily="34" charset="0"/>
                      </a:rPr>
                      <m:t>∈</m:t>
                    </m:r>
                  </m:oMath>
                </a14:m>
                <a:r>
                  <a:rPr lang="en-US" sz="3400" b="1" dirty="0" smtClean="0">
                    <a:solidFill>
                      <a:srgbClr val="0070C0"/>
                    </a:solidFill>
                    <a:latin typeface="Arial" panose="020B0604020202020204" pitchFamily="34" charset="0"/>
                    <a:cs typeface="Arial" panose="020B0604020202020204" pitchFamily="34" charset="0"/>
                  </a:rPr>
                  <a:t> BC(10,12).</a:t>
                </a:r>
              </a:p>
              <a:p>
                <a:r>
                  <a:rPr lang="en-US" sz="3400" b="1" dirty="0" err="1" smtClean="0">
                    <a:solidFill>
                      <a:srgbClr val="0070C0"/>
                    </a:solidFill>
                    <a:latin typeface="Arial" panose="020B0604020202020204" pitchFamily="34" charset="0"/>
                    <a:cs typeface="Arial" panose="020B0604020202020204" pitchFamily="34" charset="0"/>
                  </a:rPr>
                  <a:t>Mà</a:t>
                </a:r>
                <a:r>
                  <a:rPr lang="en-US" sz="3400" b="1" dirty="0" smtClean="0">
                    <a:solidFill>
                      <a:srgbClr val="0070C0"/>
                    </a:solidFill>
                    <a:latin typeface="Arial" panose="020B0604020202020204" pitchFamily="34" charset="0"/>
                    <a:cs typeface="Arial" panose="020B0604020202020204" pitchFamily="34" charset="0"/>
                  </a:rPr>
                  <a:t> a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nhỏ</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nhất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nên</a:t>
                </a:r>
                <a:r>
                  <a:rPr lang="en-US" sz="3400" b="1" dirty="0" smtClean="0">
                    <a:solidFill>
                      <a:srgbClr val="0070C0"/>
                    </a:solidFill>
                    <a:latin typeface="Arial" panose="020B0604020202020204" pitchFamily="34" charset="0"/>
                    <a:cs typeface="Arial" panose="020B0604020202020204" pitchFamily="34" charset="0"/>
                  </a:rPr>
                  <a:t> a = BCNN(10,12).</a:t>
                </a:r>
                <a:endParaRPr lang="en-US" sz="3400" b="1" dirty="0">
                  <a:solidFill>
                    <a:srgbClr val="0070C0"/>
                  </a:solidFill>
                  <a:latin typeface="Arial" panose="020B0604020202020204" pitchFamily="34" charset="0"/>
                  <a:cs typeface="Arial" panose="020B0604020202020204" pitchFamily="34" charset="0"/>
                </a:endParaRPr>
              </a:p>
              <a:p>
                <a:r>
                  <a:rPr lang="en-US" sz="3400" b="1" dirty="0" smtClean="0">
                    <a:solidFill>
                      <a:srgbClr val="0070C0"/>
                    </a:solidFill>
                    <a:latin typeface="Arial" panose="020B0604020202020204" pitchFamily="34" charset="0"/>
                    <a:cs typeface="Arial" panose="020B0604020202020204" pitchFamily="34" charset="0"/>
                  </a:rPr>
                  <a:t>Ta </a:t>
                </a:r>
                <a:r>
                  <a:rPr lang="en-US" sz="3400" b="1" dirty="0" err="1" smtClean="0">
                    <a:solidFill>
                      <a:srgbClr val="0070C0"/>
                    </a:solidFill>
                    <a:latin typeface="Arial" panose="020B0604020202020204" pitchFamily="34" charset="0"/>
                    <a:cs typeface="Arial" panose="020B0604020202020204" pitchFamily="34" charset="0"/>
                  </a:rPr>
                  <a:t>có</a:t>
                </a:r>
                <a:r>
                  <a:rPr lang="en-US" sz="3400" b="1" dirty="0" smtClean="0">
                    <a:solidFill>
                      <a:srgbClr val="0070C0"/>
                    </a:solidFill>
                    <a:latin typeface="Arial" panose="020B0604020202020204" pitchFamily="34" charset="0"/>
                    <a:cs typeface="Arial" panose="020B0604020202020204" pitchFamily="34" charset="0"/>
                  </a:rPr>
                  <a:t>: 10 = 2.5; 12 = </a:t>
                </a:r>
                <a14:m>
                  <m:oMath xmlns:m="http://schemas.openxmlformats.org/officeDocument/2006/math">
                    <m:sSup>
                      <m:sSupPr>
                        <m:ctrlPr>
                          <a:rPr lang="en-US" sz="3400" b="1" i="1" smtClean="0">
                            <a:solidFill>
                              <a:srgbClr val="0070C0"/>
                            </a:solidFill>
                            <a:latin typeface="Cambria Math"/>
                            <a:cs typeface="Arial" panose="020B0604020202020204" pitchFamily="34" charset="0"/>
                          </a:rPr>
                        </m:ctrlPr>
                      </m:sSupPr>
                      <m:e>
                        <m:r>
                          <a:rPr lang="en-US" sz="3400" b="1" i="1" smtClean="0">
                            <a:solidFill>
                              <a:srgbClr val="0070C0"/>
                            </a:solidFill>
                            <a:latin typeface="Cambria Math" panose="02040503050406030204" pitchFamily="18" charset="0"/>
                            <a:cs typeface="Arial" panose="020B0604020202020204" pitchFamily="34" charset="0"/>
                          </a:rPr>
                          <m:t>𝟐</m:t>
                        </m:r>
                      </m:e>
                      <m:sup>
                        <m:r>
                          <a:rPr lang="en-US" sz="3400" b="1" i="1" smtClean="0">
                            <a:solidFill>
                              <a:srgbClr val="0070C0"/>
                            </a:solidFill>
                            <a:latin typeface="Cambria Math" panose="02040503050406030204" pitchFamily="18" charset="0"/>
                            <a:cs typeface="Arial" panose="020B0604020202020204" pitchFamily="34" charset="0"/>
                          </a:rPr>
                          <m:t>𝟐</m:t>
                        </m:r>
                      </m:sup>
                    </m:sSup>
                  </m:oMath>
                </a14:m>
                <a:r>
                  <a:rPr lang="en-US" sz="3400" b="1" dirty="0" smtClean="0">
                    <a:solidFill>
                      <a:srgbClr val="0070C0"/>
                    </a:solidFill>
                    <a:latin typeface="Arial" panose="020B0604020202020204" pitchFamily="34" charset="0"/>
                    <a:cs typeface="Arial" panose="020B0604020202020204" pitchFamily="34" charset="0"/>
                  </a:rPr>
                  <a:t>.3.</a:t>
                </a:r>
              </a:p>
              <a:p>
                <a:r>
                  <a:rPr lang="en-US" sz="3400" b="1" dirty="0" smtClean="0">
                    <a:solidFill>
                      <a:srgbClr val="0070C0"/>
                    </a:solidFill>
                    <a:latin typeface="Arial" panose="020B0604020202020204" pitchFamily="34" charset="0"/>
                    <a:cs typeface="Arial" panose="020B0604020202020204" pitchFamily="34" charset="0"/>
                  </a:rPr>
                  <a:t>BCNN(10,12) = </a:t>
                </a:r>
                <a14:m>
                  <m:oMath xmlns:m="http://schemas.openxmlformats.org/officeDocument/2006/math">
                    <m:sSup>
                      <m:sSupPr>
                        <m:ctrlPr>
                          <a:rPr lang="en-US" sz="3400" b="1" i="1">
                            <a:solidFill>
                              <a:srgbClr val="0070C0"/>
                            </a:solidFill>
                            <a:latin typeface="Cambria Math"/>
                            <a:cs typeface="Arial" panose="020B0604020202020204" pitchFamily="34" charset="0"/>
                          </a:rPr>
                        </m:ctrlPr>
                      </m:sSupPr>
                      <m:e>
                        <m:r>
                          <a:rPr lang="en-US" sz="3400" b="1" i="1">
                            <a:solidFill>
                              <a:srgbClr val="0070C0"/>
                            </a:solidFill>
                            <a:latin typeface="Cambria Math" panose="02040503050406030204" pitchFamily="18" charset="0"/>
                            <a:cs typeface="Arial" panose="020B0604020202020204" pitchFamily="34" charset="0"/>
                          </a:rPr>
                          <m:t>𝟐</m:t>
                        </m:r>
                      </m:e>
                      <m:sup>
                        <m:r>
                          <a:rPr lang="en-US" sz="3400" b="1" i="1">
                            <a:solidFill>
                              <a:srgbClr val="0070C0"/>
                            </a:solidFill>
                            <a:latin typeface="Cambria Math" panose="02040503050406030204" pitchFamily="18" charset="0"/>
                            <a:cs typeface="Arial" panose="020B0604020202020204" pitchFamily="34" charset="0"/>
                          </a:rPr>
                          <m:t>𝟐</m:t>
                        </m:r>
                      </m:sup>
                    </m:sSup>
                  </m:oMath>
                </a14:m>
                <a:r>
                  <a:rPr lang="en-US" sz="3400" b="1" dirty="0">
                    <a:solidFill>
                      <a:srgbClr val="0070C0"/>
                    </a:solidFill>
                    <a:latin typeface="Arial" panose="020B0604020202020204" pitchFamily="34" charset="0"/>
                    <a:cs typeface="Arial" panose="020B0604020202020204" pitchFamily="34" charset="0"/>
                  </a:rPr>
                  <a:t>.</a:t>
                </a:r>
                <a:r>
                  <a:rPr lang="en-US" sz="3400" b="1" dirty="0" smtClean="0">
                    <a:solidFill>
                      <a:srgbClr val="0070C0"/>
                    </a:solidFill>
                    <a:latin typeface="Arial" panose="020B0604020202020204" pitchFamily="34" charset="0"/>
                    <a:cs typeface="Arial" panose="020B0604020202020204" pitchFamily="34" charset="0"/>
                  </a:rPr>
                  <a:t>3.5 = 60.</a:t>
                </a:r>
                <a:endParaRPr lang="en-US" sz="3400" b="1" dirty="0">
                  <a:solidFill>
                    <a:srgbClr val="0070C0"/>
                  </a:solidFill>
                  <a:latin typeface="Arial" panose="020B0604020202020204" pitchFamily="34" charset="0"/>
                  <a:cs typeface="Arial" panose="020B0604020202020204" pitchFamily="34" charset="0"/>
                </a:endParaRPr>
              </a:p>
              <a:p>
                <a:r>
                  <a:rPr lang="en-US" sz="3400" b="1" dirty="0" err="1" smtClean="0">
                    <a:solidFill>
                      <a:srgbClr val="0070C0"/>
                    </a:solidFill>
                    <a:latin typeface="Arial" panose="020B0604020202020204" pitchFamily="34" charset="0"/>
                    <a:cs typeface="Arial" panose="020B0604020202020204" pitchFamily="34" charset="0"/>
                  </a:rPr>
                  <a:t>Vậy</a:t>
                </a:r>
                <a:r>
                  <a:rPr lang="en-US" sz="3400" b="1" dirty="0" smtClean="0">
                    <a:solidFill>
                      <a:srgbClr val="0070C0"/>
                    </a:solidFill>
                    <a:latin typeface="Arial" panose="020B0604020202020204" pitchFamily="34" charset="0"/>
                    <a:cs typeface="Arial" panose="020B0604020202020204" pitchFamily="34" charset="0"/>
                  </a:rPr>
                  <a:t> </a:t>
                </a:r>
                <a:r>
                  <a:rPr lang="it-IT" sz="3400" b="1" dirty="0" smtClean="0">
                    <a:solidFill>
                      <a:srgbClr val="0070C0"/>
                    </a:solidFill>
                    <a:latin typeface="Arial" panose="020B0604020202020204" pitchFamily="34" charset="0"/>
                    <a:cs typeface="Arial" panose="020B0604020202020204" pitchFamily="34" charset="0"/>
                  </a:rPr>
                  <a:t>sau </a:t>
                </a:r>
                <a:r>
                  <a:rPr lang="it-IT" sz="3400" b="1" dirty="0">
                    <a:solidFill>
                      <a:srgbClr val="0070C0"/>
                    </a:solidFill>
                    <a:latin typeface="Arial" panose="020B0604020202020204" pitchFamily="34" charset="0"/>
                    <a:cs typeface="Arial" panose="020B0604020202020204" pitchFamily="34" charset="0"/>
                  </a:rPr>
                  <a:t>60 năm thì </a:t>
                </a:r>
                <a:r>
                  <a:rPr lang="en-US" sz="3400" b="1" dirty="0" err="1">
                    <a:solidFill>
                      <a:srgbClr val="0070C0"/>
                    </a:solidFill>
                    <a:latin typeface="Arial" panose="020B0604020202020204" pitchFamily="34" charset="0"/>
                    <a:cs typeface="Arial" panose="020B0604020202020204" pitchFamily="34" charset="0"/>
                  </a:rPr>
                  <a:t>năm</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Giáp</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T</a:t>
                </a:r>
                <a:r>
                  <a:rPr lang="en-US" sz="3400" b="1" dirty="0" err="1" smtClean="0">
                    <a:solidFill>
                      <a:srgbClr val="0070C0"/>
                    </a:solidFill>
                    <a:latin typeface="Arial" panose="020B0604020202020204" pitchFamily="34" charset="0"/>
                    <a:cs typeface="Arial" panose="020B0604020202020204" pitchFamily="34" charset="0"/>
                  </a:rPr>
                  <a:t>ý</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được</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lặp</a:t>
                </a:r>
                <a:r>
                  <a:rPr lang="en-US" sz="3400" b="1" dirty="0">
                    <a:solidFill>
                      <a:srgbClr val="0070C0"/>
                    </a:solidFill>
                    <a:latin typeface="Arial" panose="020B0604020202020204" pitchFamily="34" charset="0"/>
                    <a:cs typeface="Arial" panose="020B0604020202020204" pitchFamily="34" charset="0"/>
                  </a:rPr>
                  <a:t> </a:t>
                </a:r>
                <a:r>
                  <a:rPr lang="en-US" sz="3400" b="1" dirty="0" err="1">
                    <a:solidFill>
                      <a:srgbClr val="0070C0"/>
                    </a:solidFill>
                    <a:latin typeface="Arial" panose="020B0604020202020204" pitchFamily="34" charset="0"/>
                    <a:cs typeface="Arial" panose="020B0604020202020204" pitchFamily="34" charset="0"/>
                  </a:rPr>
                  <a:t>lại</a:t>
                </a:r>
                <a:r>
                  <a:rPr lang="en-US" sz="3400" b="1" dirty="0" smtClean="0">
                    <a:solidFill>
                      <a:srgbClr val="0070C0"/>
                    </a:solidFill>
                    <a:latin typeface="Arial" panose="020B0604020202020204" pitchFamily="34" charset="0"/>
                    <a:cs typeface="Arial" panose="020B0604020202020204" pitchFamily="34" charset="0"/>
                  </a:rPr>
                  <a:t>.</a:t>
                </a:r>
                <a:endParaRPr lang="en-US" sz="3400" b="1" dirty="0">
                  <a:solidFill>
                    <a:srgbClr val="0070C0"/>
                  </a:solidFill>
                  <a:latin typeface="Arial" panose="020B0604020202020204" pitchFamily="34" charset="0"/>
                  <a:cs typeface="Arial" panose="020B0604020202020204" pitchFamily="34" charset="0"/>
                </a:endParaRPr>
              </a:p>
            </p:txBody>
          </p:sp>
        </mc:Choice>
        <mc:Fallback xmlns="">
          <p:sp>
            <p:nvSpPr>
              <p:cNvPr id="17" name="TextBox 16">
                <a:extLst>
                  <a:ext uri="{FF2B5EF4-FFF2-40B4-BE49-F238E27FC236}">
                    <a16:creationId xmlns:a16="http://schemas.microsoft.com/office/drawing/2014/main" xmlns="" xmlns:a14="http://schemas.microsoft.com/office/drawing/2010/main" id="{A3A062DA-93BF-4842-B601-4404401BCCE3}"/>
                  </a:ext>
                </a:extLst>
              </p:cNvPr>
              <p:cNvSpPr txBox="1">
                <a:spLocks noRot="1" noChangeAspect="1" noMove="1" noResize="1" noEditPoints="1" noAdjustHandles="1" noChangeArrowheads="1" noChangeShapeType="1" noTextEdit="1"/>
              </p:cNvSpPr>
              <p:nvPr/>
            </p:nvSpPr>
            <p:spPr>
              <a:xfrm>
                <a:off x="1512182" y="2007480"/>
                <a:ext cx="10094641" cy="3840026"/>
              </a:xfrm>
              <a:prstGeom prst="rect">
                <a:avLst/>
              </a:prstGeom>
              <a:blipFill rotWithShape="0">
                <a:blip r:embed="rId3"/>
                <a:stretch>
                  <a:fillRect l="-1691" t="-2222" r="-483" b="-3175"/>
                </a:stretch>
              </a:blipFill>
            </p:spPr>
            <p:txBody>
              <a:bodyPr/>
              <a:lstStyle/>
              <a:p>
                <a:r>
                  <a:rPr lang="en-US">
                    <a:noFill/>
                  </a:rPr>
                  <a:t> </a:t>
                </a:r>
              </a:p>
            </p:txBody>
          </p:sp>
        </mc:Fallback>
      </mc:AlternateContent>
      <p:sp>
        <p:nvSpPr>
          <p:cNvPr id="18" name="!!4">
            <a:extLst>
              <a:ext uri="{FF2B5EF4-FFF2-40B4-BE49-F238E27FC236}">
                <a16:creationId xmlns="" xmlns:a16="http://schemas.microsoft.com/office/drawing/2014/main" id="{58E6D429-DC53-47C4-8036-1E9D12B8E28B}"/>
              </a:ext>
            </a:extLst>
          </p:cNvPr>
          <p:cNvSpPr/>
          <p:nvPr/>
        </p:nvSpPr>
        <p:spPr>
          <a:xfrm>
            <a:off x="5699760" y="0"/>
            <a:ext cx="6492239" cy="493723"/>
          </a:xfrm>
          <a:prstGeom prst="roundRect">
            <a:avLst/>
          </a:prstGeom>
          <a:solidFill>
            <a:srgbClr val="BA06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atin typeface="Times New Roman" panose="02020603050405020304" pitchFamily="18" charset="0"/>
                <a:cs typeface="Times New Roman" panose="02020603050405020304" pitchFamily="18" charset="0"/>
              </a:rPr>
              <a:t>CÓ THỂ EM CHƯA BIẾT?</a:t>
            </a:r>
            <a:endParaRPr lang="en-US" sz="2800" b="1" dirty="0">
              <a:latin typeface="Times New Roman" panose="02020603050405020304" pitchFamily="18" charset="0"/>
              <a:cs typeface="Times New Roman" panose="02020603050405020304" pitchFamily="18" charset="0"/>
            </a:endParaRPr>
          </a:p>
        </p:txBody>
      </p:sp>
      <p:sp>
        <p:nvSpPr>
          <p:cNvPr id="2" name="TextBox 1"/>
          <p:cNvSpPr txBox="1"/>
          <p:nvPr/>
        </p:nvSpPr>
        <p:spPr>
          <a:xfrm>
            <a:off x="150363" y="6271699"/>
            <a:ext cx="4161874" cy="523220"/>
          </a:xfrm>
          <a:prstGeom prst="rect">
            <a:avLst/>
          </a:prstGeom>
          <a:noFill/>
        </p:spPr>
        <p:txBody>
          <a:bodyPr wrap="square" rtlCol="0">
            <a:spAutoFit/>
          </a:bodyPr>
          <a:lstStyle/>
          <a:p>
            <a:r>
              <a:rPr lang="en-US" sz="2800" b="1" i="1" dirty="0" err="1" smtClean="0">
                <a:solidFill>
                  <a:schemeClr val="accent2">
                    <a:lumMod val="75000"/>
                  </a:schemeClr>
                </a:solidFill>
                <a:latin typeface="Times New Roman" panose="02020603050405020304" pitchFamily="18" charset="0"/>
                <a:cs typeface="Times New Roman" panose="02020603050405020304" pitchFamily="18" charset="0"/>
              </a:rPr>
              <a:t>Hoạt</a:t>
            </a:r>
            <a:r>
              <a:rPr lang="en-US" sz="2800" b="1" i="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800" b="1" i="1" dirty="0" err="1" smtClean="0">
                <a:solidFill>
                  <a:schemeClr val="accent2">
                    <a:lumMod val="75000"/>
                  </a:schemeClr>
                </a:solidFill>
                <a:latin typeface="Times New Roman" panose="02020603050405020304" pitchFamily="18" charset="0"/>
                <a:cs typeface="Times New Roman" panose="02020603050405020304" pitchFamily="18" charset="0"/>
              </a:rPr>
              <a:t>động</a:t>
            </a:r>
            <a:r>
              <a:rPr lang="en-US" sz="2800" b="1" i="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800" b="1" i="1" dirty="0" err="1" smtClean="0">
                <a:solidFill>
                  <a:schemeClr val="accent2">
                    <a:lumMod val="75000"/>
                  </a:schemeClr>
                </a:solidFill>
                <a:latin typeface="Times New Roman" panose="02020603050405020304" pitchFamily="18" charset="0"/>
                <a:cs typeface="Times New Roman" panose="02020603050405020304" pitchFamily="18" charset="0"/>
              </a:rPr>
              <a:t>nhóm</a:t>
            </a:r>
            <a:endParaRPr lang="en-US" sz="2800" b="1" i="1" dirty="0">
              <a:solidFill>
                <a:schemeClr val="accent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5061373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randombar(horizontal)">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2301766"/>
            <a:ext cx="12192000" cy="4556234"/>
          </a:xfrm>
          <a:prstGeom prst="rect">
            <a:avLst/>
          </a:prstGeom>
          <a:gradFill flip="none" rotWithShape="1">
            <a:gsLst>
              <a:gs pos="0">
                <a:srgbClr val="99FF33">
                  <a:shade val="30000"/>
                  <a:satMod val="115000"/>
                </a:srgbClr>
              </a:gs>
              <a:gs pos="50000">
                <a:srgbClr val="99FF33">
                  <a:shade val="67500"/>
                  <a:satMod val="115000"/>
                </a:srgbClr>
              </a:gs>
              <a:gs pos="100000">
                <a:srgbClr val="99FF33">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b="37978"/>
          <a:stretch/>
        </p:blipFill>
        <p:spPr bwMode="auto">
          <a:xfrm>
            <a:off x="-447040" y="-9525"/>
            <a:ext cx="12639039" cy="2311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331604" y="3451767"/>
            <a:ext cx="2532148" cy="3240460"/>
          </a:xfrm>
          <a:prstGeom prst="rect">
            <a:avLst/>
          </a:prstGeom>
        </p:spPr>
      </p:pic>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03712" y="968529"/>
            <a:ext cx="2808312" cy="2466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601647" y="3284984"/>
            <a:ext cx="5760640" cy="3025480"/>
          </a:xfrm>
          <a:prstGeom prst="rect">
            <a:avLst/>
          </a:prstGeom>
          <a:noFill/>
        </p:spPr>
        <p:txBody>
          <a:bodyPr wrap="square" lIns="91440" tIns="45720" rIns="91440" bIns="45720" numCol="1">
            <a:prstTxWarp prst="textWave1">
              <a:avLst/>
            </a:prstTxWarp>
            <a:spAutoFit/>
          </a:bodyPr>
          <a:lstStyle/>
          <a:p>
            <a:pPr algn="ctr"/>
            <a:r>
              <a:rPr lang="en-US" sz="5400" b="1" dirty="0">
                <a:ln w="76200">
                  <a:solidFill>
                    <a:srgbClr val="FFFF00"/>
                  </a:solidFill>
                  <a:prstDash val="sysDot"/>
                </a:ln>
                <a:solidFill>
                  <a:srgbClr val="FF0000"/>
                </a:solidFill>
                <a:effectLst>
                  <a:innerShdw blurRad="69850" dist="43180" dir="5400000">
                    <a:srgbClr val="000000">
                      <a:alpha val="65000"/>
                    </a:srgbClr>
                  </a:innerShdw>
                </a:effectLst>
              </a:rPr>
              <a:t>CUNG THỦ </a:t>
            </a:r>
          </a:p>
        </p:txBody>
      </p:sp>
      <p:pic>
        <p:nvPicPr>
          <p:cNvPr id="9" name="Put_On_Your_Dancing_Pants.mp3">
            <a:hlinkClick r:id="" action="ppaction://media"/>
          </p:cNvPr>
          <p:cNvPicPr>
            <a:picLocks noChangeAspect="1"/>
          </p:cNvPicPr>
          <p:nvPr>
            <a:audioFile r:link="rId1"/>
            <p:extLst>
              <p:ext uri="{DAA4B4D4-6D71-4841-9C94-3DE7FCFB9230}">
                <p14:media xmlns:p14="http://schemas.microsoft.com/office/powerpoint/2010/main" r:embed="rId2">
                  <p14:trim st="2000"/>
                </p14:media>
              </p:ext>
            </p:extLst>
          </p:nvPr>
        </p:nvPicPr>
        <p:blipFill>
          <a:blip r:embed="rId7"/>
          <a:stretch>
            <a:fillRect/>
          </a:stretch>
        </p:blipFill>
        <p:spPr>
          <a:xfrm>
            <a:off x="8472264" y="7029400"/>
            <a:ext cx="609600" cy="609600"/>
          </a:xfrm>
          <a:prstGeom prst="rect">
            <a:avLst/>
          </a:prstGeom>
        </p:spPr>
      </p:pic>
      <p:sp>
        <p:nvSpPr>
          <p:cNvPr id="10" name="Horizontal Scroll 9"/>
          <p:cNvSpPr/>
          <p:nvPr/>
        </p:nvSpPr>
        <p:spPr>
          <a:xfrm>
            <a:off x="1849119" y="638050"/>
            <a:ext cx="8046720" cy="4693919"/>
          </a:xfrm>
          <a:prstGeom prst="horizontalScroll">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latin typeface="Arial" panose="020B0604020202020204" pitchFamily="34" charset="0"/>
                <a:cs typeface="Arial" panose="020B0604020202020204" pitchFamily="34" charset="0"/>
              </a:rPr>
              <a:t>TRÒ CHƠI: CUNG THỦ</a:t>
            </a:r>
          </a:p>
          <a:p>
            <a:pPr algn="ctr"/>
            <a:endParaRPr lang="en-US" sz="2800" b="1" dirty="0" smtClean="0">
              <a:solidFill>
                <a:schemeClr val="tx1"/>
              </a:solidFill>
              <a:latin typeface="Arial" panose="020B0604020202020204" pitchFamily="34" charset="0"/>
              <a:cs typeface="Arial" panose="020B0604020202020204" pitchFamily="34" charset="0"/>
            </a:endParaRPr>
          </a:p>
          <a:p>
            <a:pPr algn="ctr"/>
            <a:r>
              <a:rPr lang="en-US" sz="2800" b="1" dirty="0" err="1" smtClean="0">
                <a:solidFill>
                  <a:schemeClr val="tx1"/>
                </a:solidFill>
                <a:latin typeface="Arial" panose="020B0604020202020204" pitchFamily="34" charset="0"/>
                <a:cs typeface="Arial" panose="020B0604020202020204" pitchFamily="34" charset="0"/>
              </a:rPr>
              <a:t>Luật</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chơi</a:t>
            </a:r>
            <a:r>
              <a:rPr lang="en-US" sz="2800" b="1" dirty="0" smtClean="0">
                <a:solidFill>
                  <a:schemeClr val="tx1"/>
                </a:solidFill>
                <a:latin typeface="Arial" panose="020B0604020202020204" pitchFamily="34" charset="0"/>
                <a:cs typeface="Arial" panose="020B0604020202020204" pitchFamily="34" charset="0"/>
              </a:rPr>
              <a:t>:</a:t>
            </a:r>
          </a:p>
          <a:p>
            <a:pPr marL="457200" indent="-457200">
              <a:buFont typeface="Wingdings" panose="05000000000000000000" pitchFamily="2" charset="2"/>
              <a:buChar char="Ø"/>
            </a:pPr>
            <a:r>
              <a:rPr lang="en-US" sz="2800" b="1" dirty="0" err="1" smtClean="0">
                <a:solidFill>
                  <a:schemeClr val="tx1"/>
                </a:solidFill>
                <a:latin typeface="Arial" panose="020B0604020202020204" pitchFamily="34" charset="0"/>
                <a:cs typeface="Arial" panose="020B0604020202020204" pitchFamily="34" charset="0"/>
              </a:rPr>
              <a:t>Trò</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chơi</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gồm</a:t>
            </a:r>
            <a:r>
              <a:rPr lang="en-US" sz="2800" b="1" dirty="0" smtClean="0">
                <a:solidFill>
                  <a:schemeClr val="tx1"/>
                </a:solidFill>
                <a:latin typeface="Arial" panose="020B0604020202020204" pitchFamily="34" charset="0"/>
                <a:cs typeface="Arial" panose="020B0604020202020204" pitchFamily="34" charset="0"/>
              </a:rPr>
              <a:t> 10 </a:t>
            </a:r>
            <a:r>
              <a:rPr lang="en-US" sz="2800" b="1" dirty="0" err="1" smtClean="0">
                <a:solidFill>
                  <a:schemeClr val="tx1"/>
                </a:solidFill>
                <a:latin typeface="Arial" panose="020B0604020202020204" pitchFamily="34" charset="0"/>
                <a:cs typeface="Arial" panose="020B0604020202020204" pitchFamily="34" charset="0"/>
              </a:rPr>
              <a:t>câu</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trắc</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nghiệm</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mỗi</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câu</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gồm</a:t>
            </a:r>
            <a:r>
              <a:rPr lang="en-US" sz="2800" b="1" dirty="0" smtClean="0">
                <a:solidFill>
                  <a:schemeClr val="tx1"/>
                </a:solidFill>
                <a:latin typeface="Arial" panose="020B0604020202020204" pitchFamily="34" charset="0"/>
                <a:cs typeface="Arial" panose="020B0604020202020204" pitchFamily="34" charset="0"/>
              </a:rPr>
              <a:t> 4 </a:t>
            </a:r>
            <a:r>
              <a:rPr lang="en-US" sz="2800" b="1" dirty="0" err="1" smtClean="0">
                <a:solidFill>
                  <a:schemeClr val="tx1"/>
                </a:solidFill>
                <a:latin typeface="Arial" panose="020B0604020202020204" pitchFamily="34" charset="0"/>
                <a:cs typeface="Arial" panose="020B0604020202020204" pitchFamily="34" charset="0"/>
              </a:rPr>
              <a:t>đáp</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án</a:t>
            </a:r>
            <a:r>
              <a:rPr lang="en-US" sz="2800" b="1" dirty="0" smtClean="0">
                <a:solidFill>
                  <a:schemeClr val="tx1"/>
                </a:solidFill>
                <a:latin typeface="Arial" panose="020B0604020202020204" pitchFamily="34" charset="0"/>
                <a:cs typeface="Arial" panose="020B0604020202020204" pitchFamily="34" charset="0"/>
              </a:rPr>
              <a:t>.</a:t>
            </a:r>
          </a:p>
          <a:p>
            <a:pPr marL="457200" indent="-457200">
              <a:buFont typeface="Wingdings" panose="05000000000000000000" pitchFamily="2" charset="2"/>
              <a:buChar char="Ø"/>
            </a:pPr>
            <a:r>
              <a:rPr lang="en-US" sz="2800" b="1" dirty="0" err="1" smtClean="0">
                <a:solidFill>
                  <a:schemeClr val="tx1"/>
                </a:solidFill>
                <a:latin typeface="Arial" panose="020B0604020202020204" pitchFamily="34" charset="0"/>
                <a:cs typeface="Arial" panose="020B0604020202020204" pitchFamily="34" charset="0"/>
              </a:rPr>
              <a:t>Mỗi</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câu</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trả</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lời</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đúng</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được</a:t>
            </a:r>
            <a:r>
              <a:rPr lang="en-US" sz="2800" b="1" dirty="0" smtClean="0">
                <a:solidFill>
                  <a:schemeClr val="tx1"/>
                </a:solidFill>
                <a:latin typeface="Arial" panose="020B0604020202020204" pitchFamily="34" charset="0"/>
                <a:cs typeface="Arial" panose="020B0604020202020204" pitchFamily="34" charset="0"/>
              </a:rPr>
              <a:t> 1 </a:t>
            </a:r>
            <a:r>
              <a:rPr lang="en-US" sz="2800" b="1" dirty="0" err="1" smtClean="0">
                <a:solidFill>
                  <a:schemeClr val="tx1"/>
                </a:solidFill>
                <a:latin typeface="Arial" panose="020B0604020202020204" pitchFamily="34" charset="0"/>
                <a:cs typeface="Arial" panose="020B0604020202020204" pitchFamily="34" charset="0"/>
              </a:rPr>
              <a:t>điểm</a:t>
            </a:r>
            <a:r>
              <a:rPr lang="en-US" sz="2800" b="1" dirty="0" smtClean="0">
                <a:solidFill>
                  <a:schemeClr val="tx1"/>
                </a:solidFill>
                <a:latin typeface="Arial" panose="020B0604020202020204" pitchFamily="34" charset="0"/>
                <a:cs typeface="Arial" panose="020B0604020202020204" pitchFamily="34" charset="0"/>
              </a:rPr>
              <a:t> </a:t>
            </a:r>
            <a:r>
              <a:rPr lang="en-US" sz="2800" b="1" dirty="0" err="1" smtClean="0">
                <a:solidFill>
                  <a:schemeClr val="tx1"/>
                </a:solidFill>
                <a:latin typeface="Arial" panose="020B0604020202020204" pitchFamily="34" charset="0"/>
                <a:cs typeface="Arial" panose="020B0604020202020204" pitchFamily="34" charset="0"/>
              </a:rPr>
              <a:t>cộng</a:t>
            </a:r>
            <a:r>
              <a:rPr lang="en-US" sz="2800" b="1" dirty="0" smtClean="0">
                <a:solidFill>
                  <a:schemeClr val="tx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72902392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grpId="1" nodeType="clickEffect">
                                  <p:stCondLst>
                                    <p:cond delay="0"/>
                                  </p:stCondLst>
                                  <p:childTnLst>
                                    <p:anim calcmode="lin" valueType="num">
                                      <p:cBhvr additive="base">
                                        <p:cTn id="11" dur="500"/>
                                        <p:tgtEl>
                                          <p:spTgt spid="10"/>
                                        </p:tgtEl>
                                        <p:attrNameLst>
                                          <p:attrName>ppt_x</p:attrName>
                                        </p:attrNameLst>
                                      </p:cBhvr>
                                      <p:tavLst>
                                        <p:tav tm="0">
                                          <p:val>
                                            <p:strVal val="ppt_x"/>
                                          </p:val>
                                        </p:tav>
                                        <p:tav tm="100000">
                                          <p:val>
                                            <p:strVal val="ppt_x"/>
                                          </p:val>
                                        </p:tav>
                                      </p:tavLst>
                                    </p:anim>
                                    <p:anim calcmode="lin" valueType="num">
                                      <p:cBhvr additive="base">
                                        <p:cTn id="12" dur="500"/>
                                        <p:tgtEl>
                                          <p:spTgt spid="10"/>
                                        </p:tgtEl>
                                        <p:attrNameLst>
                                          <p:attrName>ppt_y</p:attrName>
                                        </p:attrNameLst>
                                      </p:cBhvr>
                                      <p:tavLst>
                                        <p:tav tm="0">
                                          <p:val>
                                            <p:strVal val="ppt_y"/>
                                          </p:val>
                                        </p:tav>
                                        <p:tav tm="100000">
                                          <p:val>
                                            <p:strVal val="1+ppt_h/2"/>
                                          </p:val>
                                        </p:tav>
                                      </p:tavLst>
                                    </p:anim>
                                    <p:set>
                                      <p:cBhvr>
                                        <p:cTn id="13" dur="1" fill="hold">
                                          <p:stCondLst>
                                            <p:cond delay="499"/>
                                          </p:stCondLst>
                                        </p:cTn>
                                        <p:tgtEl>
                                          <p:spTgt spid="10"/>
                                        </p:tgtEl>
                                        <p:attrNameLst>
                                          <p:attrName>style.visibility</p:attrName>
                                        </p:attrNameLst>
                                      </p:cBhvr>
                                      <p:to>
                                        <p:strVal val="hidden"/>
                                      </p:to>
                                    </p:set>
                                  </p:childTnLst>
                                </p:cTn>
                              </p:par>
                              <p:par>
                                <p:cTn id="14" presetID="32" presetClass="emph" presetSubtype="0" repeatCount="indefinite" fill="hold" nodeType="withEffect">
                                  <p:stCondLst>
                                    <p:cond delay="0"/>
                                  </p:stCondLst>
                                  <p:childTnLst>
                                    <p:animRot by="120000">
                                      <p:cBhvr>
                                        <p:cTn id="15" dur="100" fill="hold">
                                          <p:stCondLst>
                                            <p:cond delay="0"/>
                                          </p:stCondLst>
                                        </p:cTn>
                                        <p:tgtEl>
                                          <p:spTgt spid="3"/>
                                        </p:tgtEl>
                                        <p:attrNameLst>
                                          <p:attrName>r</p:attrName>
                                        </p:attrNameLst>
                                      </p:cBhvr>
                                    </p:animRot>
                                    <p:animRot by="-240000">
                                      <p:cBhvr>
                                        <p:cTn id="16" dur="200" fill="hold">
                                          <p:stCondLst>
                                            <p:cond delay="200"/>
                                          </p:stCondLst>
                                        </p:cTn>
                                        <p:tgtEl>
                                          <p:spTgt spid="3"/>
                                        </p:tgtEl>
                                        <p:attrNameLst>
                                          <p:attrName>r</p:attrName>
                                        </p:attrNameLst>
                                      </p:cBhvr>
                                    </p:animRot>
                                    <p:animRot by="240000">
                                      <p:cBhvr>
                                        <p:cTn id="17" dur="200" fill="hold">
                                          <p:stCondLst>
                                            <p:cond delay="400"/>
                                          </p:stCondLst>
                                        </p:cTn>
                                        <p:tgtEl>
                                          <p:spTgt spid="3"/>
                                        </p:tgtEl>
                                        <p:attrNameLst>
                                          <p:attrName>r</p:attrName>
                                        </p:attrNameLst>
                                      </p:cBhvr>
                                    </p:animRot>
                                    <p:animRot by="-240000">
                                      <p:cBhvr>
                                        <p:cTn id="18" dur="200" fill="hold">
                                          <p:stCondLst>
                                            <p:cond delay="600"/>
                                          </p:stCondLst>
                                        </p:cTn>
                                        <p:tgtEl>
                                          <p:spTgt spid="3"/>
                                        </p:tgtEl>
                                        <p:attrNameLst>
                                          <p:attrName>r</p:attrName>
                                        </p:attrNameLst>
                                      </p:cBhvr>
                                    </p:animRot>
                                    <p:animRot by="120000">
                                      <p:cBhvr>
                                        <p:cTn id="19" dur="200" fill="hold">
                                          <p:stCondLst>
                                            <p:cond delay="800"/>
                                          </p:stCondLst>
                                        </p:cTn>
                                        <p:tgtEl>
                                          <p:spTgt spid="3"/>
                                        </p:tgtEl>
                                        <p:attrNameLst>
                                          <p:attrName>r</p:attrName>
                                        </p:attrNameLst>
                                      </p:cBhvr>
                                    </p:animRot>
                                  </p:childTnLst>
                                </p:cTn>
                              </p:par>
                              <p:par>
                                <p:cTn id="20" presetID="21" presetClass="entr" presetSubtype="1" repeatCount="indefinite" fill="hold" nodeType="withEffect">
                                  <p:stCondLst>
                                    <p:cond delay="0"/>
                                  </p:stCondLst>
                                  <p:childTnLst>
                                    <p:set>
                                      <p:cBhvr>
                                        <p:cTn id="21" dur="1" fill="hold">
                                          <p:stCondLst>
                                            <p:cond delay="0"/>
                                          </p:stCondLst>
                                        </p:cTn>
                                        <p:tgtEl>
                                          <p:spTgt spid="2050"/>
                                        </p:tgtEl>
                                        <p:attrNameLst>
                                          <p:attrName>style.visibility</p:attrName>
                                        </p:attrNameLst>
                                      </p:cBhvr>
                                      <p:to>
                                        <p:strVal val="visible"/>
                                      </p:to>
                                    </p:set>
                                    <p:animEffect transition="in" filter="wheel(1)">
                                      <p:cBhvr>
                                        <p:cTn id="22" dur="2000"/>
                                        <p:tgtEl>
                                          <p:spTgt spid="2050"/>
                                        </p:tgtEl>
                                      </p:cBhvr>
                                    </p:animEffect>
                                  </p:childTnLst>
                                </p:cTn>
                              </p:par>
                              <p:par>
                                <p:cTn id="23" presetID="53" presetClass="entr" presetSubtype="16" repeatCount="indefinite"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3000" fill="hold"/>
                                        <p:tgtEl>
                                          <p:spTgt spid="6"/>
                                        </p:tgtEl>
                                        <p:attrNameLst>
                                          <p:attrName>ppt_w</p:attrName>
                                        </p:attrNameLst>
                                      </p:cBhvr>
                                      <p:tavLst>
                                        <p:tav tm="0">
                                          <p:val>
                                            <p:fltVal val="0"/>
                                          </p:val>
                                        </p:tav>
                                        <p:tav tm="100000">
                                          <p:val>
                                            <p:strVal val="#ppt_w"/>
                                          </p:val>
                                        </p:tav>
                                      </p:tavLst>
                                    </p:anim>
                                    <p:anim calcmode="lin" valueType="num">
                                      <p:cBhvr>
                                        <p:cTn id="26" dur="3000" fill="hold"/>
                                        <p:tgtEl>
                                          <p:spTgt spid="6"/>
                                        </p:tgtEl>
                                        <p:attrNameLst>
                                          <p:attrName>ppt_h</p:attrName>
                                        </p:attrNameLst>
                                      </p:cBhvr>
                                      <p:tavLst>
                                        <p:tav tm="0">
                                          <p:val>
                                            <p:fltVal val="0"/>
                                          </p:val>
                                        </p:tav>
                                        <p:tav tm="100000">
                                          <p:val>
                                            <p:strVal val="#ppt_h"/>
                                          </p:val>
                                        </p:tav>
                                      </p:tavLst>
                                    </p:anim>
                                    <p:animEffect transition="in" filter="fade">
                                      <p:cBhvr>
                                        <p:cTn id="27" dur="3000"/>
                                        <p:tgtEl>
                                          <p:spTgt spid="6"/>
                                        </p:tgtEl>
                                      </p:cBhvr>
                                    </p:animEffect>
                                  </p:childTnLst>
                                </p:cTn>
                              </p:par>
                              <p:par>
                                <p:cTn id="28" presetID="1" presetClass="mediacall" presetSubtype="0" fill="hold" nodeType="withEffect">
                                  <p:stCondLst>
                                    <p:cond delay="0"/>
                                  </p:stCondLst>
                                  <p:childTnLst>
                                    <p:cmd type="call" cmd="playFrom(0.0)">
                                      <p:cBhvr>
                                        <p:cTn id="29" dur="156902"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p:cTn id="30" fill="hold" display="0">
                  <p:stCondLst>
                    <p:cond delay="indefinite"/>
                  </p:stCondLst>
                  <p:endCondLst>
                    <p:cond evt="onStopAudio" delay="0">
                      <p:tgtEl>
                        <p:sldTgt/>
                      </p:tgtEl>
                    </p:cond>
                  </p:endCondLst>
                </p:cTn>
                <p:tgtEl>
                  <p:spTgt spid="9"/>
                </p:tgtEl>
              </p:cMediaNode>
            </p:audio>
          </p:childTnLst>
        </p:cTn>
      </p:par>
    </p:tnLst>
    <p:bldLst>
      <p:bldP spid="6" grpId="0"/>
      <p:bldP spid="10" grpId="0" animBg="1"/>
      <p:bldP spid="10"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6560" y="-9525"/>
            <a:ext cx="12608559"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2000" y="123946"/>
            <a:ext cx="10871200" cy="1494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a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4072" y="1980220"/>
            <a:ext cx="1448780" cy="1448780"/>
          </a:xfrm>
          <a:prstGeom prst="ellipse">
            <a:avLst/>
          </a:prstGeom>
          <a:blipFill>
            <a:blip r:embed="rId10"/>
            <a:stretch>
              <a:fillRect/>
            </a:stretch>
          </a:blipFill>
        </p:spPr>
      </p:pic>
      <p:pic>
        <p:nvPicPr>
          <p:cNvPr id="8" name="cung 1"/>
          <p:cNvPicPr>
            <a:picLocks noChangeAspect="1"/>
          </p:cNvPicPr>
          <p:nvPr/>
        </p:nvPicPr>
        <p:blipFill rotWithShape="1">
          <a:blip r:embed="rId11">
            <a:extLst>
              <a:ext uri="{28A0092B-C50C-407E-A947-70E740481C1C}">
                <a14:useLocalDpi xmlns:a14="http://schemas.microsoft.com/office/drawing/2010/main" val="0"/>
              </a:ext>
            </a:extLst>
          </a:blip>
          <a:srcRect l="41099" b="18657"/>
          <a:stretch/>
        </p:blipFill>
        <p:spPr>
          <a:xfrm rot="20269404">
            <a:off x="5456439" y="3498832"/>
            <a:ext cx="1721111" cy="3000487"/>
          </a:xfrm>
          <a:prstGeom prst="rect">
            <a:avLst/>
          </a:prstGeom>
          <a:scene3d>
            <a:camera prst="isometricTopUp"/>
            <a:lightRig rig="threePt" dir="t"/>
          </a:scene3d>
        </p:spPr>
      </p:pic>
      <p:pic>
        <p:nvPicPr>
          <p:cNvPr id="9" name="mui ten"/>
          <p:cNvPicPr>
            <a:picLocks noChangeAspect="1"/>
          </p:cNvPicPr>
          <p:nvPr/>
        </p:nvPicPr>
        <p:blipFill rotWithShape="1">
          <a:blip r:embed="rId11">
            <a:extLst>
              <a:ext uri="{28A0092B-C50C-407E-A947-70E740481C1C}">
                <a14:useLocalDpi xmlns:a14="http://schemas.microsoft.com/office/drawing/2010/main" val="0"/>
              </a:ext>
            </a:extLst>
          </a:blip>
          <a:srcRect l="37866" t="78242" b="-2818"/>
          <a:stretch/>
        </p:blipFill>
        <p:spPr>
          <a:xfrm rot="20269404">
            <a:off x="5345786" y="4589580"/>
            <a:ext cx="1815570" cy="906560"/>
          </a:xfrm>
          <a:prstGeom prst="rect">
            <a:avLst/>
          </a:prstGeom>
          <a:scene3d>
            <a:camera prst="isometricTopUp"/>
            <a:lightRig rig="threePt" dir="t"/>
          </a:scene3d>
        </p:spPr>
      </p:pic>
      <p:pic>
        <p:nvPicPr>
          <p:cNvPr id="10" name="cung 2"/>
          <p:cNvPicPr>
            <a:picLocks noChangeAspect="1"/>
          </p:cNvPicPr>
          <p:nvPr/>
        </p:nvPicPr>
        <p:blipFill rotWithShape="1">
          <a:blip r:embed="rId11">
            <a:extLst>
              <a:ext uri="{28A0092B-C50C-407E-A947-70E740481C1C}">
                <a14:useLocalDpi xmlns:a14="http://schemas.microsoft.com/office/drawing/2010/main" val="0"/>
              </a:ext>
            </a:extLst>
          </a:blip>
          <a:srcRect l="-12924" r="70995" b="18657"/>
          <a:stretch/>
        </p:blipFill>
        <p:spPr>
          <a:xfrm rot="20269404">
            <a:off x="5573994" y="3548626"/>
            <a:ext cx="1225173" cy="3000487"/>
          </a:xfrm>
          <a:prstGeom prst="rect">
            <a:avLst/>
          </a:prstGeom>
          <a:scene3d>
            <a:camera prst="isometricTopUp"/>
            <a:lightRig rig="threePt" dir="t"/>
          </a:scene3d>
        </p:spPr>
      </p:pic>
      <p:pic>
        <p:nvPicPr>
          <p:cNvPr id="6"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2"/>
          <a:stretch>
            <a:fillRect/>
          </a:stretch>
        </p:blipFill>
        <p:spPr>
          <a:xfrm>
            <a:off x="9192344" y="7101408"/>
            <a:ext cx="609600" cy="609600"/>
          </a:xfrm>
          <a:prstGeom prst="rect">
            <a:avLst/>
          </a:prstGeom>
        </p:spPr>
      </p:pic>
      <p:pic>
        <p:nvPicPr>
          <p:cNvPr id="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5791200" y="7101408"/>
            <a:ext cx="609600" cy="609600"/>
          </a:xfrm>
          <a:prstGeom prst="rect">
            <a:avLst/>
          </a:prstGeom>
        </p:spPr>
      </p:pic>
      <p:sp>
        <p:nvSpPr>
          <p:cNvPr id="11" name="TextBox 10"/>
          <p:cNvSpPr txBox="1"/>
          <p:nvPr/>
        </p:nvSpPr>
        <p:spPr>
          <a:xfrm>
            <a:off x="1046480" y="538180"/>
            <a:ext cx="10231120" cy="646331"/>
          </a:xfrm>
          <a:prstGeom prst="rect">
            <a:avLst/>
          </a:prstGeom>
          <a:noFill/>
        </p:spPr>
        <p:txBody>
          <a:bodyPr wrap="square" rtlCol="0">
            <a:spAutoFit/>
          </a:bodyPr>
          <a:lstStyle/>
          <a:p>
            <a:r>
              <a:rPr lang="en-US" sz="3600" b="1" dirty="0" err="1">
                <a:solidFill>
                  <a:srgbClr val="0070C0"/>
                </a:solidFill>
                <a:latin typeface="Arial" panose="020B0604020202020204" pitchFamily="34" charset="0"/>
                <a:cs typeface="Arial" panose="020B0604020202020204" pitchFamily="34" charset="0"/>
              </a:rPr>
              <a:t>Câu</a:t>
            </a:r>
            <a:r>
              <a:rPr lang="en-US" sz="3600" b="1" dirty="0">
                <a:solidFill>
                  <a:srgbClr val="0070C0"/>
                </a:solidFill>
                <a:latin typeface="Arial" panose="020B0604020202020204" pitchFamily="34" charset="0"/>
                <a:cs typeface="Arial" panose="020B0604020202020204" pitchFamily="34" charset="0"/>
              </a:rPr>
              <a:t> 1: </a:t>
            </a:r>
            <a:r>
              <a:rPr lang="en-US" sz="3600" b="1" dirty="0" err="1">
                <a:solidFill>
                  <a:srgbClr val="0070C0"/>
                </a:solidFill>
                <a:latin typeface="Arial" panose="020B0604020202020204" pitchFamily="34" charset="0"/>
                <a:cs typeface="Arial" panose="020B0604020202020204" pitchFamily="34" charset="0"/>
              </a:rPr>
              <a:t>Số</a:t>
            </a:r>
            <a:r>
              <a:rPr lang="en-US" sz="3600" b="1" dirty="0">
                <a:solidFill>
                  <a:srgbClr val="0070C0"/>
                </a:solidFill>
                <a:latin typeface="Arial" panose="020B0604020202020204" pitchFamily="34" charset="0"/>
                <a:cs typeface="Arial" panose="020B0604020202020204" pitchFamily="34" charset="0"/>
              </a:rPr>
              <a:t> x </a:t>
            </a:r>
            <a:r>
              <a:rPr lang="en-US" sz="3600" b="1" dirty="0" err="1">
                <a:solidFill>
                  <a:srgbClr val="0070C0"/>
                </a:solidFill>
                <a:latin typeface="Arial" panose="020B0604020202020204" pitchFamily="34" charset="0"/>
                <a:cs typeface="Arial" panose="020B0604020202020204" pitchFamily="34" charset="0"/>
              </a:rPr>
              <a:t>gọi</a:t>
            </a:r>
            <a:r>
              <a:rPr lang="en-US" sz="3600" b="1" dirty="0">
                <a:solidFill>
                  <a:srgbClr val="0070C0"/>
                </a:solidFill>
                <a:latin typeface="Arial" panose="020B0604020202020204" pitchFamily="34" charset="0"/>
                <a:cs typeface="Arial" panose="020B0604020202020204" pitchFamily="34" charset="0"/>
              </a:rPr>
              <a:t> </a:t>
            </a:r>
            <a:r>
              <a:rPr lang="en-US" sz="3600" b="1" dirty="0" err="1">
                <a:solidFill>
                  <a:srgbClr val="0070C0"/>
                </a:solidFill>
                <a:latin typeface="Arial" panose="020B0604020202020204" pitchFamily="34" charset="0"/>
                <a:cs typeface="Arial" panose="020B0604020202020204" pitchFamily="34" charset="0"/>
              </a:rPr>
              <a:t>là</a:t>
            </a:r>
            <a:r>
              <a:rPr lang="en-US" sz="3600" b="1" dirty="0">
                <a:solidFill>
                  <a:srgbClr val="0070C0"/>
                </a:solidFill>
                <a:latin typeface="Arial" panose="020B0604020202020204" pitchFamily="34" charset="0"/>
                <a:cs typeface="Arial" panose="020B0604020202020204" pitchFamily="34" charset="0"/>
              </a:rPr>
              <a:t> </a:t>
            </a:r>
            <a:r>
              <a:rPr lang="en-US" sz="3600" b="1" dirty="0" err="1">
                <a:solidFill>
                  <a:srgbClr val="0070C0"/>
                </a:solidFill>
                <a:latin typeface="Arial" panose="020B0604020202020204" pitchFamily="34" charset="0"/>
                <a:cs typeface="Arial" panose="020B0604020202020204" pitchFamily="34" charset="0"/>
              </a:rPr>
              <a:t>bội</a:t>
            </a:r>
            <a:r>
              <a:rPr lang="en-US" sz="3600" b="1" dirty="0">
                <a:solidFill>
                  <a:srgbClr val="0070C0"/>
                </a:solidFill>
                <a:latin typeface="Arial" panose="020B0604020202020204" pitchFamily="34" charset="0"/>
                <a:cs typeface="Arial" panose="020B0604020202020204" pitchFamily="34" charset="0"/>
              </a:rPr>
              <a:t> </a:t>
            </a:r>
            <a:r>
              <a:rPr lang="en-US" sz="3600" b="1" dirty="0" err="1">
                <a:solidFill>
                  <a:srgbClr val="0070C0"/>
                </a:solidFill>
                <a:latin typeface="Arial" panose="020B0604020202020204" pitchFamily="34" charset="0"/>
                <a:cs typeface="Arial" panose="020B0604020202020204" pitchFamily="34" charset="0"/>
              </a:rPr>
              <a:t>chung</a:t>
            </a:r>
            <a:r>
              <a:rPr lang="en-US" sz="3600" b="1" dirty="0">
                <a:solidFill>
                  <a:srgbClr val="0070C0"/>
                </a:solidFill>
                <a:latin typeface="Arial" panose="020B0604020202020204" pitchFamily="34" charset="0"/>
                <a:cs typeface="Arial" panose="020B0604020202020204" pitchFamily="34" charset="0"/>
              </a:rPr>
              <a:t> </a:t>
            </a:r>
            <a:r>
              <a:rPr lang="en-US" sz="3600" b="1" dirty="0" err="1">
                <a:solidFill>
                  <a:srgbClr val="0070C0"/>
                </a:solidFill>
                <a:latin typeface="Arial" panose="020B0604020202020204" pitchFamily="34" charset="0"/>
                <a:cs typeface="Arial" panose="020B0604020202020204" pitchFamily="34" charset="0"/>
              </a:rPr>
              <a:t>của</a:t>
            </a:r>
            <a:r>
              <a:rPr lang="en-US" sz="3600" b="1" dirty="0">
                <a:solidFill>
                  <a:srgbClr val="0070C0"/>
                </a:solidFill>
                <a:latin typeface="Arial" panose="020B0604020202020204" pitchFamily="34" charset="0"/>
                <a:cs typeface="Arial" panose="020B0604020202020204" pitchFamily="34" charset="0"/>
              </a:rPr>
              <a:t> a, b, c </a:t>
            </a:r>
            <a:r>
              <a:rPr lang="en-US" sz="3600" b="1" dirty="0" err="1">
                <a:solidFill>
                  <a:srgbClr val="0070C0"/>
                </a:solidFill>
                <a:latin typeface="Arial" panose="020B0604020202020204" pitchFamily="34" charset="0"/>
                <a:cs typeface="Arial" panose="020B0604020202020204" pitchFamily="34" charset="0"/>
              </a:rPr>
              <a:t>nếu</a:t>
            </a:r>
            <a:r>
              <a:rPr lang="en-US" sz="3600" b="1" dirty="0">
                <a:solidFill>
                  <a:srgbClr val="0070C0"/>
                </a:solidFill>
                <a:latin typeface="Arial" panose="020B0604020202020204" pitchFamily="34" charset="0"/>
                <a:cs typeface="Arial" panose="020B0604020202020204" pitchFamily="34" charset="0"/>
              </a:rPr>
              <a:t>:</a:t>
            </a:r>
          </a:p>
        </p:txBody>
      </p:sp>
      <p:pic>
        <p:nvPicPr>
          <p:cNvPr id="14" name="Synth-Whoosh-Small-01.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2"/>
          <a:stretch>
            <a:fillRect/>
          </a:stretch>
        </p:blipFill>
        <p:spPr>
          <a:xfrm>
            <a:off x="12804576" y="7061994"/>
            <a:ext cx="609600" cy="609600"/>
          </a:xfrm>
          <a:prstGeom prst="rect">
            <a:avLst/>
          </a:prstGeom>
        </p:spPr>
      </p:pic>
      <p:grpSp>
        <p:nvGrpSpPr>
          <p:cNvPr id="41" name="Group 40"/>
          <p:cNvGrpSpPr/>
          <p:nvPr/>
        </p:nvGrpSpPr>
        <p:grpSpPr>
          <a:xfrm>
            <a:off x="1636759" y="5410214"/>
            <a:ext cx="4238243" cy="989856"/>
            <a:chOff x="107504" y="5410214"/>
            <a:chExt cx="4127740" cy="989856"/>
          </a:xfrm>
        </p:grpSpPr>
        <p:pic>
          <p:nvPicPr>
            <p:cNvPr id="12" name="du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107504" y="5410214"/>
              <a:ext cx="3752708" cy="989856"/>
            </a:xfrm>
            <a:prstGeom prst="rect">
              <a:avLst/>
            </a:prstGeom>
          </p:spPr>
        </p:pic>
        <p:sp>
          <p:nvSpPr>
            <p:cNvPr id="37" name="TextBox 36"/>
            <p:cNvSpPr txBox="1"/>
            <p:nvPr/>
          </p:nvSpPr>
          <p:spPr>
            <a:xfrm>
              <a:off x="286282" y="5565557"/>
              <a:ext cx="3948962" cy="523220"/>
            </a:xfrm>
            <a:prstGeom prst="rect">
              <a:avLst/>
            </a:prstGeom>
            <a:noFill/>
          </p:spPr>
          <p:txBody>
            <a:bodyPr wrap="square" rtlCol="0">
              <a:spAutoFit/>
            </a:bodyPr>
            <a:lstStyle/>
            <a:p>
              <a:r>
                <a:rPr lang="en-US" sz="2800" b="1" dirty="0">
                  <a:solidFill>
                    <a:prstClr val="white"/>
                  </a:solidFill>
                  <a:latin typeface="Arial" panose="020B0604020202020204" pitchFamily="34" charset="0"/>
                  <a:cs typeface="Arial" panose="020B0604020202020204" pitchFamily="34" charset="0"/>
                </a:rPr>
                <a:t>x ⋮ a </a:t>
              </a:r>
              <a:r>
                <a:rPr lang="en-US" sz="2800" b="1" dirty="0" err="1">
                  <a:solidFill>
                    <a:prstClr val="white"/>
                  </a:solidFill>
                  <a:latin typeface="Arial" panose="020B0604020202020204" pitchFamily="34" charset="0"/>
                  <a:cs typeface="Arial" panose="020B0604020202020204" pitchFamily="34" charset="0"/>
                </a:rPr>
                <a:t>và</a:t>
              </a:r>
              <a:r>
                <a:rPr lang="en-US" sz="2800" b="1" dirty="0">
                  <a:solidFill>
                    <a:prstClr val="white"/>
                  </a:solidFill>
                  <a:latin typeface="Arial" panose="020B0604020202020204" pitchFamily="34" charset="0"/>
                  <a:cs typeface="Arial" panose="020B0604020202020204" pitchFamily="34" charset="0"/>
                </a:rPr>
                <a:t> x ⋮ b </a:t>
              </a:r>
              <a:r>
                <a:rPr lang="en-US" sz="2800" b="1" dirty="0" err="1">
                  <a:solidFill>
                    <a:prstClr val="white"/>
                  </a:solidFill>
                  <a:latin typeface="Arial" panose="020B0604020202020204" pitchFamily="34" charset="0"/>
                  <a:cs typeface="Arial" panose="020B0604020202020204" pitchFamily="34" charset="0"/>
                </a:rPr>
                <a:t>và</a:t>
              </a:r>
              <a:r>
                <a:rPr lang="en-US" sz="2800" b="1" dirty="0">
                  <a:solidFill>
                    <a:prstClr val="white"/>
                  </a:solidFill>
                  <a:latin typeface="Arial" panose="020B0604020202020204" pitchFamily="34" charset="0"/>
                  <a:cs typeface="Arial" panose="020B0604020202020204" pitchFamily="34" charset="0"/>
                </a:rPr>
                <a:t> x ⋮ c</a:t>
              </a:r>
              <a:r>
                <a:rPr lang="en-US" sz="2800" dirty="0">
                  <a:solidFill>
                    <a:prstClr val="white"/>
                  </a:solidFill>
                  <a:latin typeface="Arial" panose="020B0604020202020204" pitchFamily="34" charset="0"/>
                  <a:cs typeface="Arial" panose="020B0604020202020204" pitchFamily="34" charset="0"/>
                </a:rPr>
                <a:t>     </a:t>
              </a:r>
              <a:endParaRPr lang="en-US" sz="2800" b="1" dirty="0">
                <a:solidFill>
                  <a:prstClr val="white"/>
                </a:solidFill>
                <a:latin typeface="Arial" panose="020B0604020202020204" pitchFamily="34" charset="0"/>
                <a:cs typeface="Arial" panose="020B0604020202020204" pitchFamily="34" charset="0"/>
              </a:endParaRPr>
            </a:p>
          </p:txBody>
        </p:sp>
      </p:grpSp>
      <p:grpSp>
        <p:nvGrpSpPr>
          <p:cNvPr id="40" name="Group 39"/>
          <p:cNvGrpSpPr/>
          <p:nvPr/>
        </p:nvGrpSpPr>
        <p:grpSpPr>
          <a:xfrm>
            <a:off x="6552005" y="5467719"/>
            <a:ext cx="3959155" cy="1048692"/>
            <a:chOff x="5241106" y="5464180"/>
            <a:chExt cx="3744416" cy="989856"/>
          </a:xfrm>
        </p:grpSpPr>
        <p:pic>
          <p:nvPicPr>
            <p:cNvPr id="13" name="sai"/>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241106" y="5464180"/>
              <a:ext cx="3744416" cy="989856"/>
            </a:xfrm>
            <a:prstGeom prst="rect">
              <a:avLst/>
            </a:prstGeom>
          </p:spPr>
        </p:pic>
        <p:sp>
          <p:nvSpPr>
            <p:cNvPr id="39" name="TextBox 38"/>
            <p:cNvSpPr txBox="1"/>
            <p:nvPr/>
          </p:nvSpPr>
          <p:spPr>
            <a:xfrm>
              <a:off x="5327671" y="5691926"/>
              <a:ext cx="3593362" cy="435764"/>
            </a:xfrm>
            <a:prstGeom prst="rect">
              <a:avLst/>
            </a:prstGeom>
            <a:noFill/>
          </p:spPr>
          <p:txBody>
            <a:bodyPr wrap="none" rtlCol="0">
              <a:spAutoFit/>
            </a:bodyPr>
            <a:lstStyle/>
            <a:p>
              <a:r>
                <a:rPr lang="en-US" sz="2400" b="1" dirty="0">
                  <a:solidFill>
                    <a:prstClr val="white"/>
                  </a:solidFill>
                  <a:latin typeface="Arial" panose="020B0604020202020204" pitchFamily="34" charset="0"/>
                  <a:cs typeface="Arial" panose="020B0604020202020204" pitchFamily="34" charset="0"/>
                </a:rPr>
                <a:t>x ⋮ a </a:t>
              </a:r>
              <a:r>
                <a:rPr lang="en-US" sz="2400" b="1" dirty="0" err="1">
                  <a:solidFill>
                    <a:prstClr val="white"/>
                  </a:solidFill>
                  <a:latin typeface="Arial" panose="020B0604020202020204" pitchFamily="34" charset="0"/>
                  <a:cs typeface="Arial" panose="020B0604020202020204" pitchFamily="34" charset="0"/>
                </a:rPr>
                <a:t>hoặc</a:t>
              </a:r>
              <a:r>
                <a:rPr lang="en-US" sz="2400" b="1" dirty="0">
                  <a:solidFill>
                    <a:prstClr val="white"/>
                  </a:solidFill>
                  <a:latin typeface="Arial" panose="020B0604020202020204" pitchFamily="34" charset="0"/>
                  <a:cs typeface="Arial" panose="020B0604020202020204" pitchFamily="34" charset="0"/>
                </a:rPr>
                <a:t> x ⋮ b </a:t>
              </a:r>
              <a:r>
                <a:rPr lang="en-US" sz="2400" b="1" dirty="0" err="1">
                  <a:solidFill>
                    <a:prstClr val="white"/>
                  </a:solidFill>
                  <a:latin typeface="Arial" panose="020B0604020202020204" pitchFamily="34" charset="0"/>
                  <a:cs typeface="Arial" panose="020B0604020202020204" pitchFamily="34" charset="0"/>
                </a:rPr>
                <a:t>hoặc</a:t>
              </a:r>
              <a:r>
                <a:rPr lang="en-US" sz="2400" b="1" dirty="0">
                  <a:solidFill>
                    <a:prstClr val="white"/>
                  </a:solidFill>
                  <a:latin typeface="Arial" panose="020B0604020202020204" pitchFamily="34" charset="0"/>
                  <a:cs typeface="Arial" panose="020B0604020202020204" pitchFamily="34" charset="0"/>
                </a:rPr>
                <a:t> x ⋮ c</a:t>
              </a:r>
            </a:p>
          </p:txBody>
        </p:sp>
      </p:grpSp>
    </p:spTree>
    <p:extLst>
      <p:ext uri="{BB962C8B-B14F-4D97-AF65-F5344CB8AC3E}">
        <p14:creationId xmlns:p14="http://schemas.microsoft.com/office/powerpoint/2010/main" val="2132449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path" presetSubtype="0" repeatCount="indefinite" accel="50000" decel="50000" fill="hold" nodeType="withEffect">
                                  <p:stCondLst>
                                    <p:cond delay="0"/>
                                  </p:stCondLst>
                                  <p:endCondLst>
                                    <p:cond evt="onNext" delay="0">
                                      <p:tgtEl>
                                        <p:sldTgt/>
                                      </p:tgtEl>
                                    </p:cond>
                                  </p:endCondLst>
                                  <p:childTnLst>
                                    <p:animMotion origin="layout" path="M -0.00625 -2.96296E-6 L 0.11875 -0.08402 L 0.24375 -2.96296E-6 L 0.11875 0.08403 L -0.00625 -2.96296E-6 Z " pathEditMode="relative" rAng="0" ptsTypes="FFFFF">
                                      <p:cBhvr>
                                        <p:cTn id="6" dur="5000" fill="hold"/>
                                        <p:tgtEl>
                                          <p:spTgt spid="5"/>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audio>
              <p:cMediaNode vol="80000">
                <p:cTn id="8" fill="hold" display="0">
                  <p:stCondLst>
                    <p:cond delay="indefinite"/>
                  </p:stCondLst>
                  <p:endCondLst>
                    <p:cond evt="onStopAudio" delay="0">
                      <p:tgtEl>
                        <p:sldTgt/>
                      </p:tgtEl>
                    </p:cond>
                  </p:endCondLst>
                </p:cTn>
                <p:tgtEl>
                  <p:spTgt spid="7"/>
                </p:tgtEl>
              </p:cMediaNode>
            </p:audio>
            <p:seq concurrent="1" nextAc="seek">
              <p:cTn id="9" restart="whenNotActive" fill="hold" evtFilter="cancelBubble" nodeType="interactiveSeq">
                <p:stCondLst>
                  <p:cond evt="onClick" delay="0">
                    <p:tgtEl>
                      <p:spTgt spid="10"/>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3" presetClass="path" presetSubtype="0" repeatCount="indefinite" accel="50000" decel="50000" fill="hold" nodeType="withEffect">
                                  <p:stCondLst>
                                    <p:cond delay="0"/>
                                  </p:stCondLst>
                                  <p:endCondLst>
                                    <p:cond evt="onNext" delay="0">
                                      <p:tgtEl>
                                        <p:sldTgt/>
                                      </p:tgtEl>
                                    </p:cond>
                                  </p:endCondLst>
                                  <p:childTnLst>
                                    <p:animMotion origin="layout" path="M 0 0 L 0.125 -0.084 L 0.25 0 L 0.125 0.084 L 0 0 Z" pathEditMode="relative" ptsTypes="">
                                      <p:cBhvr>
                                        <p:cTn id="15" dur="2000" fill="hold"/>
                                        <p:tgtEl>
                                          <p:spTgt spid="5"/>
                                        </p:tgtEl>
                                        <p:attrNameLst>
                                          <p:attrName>ppt_x</p:attrName>
                                          <p:attrName>ppt_y</p:attrName>
                                        </p:attrNameLst>
                                      </p:cBhvr>
                                    </p:animMotion>
                                  </p:childTnLst>
                                </p:cTn>
                              </p:par>
                              <p:par>
                                <p:cTn id="16" presetID="22" presetClass="exit" presetSubtype="1" fill="hold" nodeType="withEffect">
                                  <p:stCondLst>
                                    <p:cond delay="0"/>
                                  </p:stCondLst>
                                  <p:childTnLst>
                                    <p:animEffect transition="out" filter="wipe(up)">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22" presetClass="exit" presetSubtype="1" fill="hold" nodeType="withEffect">
                                  <p:stCondLst>
                                    <p:cond delay="0"/>
                                  </p:stCondLst>
                                  <p:childTnLst>
                                    <p:animEffect transition="out" filter="wipe(up)">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nextCondLst>
                <p:cond evt="onClick" delay="0">
                  <p:tgtEl>
                    <p:spTgt spid="10"/>
                  </p:tgtEl>
                </p:cond>
              </p:nextCondLst>
            </p:seq>
            <p:audio>
              <p:cMediaNode vol="80000">
                <p:cTn id="25" fill="hold" display="0">
                  <p:stCondLst>
                    <p:cond delay="indefinite"/>
                  </p:stCondLst>
                  <p:endCondLst>
                    <p:cond evt="onStopAudio" delay="0">
                      <p:tgtEl>
                        <p:sldTgt/>
                      </p:tgtEl>
                    </p:cond>
                  </p:endCondLst>
                </p:cTn>
                <p:tgtEl>
                  <p:spTgt spid="14"/>
                </p:tgtEl>
              </p:cMediaNode>
            </p:audio>
            <p:seq concurrent="1" nextAc="seek">
              <p:cTn id="26" restart="whenNotActive" fill="hold" evtFilter="cancelBubble" nodeType="interactiveSeq">
                <p:stCondLst>
                  <p:cond evt="onClick" delay="0">
                    <p:tgtEl>
                      <p:spTgt spid="40"/>
                    </p:tgtEl>
                  </p:cond>
                </p:stCondLst>
                <p:endSync evt="end" delay="0">
                  <p:rtn val="all"/>
                </p:endSync>
                <p:childTnLst>
                  <p:par>
                    <p:cTn id="27" fill="hold">
                      <p:stCondLst>
                        <p:cond delay="0"/>
                      </p:stCondLst>
                      <p:childTnLst>
                        <p:par>
                          <p:cTn id="28" fill="hold">
                            <p:stCondLst>
                              <p:cond delay="0"/>
                            </p:stCondLst>
                            <p:childTnLst>
                              <p:par>
                                <p:cTn id="29" presetID="22" presetClass="exit" presetSubtype="1" fill="hold" nodeType="clickEffect">
                                  <p:stCondLst>
                                    <p:cond delay="0"/>
                                  </p:stCondLst>
                                  <p:childTnLst>
                                    <p:animEffect transition="out" filter="wipe(up)">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22" presetClass="entr" presetSubtype="4"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22" presetClass="entr" presetSubtype="4"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42" presetClass="path" presetSubtype="0" accel="50000" decel="50000" fill="hold" nodeType="withEffect">
                                  <p:stCondLst>
                                    <p:cond delay="0"/>
                                  </p:stCondLst>
                                  <p:childTnLst>
                                    <p:animMotion origin="layout" path="M 2.5E-6 4.81481E-6 L 0.54201 -0.94908 " pathEditMode="relative" rAng="0" ptsTypes="AA">
                                      <p:cBhvr>
                                        <p:cTn id="39" dur="2000" fill="hold"/>
                                        <p:tgtEl>
                                          <p:spTgt spid="9"/>
                                        </p:tgtEl>
                                        <p:attrNameLst>
                                          <p:attrName>ppt_x</p:attrName>
                                          <p:attrName>ppt_y</p:attrName>
                                        </p:attrNameLst>
                                      </p:cBhvr>
                                      <p:rCtr x="27101" y="-47454"/>
                                    </p:animMotion>
                                  </p:childTnLst>
                                </p:cTn>
                              </p:par>
                              <p:par>
                                <p:cTn id="40" presetID="3" presetClass="path" presetSubtype="0" accel="50000" decel="50000" fill="hold" nodeType="withEffect">
                                  <p:stCondLst>
                                    <p:cond delay="0"/>
                                  </p:stCondLst>
                                  <p:childTnLst>
                                    <p:animMotion origin="layout" path="M 0 0 L 0.125 -0.084 L 0.25 0 L 0.125 0.084 L 0 0 Z" pathEditMode="relative" ptsTypes="">
                                      <p:cBhvr>
                                        <p:cTn id="41" dur="3000" fill="hold"/>
                                        <p:tgtEl>
                                          <p:spTgt spid="5"/>
                                        </p:tgtEl>
                                        <p:attrNameLst>
                                          <p:attrName>ppt_x</p:attrName>
                                          <p:attrName>ppt_y</p:attrName>
                                        </p:attrNameLst>
                                      </p:cBhvr>
                                    </p:animMotion>
                                  </p:childTnLst>
                                </p:cTn>
                              </p:par>
                              <p:par>
                                <p:cTn id="42" presetID="1" presetClass="mediacall" presetSubtype="0" fill="hold" nodeType="withEffect">
                                  <p:stCondLst>
                                    <p:cond delay="0"/>
                                  </p:stCondLst>
                                  <p:childTnLst>
                                    <p:cmd type="call" cmd="playFrom(0.0)">
                                      <p:cBhvr>
                                        <p:cTn id="43" dur="1614" fill="hold"/>
                                        <p:tgtEl>
                                          <p:spTgt spid="14"/>
                                        </p:tgtEl>
                                      </p:cBhvr>
                                    </p:cmd>
                                  </p:childTnLst>
                                </p:cTn>
                              </p:par>
                            </p:childTnLst>
                          </p:cTn>
                        </p:par>
                        <p:par>
                          <p:cTn id="44" fill="hold">
                            <p:stCondLst>
                              <p:cond delay="3000"/>
                            </p:stCondLst>
                            <p:childTnLst>
                              <p:par>
                                <p:cTn id="45" presetID="1" presetClass="mediacall" presetSubtype="0" fill="hold" nodeType="afterEffect">
                                  <p:stCondLst>
                                    <p:cond delay="0"/>
                                  </p:stCondLst>
                                  <p:childTnLst>
                                    <p:cmd type="call" cmd="playFrom(0.0)">
                                      <p:cBhvr>
                                        <p:cTn id="46" dur="3000" fill="hold"/>
                                        <p:tgtEl>
                                          <p:spTgt spid="7"/>
                                        </p:tgtEl>
                                      </p:cBhvr>
                                    </p:cmd>
                                  </p:childTnLst>
                                </p:cTn>
                              </p:par>
                            </p:childTnLst>
                          </p:cTn>
                        </p:par>
                      </p:childTnLst>
                    </p:cTn>
                  </p:par>
                </p:childTnLst>
              </p:cTn>
              <p:nextCondLst>
                <p:cond evt="onClick" delay="0">
                  <p:tgtEl>
                    <p:spTgt spid="40"/>
                  </p:tgtEl>
                </p:cond>
              </p:nextCondLst>
            </p:seq>
            <p:seq concurrent="1" nextAc="seek">
              <p:cTn id="47" restart="whenNotActive" fill="hold" evtFilter="cancelBubble" nodeType="interactiveSeq">
                <p:stCondLst>
                  <p:cond evt="onClick" delay="0">
                    <p:tgtEl>
                      <p:spTgt spid="41"/>
                    </p:tgtEl>
                  </p:cond>
                </p:stCondLst>
                <p:endSync evt="end" delay="0">
                  <p:rtn val="all"/>
                </p:endSync>
                <p:childTnLst>
                  <p:par>
                    <p:cTn id="48" fill="hold">
                      <p:stCondLst>
                        <p:cond delay="0"/>
                      </p:stCondLst>
                      <p:childTnLst>
                        <p:par>
                          <p:cTn id="49" fill="hold">
                            <p:stCondLst>
                              <p:cond delay="0"/>
                            </p:stCondLst>
                            <p:childTnLst>
                              <p:par>
                                <p:cTn id="50" presetID="22" presetClass="exit" presetSubtype="1" fill="hold" nodeType="clickEffect">
                                  <p:stCondLst>
                                    <p:cond delay="0"/>
                                  </p:stCondLst>
                                  <p:childTnLst>
                                    <p:animEffect transition="out" filter="wipe(up)">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22" presetClass="entr" presetSubtype="4"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par>
                                <p:cTn id="59" presetID="42" presetClass="path" presetSubtype="0" accel="50000" decel="50000" fill="hold" nodeType="withEffect">
                                  <p:stCondLst>
                                    <p:cond delay="0"/>
                                  </p:stCondLst>
                                  <p:childTnLst>
                                    <p:animMotion origin="layout" path="M 2.5E-6 4.81481E-6 L 0.19548 -0.3507 " pathEditMode="relative" rAng="0" ptsTypes="AA">
                                      <p:cBhvr>
                                        <p:cTn id="60" dur="2000" fill="hold"/>
                                        <p:tgtEl>
                                          <p:spTgt spid="9"/>
                                        </p:tgtEl>
                                        <p:attrNameLst>
                                          <p:attrName>ppt_x</p:attrName>
                                          <p:attrName>ppt_y</p:attrName>
                                        </p:attrNameLst>
                                      </p:cBhvr>
                                      <p:rCtr x="9774" y="-17546"/>
                                    </p:animMotion>
                                  </p:childTnLst>
                                </p:cTn>
                              </p:par>
                              <p:par>
                                <p:cTn id="61" presetID="42" presetClass="path" presetSubtype="0" accel="50000" decel="50000" fill="hold" nodeType="withEffect">
                                  <p:stCondLst>
                                    <p:cond delay="0"/>
                                  </p:stCondLst>
                                  <p:childTnLst>
                                    <p:animMotion origin="layout" path="M -0.00625 -2.96296E-6 L 0.11146 -0.0831 " pathEditMode="relative" rAng="0" ptsTypes="AA">
                                      <p:cBhvr>
                                        <p:cTn id="62" dur="2000" fill="hold"/>
                                        <p:tgtEl>
                                          <p:spTgt spid="5"/>
                                        </p:tgtEl>
                                        <p:attrNameLst>
                                          <p:attrName>ppt_x</p:attrName>
                                          <p:attrName>ppt_y</p:attrName>
                                        </p:attrNameLst>
                                      </p:cBhvr>
                                      <p:rCtr x="5885" y="-4167"/>
                                    </p:animMotion>
                                  </p:childTnLst>
                                </p:cTn>
                              </p:par>
                              <p:par>
                                <p:cTn id="63" presetID="1" presetClass="mediacall" presetSubtype="0" fill="hold" nodeType="withEffect">
                                  <p:stCondLst>
                                    <p:cond delay="0"/>
                                  </p:stCondLst>
                                  <p:childTnLst>
                                    <p:cmd type="call" cmd="playFrom(0.0)">
                                      <p:cBhvr>
                                        <p:cTn id="64" dur="1614" fill="hold"/>
                                        <p:tgtEl>
                                          <p:spTgt spid="14"/>
                                        </p:tgtEl>
                                      </p:cBhvr>
                                    </p:cmd>
                                  </p:childTnLst>
                                </p:cTn>
                              </p:par>
                            </p:childTnLst>
                          </p:cTn>
                        </p:par>
                        <p:par>
                          <p:cTn id="65" fill="hold">
                            <p:stCondLst>
                              <p:cond delay="2000"/>
                            </p:stCondLst>
                            <p:childTnLst>
                              <p:par>
                                <p:cTn id="66" presetID="1" presetClass="mediacall" presetSubtype="0" fill="hold" nodeType="afterEffect">
                                  <p:stCondLst>
                                    <p:cond delay="0"/>
                                  </p:stCondLst>
                                  <p:childTnLst>
                                    <p:cmd type="call" cmd="playFrom(0.0)">
                                      <p:cBhvr>
                                        <p:cTn id="67" dur="3000" fill="hold"/>
                                        <p:tgtEl>
                                          <p:spTgt spid="6"/>
                                        </p:tgtEl>
                                      </p:cBhvr>
                                    </p:cmd>
                                  </p:childTnLst>
                                </p:cTn>
                              </p:par>
                            </p:childTnLst>
                          </p:cTn>
                        </p:par>
                      </p:childTnLst>
                    </p:cTn>
                  </p:par>
                </p:childTnLst>
              </p:cTn>
              <p:nextCondLst>
                <p:cond evt="onClick" delay="0">
                  <p:tgtEl>
                    <p:spTgt spid="41"/>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6720" y="-9525"/>
            <a:ext cx="12618720"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73239" y="134562"/>
            <a:ext cx="8645525" cy="1422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a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4072" y="1980220"/>
            <a:ext cx="1448780" cy="1448780"/>
          </a:xfrm>
          <a:prstGeom prst="ellipse">
            <a:avLst/>
          </a:prstGeom>
          <a:blipFill>
            <a:blip r:embed="rId10"/>
            <a:stretch>
              <a:fillRect/>
            </a:stretch>
          </a:blipFill>
        </p:spPr>
      </p:pic>
      <p:pic>
        <p:nvPicPr>
          <p:cNvPr id="8" name="cung 1"/>
          <p:cNvPicPr>
            <a:picLocks noChangeAspect="1"/>
          </p:cNvPicPr>
          <p:nvPr/>
        </p:nvPicPr>
        <p:blipFill rotWithShape="1">
          <a:blip r:embed="rId11">
            <a:extLst>
              <a:ext uri="{28A0092B-C50C-407E-A947-70E740481C1C}">
                <a14:useLocalDpi xmlns:a14="http://schemas.microsoft.com/office/drawing/2010/main" val="0"/>
              </a:ext>
            </a:extLst>
          </a:blip>
          <a:srcRect l="41099" b="18657"/>
          <a:stretch/>
        </p:blipFill>
        <p:spPr>
          <a:xfrm rot="20269404">
            <a:off x="5456439" y="3498832"/>
            <a:ext cx="1721111" cy="3000487"/>
          </a:xfrm>
          <a:prstGeom prst="rect">
            <a:avLst/>
          </a:prstGeom>
          <a:scene3d>
            <a:camera prst="isometricTopUp"/>
            <a:lightRig rig="threePt" dir="t"/>
          </a:scene3d>
        </p:spPr>
      </p:pic>
      <p:pic>
        <p:nvPicPr>
          <p:cNvPr id="9" name="mui ten"/>
          <p:cNvPicPr>
            <a:picLocks noChangeAspect="1"/>
          </p:cNvPicPr>
          <p:nvPr/>
        </p:nvPicPr>
        <p:blipFill rotWithShape="1">
          <a:blip r:embed="rId11">
            <a:extLst>
              <a:ext uri="{28A0092B-C50C-407E-A947-70E740481C1C}">
                <a14:useLocalDpi xmlns:a14="http://schemas.microsoft.com/office/drawing/2010/main" val="0"/>
              </a:ext>
            </a:extLst>
          </a:blip>
          <a:srcRect l="37866" t="78242" b="-2818"/>
          <a:stretch/>
        </p:blipFill>
        <p:spPr>
          <a:xfrm rot="20269404">
            <a:off x="5345786" y="4589580"/>
            <a:ext cx="1815570" cy="906560"/>
          </a:xfrm>
          <a:prstGeom prst="rect">
            <a:avLst/>
          </a:prstGeom>
          <a:scene3d>
            <a:camera prst="isometricTopUp"/>
            <a:lightRig rig="threePt" dir="t"/>
          </a:scene3d>
        </p:spPr>
      </p:pic>
      <p:pic>
        <p:nvPicPr>
          <p:cNvPr id="10" name="cung 2"/>
          <p:cNvPicPr>
            <a:picLocks noChangeAspect="1"/>
          </p:cNvPicPr>
          <p:nvPr/>
        </p:nvPicPr>
        <p:blipFill rotWithShape="1">
          <a:blip r:embed="rId11">
            <a:extLst>
              <a:ext uri="{28A0092B-C50C-407E-A947-70E740481C1C}">
                <a14:useLocalDpi xmlns:a14="http://schemas.microsoft.com/office/drawing/2010/main" val="0"/>
              </a:ext>
            </a:extLst>
          </a:blip>
          <a:srcRect l="-12924" r="70995" b="18657"/>
          <a:stretch/>
        </p:blipFill>
        <p:spPr>
          <a:xfrm rot="20269404">
            <a:off x="5573994" y="3548626"/>
            <a:ext cx="1225173" cy="3000487"/>
          </a:xfrm>
          <a:prstGeom prst="rect">
            <a:avLst/>
          </a:prstGeom>
          <a:scene3d>
            <a:camera prst="isometricTopUp"/>
            <a:lightRig rig="threePt" dir="t"/>
          </a:scene3d>
        </p:spPr>
      </p:pic>
      <p:pic>
        <p:nvPicPr>
          <p:cNvPr id="6"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2"/>
          <a:stretch>
            <a:fillRect/>
          </a:stretch>
        </p:blipFill>
        <p:spPr>
          <a:xfrm>
            <a:off x="9192344" y="7101408"/>
            <a:ext cx="609600" cy="609600"/>
          </a:xfrm>
          <a:prstGeom prst="rect">
            <a:avLst/>
          </a:prstGeom>
        </p:spPr>
      </p:pic>
      <p:pic>
        <p:nvPicPr>
          <p:cNvPr id="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5791200" y="7101408"/>
            <a:ext cx="609600" cy="609600"/>
          </a:xfrm>
          <a:prstGeom prst="rect">
            <a:avLst/>
          </a:prstGeom>
        </p:spPr>
      </p:pic>
      <p:sp>
        <p:nvSpPr>
          <p:cNvPr id="11" name="TextBox 10"/>
          <p:cNvSpPr txBox="1"/>
          <p:nvPr/>
        </p:nvSpPr>
        <p:spPr>
          <a:xfrm>
            <a:off x="2347444" y="439838"/>
            <a:ext cx="7128792" cy="707886"/>
          </a:xfrm>
          <a:prstGeom prst="rect">
            <a:avLst/>
          </a:prstGeom>
          <a:noFill/>
        </p:spPr>
        <p:txBody>
          <a:bodyPr wrap="square" rtlCol="0">
            <a:spAutoFit/>
          </a:bodyPr>
          <a:lstStyle/>
          <a:p>
            <a:pPr algn="ctr"/>
            <a:r>
              <a:rPr lang="en-US" sz="4000" b="1" dirty="0" err="1">
                <a:solidFill>
                  <a:srgbClr val="0070C0"/>
                </a:solidFill>
                <a:latin typeface="Arial" panose="020B0604020202020204" pitchFamily="34" charset="0"/>
                <a:cs typeface="Arial" panose="020B0604020202020204" pitchFamily="34" charset="0"/>
              </a:rPr>
              <a:t>Câu</a:t>
            </a:r>
            <a:r>
              <a:rPr lang="en-US" sz="4000" b="1" dirty="0">
                <a:solidFill>
                  <a:srgbClr val="0070C0"/>
                </a:solidFill>
                <a:latin typeface="Arial" panose="020B0604020202020204" pitchFamily="34" charset="0"/>
                <a:cs typeface="Arial" panose="020B0604020202020204" pitchFamily="34" charset="0"/>
              </a:rPr>
              <a:t> 2: </a:t>
            </a:r>
            <a:r>
              <a:rPr lang="en-US" sz="4000" b="1" dirty="0" err="1">
                <a:solidFill>
                  <a:srgbClr val="0070C0"/>
                </a:solidFill>
                <a:latin typeface="Arial" panose="020B0604020202020204" pitchFamily="34" charset="0"/>
                <a:cs typeface="Arial" panose="020B0604020202020204" pitchFamily="34" charset="0"/>
              </a:rPr>
              <a:t>Tìm</a:t>
            </a:r>
            <a:r>
              <a:rPr lang="en-US" sz="4000" b="1" dirty="0">
                <a:solidFill>
                  <a:srgbClr val="0070C0"/>
                </a:solidFill>
                <a:latin typeface="Arial" panose="020B0604020202020204" pitchFamily="34" charset="0"/>
                <a:cs typeface="Arial" panose="020B0604020202020204" pitchFamily="34" charset="0"/>
              </a:rPr>
              <a:t> </a:t>
            </a:r>
            <a:r>
              <a:rPr lang="en-US" sz="4000" b="1" dirty="0" smtClean="0">
                <a:solidFill>
                  <a:srgbClr val="0070C0"/>
                </a:solidFill>
                <a:latin typeface="Arial" panose="020B0604020202020204" pitchFamily="34" charset="0"/>
                <a:cs typeface="Arial" panose="020B0604020202020204" pitchFamily="34" charset="0"/>
              </a:rPr>
              <a:t>BCNN(15,30)?</a:t>
            </a:r>
            <a:endParaRPr lang="en-US" sz="4000" b="1" dirty="0">
              <a:solidFill>
                <a:srgbClr val="0070C0"/>
              </a:solidFill>
              <a:latin typeface="Arial" panose="020B0604020202020204" pitchFamily="34" charset="0"/>
              <a:cs typeface="Arial" panose="020B0604020202020204" pitchFamily="34" charset="0"/>
            </a:endParaRPr>
          </a:p>
        </p:txBody>
      </p:sp>
      <p:pic>
        <p:nvPicPr>
          <p:cNvPr id="14" name="Synth-Whoosh-Small-01.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2"/>
          <a:stretch>
            <a:fillRect/>
          </a:stretch>
        </p:blipFill>
        <p:spPr>
          <a:xfrm>
            <a:off x="12804576" y="7061994"/>
            <a:ext cx="609600" cy="609600"/>
          </a:xfrm>
          <a:prstGeom prst="rect">
            <a:avLst/>
          </a:prstGeom>
        </p:spPr>
      </p:pic>
      <p:grpSp>
        <p:nvGrpSpPr>
          <p:cNvPr id="41" name="Group 40"/>
          <p:cNvGrpSpPr/>
          <p:nvPr/>
        </p:nvGrpSpPr>
        <p:grpSpPr>
          <a:xfrm>
            <a:off x="1631504" y="5410214"/>
            <a:ext cx="3752708" cy="989856"/>
            <a:chOff x="107504" y="5410214"/>
            <a:chExt cx="3752708" cy="989856"/>
          </a:xfrm>
        </p:grpSpPr>
        <p:pic>
          <p:nvPicPr>
            <p:cNvPr id="12" name="du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107504" y="5410214"/>
              <a:ext cx="3752708" cy="989856"/>
            </a:xfrm>
            <a:prstGeom prst="rect">
              <a:avLst/>
            </a:prstGeom>
          </p:spPr>
        </p:pic>
        <p:sp>
          <p:nvSpPr>
            <p:cNvPr id="37" name="TextBox 36"/>
            <p:cNvSpPr txBox="1"/>
            <p:nvPr/>
          </p:nvSpPr>
          <p:spPr>
            <a:xfrm>
              <a:off x="1606190" y="5508884"/>
              <a:ext cx="755335" cy="707886"/>
            </a:xfrm>
            <a:prstGeom prst="rect">
              <a:avLst/>
            </a:prstGeom>
            <a:noFill/>
          </p:spPr>
          <p:txBody>
            <a:bodyPr wrap="none" rtlCol="0">
              <a:spAutoFit/>
            </a:bodyPr>
            <a:lstStyle/>
            <a:p>
              <a:r>
                <a:rPr lang="en-US" sz="4000" b="1" dirty="0" smtClean="0">
                  <a:solidFill>
                    <a:prstClr val="white"/>
                  </a:solidFill>
                  <a:latin typeface="Arial" panose="020B0604020202020204" pitchFamily="34" charset="0"/>
                  <a:cs typeface="Arial" panose="020B0604020202020204" pitchFamily="34" charset="0"/>
                </a:rPr>
                <a:t>30</a:t>
              </a:r>
              <a:endParaRPr lang="en-US" sz="4000" b="1" dirty="0">
                <a:solidFill>
                  <a:prstClr val="white"/>
                </a:solidFill>
                <a:latin typeface="Arial" panose="020B0604020202020204" pitchFamily="34" charset="0"/>
                <a:cs typeface="Arial" panose="020B0604020202020204" pitchFamily="34" charset="0"/>
              </a:endParaRPr>
            </a:p>
          </p:txBody>
        </p:sp>
      </p:grpSp>
      <p:grpSp>
        <p:nvGrpSpPr>
          <p:cNvPr id="40" name="Group 39"/>
          <p:cNvGrpSpPr/>
          <p:nvPr/>
        </p:nvGrpSpPr>
        <p:grpSpPr>
          <a:xfrm>
            <a:off x="6674347" y="5410214"/>
            <a:ext cx="3744416" cy="989856"/>
            <a:chOff x="5150347" y="5410214"/>
            <a:chExt cx="3744416" cy="989856"/>
          </a:xfrm>
        </p:grpSpPr>
        <p:pic>
          <p:nvPicPr>
            <p:cNvPr id="13" name="sai"/>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50347" y="5410214"/>
              <a:ext cx="3744416" cy="989856"/>
            </a:xfrm>
            <a:prstGeom prst="rect">
              <a:avLst/>
            </a:prstGeom>
          </p:spPr>
        </p:pic>
        <p:sp>
          <p:nvSpPr>
            <p:cNvPr id="39" name="TextBox 38"/>
            <p:cNvSpPr txBox="1"/>
            <p:nvPr/>
          </p:nvSpPr>
          <p:spPr>
            <a:xfrm>
              <a:off x="6610748" y="5508884"/>
              <a:ext cx="755335" cy="707886"/>
            </a:xfrm>
            <a:prstGeom prst="rect">
              <a:avLst/>
            </a:prstGeom>
            <a:noFill/>
          </p:spPr>
          <p:txBody>
            <a:bodyPr wrap="none" rtlCol="0">
              <a:spAutoFit/>
            </a:bodyPr>
            <a:lstStyle/>
            <a:p>
              <a:r>
                <a:rPr lang="en-US" sz="4000" b="1" dirty="0" smtClean="0">
                  <a:solidFill>
                    <a:prstClr val="white"/>
                  </a:solidFill>
                  <a:latin typeface="Arial" panose="020B0604020202020204" pitchFamily="34" charset="0"/>
                  <a:cs typeface="Arial" panose="020B0604020202020204" pitchFamily="34" charset="0"/>
                </a:rPr>
                <a:t>15</a:t>
              </a:r>
              <a:endParaRPr lang="en-US" sz="4000" b="1" dirty="0">
                <a:solidFill>
                  <a:prstClr val="white"/>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142076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path" presetSubtype="0" repeatCount="indefinite" accel="50000" decel="50000" fill="hold" nodeType="withEffect">
                                  <p:stCondLst>
                                    <p:cond delay="0"/>
                                  </p:stCondLst>
                                  <p:endCondLst>
                                    <p:cond evt="onNext" delay="0">
                                      <p:tgtEl>
                                        <p:sldTgt/>
                                      </p:tgtEl>
                                    </p:cond>
                                  </p:endCondLst>
                                  <p:childTnLst>
                                    <p:animMotion origin="layout" path="M -0.00625 -2.96296E-6 L 0.11875 -0.08402 L 0.24375 -2.96296E-6 L 0.11875 0.08403 L -0.00625 -2.96296E-6 Z " pathEditMode="relative" rAng="0" ptsTypes="FFFFF">
                                      <p:cBhvr>
                                        <p:cTn id="6" dur="5000" fill="hold"/>
                                        <p:tgtEl>
                                          <p:spTgt spid="5"/>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audio>
              <p:cMediaNode vol="80000">
                <p:cTn id="8" fill="hold" display="0">
                  <p:stCondLst>
                    <p:cond delay="indefinite"/>
                  </p:stCondLst>
                  <p:endCondLst>
                    <p:cond evt="onStopAudio" delay="0">
                      <p:tgtEl>
                        <p:sldTgt/>
                      </p:tgtEl>
                    </p:cond>
                  </p:endCondLst>
                </p:cTn>
                <p:tgtEl>
                  <p:spTgt spid="7"/>
                </p:tgtEl>
              </p:cMediaNode>
            </p:audio>
            <p:seq concurrent="1" nextAc="seek">
              <p:cTn id="9" restart="whenNotActive" fill="hold" evtFilter="cancelBubble" nodeType="interactiveSeq">
                <p:stCondLst>
                  <p:cond evt="onClick" delay="0">
                    <p:tgtEl>
                      <p:spTgt spid="10"/>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3" presetClass="path" presetSubtype="0" repeatCount="indefinite" accel="50000" decel="50000" fill="hold" nodeType="withEffect">
                                  <p:stCondLst>
                                    <p:cond delay="0"/>
                                  </p:stCondLst>
                                  <p:endCondLst>
                                    <p:cond evt="onNext" delay="0">
                                      <p:tgtEl>
                                        <p:sldTgt/>
                                      </p:tgtEl>
                                    </p:cond>
                                  </p:endCondLst>
                                  <p:childTnLst>
                                    <p:animMotion origin="layout" path="M 0 0 L 0.125 -0.084 L 0.25 0 L 0.125 0.084 L 0 0 Z" pathEditMode="relative" ptsTypes="">
                                      <p:cBhvr>
                                        <p:cTn id="15" dur="2000" fill="hold"/>
                                        <p:tgtEl>
                                          <p:spTgt spid="5"/>
                                        </p:tgtEl>
                                        <p:attrNameLst>
                                          <p:attrName>ppt_x</p:attrName>
                                          <p:attrName>ppt_y</p:attrName>
                                        </p:attrNameLst>
                                      </p:cBhvr>
                                    </p:animMotion>
                                  </p:childTnLst>
                                </p:cTn>
                              </p:par>
                              <p:par>
                                <p:cTn id="16" presetID="22" presetClass="exit" presetSubtype="1" fill="hold" nodeType="withEffect">
                                  <p:stCondLst>
                                    <p:cond delay="0"/>
                                  </p:stCondLst>
                                  <p:childTnLst>
                                    <p:animEffect transition="out" filter="wipe(up)">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22" presetClass="exit" presetSubtype="1" fill="hold" nodeType="withEffect">
                                  <p:stCondLst>
                                    <p:cond delay="0"/>
                                  </p:stCondLst>
                                  <p:childTnLst>
                                    <p:animEffect transition="out" filter="wipe(up)">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nextCondLst>
                <p:cond evt="onClick" delay="0">
                  <p:tgtEl>
                    <p:spTgt spid="10"/>
                  </p:tgtEl>
                </p:cond>
              </p:nextCondLst>
            </p:seq>
            <p:audio>
              <p:cMediaNode vol="80000">
                <p:cTn id="25" fill="hold" display="0">
                  <p:stCondLst>
                    <p:cond delay="indefinite"/>
                  </p:stCondLst>
                  <p:endCondLst>
                    <p:cond evt="onStopAudio" delay="0">
                      <p:tgtEl>
                        <p:sldTgt/>
                      </p:tgtEl>
                    </p:cond>
                  </p:endCondLst>
                </p:cTn>
                <p:tgtEl>
                  <p:spTgt spid="14"/>
                </p:tgtEl>
              </p:cMediaNode>
            </p:audio>
            <p:seq concurrent="1" nextAc="seek">
              <p:cTn id="26" restart="whenNotActive" fill="hold" evtFilter="cancelBubble" nodeType="interactiveSeq">
                <p:stCondLst>
                  <p:cond evt="onClick" delay="0">
                    <p:tgtEl>
                      <p:spTgt spid="40"/>
                    </p:tgtEl>
                  </p:cond>
                </p:stCondLst>
                <p:endSync evt="end" delay="0">
                  <p:rtn val="all"/>
                </p:endSync>
                <p:childTnLst>
                  <p:par>
                    <p:cTn id="27" fill="hold">
                      <p:stCondLst>
                        <p:cond delay="0"/>
                      </p:stCondLst>
                      <p:childTnLst>
                        <p:par>
                          <p:cTn id="28" fill="hold">
                            <p:stCondLst>
                              <p:cond delay="0"/>
                            </p:stCondLst>
                            <p:childTnLst>
                              <p:par>
                                <p:cTn id="29" presetID="22" presetClass="exit" presetSubtype="1" fill="hold" nodeType="clickEffect">
                                  <p:stCondLst>
                                    <p:cond delay="0"/>
                                  </p:stCondLst>
                                  <p:childTnLst>
                                    <p:animEffect transition="out" filter="wipe(up)">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22" presetClass="entr" presetSubtype="4"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22" presetClass="entr" presetSubtype="4"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42" presetClass="path" presetSubtype="0" accel="50000" decel="50000" fill="hold" nodeType="withEffect">
                                  <p:stCondLst>
                                    <p:cond delay="0"/>
                                  </p:stCondLst>
                                  <p:childTnLst>
                                    <p:animMotion origin="layout" path="M 2.5E-6 4.81481E-6 L 0.54201 -0.94908 " pathEditMode="relative" rAng="0" ptsTypes="AA">
                                      <p:cBhvr>
                                        <p:cTn id="39" dur="2000" fill="hold"/>
                                        <p:tgtEl>
                                          <p:spTgt spid="9"/>
                                        </p:tgtEl>
                                        <p:attrNameLst>
                                          <p:attrName>ppt_x</p:attrName>
                                          <p:attrName>ppt_y</p:attrName>
                                        </p:attrNameLst>
                                      </p:cBhvr>
                                      <p:rCtr x="27101" y="-47454"/>
                                    </p:animMotion>
                                  </p:childTnLst>
                                </p:cTn>
                              </p:par>
                              <p:par>
                                <p:cTn id="40" presetID="3" presetClass="path" presetSubtype="0" accel="50000" decel="50000" fill="hold" nodeType="withEffect">
                                  <p:stCondLst>
                                    <p:cond delay="0"/>
                                  </p:stCondLst>
                                  <p:childTnLst>
                                    <p:animMotion origin="layout" path="M 0 0 L 0.125 -0.084 L 0.25 0 L 0.125 0.084 L 0 0 Z" pathEditMode="relative" ptsTypes="">
                                      <p:cBhvr>
                                        <p:cTn id="41" dur="3000" fill="hold"/>
                                        <p:tgtEl>
                                          <p:spTgt spid="5"/>
                                        </p:tgtEl>
                                        <p:attrNameLst>
                                          <p:attrName>ppt_x</p:attrName>
                                          <p:attrName>ppt_y</p:attrName>
                                        </p:attrNameLst>
                                      </p:cBhvr>
                                    </p:animMotion>
                                  </p:childTnLst>
                                </p:cTn>
                              </p:par>
                              <p:par>
                                <p:cTn id="42" presetID="1" presetClass="mediacall" presetSubtype="0" fill="hold" nodeType="withEffect">
                                  <p:stCondLst>
                                    <p:cond delay="0"/>
                                  </p:stCondLst>
                                  <p:childTnLst>
                                    <p:cmd type="call" cmd="playFrom(0.0)">
                                      <p:cBhvr>
                                        <p:cTn id="43" dur="1614" fill="hold"/>
                                        <p:tgtEl>
                                          <p:spTgt spid="14"/>
                                        </p:tgtEl>
                                      </p:cBhvr>
                                    </p:cmd>
                                  </p:childTnLst>
                                </p:cTn>
                              </p:par>
                            </p:childTnLst>
                          </p:cTn>
                        </p:par>
                        <p:par>
                          <p:cTn id="44" fill="hold">
                            <p:stCondLst>
                              <p:cond delay="3000"/>
                            </p:stCondLst>
                            <p:childTnLst>
                              <p:par>
                                <p:cTn id="45" presetID="1" presetClass="mediacall" presetSubtype="0" fill="hold" nodeType="afterEffect">
                                  <p:stCondLst>
                                    <p:cond delay="0"/>
                                  </p:stCondLst>
                                  <p:childTnLst>
                                    <p:cmd type="call" cmd="playFrom(0.0)">
                                      <p:cBhvr>
                                        <p:cTn id="46" dur="3000" fill="hold"/>
                                        <p:tgtEl>
                                          <p:spTgt spid="7"/>
                                        </p:tgtEl>
                                      </p:cBhvr>
                                    </p:cmd>
                                  </p:childTnLst>
                                </p:cTn>
                              </p:par>
                            </p:childTnLst>
                          </p:cTn>
                        </p:par>
                      </p:childTnLst>
                    </p:cTn>
                  </p:par>
                </p:childTnLst>
              </p:cTn>
              <p:nextCondLst>
                <p:cond evt="onClick" delay="0">
                  <p:tgtEl>
                    <p:spTgt spid="40"/>
                  </p:tgtEl>
                </p:cond>
              </p:nextCondLst>
            </p:seq>
            <p:seq concurrent="1" nextAc="seek">
              <p:cTn id="47" restart="whenNotActive" fill="hold" evtFilter="cancelBubble" nodeType="interactiveSeq">
                <p:stCondLst>
                  <p:cond evt="onClick" delay="0">
                    <p:tgtEl>
                      <p:spTgt spid="41"/>
                    </p:tgtEl>
                  </p:cond>
                </p:stCondLst>
                <p:endSync evt="end" delay="0">
                  <p:rtn val="all"/>
                </p:endSync>
                <p:childTnLst>
                  <p:par>
                    <p:cTn id="48" fill="hold">
                      <p:stCondLst>
                        <p:cond delay="0"/>
                      </p:stCondLst>
                      <p:childTnLst>
                        <p:par>
                          <p:cTn id="49" fill="hold">
                            <p:stCondLst>
                              <p:cond delay="0"/>
                            </p:stCondLst>
                            <p:childTnLst>
                              <p:par>
                                <p:cTn id="50" presetID="22" presetClass="exit" presetSubtype="1" fill="hold" nodeType="clickEffect">
                                  <p:stCondLst>
                                    <p:cond delay="0"/>
                                  </p:stCondLst>
                                  <p:childTnLst>
                                    <p:animEffect transition="out" filter="wipe(up)">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22" presetClass="entr" presetSubtype="4"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par>
                                <p:cTn id="59" presetID="42" presetClass="path" presetSubtype="0" accel="50000" decel="50000" fill="hold" nodeType="withEffect">
                                  <p:stCondLst>
                                    <p:cond delay="0"/>
                                  </p:stCondLst>
                                  <p:childTnLst>
                                    <p:animMotion origin="layout" path="M 2.5E-6 4.81481E-6 L 0.19548 -0.3507 " pathEditMode="relative" rAng="0" ptsTypes="AA">
                                      <p:cBhvr>
                                        <p:cTn id="60" dur="2000" fill="hold"/>
                                        <p:tgtEl>
                                          <p:spTgt spid="9"/>
                                        </p:tgtEl>
                                        <p:attrNameLst>
                                          <p:attrName>ppt_x</p:attrName>
                                          <p:attrName>ppt_y</p:attrName>
                                        </p:attrNameLst>
                                      </p:cBhvr>
                                      <p:rCtr x="9774" y="-17546"/>
                                    </p:animMotion>
                                  </p:childTnLst>
                                </p:cTn>
                              </p:par>
                              <p:par>
                                <p:cTn id="61" presetID="42" presetClass="path" presetSubtype="0" accel="50000" decel="50000" fill="hold" nodeType="withEffect">
                                  <p:stCondLst>
                                    <p:cond delay="0"/>
                                  </p:stCondLst>
                                  <p:childTnLst>
                                    <p:animMotion origin="layout" path="M -0.00625 -2.96296E-6 L 0.11146 -0.0831 " pathEditMode="relative" rAng="0" ptsTypes="AA">
                                      <p:cBhvr>
                                        <p:cTn id="62" dur="2000" fill="hold"/>
                                        <p:tgtEl>
                                          <p:spTgt spid="5"/>
                                        </p:tgtEl>
                                        <p:attrNameLst>
                                          <p:attrName>ppt_x</p:attrName>
                                          <p:attrName>ppt_y</p:attrName>
                                        </p:attrNameLst>
                                      </p:cBhvr>
                                      <p:rCtr x="5885" y="-4167"/>
                                    </p:animMotion>
                                  </p:childTnLst>
                                </p:cTn>
                              </p:par>
                              <p:par>
                                <p:cTn id="63" presetID="1" presetClass="mediacall" presetSubtype="0" fill="hold" nodeType="withEffect">
                                  <p:stCondLst>
                                    <p:cond delay="0"/>
                                  </p:stCondLst>
                                  <p:childTnLst>
                                    <p:cmd type="call" cmd="playFrom(0.0)">
                                      <p:cBhvr>
                                        <p:cTn id="64" dur="1614" fill="hold"/>
                                        <p:tgtEl>
                                          <p:spTgt spid="14"/>
                                        </p:tgtEl>
                                      </p:cBhvr>
                                    </p:cmd>
                                  </p:childTnLst>
                                </p:cTn>
                              </p:par>
                            </p:childTnLst>
                          </p:cTn>
                        </p:par>
                        <p:par>
                          <p:cTn id="65" fill="hold">
                            <p:stCondLst>
                              <p:cond delay="2000"/>
                            </p:stCondLst>
                            <p:childTnLst>
                              <p:par>
                                <p:cTn id="66" presetID="1" presetClass="mediacall" presetSubtype="0" fill="hold" nodeType="afterEffect">
                                  <p:stCondLst>
                                    <p:cond delay="0"/>
                                  </p:stCondLst>
                                  <p:childTnLst>
                                    <p:cmd type="call" cmd="playFrom(0.0)">
                                      <p:cBhvr>
                                        <p:cTn id="67" dur="3000" fill="hold"/>
                                        <p:tgtEl>
                                          <p:spTgt spid="6"/>
                                        </p:tgtEl>
                                      </p:cBhvr>
                                    </p:cmd>
                                  </p:childTnLst>
                                </p:cTn>
                              </p:par>
                            </p:childTnLst>
                          </p:cTn>
                        </p:par>
                      </p:childTnLst>
                    </p:cTn>
                  </p:par>
                </p:childTnLst>
              </p:cTn>
              <p:nextCondLst>
                <p:cond evt="onClick" delay="0">
                  <p:tgtEl>
                    <p:spTgt spid="41"/>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6400" y="-9525"/>
            <a:ext cx="12598399"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73239" y="134562"/>
            <a:ext cx="8645525" cy="1422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a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4072" y="1980220"/>
            <a:ext cx="1448780" cy="1448780"/>
          </a:xfrm>
          <a:prstGeom prst="ellipse">
            <a:avLst/>
          </a:prstGeom>
          <a:blipFill>
            <a:blip r:embed="rId10"/>
            <a:stretch>
              <a:fillRect/>
            </a:stretch>
          </a:blipFill>
        </p:spPr>
      </p:pic>
      <p:pic>
        <p:nvPicPr>
          <p:cNvPr id="8" name="cung 1"/>
          <p:cNvPicPr>
            <a:picLocks noChangeAspect="1"/>
          </p:cNvPicPr>
          <p:nvPr/>
        </p:nvPicPr>
        <p:blipFill rotWithShape="1">
          <a:blip r:embed="rId11">
            <a:extLst>
              <a:ext uri="{28A0092B-C50C-407E-A947-70E740481C1C}">
                <a14:useLocalDpi xmlns:a14="http://schemas.microsoft.com/office/drawing/2010/main" val="0"/>
              </a:ext>
            </a:extLst>
          </a:blip>
          <a:srcRect l="41099" b="18657"/>
          <a:stretch/>
        </p:blipFill>
        <p:spPr>
          <a:xfrm rot="20269404">
            <a:off x="5456439" y="3498832"/>
            <a:ext cx="1721111" cy="3000487"/>
          </a:xfrm>
          <a:prstGeom prst="rect">
            <a:avLst/>
          </a:prstGeom>
          <a:scene3d>
            <a:camera prst="isometricTopUp"/>
            <a:lightRig rig="threePt" dir="t"/>
          </a:scene3d>
        </p:spPr>
      </p:pic>
      <p:pic>
        <p:nvPicPr>
          <p:cNvPr id="9" name="mui ten"/>
          <p:cNvPicPr>
            <a:picLocks noChangeAspect="1"/>
          </p:cNvPicPr>
          <p:nvPr/>
        </p:nvPicPr>
        <p:blipFill rotWithShape="1">
          <a:blip r:embed="rId11">
            <a:extLst>
              <a:ext uri="{28A0092B-C50C-407E-A947-70E740481C1C}">
                <a14:useLocalDpi xmlns:a14="http://schemas.microsoft.com/office/drawing/2010/main" val="0"/>
              </a:ext>
            </a:extLst>
          </a:blip>
          <a:srcRect l="37866" t="78242" b="-2818"/>
          <a:stretch/>
        </p:blipFill>
        <p:spPr>
          <a:xfrm rot="20269404">
            <a:off x="5345786" y="4589580"/>
            <a:ext cx="1815570" cy="906560"/>
          </a:xfrm>
          <a:prstGeom prst="rect">
            <a:avLst/>
          </a:prstGeom>
          <a:scene3d>
            <a:camera prst="isometricTopUp"/>
            <a:lightRig rig="threePt" dir="t"/>
          </a:scene3d>
        </p:spPr>
      </p:pic>
      <p:pic>
        <p:nvPicPr>
          <p:cNvPr id="10" name="cung 2"/>
          <p:cNvPicPr>
            <a:picLocks noChangeAspect="1"/>
          </p:cNvPicPr>
          <p:nvPr/>
        </p:nvPicPr>
        <p:blipFill rotWithShape="1">
          <a:blip r:embed="rId11">
            <a:extLst>
              <a:ext uri="{28A0092B-C50C-407E-A947-70E740481C1C}">
                <a14:useLocalDpi xmlns:a14="http://schemas.microsoft.com/office/drawing/2010/main" val="0"/>
              </a:ext>
            </a:extLst>
          </a:blip>
          <a:srcRect l="-12924" r="70995" b="18657"/>
          <a:stretch/>
        </p:blipFill>
        <p:spPr>
          <a:xfrm rot="20269404">
            <a:off x="5573994" y="3548626"/>
            <a:ext cx="1225173" cy="3000487"/>
          </a:xfrm>
          <a:prstGeom prst="rect">
            <a:avLst/>
          </a:prstGeom>
          <a:scene3d>
            <a:camera prst="isometricTopUp"/>
            <a:lightRig rig="threePt" dir="t"/>
          </a:scene3d>
        </p:spPr>
      </p:pic>
      <p:pic>
        <p:nvPicPr>
          <p:cNvPr id="6"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2"/>
          <a:stretch>
            <a:fillRect/>
          </a:stretch>
        </p:blipFill>
        <p:spPr>
          <a:xfrm>
            <a:off x="9192344" y="7101408"/>
            <a:ext cx="609600" cy="609600"/>
          </a:xfrm>
          <a:prstGeom prst="rect">
            <a:avLst/>
          </a:prstGeom>
        </p:spPr>
      </p:pic>
      <p:pic>
        <p:nvPicPr>
          <p:cNvPr id="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5791200" y="7101408"/>
            <a:ext cx="609600" cy="609600"/>
          </a:xfrm>
          <a:prstGeom prst="rect">
            <a:avLst/>
          </a:prstGeom>
        </p:spPr>
      </p:pic>
      <p:sp>
        <p:nvSpPr>
          <p:cNvPr id="11" name="TextBox 10"/>
          <p:cNvSpPr txBox="1"/>
          <p:nvPr/>
        </p:nvSpPr>
        <p:spPr>
          <a:xfrm>
            <a:off x="2531604" y="438715"/>
            <a:ext cx="7128792" cy="707886"/>
          </a:xfrm>
          <a:prstGeom prst="rect">
            <a:avLst/>
          </a:prstGeom>
          <a:noFill/>
        </p:spPr>
        <p:txBody>
          <a:bodyPr wrap="square" rtlCol="0">
            <a:spAutoFit/>
          </a:bodyPr>
          <a:lstStyle/>
          <a:p>
            <a:pPr algn="ctr"/>
            <a:r>
              <a:rPr lang="en-US" sz="4000" b="1" dirty="0" err="1">
                <a:solidFill>
                  <a:srgbClr val="0070C0"/>
                </a:solidFill>
                <a:latin typeface="Arial" panose="020B0604020202020204" pitchFamily="34" charset="0"/>
                <a:cs typeface="Arial" panose="020B0604020202020204" pitchFamily="34" charset="0"/>
              </a:rPr>
              <a:t>Câu</a:t>
            </a:r>
            <a:r>
              <a:rPr lang="en-US" sz="4000" b="1" dirty="0">
                <a:solidFill>
                  <a:srgbClr val="0070C0"/>
                </a:solidFill>
                <a:latin typeface="Arial" panose="020B0604020202020204" pitchFamily="34" charset="0"/>
                <a:cs typeface="Arial" panose="020B0604020202020204" pitchFamily="34" charset="0"/>
              </a:rPr>
              <a:t> 3: </a:t>
            </a:r>
            <a:r>
              <a:rPr lang="nl-NL" sz="4000" b="1" dirty="0">
                <a:solidFill>
                  <a:srgbClr val="0070C0"/>
                </a:solidFill>
                <a:latin typeface="Arial" panose="020B0604020202020204" pitchFamily="34" charset="0"/>
                <a:cs typeface="Arial" panose="020B0604020202020204" pitchFamily="34" charset="0"/>
              </a:rPr>
              <a:t>Tìm BCNN(8,12,15)?</a:t>
            </a:r>
            <a:endParaRPr lang="en-US" sz="4000" b="1" dirty="0">
              <a:solidFill>
                <a:srgbClr val="0070C0"/>
              </a:solidFill>
              <a:latin typeface="Arial" panose="020B0604020202020204" pitchFamily="34" charset="0"/>
              <a:cs typeface="Arial" panose="020B0604020202020204" pitchFamily="34" charset="0"/>
            </a:endParaRPr>
          </a:p>
        </p:txBody>
      </p:sp>
      <p:pic>
        <p:nvPicPr>
          <p:cNvPr id="14" name="Synth-Whoosh-Small-01.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2"/>
          <a:stretch>
            <a:fillRect/>
          </a:stretch>
        </p:blipFill>
        <p:spPr>
          <a:xfrm>
            <a:off x="12804576" y="7061994"/>
            <a:ext cx="609600" cy="609600"/>
          </a:xfrm>
          <a:prstGeom prst="rect">
            <a:avLst/>
          </a:prstGeom>
        </p:spPr>
      </p:pic>
      <p:grpSp>
        <p:nvGrpSpPr>
          <p:cNvPr id="41" name="Group 40"/>
          <p:cNvGrpSpPr/>
          <p:nvPr/>
        </p:nvGrpSpPr>
        <p:grpSpPr>
          <a:xfrm flipH="1">
            <a:off x="6528048" y="5589240"/>
            <a:ext cx="3752708" cy="989856"/>
            <a:chOff x="224248" y="5410214"/>
            <a:chExt cx="3752708" cy="989856"/>
          </a:xfrm>
        </p:grpSpPr>
        <p:pic>
          <p:nvPicPr>
            <p:cNvPr id="12" name="du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224248" y="5410214"/>
              <a:ext cx="3752708" cy="989856"/>
            </a:xfrm>
            <a:prstGeom prst="rect">
              <a:avLst/>
            </a:prstGeom>
          </p:spPr>
        </p:pic>
        <p:sp>
          <p:nvSpPr>
            <p:cNvPr id="37" name="TextBox 36"/>
            <p:cNvSpPr txBox="1"/>
            <p:nvPr/>
          </p:nvSpPr>
          <p:spPr>
            <a:xfrm>
              <a:off x="1684946" y="5484336"/>
              <a:ext cx="1040670"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120</a:t>
              </a:r>
            </a:p>
          </p:txBody>
        </p:sp>
      </p:grpSp>
      <p:grpSp>
        <p:nvGrpSpPr>
          <p:cNvPr id="40" name="Group 39"/>
          <p:cNvGrpSpPr/>
          <p:nvPr/>
        </p:nvGrpSpPr>
        <p:grpSpPr>
          <a:xfrm flipH="1">
            <a:off x="1759675" y="5517232"/>
            <a:ext cx="3744416" cy="989856"/>
            <a:chOff x="5150347" y="5410214"/>
            <a:chExt cx="3744416" cy="989856"/>
          </a:xfrm>
        </p:grpSpPr>
        <p:pic>
          <p:nvPicPr>
            <p:cNvPr id="13" name="sai"/>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50347" y="5410214"/>
              <a:ext cx="3744416" cy="989856"/>
            </a:xfrm>
            <a:prstGeom prst="rect">
              <a:avLst/>
            </a:prstGeom>
          </p:spPr>
        </p:pic>
        <p:sp>
          <p:nvSpPr>
            <p:cNvPr id="39" name="TextBox 38"/>
            <p:cNvSpPr txBox="1"/>
            <p:nvPr/>
          </p:nvSpPr>
          <p:spPr>
            <a:xfrm>
              <a:off x="6445776" y="5514353"/>
              <a:ext cx="1040670"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180</a:t>
              </a:r>
            </a:p>
          </p:txBody>
        </p:sp>
      </p:grpSp>
    </p:spTree>
    <p:extLst>
      <p:ext uri="{BB962C8B-B14F-4D97-AF65-F5344CB8AC3E}">
        <p14:creationId xmlns:p14="http://schemas.microsoft.com/office/powerpoint/2010/main" val="3485058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path" presetSubtype="0" repeatCount="indefinite" accel="50000" decel="50000" fill="hold" nodeType="withEffect">
                                  <p:stCondLst>
                                    <p:cond delay="0"/>
                                  </p:stCondLst>
                                  <p:endCondLst>
                                    <p:cond evt="onNext" delay="0">
                                      <p:tgtEl>
                                        <p:sldTgt/>
                                      </p:tgtEl>
                                    </p:cond>
                                  </p:endCondLst>
                                  <p:childTnLst>
                                    <p:animMotion origin="layout" path="M -0.00625 -2.96296E-6 L 0.11875 -0.08402 L 0.24375 -2.96296E-6 L 0.11875 0.08403 L -0.00625 -2.96296E-6 Z " pathEditMode="relative" rAng="0" ptsTypes="FFFFF">
                                      <p:cBhvr>
                                        <p:cTn id="6" dur="5000" fill="hold"/>
                                        <p:tgtEl>
                                          <p:spTgt spid="5"/>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audio>
              <p:cMediaNode vol="80000">
                <p:cTn id="8" fill="hold" display="0">
                  <p:stCondLst>
                    <p:cond delay="indefinite"/>
                  </p:stCondLst>
                  <p:endCondLst>
                    <p:cond evt="onStopAudio" delay="0">
                      <p:tgtEl>
                        <p:sldTgt/>
                      </p:tgtEl>
                    </p:cond>
                  </p:endCondLst>
                </p:cTn>
                <p:tgtEl>
                  <p:spTgt spid="7"/>
                </p:tgtEl>
              </p:cMediaNode>
            </p:audio>
            <p:seq concurrent="1" nextAc="seek">
              <p:cTn id="9" restart="whenNotActive" fill="hold" evtFilter="cancelBubble" nodeType="interactiveSeq">
                <p:stCondLst>
                  <p:cond evt="onClick" delay="0">
                    <p:tgtEl>
                      <p:spTgt spid="10"/>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3" presetClass="path" presetSubtype="0" repeatCount="indefinite" accel="50000" decel="50000" fill="hold" nodeType="withEffect">
                                  <p:stCondLst>
                                    <p:cond delay="0"/>
                                  </p:stCondLst>
                                  <p:endCondLst>
                                    <p:cond evt="onNext" delay="0">
                                      <p:tgtEl>
                                        <p:sldTgt/>
                                      </p:tgtEl>
                                    </p:cond>
                                  </p:endCondLst>
                                  <p:childTnLst>
                                    <p:animMotion origin="layout" path="M 0 0 L 0.125 -0.084 L 0.25 0 L 0.125 0.084 L 0 0 Z" pathEditMode="relative" ptsTypes="">
                                      <p:cBhvr>
                                        <p:cTn id="15" dur="2000" fill="hold"/>
                                        <p:tgtEl>
                                          <p:spTgt spid="5"/>
                                        </p:tgtEl>
                                        <p:attrNameLst>
                                          <p:attrName>ppt_x</p:attrName>
                                          <p:attrName>ppt_y</p:attrName>
                                        </p:attrNameLst>
                                      </p:cBhvr>
                                    </p:animMotion>
                                  </p:childTnLst>
                                </p:cTn>
                              </p:par>
                              <p:par>
                                <p:cTn id="16" presetID="22" presetClass="exit" presetSubtype="1" fill="hold" nodeType="withEffect">
                                  <p:stCondLst>
                                    <p:cond delay="0"/>
                                  </p:stCondLst>
                                  <p:childTnLst>
                                    <p:animEffect transition="out" filter="wipe(up)">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22" presetClass="exit" presetSubtype="1" fill="hold" nodeType="withEffect">
                                  <p:stCondLst>
                                    <p:cond delay="0"/>
                                  </p:stCondLst>
                                  <p:childTnLst>
                                    <p:animEffect transition="out" filter="wipe(up)">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nextCondLst>
                <p:cond evt="onClick" delay="0">
                  <p:tgtEl>
                    <p:spTgt spid="10"/>
                  </p:tgtEl>
                </p:cond>
              </p:nextCondLst>
            </p:seq>
            <p:audio>
              <p:cMediaNode vol="80000">
                <p:cTn id="25" fill="hold" display="0">
                  <p:stCondLst>
                    <p:cond delay="indefinite"/>
                  </p:stCondLst>
                  <p:endCondLst>
                    <p:cond evt="onStopAudio" delay="0">
                      <p:tgtEl>
                        <p:sldTgt/>
                      </p:tgtEl>
                    </p:cond>
                  </p:endCondLst>
                </p:cTn>
                <p:tgtEl>
                  <p:spTgt spid="14"/>
                </p:tgtEl>
              </p:cMediaNode>
            </p:audio>
            <p:seq concurrent="1" nextAc="seek">
              <p:cTn id="26" restart="whenNotActive" fill="hold" evtFilter="cancelBubble" nodeType="interactiveSeq">
                <p:stCondLst>
                  <p:cond evt="onClick" delay="0">
                    <p:tgtEl>
                      <p:spTgt spid="40"/>
                    </p:tgtEl>
                  </p:cond>
                </p:stCondLst>
                <p:endSync evt="end" delay="0">
                  <p:rtn val="all"/>
                </p:endSync>
                <p:childTnLst>
                  <p:par>
                    <p:cTn id="27" fill="hold">
                      <p:stCondLst>
                        <p:cond delay="0"/>
                      </p:stCondLst>
                      <p:childTnLst>
                        <p:par>
                          <p:cTn id="28" fill="hold">
                            <p:stCondLst>
                              <p:cond delay="0"/>
                            </p:stCondLst>
                            <p:childTnLst>
                              <p:par>
                                <p:cTn id="29" presetID="22" presetClass="exit" presetSubtype="1" fill="hold" nodeType="clickEffect">
                                  <p:stCondLst>
                                    <p:cond delay="0"/>
                                  </p:stCondLst>
                                  <p:childTnLst>
                                    <p:animEffect transition="out" filter="wipe(up)">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22" presetClass="entr" presetSubtype="4"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22" presetClass="entr" presetSubtype="4"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42" presetClass="path" presetSubtype="0" accel="50000" decel="50000" fill="hold" nodeType="withEffect">
                                  <p:stCondLst>
                                    <p:cond delay="0"/>
                                  </p:stCondLst>
                                  <p:childTnLst>
                                    <p:animMotion origin="layout" path="M 2.5E-6 4.81481E-6 L 0.54201 -0.94908 " pathEditMode="relative" rAng="0" ptsTypes="AA">
                                      <p:cBhvr>
                                        <p:cTn id="39" dur="2000" fill="hold"/>
                                        <p:tgtEl>
                                          <p:spTgt spid="9"/>
                                        </p:tgtEl>
                                        <p:attrNameLst>
                                          <p:attrName>ppt_x</p:attrName>
                                          <p:attrName>ppt_y</p:attrName>
                                        </p:attrNameLst>
                                      </p:cBhvr>
                                      <p:rCtr x="27101" y="-47454"/>
                                    </p:animMotion>
                                  </p:childTnLst>
                                </p:cTn>
                              </p:par>
                              <p:par>
                                <p:cTn id="40" presetID="3" presetClass="path" presetSubtype="0" accel="50000" decel="50000" fill="hold" nodeType="withEffect">
                                  <p:stCondLst>
                                    <p:cond delay="0"/>
                                  </p:stCondLst>
                                  <p:childTnLst>
                                    <p:animMotion origin="layout" path="M 0 0 L 0.125 -0.084 L 0.25 0 L 0.125 0.084 L 0 0 Z" pathEditMode="relative" ptsTypes="">
                                      <p:cBhvr>
                                        <p:cTn id="41" dur="3000" fill="hold"/>
                                        <p:tgtEl>
                                          <p:spTgt spid="5"/>
                                        </p:tgtEl>
                                        <p:attrNameLst>
                                          <p:attrName>ppt_x</p:attrName>
                                          <p:attrName>ppt_y</p:attrName>
                                        </p:attrNameLst>
                                      </p:cBhvr>
                                    </p:animMotion>
                                  </p:childTnLst>
                                </p:cTn>
                              </p:par>
                              <p:par>
                                <p:cTn id="42" presetID="1" presetClass="mediacall" presetSubtype="0" fill="hold" nodeType="withEffect">
                                  <p:stCondLst>
                                    <p:cond delay="0"/>
                                  </p:stCondLst>
                                  <p:childTnLst>
                                    <p:cmd type="call" cmd="playFrom(0.0)">
                                      <p:cBhvr>
                                        <p:cTn id="43" dur="1614" fill="hold"/>
                                        <p:tgtEl>
                                          <p:spTgt spid="14"/>
                                        </p:tgtEl>
                                      </p:cBhvr>
                                    </p:cmd>
                                  </p:childTnLst>
                                </p:cTn>
                              </p:par>
                            </p:childTnLst>
                          </p:cTn>
                        </p:par>
                        <p:par>
                          <p:cTn id="44" fill="hold">
                            <p:stCondLst>
                              <p:cond delay="3000"/>
                            </p:stCondLst>
                            <p:childTnLst>
                              <p:par>
                                <p:cTn id="45" presetID="1" presetClass="mediacall" presetSubtype="0" fill="hold" nodeType="afterEffect">
                                  <p:stCondLst>
                                    <p:cond delay="0"/>
                                  </p:stCondLst>
                                  <p:childTnLst>
                                    <p:cmd type="call" cmd="playFrom(0.0)">
                                      <p:cBhvr>
                                        <p:cTn id="46" dur="3000" fill="hold"/>
                                        <p:tgtEl>
                                          <p:spTgt spid="7"/>
                                        </p:tgtEl>
                                      </p:cBhvr>
                                    </p:cmd>
                                  </p:childTnLst>
                                </p:cTn>
                              </p:par>
                            </p:childTnLst>
                          </p:cTn>
                        </p:par>
                      </p:childTnLst>
                    </p:cTn>
                  </p:par>
                </p:childTnLst>
              </p:cTn>
              <p:nextCondLst>
                <p:cond evt="onClick" delay="0">
                  <p:tgtEl>
                    <p:spTgt spid="40"/>
                  </p:tgtEl>
                </p:cond>
              </p:nextCondLst>
            </p:seq>
            <p:seq concurrent="1" nextAc="seek">
              <p:cTn id="47" restart="whenNotActive" fill="hold" evtFilter="cancelBubble" nodeType="interactiveSeq">
                <p:stCondLst>
                  <p:cond evt="onClick" delay="0">
                    <p:tgtEl>
                      <p:spTgt spid="41"/>
                    </p:tgtEl>
                  </p:cond>
                </p:stCondLst>
                <p:endSync evt="end" delay="0">
                  <p:rtn val="all"/>
                </p:endSync>
                <p:childTnLst>
                  <p:par>
                    <p:cTn id="48" fill="hold">
                      <p:stCondLst>
                        <p:cond delay="0"/>
                      </p:stCondLst>
                      <p:childTnLst>
                        <p:par>
                          <p:cTn id="49" fill="hold">
                            <p:stCondLst>
                              <p:cond delay="0"/>
                            </p:stCondLst>
                            <p:childTnLst>
                              <p:par>
                                <p:cTn id="50" presetID="22" presetClass="exit" presetSubtype="1" fill="hold" nodeType="clickEffect">
                                  <p:stCondLst>
                                    <p:cond delay="0"/>
                                  </p:stCondLst>
                                  <p:childTnLst>
                                    <p:animEffect transition="out" filter="wipe(up)">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22" presetClass="entr" presetSubtype="4"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par>
                                <p:cTn id="59" presetID="42" presetClass="path" presetSubtype="0" accel="50000" decel="50000" fill="hold" nodeType="withEffect">
                                  <p:stCondLst>
                                    <p:cond delay="0"/>
                                  </p:stCondLst>
                                  <p:childTnLst>
                                    <p:animMotion origin="layout" path="M 2.5E-6 4.81481E-6 L 0.19548 -0.3507 " pathEditMode="relative" rAng="0" ptsTypes="AA">
                                      <p:cBhvr>
                                        <p:cTn id="60" dur="2000" fill="hold"/>
                                        <p:tgtEl>
                                          <p:spTgt spid="9"/>
                                        </p:tgtEl>
                                        <p:attrNameLst>
                                          <p:attrName>ppt_x</p:attrName>
                                          <p:attrName>ppt_y</p:attrName>
                                        </p:attrNameLst>
                                      </p:cBhvr>
                                      <p:rCtr x="9774" y="-17546"/>
                                    </p:animMotion>
                                  </p:childTnLst>
                                </p:cTn>
                              </p:par>
                              <p:par>
                                <p:cTn id="61" presetID="42" presetClass="path" presetSubtype="0" accel="50000" decel="50000" fill="hold" nodeType="withEffect">
                                  <p:stCondLst>
                                    <p:cond delay="0"/>
                                  </p:stCondLst>
                                  <p:childTnLst>
                                    <p:animMotion origin="layout" path="M -0.00625 -2.96296E-6 L 0.11146 -0.0831 " pathEditMode="relative" rAng="0" ptsTypes="AA">
                                      <p:cBhvr>
                                        <p:cTn id="62" dur="2000" fill="hold"/>
                                        <p:tgtEl>
                                          <p:spTgt spid="5"/>
                                        </p:tgtEl>
                                        <p:attrNameLst>
                                          <p:attrName>ppt_x</p:attrName>
                                          <p:attrName>ppt_y</p:attrName>
                                        </p:attrNameLst>
                                      </p:cBhvr>
                                      <p:rCtr x="5885" y="-4167"/>
                                    </p:animMotion>
                                  </p:childTnLst>
                                </p:cTn>
                              </p:par>
                              <p:par>
                                <p:cTn id="63" presetID="1" presetClass="mediacall" presetSubtype="0" fill="hold" nodeType="withEffect">
                                  <p:stCondLst>
                                    <p:cond delay="0"/>
                                  </p:stCondLst>
                                  <p:childTnLst>
                                    <p:cmd type="call" cmd="playFrom(0.0)">
                                      <p:cBhvr>
                                        <p:cTn id="64" dur="1614" fill="hold"/>
                                        <p:tgtEl>
                                          <p:spTgt spid="14"/>
                                        </p:tgtEl>
                                      </p:cBhvr>
                                    </p:cmd>
                                  </p:childTnLst>
                                </p:cTn>
                              </p:par>
                            </p:childTnLst>
                          </p:cTn>
                        </p:par>
                        <p:par>
                          <p:cTn id="65" fill="hold">
                            <p:stCondLst>
                              <p:cond delay="2000"/>
                            </p:stCondLst>
                            <p:childTnLst>
                              <p:par>
                                <p:cTn id="66" presetID="1" presetClass="mediacall" presetSubtype="0" fill="hold" nodeType="afterEffect">
                                  <p:stCondLst>
                                    <p:cond delay="0"/>
                                  </p:stCondLst>
                                  <p:childTnLst>
                                    <p:cmd type="call" cmd="playFrom(0.0)">
                                      <p:cBhvr>
                                        <p:cTn id="67" dur="3000" fill="hold"/>
                                        <p:tgtEl>
                                          <p:spTgt spid="6"/>
                                        </p:tgtEl>
                                      </p:cBhvr>
                                    </p:cmd>
                                  </p:childTnLst>
                                </p:cTn>
                              </p:par>
                            </p:childTnLst>
                          </p:cTn>
                        </p:par>
                      </p:childTnLst>
                    </p:cTn>
                  </p:par>
                </p:childTnLst>
              </p:cTn>
              <p:nextCondLst>
                <p:cond evt="onClick" delay="0">
                  <p:tgtEl>
                    <p:spTgt spid="41"/>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xmlns=""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34" name="TextBox 33">
            <a:extLst>
              <a:ext uri="{FF2B5EF4-FFF2-40B4-BE49-F238E27FC236}">
                <a16:creationId xmlns:a16="http://schemas.microsoft.com/office/drawing/2014/main" xmlns:a14="http://schemas.microsoft.com/office/drawing/2010/main" xmlns:mc="http://schemas.openxmlformats.org/markup-compatibility/2006" xmlns="" id="{A3A062DA-93BF-4842-B601-4404401BCCE3}"/>
              </a:ext>
            </a:extLst>
          </p:cNvPr>
          <p:cNvSpPr txBox="1"/>
          <p:nvPr/>
        </p:nvSpPr>
        <p:spPr>
          <a:xfrm>
            <a:off x="1062482" y="464877"/>
            <a:ext cx="8194331" cy="615553"/>
          </a:xfrm>
          <a:prstGeom prst="rect">
            <a:avLst/>
          </a:prstGeom>
          <a:noFill/>
        </p:spPr>
        <p:txBody>
          <a:bodyPr wrap="square">
            <a:spAutoFit/>
          </a:bodyPr>
          <a:lstStyle/>
          <a:p>
            <a:r>
              <a:rPr lang="en-US" sz="3400" b="1" dirty="0" err="1" smtClean="0">
                <a:solidFill>
                  <a:srgbClr val="FF0000"/>
                </a:solidFill>
                <a:latin typeface="Arial" panose="020B0604020202020204" pitchFamily="34" charset="0"/>
                <a:cs typeface="Arial" panose="020B0604020202020204" pitchFamily="34" charset="0"/>
              </a:rPr>
              <a:t>Các</a:t>
            </a:r>
            <a:r>
              <a:rPr lang="en-US" sz="3400" b="1" dirty="0" smtClean="0">
                <a:solidFill>
                  <a:srgbClr val="FF0000"/>
                </a:solidFill>
                <a:latin typeface="Arial" panose="020B0604020202020204" pitchFamily="34" charset="0"/>
                <a:cs typeface="Arial" panose="020B0604020202020204" pitchFamily="34" charset="0"/>
              </a:rPr>
              <a:t> </a:t>
            </a:r>
            <a:r>
              <a:rPr lang="en-US" sz="3400" b="1" dirty="0" err="1" smtClean="0">
                <a:solidFill>
                  <a:srgbClr val="FF0000"/>
                </a:solidFill>
                <a:latin typeface="Arial" panose="020B0604020202020204" pitchFamily="34" charset="0"/>
                <a:cs typeface="Arial" panose="020B0604020202020204" pitchFamily="34" charset="0"/>
              </a:rPr>
              <a:t>dạng</a:t>
            </a:r>
            <a:r>
              <a:rPr lang="en-US" sz="3400" b="1" dirty="0" smtClean="0">
                <a:solidFill>
                  <a:srgbClr val="FF0000"/>
                </a:solidFill>
                <a:latin typeface="Arial" panose="020B0604020202020204" pitchFamily="34" charset="0"/>
                <a:cs typeface="Arial" panose="020B0604020202020204" pitchFamily="34" charset="0"/>
              </a:rPr>
              <a:t> </a:t>
            </a:r>
            <a:r>
              <a:rPr lang="en-US" sz="3400" b="1" dirty="0" err="1" smtClean="0">
                <a:solidFill>
                  <a:srgbClr val="FF0000"/>
                </a:solidFill>
                <a:latin typeface="Arial" panose="020B0604020202020204" pitchFamily="34" charset="0"/>
                <a:cs typeface="Arial" panose="020B0604020202020204" pitchFamily="34" charset="0"/>
              </a:rPr>
              <a:t>bài</a:t>
            </a:r>
            <a:r>
              <a:rPr lang="en-US" sz="3400" b="1" dirty="0" smtClean="0">
                <a:solidFill>
                  <a:srgbClr val="FF0000"/>
                </a:solidFill>
                <a:latin typeface="Arial" panose="020B0604020202020204" pitchFamily="34" charset="0"/>
                <a:cs typeface="Arial" panose="020B0604020202020204" pitchFamily="34" charset="0"/>
              </a:rPr>
              <a:t> </a:t>
            </a:r>
            <a:r>
              <a:rPr lang="en-US" sz="3400" b="1" dirty="0" err="1" smtClean="0">
                <a:solidFill>
                  <a:srgbClr val="FF0000"/>
                </a:solidFill>
                <a:latin typeface="Arial" panose="020B0604020202020204" pitchFamily="34" charset="0"/>
                <a:cs typeface="Arial" panose="020B0604020202020204" pitchFamily="34" charset="0"/>
              </a:rPr>
              <a:t>tập</a:t>
            </a:r>
            <a:r>
              <a:rPr lang="en-US" sz="3400" b="1" dirty="0">
                <a:solidFill>
                  <a:srgbClr val="FF0000"/>
                </a:solidFill>
                <a:latin typeface="Arial" panose="020B0604020202020204" pitchFamily="34" charset="0"/>
                <a:cs typeface="Arial" panose="020B0604020202020204" pitchFamily="34" charset="0"/>
              </a:rPr>
              <a:t>:</a:t>
            </a:r>
          </a:p>
        </p:txBody>
      </p:sp>
      <p:sp>
        <p:nvSpPr>
          <p:cNvPr id="14" name="TextBox 13">
            <a:extLst>
              <a:ext uri="{FF2B5EF4-FFF2-40B4-BE49-F238E27FC236}">
                <a16:creationId xmlns:a16="http://schemas.microsoft.com/office/drawing/2014/main" xmlns:a14="http://schemas.microsoft.com/office/drawing/2010/main" xmlns:mc="http://schemas.openxmlformats.org/markup-compatibility/2006" xmlns="" id="{A3A062DA-93BF-4842-B601-4404401BCCE3}"/>
              </a:ext>
            </a:extLst>
          </p:cNvPr>
          <p:cNvSpPr txBox="1"/>
          <p:nvPr/>
        </p:nvSpPr>
        <p:spPr>
          <a:xfrm>
            <a:off x="1863648" y="1282472"/>
            <a:ext cx="8663930" cy="3816429"/>
          </a:xfrm>
          <a:prstGeom prst="rect">
            <a:avLst/>
          </a:prstGeom>
          <a:noFill/>
        </p:spPr>
        <p:txBody>
          <a:bodyPr wrap="square">
            <a:spAutoFit/>
          </a:bodyPr>
          <a:lstStyle/>
          <a:p>
            <a:pPr marL="457200" indent="-457200">
              <a:buFont typeface="Wingdings" panose="05000000000000000000" pitchFamily="2" charset="2"/>
              <a:buChar char="Ø"/>
            </a:pPr>
            <a:r>
              <a:rPr lang="en-US" sz="3400" b="1" dirty="0" err="1" smtClean="0">
                <a:solidFill>
                  <a:srgbClr val="0070C0"/>
                </a:solidFill>
                <a:latin typeface="Arial" panose="020B0604020202020204" pitchFamily="34" charset="0"/>
                <a:cs typeface="Arial" panose="020B0604020202020204" pitchFamily="34" charset="0"/>
                <a:hlinkClick r:id="rId2" action="ppaction://hlinksldjump"/>
              </a:rPr>
              <a:t>Dạng</a:t>
            </a:r>
            <a:r>
              <a:rPr lang="en-US" sz="3400" b="1" dirty="0" smtClean="0">
                <a:solidFill>
                  <a:srgbClr val="0070C0"/>
                </a:solidFill>
                <a:latin typeface="Arial" panose="020B0604020202020204" pitchFamily="34" charset="0"/>
                <a:cs typeface="Arial" panose="020B0604020202020204" pitchFamily="34" charset="0"/>
                <a:hlinkClick r:id="rId2" action="ppaction://hlinksldjump"/>
              </a:rPr>
              <a:t> 1: </a:t>
            </a:r>
            <a:r>
              <a:rPr lang="vi-VN" sz="3400" b="1" dirty="0" smtClean="0">
                <a:solidFill>
                  <a:srgbClr val="0070C0"/>
                </a:solidFill>
                <a:latin typeface="Arial" panose="020B0604020202020204" pitchFamily="34" charset="0"/>
                <a:cs typeface="Arial" panose="020B0604020202020204" pitchFamily="34" charset="0"/>
                <a:hlinkClick r:id="rId2" action="ppaction://hlinksldjump"/>
              </a:rPr>
              <a:t>Tìm</a:t>
            </a:r>
            <a:r>
              <a:rPr lang="en-US" sz="3400" b="1" dirty="0" smtClean="0">
                <a:solidFill>
                  <a:srgbClr val="0070C0"/>
                </a:solidFill>
                <a:latin typeface="Arial" panose="020B0604020202020204" pitchFamily="34" charset="0"/>
                <a:cs typeface="Arial" panose="020B0604020202020204" pitchFamily="34" charset="0"/>
                <a:hlinkClick r:id="rId2" action="ppaction://hlinksldjump"/>
              </a:rPr>
              <a:t> BCNN </a:t>
            </a:r>
            <a:r>
              <a:rPr lang="en-US" sz="3400" b="1" dirty="0" err="1" smtClean="0">
                <a:solidFill>
                  <a:srgbClr val="0070C0"/>
                </a:solidFill>
                <a:latin typeface="Arial" panose="020B0604020202020204" pitchFamily="34" charset="0"/>
                <a:cs typeface="Arial" panose="020B0604020202020204" pitchFamily="34" charset="0"/>
                <a:hlinkClick r:id="rId2" action="ppaction://hlinksldjump"/>
              </a:rPr>
              <a:t>của</a:t>
            </a:r>
            <a:r>
              <a:rPr lang="en-US" sz="3400" b="1" dirty="0" smtClean="0">
                <a:solidFill>
                  <a:srgbClr val="0070C0"/>
                </a:solidFill>
                <a:latin typeface="Arial" panose="020B0604020202020204" pitchFamily="34" charset="0"/>
                <a:cs typeface="Arial" panose="020B0604020202020204" pitchFamily="34" charset="0"/>
                <a:hlinkClick r:id="rId2" action="ppaction://hlinksldjump"/>
              </a:rPr>
              <a:t> </a:t>
            </a:r>
            <a:r>
              <a:rPr lang="en-US" sz="3400" b="1" dirty="0" err="1" smtClean="0">
                <a:solidFill>
                  <a:srgbClr val="0070C0"/>
                </a:solidFill>
                <a:latin typeface="Arial" panose="020B0604020202020204" pitchFamily="34" charset="0"/>
                <a:cs typeface="Arial" panose="020B0604020202020204" pitchFamily="34" charset="0"/>
                <a:hlinkClick r:id="rId2" action="ppaction://hlinksldjump"/>
              </a:rPr>
              <a:t>các</a:t>
            </a:r>
            <a:r>
              <a:rPr lang="en-US" sz="3400" b="1" dirty="0" smtClean="0">
                <a:solidFill>
                  <a:srgbClr val="0070C0"/>
                </a:solidFill>
                <a:latin typeface="Arial" panose="020B0604020202020204" pitchFamily="34" charset="0"/>
                <a:cs typeface="Arial" panose="020B0604020202020204" pitchFamily="34" charset="0"/>
                <a:hlinkClick r:id="rId2" action="ppaction://hlinksldjump"/>
              </a:rPr>
              <a:t> </a:t>
            </a:r>
            <a:r>
              <a:rPr lang="en-US" sz="3400" b="1" dirty="0" err="1" smtClean="0">
                <a:solidFill>
                  <a:srgbClr val="0070C0"/>
                </a:solidFill>
                <a:latin typeface="Arial" panose="020B0604020202020204" pitchFamily="34" charset="0"/>
                <a:cs typeface="Arial" panose="020B0604020202020204" pitchFamily="34" charset="0"/>
                <a:hlinkClick r:id="rId2" action="ppaction://hlinksldjump"/>
              </a:rPr>
              <a:t>số</a:t>
            </a:r>
            <a:r>
              <a:rPr lang="en-US" sz="3400" b="1" dirty="0" smtClean="0">
                <a:solidFill>
                  <a:srgbClr val="0070C0"/>
                </a:solidFill>
                <a:latin typeface="Arial" panose="020B0604020202020204" pitchFamily="34" charset="0"/>
                <a:cs typeface="Arial" panose="020B0604020202020204" pitchFamily="34" charset="0"/>
                <a:hlinkClick r:id="rId2" action="ppaction://hlinksldjump"/>
              </a:rPr>
              <a:t> </a:t>
            </a:r>
            <a:r>
              <a:rPr lang="en-US" sz="3400" b="1" dirty="0" err="1" smtClean="0">
                <a:solidFill>
                  <a:srgbClr val="0070C0"/>
                </a:solidFill>
                <a:latin typeface="Arial" panose="020B0604020202020204" pitchFamily="34" charset="0"/>
                <a:cs typeface="Arial" panose="020B0604020202020204" pitchFamily="34" charset="0"/>
                <a:hlinkClick r:id="rId2" action="ppaction://hlinksldjump"/>
              </a:rPr>
              <a:t>cho</a:t>
            </a:r>
            <a:r>
              <a:rPr lang="en-US" sz="3400" b="1" dirty="0" smtClean="0">
                <a:solidFill>
                  <a:srgbClr val="0070C0"/>
                </a:solidFill>
                <a:latin typeface="Arial" panose="020B0604020202020204" pitchFamily="34" charset="0"/>
                <a:cs typeface="Arial" panose="020B0604020202020204" pitchFamily="34" charset="0"/>
                <a:hlinkClick r:id="rId2" action="ppaction://hlinksldjump"/>
              </a:rPr>
              <a:t> </a:t>
            </a:r>
            <a:r>
              <a:rPr lang="en-US" sz="3400" b="1" dirty="0" err="1" smtClean="0">
                <a:solidFill>
                  <a:srgbClr val="0070C0"/>
                </a:solidFill>
                <a:latin typeface="Arial" panose="020B0604020202020204" pitchFamily="34" charset="0"/>
                <a:cs typeface="Arial" panose="020B0604020202020204" pitchFamily="34" charset="0"/>
                <a:hlinkClick r:id="rId2" action="ppaction://hlinksldjump"/>
              </a:rPr>
              <a:t>trước</a:t>
            </a:r>
            <a:r>
              <a:rPr lang="en-US" sz="3400" b="1" dirty="0" smtClean="0">
                <a:solidFill>
                  <a:srgbClr val="0070C0"/>
                </a:solidFill>
                <a:latin typeface="Arial" panose="020B0604020202020204" pitchFamily="34" charset="0"/>
                <a:cs typeface="Arial" panose="020B0604020202020204" pitchFamily="34" charset="0"/>
                <a:hlinkClick r:id="rId2" action="ppaction://hlinksldjump"/>
              </a:rPr>
              <a:t>.</a:t>
            </a:r>
            <a:endParaRPr lang="en-US" sz="3400" b="1" dirty="0" smtClean="0">
              <a:solidFill>
                <a:srgbClr val="0070C0"/>
              </a:solidFill>
              <a:latin typeface="Arial" panose="020B0604020202020204" pitchFamily="34" charset="0"/>
              <a:cs typeface="Arial" panose="020B0604020202020204" pitchFamily="34" charset="0"/>
            </a:endParaRPr>
          </a:p>
          <a:p>
            <a:endParaRPr lang="en-US" sz="3400" b="1" dirty="0" smtClean="0">
              <a:solidFill>
                <a:srgbClr val="0070C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en-US" sz="3400" b="1" dirty="0" err="1" smtClean="0">
                <a:solidFill>
                  <a:srgbClr val="0070C0"/>
                </a:solidFill>
                <a:latin typeface="Arial" panose="020B0604020202020204" pitchFamily="34" charset="0"/>
                <a:cs typeface="Arial" panose="020B0604020202020204" pitchFamily="34" charset="0"/>
                <a:hlinkClick r:id="rId3" action="ppaction://hlinksldjump"/>
              </a:rPr>
              <a:t>Dạng</a:t>
            </a:r>
            <a:r>
              <a:rPr lang="en-US" sz="3400" b="1" dirty="0" smtClean="0">
                <a:solidFill>
                  <a:srgbClr val="0070C0"/>
                </a:solidFill>
                <a:latin typeface="Arial" panose="020B0604020202020204" pitchFamily="34" charset="0"/>
                <a:cs typeface="Arial" panose="020B0604020202020204" pitchFamily="34" charset="0"/>
                <a:hlinkClick r:id="rId3" action="ppaction://hlinksldjump"/>
              </a:rPr>
              <a:t> 2: </a:t>
            </a:r>
            <a:r>
              <a:rPr lang="en-US" sz="3600" b="1" dirty="0" err="1" smtClean="0">
                <a:solidFill>
                  <a:srgbClr val="0070C0"/>
                </a:solidFill>
                <a:hlinkClick r:id="rId3" action="ppaction://hlinksldjump"/>
              </a:rPr>
              <a:t>Ứng</a:t>
            </a:r>
            <a:r>
              <a:rPr lang="en-US" sz="3600" b="1" dirty="0" smtClean="0">
                <a:solidFill>
                  <a:srgbClr val="0070C0"/>
                </a:solidFill>
                <a:hlinkClick r:id="rId3" action="ppaction://hlinksldjump"/>
              </a:rPr>
              <a:t> </a:t>
            </a:r>
            <a:r>
              <a:rPr lang="en-US" sz="3600" b="1" dirty="0" err="1">
                <a:solidFill>
                  <a:srgbClr val="0070C0"/>
                </a:solidFill>
                <a:hlinkClick r:id="rId3" action="ppaction://hlinksldjump"/>
              </a:rPr>
              <a:t>dụng</a:t>
            </a:r>
            <a:r>
              <a:rPr lang="en-US" sz="3600" b="1" dirty="0">
                <a:solidFill>
                  <a:srgbClr val="0070C0"/>
                </a:solidFill>
                <a:hlinkClick r:id="rId3" action="ppaction://hlinksldjump"/>
              </a:rPr>
              <a:t> BCNN </a:t>
            </a:r>
            <a:r>
              <a:rPr lang="en-US" sz="3600" b="1" dirty="0" err="1">
                <a:solidFill>
                  <a:srgbClr val="0070C0"/>
                </a:solidFill>
                <a:hlinkClick r:id="rId3" action="ppaction://hlinksldjump"/>
              </a:rPr>
              <a:t>vào</a:t>
            </a:r>
            <a:r>
              <a:rPr lang="en-US" sz="3600" b="1" dirty="0">
                <a:solidFill>
                  <a:srgbClr val="0070C0"/>
                </a:solidFill>
                <a:hlinkClick r:id="rId3" action="ppaction://hlinksldjump"/>
              </a:rPr>
              <a:t> </a:t>
            </a:r>
            <a:r>
              <a:rPr lang="en-US" sz="3600" b="1" dirty="0" err="1">
                <a:solidFill>
                  <a:srgbClr val="0070C0"/>
                </a:solidFill>
                <a:hlinkClick r:id="rId3" action="ppaction://hlinksldjump"/>
              </a:rPr>
              <a:t>cộng</a:t>
            </a:r>
            <a:r>
              <a:rPr lang="en-US" sz="3600" b="1" dirty="0">
                <a:solidFill>
                  <a:srgbClr val="0070C0"/>
                </a:solidFill>
                <a:hlinkClick r:id="rId3" action="ppaction://hlinksldjump"/>
              </a:rPr>
              <a:t>, </a:t>
            </a:r>
            <a:r>
              <a:rPr lang="en-US" sz="3600" b="1" dirty="0" err="1">
                <a:solidFill>
                  <a:srgbClr val="0070C0"/>
                </a:solidFill>
                <a:hlinkClick r:id="rId3" action="ppaction://hlinksldjump"/>
              </a:rPr>
              <a:t>trừ</a:t>
            </a:r>
            <a:r>
              <a:rPr lang="en-US" sz="3600" b="1" dirty="0">
                <a:solidFill>
                  <a:srgbClr val="0070C0"/>
                </a:solidFill>
                <a:hlinkClick r:id="rId3" action="ppaction://hlinksldjump"/>
              </a:rPr>
              <a:t> </a:t>
            </a:r>
            <a:r>
              <a:rPr lang="en-US" sz="3600" b="1" dirty="0" err="1">
                <a:solidFill>
                  <a:srgbClr val="0070C0"/>
                </a:solidFill>
                <a:hlinkClick r:id="rId3" action="ppaction://hlinksldjump"/>
              </a:rPr>
              <a:t>các</a:t>
            </a:r>
            <a:r>
              <a:rPr lang="en-US" sz="3600" b="1" dirty="0">
                <a:solidFill>
                  <a:srgbClr val="0070C0"/>
                </a:solidFill>
                <a:hlinkClick r:id="rId3" action="ppaction://hlinksldjump"/>
              </a:rPr>
              <a:t> </a:t>
            </a:r>
            <a:r>
              <a:rPr lang="en-US" sz="3600" b="1" dirty="0" err="1">
                <a:solidFill>
                  <a:srgbClr val="0070C0"/>
                </a:solidFill>
                <a:hlinkClick r:id="rId3" action="ppaction://hlinksldjump"/>
              </a:rPr>
              <a:t>phân</a:t>
            </a:r>
            <a:r>
              <a:rPr lang="en-US" sz="3600" b="1" dirty="0">
                <a:solidFill>
                  <a:srgbClr val="0070C0"/>
                </a:solidFill>
                <a:hlinkClick r:id="rId3" action="ppaction://hlinksldjump"/>
              </a:rPr>
              <a:t> </a:t>
            </a:r>
            <a:r>
              <a:rPr lang="en-US" sz="3600" b="1" dirty="0" err="1">
                <a:solidFill>
                  <a:srgbClr val="0070C0"/>
                </a:solidFill>
                <a:hlinkClick r:id="rId3" action="ppaction://hlinksldjump"/>
              </a:rPr>
              <a:t>số</a:t>
            </a:r>
            <a:r>
              <a:rPr lang="en-US" sz="3600" b="1" dirty="0">
                <a:solidFill>
                  <a:srgbClr val="0070C0"/>
                </a:solidFill>
                <a:hlinkClick r:id="rId3" action="ppaction://hlinksldjump"/>
              </a:rPr>
              <a:t> </a:t>
            </a:r>
            <a:r>
              <a:rPr lang="en-US" sz="3600" b="1" dirty="0" err="1">
                <a:solidFill>
                  <a:srgbClr val="0070C0"/>
                </a:solidFill>
                <a:hlinkClick r:id="rId3" action="ppaction://hlinksldjump"/>
              </a:rPr>
              <a:t>không</a:t>
            </a:r>
            <a:r>
              <a:rPr lang="en-US" sz="3600" b="1" dirty="0">
                <a:solidFill>
                  <a:srgbClr val="0070C0"/>
                </a:solidFill>
                <a:hlinkClick r:id="rId3" action="ppaction://hlinksldjump"/>
              </a:rPr>
              <a:t> </a:t>
            </a:r>
            <a:r>
              <a:rPr lang="en-US" sz="3600" b="1" dirty="0" err="1">
                <a:solidFill>
                  <a:srgbClr val="0070C0"/>
                </a:solidFill>
                <a:hlinkClick r:id="rId3" action="ppaction://hlinksldjump"/>
              </a:rPr>
              <a:t>cùng</a:t>
            </a:r>
            <a:r>
              <a:rPr lang="en-US" sz="3600" b="1" dirty="0">
                <a:solidFill>
                  <a:srgbClr val="0070C0"/>
                </a:solidFill>
                <a:hlinkClick r:id="rId3" action="ppaction://hlinksldjump"/>
              </a:rPr>
              <a:t> </a:t>
            </a:r>
            <a:r>
              <a:rPr lang="en-US" sz="3600" b="1" dirty="0" err="1">
                <a:solidFill>
                  <a:srgbClr val="0070C0"/>
                </a:solidFill>
                <a:hlinkClick r:id="rId3" action="ppaction://hlinksldjump"/>
              </a:rPr>
              <a:t>mẫu</a:t>
            </a:r>
            <a:r>
              <a:rPr lang="en-US" sz="3400" b="1" dirty="0" smtClean="0">
                <a:solidFill>
                  <a:srgbClr val="0070C0"/>
                </a:solidFill>
                <a:latin typeface="Arial" panose="020B0604020202020204" pitchFamily="34" charset="0"/>
                <a:cs typeface="Arial" panose="020B0604020202020204" pitchFamily="34" charset="0"/>
                <a:hlinkClick r:id="rId3" action="ppaction://hlinksldjump"/>
              </a:rPr>
              <a:t>.</a:t>
            </a:r>
            <a:endParaRPr lang="en-US" sz="3400" b="1" dirty="0" smtClean="0">
              <a:solidFill>
                <a:srgbClr val="0070C0"/>
              </a:solidFill>
              <a:latin typeface="Arial" panose="020B0604020202020204" pitchFamily="34" charset="0"/>
              <a:cs typeface="Arial" panose="020B0604020202020204" pitchFamily="34" charset="0"/>
            </a:endParaRPr>
          </a:p>
          <a:p>
            <a:endParaRPr lang="en-US" sz="3400" b="1" dirty="0" smtClean="0">
              <a:solidFill>
                <a:srgbClr val="0070C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en-US" sz="3400" b="1" dirty="0" err="1" smtClean="0">
                <a:solidFill>
                  <a:srgbClr val="0070C0"/>
                </a:solidFill>
                <a:latin typeface="Arial" panose="020B0604020202020204" pitchFamily="34" charset="0"/>
                <a:cs typeface="Arial" panose="020B0604020202020204" pitchFamily="34" charset="0"/>
                <a:hlinkClick r:id="rId4" action="ppaction://hlinksldjump"/>
              </a:rPr>
              <a:t>Dạng</a:t>
            </a:r>
            <a:r>
              <a:rPr lang="en-US" sz="3400" b="1" dirty="0" smtClean="0">
                <a:solidFill>
                  <a:srgbClr val="0070C0"/>
                </a:solidFill>
                <a:latin typeface="Arial" panose="020B0604020202020204" pitchFamily="34" charset="0"/>
                <a:cs typeface="Arial" panose="020B0604020202020204" pitchFamily="34" charset="0"/>
                <a:hlinkClick r:id="rId4" action="ppaction://hlinksldjump"/>
              </a:rPr>
              <a:t> </a:t>
            </a:r>
            <a:r>
              <a:rPr lang="en-US" sz="3400" b="1" dirty="0">
                <a:solidFill>
                  <a:srgbClr val="0070C0"/>
                </a:solidFill>
                <a:latin typeface="Arial" panose="020B0604020202020204" pitchFamily="34" charset="0"/>
                <a:cs typeface="Arial" panose="020B0604020202020204" pitchFamily="34" charset="0"/>
                <a:hlinkClick r:id="rId4" action="ppaction://hlinksldjump"/>
              </a:rPr>
              <a:t>3</a:t>
            </a:r>
            <a:r>
              <a:rPr lang="en-US" sz="3400" b="1" dirty="0" smtClean="0">
                <a:solidFill>
                  <a:srgbClr val="0070C0"/>
                </a:solidFill>
                <a:latin typeface="Arial" panose="020B0604020202020204" pitchFamily="34" charset="0"/>
                <a:cs typeface="Arial" panose="020B0604020202020204" pitchFamily="34" charset="0"/>
                <a:hlinkClick r:id="rId4" action="ppaction://hlinksldjump"/>
              </a:rPr>
              <a:t>: </a:t>
            </a:r>
            <a:r>
              <a:rPr lang="en-US" sz="3400" b="1" dirty="0">
                <a:solidFill>
                  <a:srgbClr val="0070C0"/>
                </a:solidFill>
                <a:latin typeface="Arial" panose="020B0604020202020204" pitchFamily="34" charset="0"/>
                <a:cs typeface="Arial" panose="020B0604020202020204" pitchFamily="34" charset="0"/>
                <a:hlinkClick r:id="rId4" action="ppaction://hlinksldjump"/>
              </a:rPr>
              <a:t>B</a:t>
            </a:r>
            <a:r>
              <a:rPr lang="vi-VN" sz="3400" b="1" dirty="0" smtClean="0">
                <a:solidFill>
                  <a:srgbClr val="0070C0"/>
                </a:solidFill>
                <a:latin typeface="Arial" panose="020B0604020202020204" pitchFamily="34" charset="0"/>
                <a:cs typeface="Arial" panose="020B0604020202020204" pitchFamily="34" charset="0"/>
                <a:hlinkClick r:id="rId4" action="ppaction://hlinksldjump"/>
              </a:rPr>
              <a:t>ài </a:t>
            </a:r>
            <a:r>
              <a:rPr lang="vi-VN" sz="3400" b="1" dirty="0">
                <a:solidFill>
                  <a:srgbClr val="0070C0"/>
                </a:solidFill>
                <a:latin typeface="Arial" panose="020B0604020202020204" pitchFamily="34" charset="0"/>
                <a:cs typeface="Arial" panose="020B0604020202020204" pitchFamily="34" charset="0"/>
                <a:hlinkClick r:id="rId4" action="ppaction://hlinksldjump"/>
              </a:rPr>
              <a:t>toán thực tế.</a:t>
            </a:r>
            <a:endParaRPr lang="en-US" sz="3400" b="1" dirty="0">
              <a:solidFill>
                <a:srgbClr val="0070C0"/>
              </a:solidFill>
              <a:latin typeface="Arial" panose="020B0604020202020204" pitchFamily="34" charset="0"/>
              <a:cs typeface="Arial" panose="020B0604020202020204" pitchFamily="34" charset="0"/>
            </a:endParaRPr>
          </a:p>
        </p:txBody>
      </p:sp>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73013" y="4074160"/>
            <a:ext cx="3091393" cy="2322814"/>
          </a:xfrm>
          <a:prstGeom prst="rect">
            <a:avLst/>
          </a:prstGeom>
        </p:spPr>
      </p:pic>
    </p:spTree>
    <p:extLst>
      <p:ext uri="{BB962C8B-B14F-4D97-AF65-F5344CB8AC3E}">
        <p14:creationId xmlns:p14="http://schemas.microsoft.com/office/powerpoint/2010/main" val="59141185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arn(inVertic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4">
                                            <p:txEl>
                                              <p:pRg st="2" end="2"/>
                                            </p:txEl>
                                          </p:spTgt>
                                        </p:tgtEl>
                                        <p:attrNameLst>
                                          <p:attrName>style.visibility</p:attrName>
                                        </p:attrNameLst>
                                      </p:cBhvr>
                                      <p:to>
                                        <p:strVal val="visible"/>
                                      </p:to>
                                    </p:set>
                                    <p:animEffect transition="in" filter="barn(inVertical)">
                                      <p:cBhvr>
                                        <p:cTn id="12" dur="500"/>
                                        <p:tgtEl>
                                          <p:spTgt spid="1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4">
                                            <p:txEl>
                                              <p:pRg st="4" end="4"/>
                                            </p:txEl>
                                          </p:spTgt>
                                        </p:tgtEl>
                                        <p:attrNameLst>
                                          <p:attrName>style.visibility</p:attrName>
                                        </p:attrNameLst>
                                      </p:cBhvr>
                                      <p:to>
                                        <p:strVal val="visible"/>
                                      </p:to>
                                    </p:set>
                                    <p:animEffect transition="in" filter="barn(inVertical)">
                                      <p:cBhvr>
                                        <p:cTn id="17" dur="500"/>
                                        <p:tgtEl>
                                          <p:spTgt spid="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6560" y="0"/>
            <a:ext cx="12608560"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0880" y="134562"/>
            <a:ext cx="10982959" cy="1422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a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4072" y="1980220"/>
            <a:ext cx="1448780" cy="1448780"/>
          </a:xfrm>
          <a:prstGeom prst="ellipse">
            <a:avLst/>
          </a:prstGeom>
          <a:blipFill>
            <a:blip r:embed="rId10"/>
            <a:stretch>
              <a:fillRect/>
            </a:stretch>
          </a:blipFill>
        </p:spPr>
      </p:pic>
      <p:pic>
        <p:nvPicPr>
          <p:cNvPr id="8" name="cung 1"/>
          <p:cNvPicPr>
            <a:picLocks noChangeAspect="1"/>
          </p:cNvPicPr>
          <p:nvPr/>
        </p:nvPicPr>
        <p:blipFill rotWithShape="1">
          <a:blip r:embed="rId11">
            <a:extLst>
              <a:ext uri="{28A0092B-C50C-407E-A947-70E740481C1C}">
                <a14:useLocalDpi xmlns:a14="http://schemas.microsoft.com/office/drawing/2010/main" val="0"/>
              </a:ext>
            </a:extLst>
          </a:blip>
          <a:srcRect l="41099" b="18657"/>
          <a:stretch/>
        </p:blipFill>
        <p:spPr>
          <a:xfrm rot="20269404">
            <a:off x="5456439" y="3498832"/>
            <a:ext cx="1721111" cy="3000487"/>
          </a:xfrm>
          <a:prstGeom prst="rect">
            <a:avLst/>
          </a:prstGeom>
          <a:scene3d>
            <a:camera prst="isometricTopUp"/>
            <a:lightRig rig="threePt" dir="t"/>
          </a:scene3d>
        </p:spPr>
      </p:pic>
      <p:pic>
        <p:nvPicPr>
          <p:cNvPr id="9" name="mui ten"/>
          <p:cNvPicPr>
            <a:picLocks noChangeAspect="1"/>
          </p:cNvPicPr>
          <p:nvPr/>
        </p:nvPicPr>
        <p:blipFill rotWithShape="1">
          <a:blip r:embed="rId11">
            <a:extLst>
              <a:ext uri="{28A0092B-C50C-407E-A947-70E740481C1C}">
                <a14:useLocalDpi xmlns:a14="http://schemas.microsoft.com/office/drawing/2010/main" val="0"/>
              </a:ext>
            </a:extLst>
          </a:blip>
          <a:srcRect l="37866" t="78242" b="-2818"/>
          <a:stretch/>
        </p:blipFill>
        <p:spPr>
          <a:xfrm rot="20269404">
            <a:off x="5345786" y="4589580"/>
            <a:ext cx="1815570" cy="906560"/>
          </a:xfrm>
          <a:prstGeom prst="rect">
            <a:avLst/>
          </a:prstGeom>
          <a:scene3d>
            <a:camera prst="isometricTopUp"/>
            <a:lightRig rig="threePt" dir="t"/>
          </a:scene3d>
        </p:spPr>
      </p:pic>
      <p:pic>
        <p:nvPicPr>
          <p:cNvPr id="10" name="cung 2"/>
          <p:cNvPicPr>
            <a:picLocks noChangeAspect="1"/>
          </p:cNvPicPr>
          <p:nvPr/>
        </p:nvPicPr>
        <p:blipFill rotWithShape="1">
          <a:blip r:embed="rId11">
            <a:extLst>
              <a:ext uri="{28A0092B-C50C-407E-A947-70E740481C1C}">
                <a14:useLocalDpi xmlns:a14="http://schemas.microsoft.com/office/drawing/2010/main" val="0"/>
              </a:ext>
            </a:extLst>
          </a:blip>
          <a:srcRect l="-12924" r="70995" b="18657"/>
          <a:stretch/>
        </p:blipFill>
        <p:spPr>
          <a:xfrm rot="20269404">
            <a:off x="5573994" y="3548626"/>
            <a:ext cx="1225173" cy="3000487"/>
          </a:xfrm>
          <a:prstGeom prst="rect">
            <a:avLst/>
          </a:prstGeom>
          <a:scene3d>
            <a:camera prst="isometricTopUp"/>
            <a:lightRig rig="threePt" dir="t"/>
          </a:scene3d>
        </p:spPr>
      </p:pic>
      <p:pic>
        <p:nvPicPr>
          <p:cNvPr id="6"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2"/>
          <a:stretch>
            <a:fillRect/>
          </a:stretch>
        </p:blipFill>
        <p:spPr>
          <a:xfrm>
            <a:off x="9192344" y="7101408"/>
            <a:ext cx="609600" cy="609600"/>
          </a:xfrm>
          <a:prstGeom prst="rect">
            <a:avLst/>
          </a:prstGeom>
        </p:spPr>
      </p:pic>
      <p:pic>
        <p:nvPicPr>
          <p:cNvPr id="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5791200" y="7101408"/>
            <a:ext cx="609600" cy="609600"/>
          </a:xfrm>
          <a:prstGeom prst="rect">
            <a:avLst/>
          </a:prstGeom>
        </p:spPr>
      </p:pic>
      <mc:AlternateContent xmlns:mc="http://schemas.openxmlformats.org/markup-compatibility/2006" xmlns:a14="http://schemas.microsoft.com/office/drawing/2010/main">
        <mc:Choice Requires="a14">
          <p:sp>
            <p:nvSpPr>
              <p:cNvPr id="11" name="TextBox 10"/>
              <p:cNvSpPr txBox="1"/>
              <p:nvPr/>
            </p:nvSpPr>
            <p:spPr>
              <a:xfrm>
                <a:off x="944878" y="468642"/>
                <a:ext cx="10627361" cy="646331"/>
              </a:xfrm>
              <a:prstGeom prst="rect">
                <a:avLst/>
              </a:prstGeom>
              <a:noFill/>
            </p:spPr>
            <p:txBody>
              <a:bodyPr wrap="square" rtlCol="0">
                <a:spAutoFit/>
              </a:bodyPr>
              <a:lstStyle/>
              <a:p>
                <a:r>
                  <a:rPr lang="en-US" sz="3600" b="1" dirty="0">
                    <a:solidFill>
                      <a:srgbClr val="0070C0"/>
                    </a:solidFill>
                    <a:latin typeface="Arial" panose="020B0604020202020204" pitchFamily="34" charset="0"/>
                    <a:cs typeface="Arial" panose="020B0604020202020204" pitchFamily="34" charset="0"/>
                  </a:rPr>
                  <a:t>Câu 4: </a:t>
                </a:r>
                <a:r>
                  <a:rPr lang="en-US" sz="3600" b="1" dirty="0" err="1">
                    <a:solidFill>
                      <a:srgbClr val="0070C0"/>
                    </a:solidFill>
                    <a:latin typeface="Arial" panose="020B0604020202020204" pitchFamily="34" charset="0"/>
                    <a:cs typeface="Arial" panose="020B0604020202020204" pitchFamily="34" charset="0"/>
                  </a:rPr>
                  <a:t>Tìm</a:t>
                </a:r>
                <a:r>
                  <a:rPr lang="en-US" sz="3600" b="1" dirty="0">
                    <a:solidFill>
                      <a:srgbClr val="0070C0"/>
                    </a:solidFill>
                    <a:latin typeface="Arial" panose="020B0604020202020204" pitchFamily="34" charset="0"/>
                    <a:cs typeface="Arial" panose="020B0604020202020204" pitchFamily="34" charset="0"/>
                  </a:rPr>
                  <a:t> </a:t>
                </a:r>
                <a:r>
                  <a:rPr lang="en-US" sz="3600" b="1" dirty="0" err="1">
                    <a:solidFill>
                      <a:srgbClr val="0070C0"/>
                    </a:solidFill>
                    <a:latin typeface="Arial" panose="020B0604020202020204" pitchFamily="34" charset="0"/>
                    <a:cs typeface="Arial" panose="020B0604020202020204" pitchFamily="34" charset="0"/>
                  </a:rPr>
                  <a:t>số</a:t>
                </a:r>
                <a:r>
                  <a:rPr lang="en-US" sz="3600" b="1" dirty="0">
                    <a:solidFill>
                      <a:srgbClr val="0070C0"/>
                    </a:solidFill>
                    <a:latin typeface="Arial" panose="020B0604020202020204" pitchFamily="34" charset="0"/>
                    <a:cs typeface="Arial" panose="020B0604020202020204" pitchFamily="34" charset="0"/>
                  </a:rPr>
                  <a:t> </a:t>
                </a:r>
                <a:r>
                  <a:rPr lang="en-US" sz="3600" b="1" dirty="0" err="1">
                    <a:solidFill>
                      <a:srgbClr val="0070C0"/>
                    </a:solidFill>
                    <a:latin typeface="Arial" panose="020B0604020202020204" pitchFamily="34" charset="0"/>
                    <a:cs typeface="Arial" panose="020B0604020202020204" pitchFamily="34" charset="0"/>
                  </a:rPr>
                  <a:t>tự</a:t>
                </a:r>
                <a:r>
                  <a:rPr lang="en-US" sz="3600" b="1" dirty="0">
                    <a:solidFill>
                      <a:srgbClr val="0070C0"/>
                    </a:solidFill>
                    <a:latin typeface="Arial" panose="020B0604020202020204" pitchFamily="34" charset="0"/>
                    <a:cs typeface="Arial" panose="020B0604020202020204" pitchFamily="34" charset="0"/>
                  </a:rPr>
                  <a:t> </a:t>
                </a:r>
                <a:r>
                  <a:rPr lang="en-US" sz="3600" b="1" dirty="0" err="1">
                    <a:solidFill>
                      <a:srgbClr val="0070C0"/>
                    </a:solidFill>
                    <a:latin typeface="Arial" panose="020B0604020202020204" pitchFamily="34" charset="0"/>
                    <a:cs typeface="Arial" panose="020B0604020202020204" pitchFamily="34" charset="0"/>
                  </a:rPr>
                  <a:t>nhiên</a:t>
                </a:r>
                <a:r>
                  <a:rPr lang="en-US" sz="3600" b="1" dirty="0">
                    <a:solidFill>
                      <a:srgbClr val="0070C0"/>
                    </a:solidFill>
                    <a:latin typeface="Arial" panose="020B0604020202020204" pitchFamily="34" charset="0"/>
                    <a:cs typeface="Arial" panose="020B0604020202020204" pitchFamily="34" charset="0"/>
                  </a:rPr>
                  <a:t> a, </a:t>
                </a:r>
                <a:r>
                  <a:rPr lang="en-US" sz="3600" b="1" dirty="0" err="1">
                    <a:solidFill>
                      <a:srgbClr val="0070C0"/>
                    </a:solidFill>
                    <a:latin typeface="Arial" panose="020B0604020202020204" pitchFamily="34" charset="0"/>
                    <a:cs typeface="Arial" panose="020B0604020202020204" pitchFamily="34" charset="0"/>
                  </a:rPr>
                  <a:t>biết</a:t>
                </a:r>
                <a:r>
                  <a:rPr lang="en-US" sz="3600" b="1" dirty="0">
                    <a:solidFill>
                      <a:srgbClr val="0070C0"/>
                    </a:solidFill>
                    <a:latin typeface="Arial" panose="020B0604020202020204" pitchFamily="34" charset="0"/>
                    <a:cs typeface="Arial" panose="020B0604020202020204" pitchFamily="34" charset="0"/>
                  </a:rPr>
                  <a:t> </a:t>
                </a:r>
                <a:r>
                  <a:rPr lang="en-US" sz="3600" b="1" dirty="0" err="1">
                    <a:solidFill>
                      <a:srgbClr val="0070C0"/>
                    </a:solidFill>
                    <a:latin typeface="Arial" panose="020B0604020202020204" pitchFamily="34" charset="0"/>
                    <a:cs typeface="Arial" panose="020B0604020202020204" pitchFamily="34" charset="0"/>
                  </a:rPr>
                  <a:t>rằng</a:t>
                </a:r>
                <a:r>
                  <a:rPr lang="en-US" sz="3600" b="1" dirty="0">
                    <a:solidFill>
                      <a:srgbClr val="0070C0"/>
                    </a:solidFill>
                    <a:latin typeface="Arial" panose="020B0604020202020204" pitchFamily="34" charset="0"/>
                    <a:cs typeface="Arial" panose="020B0604020202020204" pitchFamily="34" charset="0"/>
                  </a:rPr>
                  <a:t> a </a:t>
                </a:r>
                <a14:m>
                  <m:oMath xmlns:m="http://schemas.openxmlformats.org/officeDocument/2006/math">
                    <m:r>
                      <a:rPr lang="en-US" sz="3600" b="1">
                        <a:solidFill>
                          <a:srgbClr val="0070C0"/>
                        </a:solidFill>
                        <a:latin typeface="Cambria Math" panose="02040503050406030204" pitchFamily="18" charset="0"/>
                        <a:cs typeface="Arial" panose="020B0604020202020204" pitchFamily="34" charset="0"/>
                      </a:rPr>
                      <m:t>⋮ </m:t>
                    </m:r>
                  </m:oMath>
                </a14:m>
                <a:r>
                  <a:rPr lang="en-US" sz="3600" b="1" dirty="0">
                    <a:solidFill>
                      <a:srgbClr val="0070C0"/>
                    </a:solidFill>
                    <a:latin typeface="Arial" panose="020B0604020202020204" pitchFamily="34" charset="0"/>
                    <a:cs typeface="Arial" panose="020B0604020202020204" pitchFamily="34" charset="0"/>
                  </a:rPr>
                  <a:t>30, a </a:t>
                </a:r>
                <a14:m>
                  <m:oMath xmlns:m="http://schemas.openxmlformats.org/officeDocument/2006/math">
                    <m:r>
                      <a:rPr lang="en-US" sz="3600" b="1">
                        <a:solidFill>
                          <a:srgbClr val="0070C0"/>
                        </a:solidFill>
                        <a:latin typeface="Cambria Math" panose="02040503050406030204" pitchFamily="18" charset="0"/>
                        <a:cs typeface="Arial" panose="020B0604020202020204" pitchFamily="34" charset="0"/>
                      </a:rPr>
                      <m:t>⋮</m:t>
                    </m:r>
                  </m:oMath>
                </a14:m>
                <a:r>
                  <a:rPr lang="en-US" sz="3600" b="1" dirty="0">
                    <a:solidFill>
                      <a:srgbClr val="0070C0"/>
                    </a:solidFill>
                    <a:latin typeface="Arial" panose="020B0604020202020204" pitchFamily="34" charset="0"/>
                    <a:cs typeface="Arial" panose="020B0604020202020204" pitchFamily="34" charset="0"/>
                  </a:rPr>
                  <a:t> 45.</a:t>
                </a:r>
              </a:p>
            </p:txBody>
          </p:sp>
        </mc:Choice>
        <mc:Fallback xmlns="">
          <p:sp>
            <p:nvSpPr>
              <p:cNvPr id="11" name="TextBox 10"/>
              <p:cNvSpPr txBox="1">
                <a:spLocks noRot="1" noChangeAspect="1" noMove="1" noResize="1" noEditPoints="1" noAdjustHandles="1" noChangeArrowheads="1" noChangeShapeType="1" noTextEdit="1"/>
              </p:cNvSpPr>
              <p:nvPr/>
            </p:nvSpPr>
            <p:spPr>
              <a:xfrm>
                <a:off x="944878" y="468642"/>
                <a:ext cx="10627361" cy="646331"/>
              </a:xfrm>
              <a:prstGeom prst="rect">
                <a:avLst/>
              </a:prstGeom>
              <a:blipFill rotWithShape="0">
                <a:blip r:embed="rId13"/>
                <a:stretch>
                  <a:fillRect l="-1721" t="-15094" r="-574" b="-34906"/>
                </a:stretch>
              </a:blipFill>
            </p:spPr>
            <p:txBody>
              <a:bodyPr/>
              <a:lstStyle/>
              <a:p>
                <a:r>
                  <a:rPr lang="en-US">
                    <a:noFill/>
                  </a:rPr>
                  <a:t> </a:t>
                </a:r>
              </a:p>
            </p:txBody>
          </p:sp>
        </mc:Fallback>
      </mc:AlternateContent>
      <p:pic>
        <p:nvPicPr>
          <p:cNvPr id="14" name="Synth-Whoosh-Small-01.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2"/>
          <a:stretch>
            <a:fillRect/>
          </a:stretch>
        </p:blipFill>
        <p:spPr>
          <a:xfrm>
            <a:off x="12804576" y="7061994"/>
            <a:ext cx="609600" cy="609600"/>
          </a:xfrm>
          <a:prstGeom prst="rect">
            <a:avLst/>
          </a:prstGeom>
        </p:spPr>
      </p:pic>
      <p:grpSp>
        <p:nvGrpSpPr>
          <p:cNvPr id="41" name="Group 40"/>
          <p:cNvGrpSpPr/>
          <p:nvPr/>
        </p:nvGrpSpPr>
        <p:grpSpPr>
          <a:xfrm>
            <a:off x="1631504" y="5410214"/>
            <a:ext cx="3752708" cy="989856"/>
            <a:chOff x="107504" y="5410214"/>
            <a:chExt cx="3752708" cy="989856"/>
          </a:xfrm>
        </p:grpSpPr>
        <p:pic>
          <p:nvPicPr>
            <p:cNvPr id="12" name="du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107504" y="5410214"/>
              <a:ext cx="3752708" cy="989856"/>
            </a:xfrm>
            <a:prstGeom prst="rect">
              <a:avLst/>
            </a:prstGeom>
          </p:spPr>
        </p:pic>
        <mc:AlternateContent xmlns:mc="http://schemas.openxmlformats.org/markup-compatibility/2006" xmlns:a14="http://schemas.microsoft.com/office/drawing/2010/main">
          <mc:Choice Requires="a14">
            <p:sp>
              <p:nvSpPr>
                <p:cNvPr id="37" name="TextBox 36"/>
                <p:cNvSpPr txBox="1"/>
                <p:nvPr/>
              </p:nvSpPr>
              <p:spPr>
                <a:xfrm>
                  <a:off x="361548" y="5494789"/>
                  <a:ext cx="3441968"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a </a:t>
                  </a:r>
                  <a14:m>
                    <m:oMath xmlns:m="http://schemas.openxmlformats.org/officeDocument/2006/math">
                      <m:r>
                        <a:rPr lang="en-US" sz="4000" b="1">
                          <a:solidFill>
                            <a:prstClr val="white"/>
                          </a:solidFill>
                          <a:latin typeface="Cambria Math" panose="02040503050406030204" pitchFamily="18" charset="0"/>
                          <a:cs typeface="Arial" panose="020B0604020202020204" pitchFamily="34" charset="0"/>
                        </a:rPr>
                        <m:t>∈</m:t>
                      </m:r>
                    </m:oMath>
                  </a14:m>
                  <a:r>
                    <a:rPr lang="en-US" sz="4000" b="1" dirty="0">
                      <a:solidFill>
                        <a:prstClr val="white"/>
                      </a:solidFill>
                      <a:latin typeface="Arial" panose="020B0604020202020204" pitchFamily="34" charset="0"/>
                      <a:cs typeface="Arial" panose="020B0604020202020204" pitchFamily="34" charset="0"/>
                    </a:rPr>
                    <a:t> BC(30,45)</a:t>
                  </a:r>
                </a:p>
              </p:txBody>
            </p:sp>
          </mc:Choice>
          <mc:Fallback xmlns="">
            <p:sp>
              <p:nvSpPr>
                <p:cNvPr id="37" name="TextBox 36"/>
                <p:cNvSpPr txBox="1">
                  <a:spLocks noRot="1" noChangeAspect="1" noMove="1" noResize="1" noEditPoints="1" noAdjustHandles="1" noChangeArrowheads="1" noChangeShapeType="1" noTextEdit="1"/>
                </p:cNvSpPr>
                <p:nvPr/>
              </p:nvSpPr>
              <p:spPr>
                <a:xfrm>
                  <a:off x="361548" y="5494789"/>
                  <a:ext cx="3441968" cy="707886"/>
                </a:xfrm>
                <a:prstGeom prst="rect">
                  <a:avLst/>
                </a:prstGeom>
                <a:blipFill rotWithShape="0">
                  <a:blip r:embed="rId15"/>
                  <a:stretch>
                    <a:fillRect l="-6195" t="-15517" r="-5133" b="-36207"/>
                  </a:stretch>
                </a:blipFill>
              </p:spPr>
              <p:txBody>
                <a:bodyPr/>
                <a:lstStyle/>
                <a:p>
                  <a:r>
                    <a:rPr lang="en-US">
                      <a:noFill/>
                    </a:rPr>
                    <a:t> </a:t>
                  </a:r>
                </a:p>
              </p:txBody>
            </p:sp>
          </mc:Fallback>
        </mc:AlternateContent>
      </p:grpSp>
      <p:pic>
        <p:nvPicPr>
          <p:cNvPr id="19" name="sai"/>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flipH="1">
            <a:off x="7419349" y="5410214"/>
            <a:ext cx="3744416" cy="989856"/>
          </a:xfrm>
          <a:prstGeom prst="rect">
            <a:avLst/>
          </a:prstGeom>
        </p:spPr>
      </p:pic>
      <mc:AlternateContent xmlns:mc="http://schemas.openxmlformats.org/markup-compatibility/2006" xmlns:a14="http://schemas.microsoft.com/office/drawing/2010/main">
        <mc:Choice Requires="a14">
          <p:sp>
            <p:nvSpPr>
              <p:cNvPr id="39" name="TextBox 38"/>
              <p:cNvSpPr txBox="1"/>
              <p:nvPr/>
            </p:nvSpPr>
            <p:spPr>
              <a:xfrm>
                <a:off x="7690237" y="5551199"/>
                <a:ext cx="3469219"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a </a:t>
                </a:r>
                <a14:m>
                  <m:oMath xmlns:m="http://schemas.openxmlformats.org/officeDocument/2006/math">
                    <m:r>
                      <a:rPr lang="en-US" sz="4000" b="1">
                        <a:solidFill>
                          <a:prstClr val="white"/>
                        </a:solidFill>
                        <a:latin typeface="Cambria Math" panose="02040503050406030204" pitchFamily="18" charset="0"/>
                        <a:cs typeface="Arial" panose="020B0604020202020204" pitchFamily="34" charset="0"/>
                      </a:rPr>
                      <m:t>∈</m:t>
                    </m:r>
                  </m:oMath>
                </a14:m>
                <a:r>
                  <a:rPr lang="en-US" sz="4000" b="1" dirty="0">
                    <a:solidFill>
                      <a:prstClr val="white"/>
                    </a:solidFill>
                    <a:latin typeface="Arial" panose="020B0604020202020204" pitchFamily="34" charset="0"/>
                    <a:cs typeface="Arial" panose="020B0604020202020204" pitchFamily="34" charset="0"/>
                  </a:rPr>
                  <a:t> ƯC(30,45)</a:t>
                </a:r>
              </a:p>
            </p:txBody>
          </p:sp>
        </mc:Choice>
        <mc:Fallback xmlns="">
          <p:sp>
            <p:nvSpPr>
              <p:cNvPr id="39" name="TextBox 38"/>
              <p:cNvSpPr txBox="1">
                <a:spLocks noRot="1" noChangeAspect="1" noMove="1" noResize="1" noEditPoints="1" noAdjustHandles="1" noChangeArrowheads="1" noChangeShapeType="1" noTextEdit="1"/>
              </p:cNvSpPr>
              <p:nvPr/>
            </p:nvSpPr>
            <p:spPr>
              <a:xfrm>
                <a:off x="7690237" y="5551199"/>
                <a:ext cx="3469219" cy="707886"/>
              </a:xfrm>
              <a:prstGeom prst="rect">
                <a:avLst/>
              </a:prstGeom>
              <a:blipFill rotWithShape="0">
                <a:blip r:embed="rId17"/>
                <a:stretch>
                  <a:fillRect l="-6327" t="-15517" r="-5800" b="-36207"/>
                </a:stretch>
              </a:blipFill>
            </p:spPr>
            <p:txBody>
              <a:bodyPr/>
              <a:lstStyle/>
              <a:p>
                <a:r>
                  <a:rPr lang="en-US">
                    <a:noFill/>
                  </a:rPr>
                  <a:t> </a:t>
                </a:r>
              </a:p>
            </p:txBody>
          </p:sp>
        </mc:Fallback>
      </mc:AlternateContent>
    </p:spTree>
    <p:extLst>
      <p:ext uri="{BB962C8B-B14F-4D97-AF65-F5344CB8AC3E}">
        <p14:creationId xmlns:p14="http://schemas.microsoft.com/office/powerpoint/2010/main" val="3725805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path" presetSubtype="0" repeatCount="indefinite" accel="50000" decel="50000" fill="hold" nodeType="withEffect">
                                  <p:stCondLst>
                                    <p:cond delay="0"/>
                                  </p:stCondLst>
                                  <p:endCondLst>
                                    <p:cond evt="onNext" delay="0">
                                      <p:tgtEl>
                                        <p:sldTgt/>
                                      </p:tgtEl>
                                    </p:cond>
                                  </p:endCondLst>
                                  <p:childTnLst>
                                    <p:animMotion origin="layout" path="M -0.00625 -2.96296E-6 L 0.11875 -0.08402 L 0.24375 -2.96296E-6 L 0.11875 0.08403 L -0.00625 -2.96296E-6 Z " pathEditMode="relative" rAng="0" ptsTypes="FFFFF">
                                      <p:cBhvr>
                                        <p:cTn id="6" dur="5000" fill="hold"/>
                                        <p:tgtEl>
                                          <p:spTgt spid="5"/>
                                        </p:tgtEl>
                                        <p:attrNameLst>
                                          <p:attrName>ppt_x</p:attrName>
                                          <p:attrName>ppt_y</p:attrName>
                                        </p:attrNameLst>
                                      </p:cBhvr>
                                      <p:rCtr x="12500" y="0"/>
                                    </p:animMotion>
                                  </p:childTnLst>
                                </p:cTn>
                              </p:par>
                            </p:childTnLst>
                          </p:cTn>
                        </p:par>
                      </p:childTnLst>
                    </p:cTn>
                  </p:par>
                  <p:par>
                    <p:cTn id="7" fill="hold">
                      <p:stCondLst>
                        <p:cond delay="indefinite"/>
                      </p:stCondLst>
                      <p:childTnLst>
                        <p:par>
                          <p:cTn id="8" fill="hold">
                            <p:stCondLst>
                              <p:cond delay="0"/>
                            </p:stCondLst>
                            <p:childTnLst>
                              <p:par>
                                <p:cTn id="9" presetID="22" presetClass="exit" presetSubtype="1" fill="hold" nodeType="clickEffect">
                                  <p:stCondLst>
                                    <p:cond delay="0"/>
                                  </p:stCondLst>
                                  <p:childTnLst>
                                    <p:animEffect transition="out" filter="wipe(up)">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2" presetClass="entr" presetSubtype="4"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par>
                                <p:cTn id="15" presetID="22" presetClass="entr" presetSubtype="4"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par>
                                <p:cTn id="18" presetID="42" presetClass="path" presetSubtype="0" accel="50000" decel="50000" fill="hold" nodeType="withEffect">
                                  <p:stCondLst>
                                    <p:cond delay="0"/>
                                  </p:stCondLst>
                                  <p:childTnLst>
                                    <p:animMotion origin="layout" path="M 2.5E-6 4.81481E-6 L 0.54201 -0.94908 " pathEditMode="relative" rAng="0" ptsTypes="AA">
                                      <p:cBhvr>
                                        <p:cTn id="19" dur="2000" fill="hold"/>
                                        <p:tgtEl>
                                          <p:spTgt spid="9"/>
                                        </p:tgtEl>
                                        <p:attrNameLst>
                                          <p:attrName>ppt_x</p:attrName>
                                          <p:attrName>ppt_y</p:attrName>
                                        </p:attrNameLst>
                                      </p:cBhvr>
                                      <p:rCtr x="27101" y="-47454"/>
                                    </p:animMotion>
                                  </p:childTnLst>
                                </p:cTn>
                              </p:par>
                              <p:par>
                                <p:cTn id="20" presetID="3" presetClass="path" presetSubtype="0" accel="50000" decel="50000" fill="hold" nodeType="withEffect">
                                  <p:stCondLst>
                                    <p:cond delay="0"/>
                                  </p:stCondLst>
                                  <p:childTnLst>
                                    <p:animMotion origin="layout" path="M 0 0 L 0.125 -0.084 L 0.25 0 L 0.125 0.084 L 0 0 Z" pathEditMode="relative" ptsTypes="">
                                      <p:cBhvr>
                                        <p:cTn id="21" dur="3000" fill="hold"/>
                                        <p:tgtEl>
                                          <p:spTgt spid="5"/>
                                        </p:tgtEl>
                                        <p:attrNameLst>
                                          <p:attrName>ppt_x</p:attrName>
                                          <p:attrName>ppt_y</p:attrName>
                                        </p:attrNameLst>
                                      </p:cBhvr>
                                    </p:animMotion>
                                  </p:childTnLst>
                                </p:cTn>
                              </p:par>
                              <p:par>
                                <p:cTn id="22" presetID="1" presetClass="mediacall" presetSubtype="0" fill="hold" nodeType="withEffect">
                                  <p:stCondLst>
                                    <p:cond delay="0"/>
                                  </p:stCondLst>
                                  <p:childTnLst>
                                    <p:cmd type="call" cmd="playFrom(0.0)">
                                      <p:cBhvr>
                                        <p:cTn id="23" dur="1614" fill="hold"/>
                                        <p:tgtEl>
                                          <p:spTgt spid="14"/>
                                        </p:tgtEl>
                                      </p:cBhvr>
                                    </p:cmd>
                                  </p:childTnLst>
                                </p:cTn>
                              </p:par>
                            </p:childTnLst>
                          </p:cTn>
                        </p:par>
                        <p:par>
                          <p:cTn id="24" fill="hold">
                            <p:stCondLst>
                              <p:cond delay="3000"/>
                            </p:stCondLst>
                            <p:childTnLst>
                              <p:par>
                                <p:cTn id="25" presetID="1" presetClass="mediacall" presetSubtype="0" fill="hold" nodeType="afterEffect">
                                  <p:stCondLst>
                                    <p:cond delay="0"/>
                                  </p:stCondLst>
                                  <p:childTnLst>
                                    <p:cmd type="call" cmd="playFrom(0.0)">
                                      <p:cBhvr>
                                        <p:cTn id="26" dur="30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7" fill="hold" display="0">
                  <p:stCondLst>
                    <p:cond delay="indefinite"/>
                  </p:stCondLst>
                  <p:endCondLst>
                    <p:cond evt="onStopAudio" delay="0">
                      <p:tgtEl>
                        <p:sldTgt/>
                      </p:tgtEl>
                    </p:cond>
                  </p:endCondLst>
                </p:cTn>
                <p:tgtEl>
                  <p:spTgt spid="6"/>
                </p:tgtEl>
              </p:cMediaNode>
            </p:audio>
            <p:audio>
              <p:cMediaNode vol="80000">
                <p:cTn id="28" fill="hold" display="0">
                  <p:stCondLst>
                    <p:cond delay="indefinite"/>
                  </p:stCondLst>
                  <p:endCondLst>
                    <p:cond evt="onStopAudio" delay="0">
                      <p:tgtEl>
                        <p:sldTgt/>
                      </p:tgtEl>
                    </p:cond>
                  </p:endCondLst>
                </p:cTn>
                <p:tgtEl>
                  <p:spTgt spid="7"/>
                </p:tgtEl>
              </p:cMediaNode>
            </p:audio>
            <p:seq concurrent="1" nextAc="seek">
              <p:cTn id="29" restart="whenNotActive" fill="hold" evtFilter="cancelBubble" nodeType="interactiveSeq">
                <p:stCondLst>
                  <p:cond evt="onClick" delay="0">
                    <p:tgtEl>
                      <p:spTgt spid="10"/>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childTnLst>
                                </p:cTn>
                              </p:par>
                              <p:par>
                                <p:cTn id="34" presetID="3" presetClass="path" presetSubtype="0" repeatCount="indefinite" accel="50000" decel="50000" fill="hold" nodeType="withEffect">
                                  <p:stCondLst>
                                    <p:cond delay="0"/>
                                  </p:stCondLst>
                                  <p:endCondLst>
                                    <p:cond evt="onNext" delay="0">
                                      <p:tgtEl>
                                        <p:sldTgt/>
                                      </p:tgtEl>
                                    </p:cond>
                                  </p:endCondLst>
                                  <p:childTnLst>
                                    <p:animMotion origin="layout" path="M 0 0 L 0.125 -0.084 L 0.25 0 L 0.125 0.084 L 0 0 Z" pathEditMode="relative" ptsTypes="">
                                      <p:cBhvr>
                                        <p:cTn id="35" dur="2000" fill="hold"/>
                                        <p:tgtEl>
                                          <p:spTgt spid="5"/>
                                        </p:tgtEl>
                                        <p:attrNameLst>
                                          <p:attrName>ppt_x</p:attrName>
                                          <p:attrName>ppt_y</p:attrName>
                                        </p:attrNameLst>
                                      </p:cBhvr>
                                    </p:animMotion>
                                  </p:childTnLst>
                                </p:cTn>
                              </p:par>
                              <p:par>
                                <p:cTn id="36" presetID="22" presetClass="exit" presetSubtype="1" fill="hold" nodeType="withEffect">
                                  <p:stCondLst>
                                    <p:cond delay="0"/>
                                  </p:stCondLst>
                                  <p:childTnLst>
                                    <p:animEffect transition="out" filter="wipe(up)">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par>
                                <p:cTn id="39" presetID="22" presetClass="exit" presetSubtype="1" fill="hold" nodeType="withEffect">
                                  <p:stCondLst>
                                    <p:cond delay="0"/>
                                  </p:stCondLst>
                                  <p:childTnLst>
                                    <p:animEffect transition="out" filter="wipe(up)">
                                      <p:cBhvr>
                                        <p:cTn id="40" dur="500"/>
                                        <p:tgtEl>
                                          <p:spTgt spid="9"/>
                                        </p:tgtEl>
                                      </p:cBhvr>
                                    </p:animEffect>
                                    <p:set>
                                      <p:cBhvr>
                                        <p:cTn id="41" dur="1" fill="hold">
                                          <p:stCondLst>
                                            <p:cond delay="499"/>
                                          </p:stCondLst>
                                        </p:cTn>
                                        <p:tgtEl>
                                          <p:spTgt spid="9"/>
                                        </p:tgtEl>
                                        <p:attrNameLst>
                                          <p:attrName>style.visibility</p:attrName>
                                        </p:attrNameLst>
                                      </p:cBhvr>
                                      <p:to>
                                        <p:strVal val="hidden"/>
                                      </p:to>
                                    </p:set>
                                  </p:childTnLst>
                                </p:cTn>
                              </p:par>
                              <p:par>
                                <p:cTn id="42" presetID="22" presetClass="entr" presetSubtype="4" fill="hold"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down)">
                                      <p:cBhvr>
                                        <p:cTn id="44" dur="500"/>
                                        <p:tgtEl>
                                          <p:spTgt spid="8"/>
                                        </p:tgtEl>
                                      </p:cBhvr>
                                    </p:animEffect>
                                  </p:childTnLst>
                                </p:cTn>
                              </p:par>
                            </p:childTnLst>
                          </p:cTn>
                        </p:par>
                      </p:childTnLst>
                    </p:cTn>
                  </p:par>
                </p:childTnLst>
              </p:cTn>
              <p:nextCondLst>
                <p:cond evt="onClick" delay="0">
                  <p:tgtEl>
                    <p:spTgt spid="10"/>
                  </p:tgtEl>
                </p:cond>
              </p:nextCondLst>
            </p:seq>
            <p:audio>
              <p:cMediaNode vol="80000">
                <p:cTn id="45" fill="hold" display="0">
                  <p:stCondLst>
                    <p:cond delay="indefinite"/>
                  </p:stCondLst>
                  <p:endCondLst>
                    <p:cond evt="onStopAudio" delay="0">
                      <p:tgtEl>
                        <p:sldTgt/>
                      </p:tgtEl>
                    </p:cond>
                  </p:endCondLst>
                </p:cTn>
                <p:tgtEl>
                  <p:spTgt spid="14"/>
                </p:tgtEl>
              </p:cMediaNode>
            </p:audio>
            <p:seq concurrent="1" nextAc="seek">
              <p:cTn id="46" restart="whenNotActive" fill="hold" evtFilter="cancelBubble" nodeType="interactiveSeq">
                <p:stCondLst>
                  <p:cond evt="onClick" delay="0">
                    <p:tgtEl>
                      <p:spTgt spid="41"/>
                    </p:tgtEl>
                  </p:cond>
                </p:stCondLst>
                <p:endSync evt="end" delay="0">
                  <p:rtn val="all"/>
                </p:endSync>
                <p:childTnLst>
                  <p:par>
                    <p:cTn id="47" fill="hold">
                      <p:stCondLst>
                        <p:cond delay="0"/>
                      </p:stCondLst>
                      <p:childTnLst>
                        <p:par>
                          <p:cTn id="48" fill="hold">
                            <p:stCondLst>
                              <p:cond delay="0"/>
                            </p:stCondLst>
                            <p:childTnLst>
                              <p:par>
                                <p:cTn id="49" presetID="22" presetClass="exit" presetSubtype="1" fill="hold" nodeType="clickEffect">
                                  <p:stCondLst>
                                    <p:cond delay="0"/>
                                  </p:stCondLst>
                                  <p:childTnLst>
                                    <p:animEffect transition="out" filter="wipe(up)">
                                      <p:cBhvr>
                                        <p:cTn id="50" dur="500"/>
                                        <p:tgtEl>
                                          <p:spTgt spid="8"/>
                                        </p:tgtEl>
                                      </p:cBhvr>
                                    </p:animEffect>
                                    <p:set>
                                      <p:cBhvr>
                                        <p:cTn id="51" dur="1" fill="hold">
                                          <p:stCondLst>
                                            <p:cond delay="499"/>
                                          </p:stCondLst>
                                        </p:cTn>
                                        <p:tgtEl>
                                          <p:spTgt spid="8"/>
                                        </p:tgtEl>
                                        <p:attrNameLst>
                                          <p:attrName>style.visibility</p:attrName>
                                        </p:attrNameLst>
                                      </p:cBhvr>
                                      <p:to>
                                        <p:strVal val="hidden"/>
                                      </p:to>
                                    </p:set>
                                  </p:childTnLst>
                                </p:cTn>
                              </p:par>
                              <p:par>
                                <p:cTn id="52" presetID="22" presetClass="entr" presetSubtype="4" fill="hold"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down)">
                                      <p:cBhvr>
                                        <p:cTn id="54" dur="500"/>
                                        <p:tgtEl>
                                          <p:spTgt spid="10"/>
                                        </p:tgtEl>
                                      </p:cBhvr>
                                    </p:animEffect>
                                  </p:childTnLst>
                                </p:cTn>
                              </p:par>
                              <p:par>
                                <p:cTn id="55" presetID="22" presetClass="entr" presetSubtype="4" fill="hold"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down)">
                                      <p:cBhvr>
                                        <p:cTn id="57" dur="500"/>
                                        <p:tgtEl>
                                          <p:spTgt spid="9"/>
                                        </p:tgtEl>
                                      </p:cBhvr>
                                    </p:animEffect>
                                  </p:childTnLst>
                                </p:cTn>
                              </p:par>
                              <p:par>
                                <p:cTn id="58" presetID="42" presetClass="path" presetSubtype="0" accel="50000" decel="50000" fill="hold" nodeType="withEffect">
                                  <p:stCondLst>
                                    <p:cond delay="0"/>
                                  </p:stCondLst>
                                  <p:childTnLst>
                                    <p:animMotion origin="layout" path="M 2.5E-6 4.81481E-6 L 0.19548 -0.3507 " pathEditMode="relative" rAng="0" ptsTypes="AA">
                                      <p:cBhvr>
                                        <p:cTn id="59" dur="2000" fill="hold"/>
                                        <p:tgtEl>
                                          <p:spTgt spid="9"/>
                                        </p:tgtEl>
                                        <p:attrNameLst>
                                          <p:attrName>ppt_x</p:attrName>
                                          <p:attrName>ppt_y</p:attrName>
                                        </p:attrNameLst>
                                      </p:cBhvr>
                                      <p:rCtr x="9774" y="-17546"/>
                                    </p:animMotion>
                                  </p:childTnLst>
                                </p:cTn>
                              </p:par>
                              <p:par>
                                <p:cTn id="60" presetID="42" presetClass="path" presetSubtype="0" accel="50000" decel="50000" fill="hold" nodeType="withEffect">
                                  <p:stCondLst>
                                    <p:cond delay="0"/>
                                  </p:stCondLst>
                                  <p:childTnLst>
                                    <p:animMotion origin="layout" path="M -0.00625 -2.96296E-6 L 0.11146 -0.0831 " pathEditMode="relative" rAng="0" ptsTypes="AA">
                                      <p:cBhvr>
                                        <p:cTn id="61" dur="2000" fill="hold"/>
                                        <p:tgtEl>
                                          <p:spTgt spid="5"/>
                                        </p:tgtEl>
                                        <p:attrNameLst>
                                          <p:attrName>ppt_x</p:attrName>
                                          <p:attrName>ppt_y</p:attrName>
                                        </p:attrNameLst>
                                      </p:cBhvr>
                                      <p:rCtr x="5885" y="-4167"/>
                                    </p:animMotion>
                                  </p:childTnLst>
                                </p:cTn>
                              </p:par>
                              <p:par>
                                <p:cTn id="62" presetID="1" presetClass="mediacall" presetSubtype="0" fill="hold" nodeType="withEffect">
                                  <p:stCondLst>
                                    <p:cond delay="0"/>
                                  </p:stCondLst>
                                  <p:childTnLst>
                                    <p:cmd type="call" cmd="playFrom(0.0)">
                                      <p:cBhvr>
                                        <p:cTn id="63" dur="1614" fill="hold"/>
                                        <p:tgtEl>
                                          <p:spTgt spid="14"/>
                                        </p:tgtEl>
                                      </p:cBhvr>
                                    </p:cmd>
                                  </p:childTnLst>
                                </p:cTn>
                              </p:par>
                            </p:childTnLst>
                          </p:cTn>
                        </p:par>
                        <p:par>
                          <p:cTn id="64" fill="hold">
                            <p:stCondLst>
                              <p:cond delay="2000"/>
                            </p:stCondLst>
                            <p:childTnLst>
                              <p:par>
                                <p:cTn id="65" presetID="1" presetClass="mediacall" presetSubtype="0" fill="hold" nodeType="afterEffect">
                                  <p:stCondLst>
                                    <p:cond delay="0"/>
                                  </p:stCondLst>
                                  <p:childTnLst>
                                    <p:cmd type="call" cmd="playFrom(0.0)">
                                      <p:cBhvr>
                                        <p:cTn id="66" dur="3000" fill="hold"/>
                                        <p:tgtEl>
                                          <p:spTgt spid="6"/>
                                        </p:tgtEl>
                                      </p:cBhvr>
                                    </p:cmd>
                                  </p:childTnLst>
                                </p:cTn>
                              </p:par>
                            </p:childTnLst>
                          </p:cTn>
                        </p:par>
                      </p:childTnLst>
                    </p:cTn>
                  </p:par>
                </p:childTnLst>
              </p:cTn>
              <p:nextCondLst>
                <p:cond evt="onClick" delay="0">
                  <p:tgtEl>
                    <p:spTgt spid="41"/>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6880" y="-9525"/>
            <a:ext cx="12628879"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6938" y="0"/>
            <a:ext cx="10236342" cy="1556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a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4072" y="1980220"/>
            <a:ext cx="1448780" cy="1448780"/>
          </a:xfrm>
          <a:prstGeom prst="ellipse">
            <a:avLst/>
          </a:prstGeom>
          <a:blipFill>
            <a:blip r:embed="rId10"/>
            <a:stretch>
              <a:fillRect/>
            </a:stretch>
          </a:blipFill>
        </p:spPr>
      </p:pic>
      <p:pic>
        <p:nvPicPr>
          <p:cNvPr id="8" name="cung 1"/>
          <p:cNvPicPr>
            <a:picLocks noChangeAspect="1"/>
          </p:cNvPicPr>
          <p:nvPr/>
        </p:nvPicPr>
        <p:blipFill rotWithShape="1">
          <a:blip r:embed="rId11">
            <a:extLst>
              <a:ext uri="{28A0092B-C50C-407E-A947-70E740481C1C}">
                <a14:useLocalDpi xmlns:a14="http://schemas.microsoft.com/office/drawing/2010/main" val="0"/>
              </a:ext>
            </a:extLst>
          </a:blip>
          <a:srcRect l="41099" b="18657"/>
          <a:stretch/>
        </p:blipFill>
        <p:spPr>
          <a:xfrm rot="20269404">
            <a:off x="5456439" y="3498832"/>
            <a:ext cx="1721111" cy="3000487"/>
          </a:xfrm>
          <a:prstGeom prst="rect">
            <a:avLst/>
          </a:prstGeom>
          <a:scene3d>
            <a:camera prst="isometricTopUp"/>
            <a:lightRig rig="threePt" dir="t"/>
          </a:scene3d>
        </p:spPr>
      </p:pic>
      <p:pic>
        <p:nvPicPr>
          <p:cNvPr id="9" name="mui ten"/>
          <p:cNvPicPr>
            <a:picLocks noChangeAspect="1"/>
          </p:cNvPicPr>
          <p:nvPr/>
        </p:nvPicPr>
        <p:blipFill rotWithShape="1">
          <a:blip r:embed="rId11">
            <a:extLst>
              <a:ext uri="{28A0092B-C50C-407E-A947-70E740481C1C}">
                <a14:useLocalDpi xmlns:a14="http://schemas.microsoft.com/office/drawing/2010/main" val="0"/>
              </a:ext>
            </a:extLst>
          </a:blip>
          <a:srcRect l="37866" t="78242" b="-2818"/>
          <a:stretch/>
        </p:blipFill>
        <p:spPr>
          <a:xfrm rot="20269404">
            <a:off x="5345786" y="4589580"/>
            <a:ext cx="1815570" cy="906560"/>
          </a:xfrm>
          <a:prstGeom prst="rect">
            <a:avLst/>
          </a:prstGeom>
          <a:scene3d>
            <a:camera prst="isometricTopUp"/>
            <a:lightRig rig="threePt" dir="t"/>
          </a:scene3d>
        </p:spPr>
      </p:pic>
      <p:pic>
        <p:nvPicPr>
          <p:cNvPr id="10" name="cung 2"/>
          <p:cNvPicPr>
            <a:picLocks noChangeAspect="1"/>
          </p:cNvPicPr>
          <p:nvPr/>
        </p:nvPicPr>
        <p:blipFill rotWithShape="1">
          <a:blip r:embed="rId11">
            <a:extLst>
              <a:ext uri="{28A0092B-C50C-407E-A947-70E740481C1C}">
                <a14:useLocalDpi xmlns:a14="http://schemas.microsoft.com/office/drawing/2010/main" val="0"/>
              </a:ext>
            </a:extLst>
          </a:blip>
          <a:srcRect l="-12924" r="70995" b="18657"/>
          <a:stretch/>
        </p:blipFill>
        <p:spPr>
          <a:xfrm rot="20269404">
            <a:off x="5573994" y="3548626"/>
            <a:ext cx="1225173" cy="3000487"/>
          </a:xfrm>
          <a:prstGeom prst="rect">
            <a:avLst/>
          </a:prstGeom>
          <a:scene3d>
            <a:camera prst="isometricTopUp"/>
            <a:lightRig rig="threePt" dir="t"/>
          </a:scene3d>
        </p:spPr>
      </p:pic>
      <p:pic>
        <p:nvPicPr>
          <p:cNvPr id="6"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2"/>
          <a:stretch>
            <a:fillRect/>
          </a:stretch>
        </p:blipFill>
        <p:spPr>
          <a:xfrm>
            <a:off x="9192344" y="7101408"/>
            <a:ext cx="609600" cy="609600"/>
          </a:xfrm>
          <a:prstGeom prst="rect">
            <a:avLst/>
          </a:prstGeom>
        </p:spPr>
      </p:pic>
      <p:pic>
        <p:nvPicPr>
          <p:cNvPr id="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5791200" y="7101408"/>
            <a:ext cx="609600" cy="609600"/>
          </a:xfrm>
          <a:prstGeom prst="rect">
            <a:avLst/>
          </a:prstGeom>
        </p:spPr>
      </p:pic>
      <mc:AlternateContent xmlns:mc="http://schemas.openxmlformats.org/markup-compatibility/2006" xmlns:a14="http://schemas.microsoft.com/office/drawing/2010/main">
        <mc:Choice Requires="a14">
          <p:sp>
            <p:nvSpPr>
              <p:cNvPr id="11" name="TextBox 10"/>
              <p:cNvSpPr txBox="1"/>
              <p:nvPr/>
            </p:nvSpPr>
            <p:spPr>
              <a:xfrm>
                <a:off x="1549257" y="156573"/>
                <a:ext cx="9860423" cy="1323439"/>
              </a:xfrm>
              <a:prstGeom prst="rect">
                <a:avLst/>
              </a:prstGeom>
              <a:noFill/>
            </p:spPr>
            <p:txBody>
              <a:bodyPr wrap="square" rtlCol="0">
                <a:spAutoFit/>
              </a:bodyPr>
              <a:lstStyle/>
              <a:p>
                <a:r>
                  <a:rPr lang="en-US" sz="4000" b="1" dirty="0">
                    <a:solidFill>
                      <a:srgbClr val="0070C0"/>
                    </a:solidFill>
                    <a:latin typeface="Arial" panose="020B0604020202020204" pitchFamily="34" charset="0"/>
                    <a:cs typeface="Arial" panose="020B0604020202020204" pitchFamily="34" charset="0"/>
                  </a:rPr>
                  <a:t>Câu 5: </a:t>
                </a:r>
                <a:r>
                  <a:rPr lang="en-US" sz="4000" b="1" dirty="0" err="1">
                    <a:solidFill>
                      <a:srgbClr val="0070C0"/>
                    </a:solidFill>
                    <a:latin typeface="Arial" panose="020B0604020202020204" pitchFamily="34" charset="0"/>
                    <a:cs typeface="Arial" panose="020B0604020202020204" pitchFamily="34" charset="0"/>
                  </a:rPr>
                  <a:t>Tìm</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số</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tự</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nhiên</a:t>
                </a:r>
                <a:r>
                  <a:rPr lang="en-US" sz="4000" b="1" dirty="0">
                    <a:solidFill>
                      <a:srgbClr val="0070C0"/>
                    </a:solidFill>
                    <a:latin typeface="Arial" panose="020B0604020202020204" pitchFamily="34" charset="0"/>
                    <a:cs typeface="Arial" panose="020B0604020202020204" pitchFamily="34" charset="0"/>
                  </a:rPr>
                  <a:t> x, </a:t>
                </a:r>
                <a:r>
                  <a:rPr lang="en-US" sz="4000" b="1" dirty="0" err="1">
                    <a:solidFill>
                      <a:srgbClr val="0070C0"/>
                    </a:solidFill>
                    <a:latin typeface="Arial" panose="020B0604020202020204" pitchFamily="34" charset="0"/>
                    <a:cs typeface="Arial" panose="020B0604020202020204" pitchFamily="34" charset="0"/>
                  </a:rPr>
                  <a:t>biết</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rằng</a:t>
                </a:r>
                <a:r>
                  <a:rPr lang="en-US" sz="4000" b="1" dirty="0">
                    <a:solidFill>
                      <a:srgbClr val="0070C0"/>
                    </a:solidFill>
                    <a:latin typeface="Arial" panose="020B0604020202020204" pitchFamily="34" charset="0"/>
                    <a:cs typeface="Arial" panose="020B0604020202020204" pitchFamily="34" charset="0"/>
                  </a:rPr>
                  <a:t>: </a:t>
                </a:r>
                <a:endParaRPr lang="en-US" sz="4000" b="1" dirty="0" smtClean="0">
                  <a:solidFill>
                    <a:srgbClr val="0070C0"/>
                  </a:solidFill>
                  <a:latin typeface="Arial" panose="020B0604020202020204" pitchFamily="34" charset="0"/>
                  <a:cs typeface="Arial" panose="020B0604020202020204" pitchFamily="34" charset="0"/>
                </a:endParaRPr>
              </a:p>
              <a:p>
                <a:r>
                  <a:rPr lang="en-US" sz="4000" b="1" dirty="0" smtClean="0">
                    <a:solidFill>
                      <a:srgbClr val="0070C0"/>
                    </a:solidFill>
                    <a:latin typeface="Arial" panose="020B0604020202020204" pitchFamily="34" charset="0"/>
                    <a:cs typeface="Arial" panose="020B0604020202020204" pitchFamily="34" charset="0"/>
                  </a:rPr>
                  <a:t>a </a:t>
                </a:r>
                <a14:m>
                  <m:oMath xmlns:m="http://schemas.openxmlformats.org/officeDocument/2006/math">
                    <m:r>
                      <a:rPr lang="en-US" sz="4000" b="1">
                        <a:solidFill>
                          <a:srgbClr val="0070C0"/>
                        </a:solidFill>
                        <a:latin typeface="Cambria Math" panose="02040503050406030204" pitchFamily="18" charset="0"/>
                        <a:cs typeface="Arial" panose="020B0604020202020204" pitchFamily="34" charset="0"/>
                      </a:rPr>
                      <m:t>⋮</m:t>
                    </m:r>
                    <m:r>
                      <a:rPr lang="en-US" sz="4000" b="1">
                        <a:solidFill>
                          <a:srgbClr val="0070C0"/>
                        </a:solidFill>
                        <a:latin typeface="Cambria Math" panose="02040503050406030204" pitchFamily="18" charset="0"/>
                        <a:cs typeface="Arial" panose="020B0604020202020204" pitchFamily="34" charset="0"/>
                      </a:rPr>
                      <m:t>𝟏𝟐</m:t>
                    </m:r>
                  </m:oMath>
                </a14:m>
                <a:r>
                  <a:rPr lang="en-US" sz="4000" b="1" dirty="0">
                    <a:solidFill>
                      <a:srgbClr val="0070C0"/>
                    </a:solidFill>
                    <a:latin typeface="Arial" panose="020B0604020202020204" pitchFamily="34" charset="0"/>
                    <a:cs typeface="Arial" panose="020B0604020202020204" pitchFamily="34" charset="0"/>
                  </a:rPr>
                  <a:t>, a </a:t>
                </a:r>
                <a14:m>
                  <m:oMath xmlns:m="http://schemas.openxmlformats.org/officeDocument/2006/math">
                    <m:r>
                      <a:rPr lang="en-US" sz="4000" b="1">
                        <a:solidFill>
                          <a:srgbClr val="0070C0"/>
                        </a:solidFill>
                        <a:latin typeface="Cambria Math" panose="02040503050406030204" pitchFamily="18" charset="0"/>
                        <a:cs typeface="Arial" panose="020B0604020202020204" pitchFamily="34" charset="0"/>
                      </a:rPr>
                      <m:t>⋮</m:t>
                    </m:r>
                  </m:oMath>
                </a14:m>
                <a:r>
                  <a:rPr lang="en-US" sz="4000" b="1" dirty="0">
                    <a:solidFill>
                      <a:srgbClr val="0070C0"/>
                    </a:solidFill>
                    <a:latin typeface="Arial" panose="020B0604020202020204" pitchFamily="34" charset="0"/>
                    <a:cs typeface="Arial" panose="020B0604020202020204" pitchFamily="34" charset="0"/>
                  </a:rPr>
                  <a:t> 28, a </a:t>
                </a:r>
                <a14:m>
                  <m:oMath xmlns:m="http://schemas.openxmlformats.org/officeDocument/2006/math">
                    <m:r>
                      <a:rPr lang="en-US" sz="4000" b="1">
                        <a:solidFill>
                          <a:srgbClr val="0070C0"/>
                        </a:solidFill>
                        <a:latin typeface="Cambria Math" panose="02040503050406030204" pitchFamily="18" charset="0"/>
                        <a:cs typeface="Arial" panose="020B0604020202020204" pitchFamily="34" charset="0"/>
                      </a:rPr>
                      <m:t>⋮</m:t>
                    </m:r>
                  </m:oMath>
                </a14:m>
                <a:r>
                  <a:rPr lang="en-US" sz="4000" b="1" dirty="0">
                    <a:solidFill>
                      <a:srgbClr val="0070C0"/>
                    </a:solidFill>
                    <a:latin typeface="Arial" panose="020B0604020202020204" pitchFamily="34" charset="0"/>
                    <a:cs typeface="Arial" panose="020B0604020202020204" pitchFamily="34" charset="0"/>
                  </a:rPr>
                  <a:t> 36 </a:t>
                </a:r>
                <a:r>
                  <a:rPr lang="en-US" sz="4000" b="1" dirty="0" err="1">
                    <a:solidFill>
                      <a:srgbClr val="0070C0"/>
                    </a:solidFill>
                    <a:latin typeface="Arial" panose="020B0604020202020204" pitchFamily="34" charset="0"/>
                    <a:cs typeface="Arial" panose="020B0604020202020204" pitchFamily="34" charset="0"/>
                  </a:rPr>
                  <a:t>và</a:t>
                </a:r>
                <a:r>
                  <a:rPr lang="en-US" sz="4000" b="1" dirty="0">
                    <a:solidFill>
                      <a:srgbClr val="0070C0"/>
                    </a:solidFill>
                    <a:latin typeface="Arial" panose="020B0604020202020204" pitchFamily="34" charset="0"/>
                    <a:cs typeface="Arial" panose="020B0604020202020204" pitchFamily="34" charset="0"/>
                  </a:rPr>
                  <a:t> 150 &lt; a &lt; 300.</a:t>
                </a:r>
              </a:p>
            </p:txBody>
          </p:sp>
        </mc:Choice>
        <mc:Fallback xmlns="">
          <p:sp>
            <p:nvSpPr>
              <p:cNvPr id="11" name="TextBox 10"/>
              <p:cNvSpPr txBox="1">
                <a:spLocks noRot="1" noChangeAspect="1" noMove="1" noResize="1" noEditPoints="1" noAdjustHandles="1" noChangeArrowheads="1" noChangeShapeType="1" noTextEdit="1"/>
              </p:cNvSpPr>
              <p:nvPr/>
            </p:nvSpPr>
            <p:spPr>
              <a:xfrm>
                <a:off x="1549257" y="156573"/>
                <a:ext cx="9860423" cy="1323439"/>
              </a:xfrm>
              <a:prstGeom prst="rect">
                <a:avLst/>
              </a:prstGeom>
              <a:blipFill rotWithShape="0">
                <a:blip r:embed="rId13"/>
                <a:stretch>
                  <a:fillRect l="-2163" t="-8295" b="-18894"/>
                </a:stretch>
              </a:blipFill>
            </p:spPr>
            <p:txBody>
              <a:bodyPr/>
              <a:lstStyle/>
              <a:p>
                <a:r>
                  <a:rPr lang="en-US">
                    <a:noFill/>
                  </a:rPr>
                  <a:t> </a:t>
                </a:r>
              </a:p>
            </p:txBody>
          </p:sp>
        </mc:Fallback>
      </mc:AlternateContent>
      <p:pic>
        <p:nvPicPr>
          <p:cNvPr id="14" name="Synth-Whoosh-Small-01.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2"/>
          <a:stretch>
            <a:fillRect/>
          </a:stretch>
        </p:blipFill>
        <p:spPr>
          <a:xfrm>
            <a:off x="12804576" y="7061994"/>
            <a:ext cx="609600" cy="609600"/>
          </a:xfrm>
          <a:prstGeom prst="rect">
            <a:avLst/>
          </a:prstGeom>
        </p:spPr>
      </p:pic>
      <p:grpSp>
        <p:nvGrpSpPr>
          <p:cNvPr id="41" name="Group 40"/>
          <p:cNvGrpSpPr/>
          <p:nvPr/>
        </p:nvGrpSpPr>
        <p:grpSpPr>
          <a:xfrm flipH="1">
            <a:off x="6528048" y="5589240"/>
            <a:ext cx="3752708" cy="989856"/>
            <a:chOff x="224248" y="5410214"/>
            <a:chExt cx="3752708" cy="989856"/>
          </a:xfrm>
        </p:grpSpPr>
        <p:pic>
          <p:nvPicPr>
            <p:cNvPr id="12" name="du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224248" y="5410214"/>
              <a:ext cx="3752708" cy="989856"/>
            </a:xfrm>
            <a:prstGeom prst="rect">
              <a:avLst/>
            </a:prstGeom>
          </p:spPr>
        </p:pic>
        <p:sp>
          <p:nvSpPr>
            <p:cNvPr id="37" name="TextBox 36"/>
            <p:cNvSpPr txBox="1"/>
            <p:nvPr/>
          </p:nvSpPr>
          <p:spPr>
            <a:xfrm>
              <a:off x="1524538" y="5509968"/>
              <a:ext cx="1040670"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252</a:t>
              </a:r>
            </a:p>
          </p:txBody>
        </p:sp>
      </p:grpSp>
      <p:grpSp>
        <p:nvGrpSpPr>
          <p:cNvPr id="40" name="Group 39"/>
          <p:cNvGrpSpPr/>
          <p:nvPr/>
        </p:nvGrpSpPr>
        <p:grpSpPr>
          <a:xfrm flipH="1">
            <a:off x="1876300" y="5571492"/>
            <a:ext cx="3744416" cy="989856"/>
            <a:chOff x="5033722" y="5464474"/>
            <a:chExt cx="3744416" cy="989856"/>
          </a:xfrm>
        </p:grpSpPr>
        <p:pic>
          <p:nvPicPr>
            <p:cNvPr id="13" name="sai"/>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033722" y="5464474"/>
              <a:ext cx="3744416" cy="989856"/>
            </a:xfrm>
            <a:prstGeom prst="rect">
              <a:avLst/>
            </a:prstGeom>
          </p:spPr>
        </p:pic>
        <p:sp>
          <p:nvSpPr>
            <p:cNvPr id="39" name="TextBox 38"/>
            <p:cNvSpPr txBox="1"/>
            <p:nvPr/>
          </p:nvSpPr>
          <p:spPr>
            <a:xfrm>
              <a:off x="6275196" y="5539954"/>
              <a:ext cx="1040670"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288</a:t>
              </a:r>
            </a:p>
          </p:txBody>
        </p:sp>
      </p:grpSp>
    </p:spTree>
    <p:extLst>
      <p:ext uri="{BB962C8B-B14F-4D97-AF65-F5344CB8AC3E}">
        <p14:creationId xmlns:p14="http://schemas.microsoft.com/office/powerpoint/2010/main" val="1960595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path" presetSubtype="0" repeatCount="indefinite" accel="50000" decel="50000" fill="hold" nodeType="withEffect">
                                  <p:stCondLst>
                                    <p:cond delay="0"/>
                                  </p:stCondLst>
                                  <p:endCondLst>
                                    <p:cond evt="onNext" delay="0">
                                      <p:tgtEl>
                                        <p:sldTgt/>
                                      </p:tgtEl>
                                    </p:cond>
                                  </p:endCondLst>
                                  <p:childTnLst>
                                    <p:animMotion origin="layout" path="M -0.00625 -2.96296E-6 L 0.11875 -0.08402 L 0.24375 -2.96296E-6 L 0.11875 0.08403 L -0.00625 -2.96296E-6 Z " pathEditMode="relative" rAng="0" ptsTypes="FFFFF">
                                      <p:cBhvr>
                                        <p:cTn id="6" dur="5000" fill="hold"/>
                                        <p:tgtEl>
                                          <p:spTgt spid="5"/>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audio>
              <p:cMediaNode vol="80000">
                <p:cTn id="8" fill="hold" display="0">
                  <p:stCondLst>
                    <p:cond delay="indefinite"/>
                  </p:stCondLst>
                  <p:endCondLst>
                    <p:cond evt="onStopAudio" delay="0">
                      <p:tgtEl>
                        <p:sldTgt/>
                      </p:tgtEl>
                    </p:cond>
                  </p:endCondLst>
                </p:cTn>
                <p:tgtEl>
                  <p:spTgt spid="7"/>
                </p:tgtEl>
              </p:cMediaNode>
            </p:audio>
            <p:seq concurrent="1" nextAc="seek">
              <p:cTn id="9" restart="whenNotActive" fill="hold" evtFilter="cancelBubble" nodeType="interactiveSeq">
                <p:stCondLst>
                  <p:cond evt="onClick" delay="0">
                    <p:tgtEl>
                      <p:spTgt spid="10"/>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3" presetClass="path" presetSubtype="0" repeatCount="indefinite" accel="50000" decel="50000" fill="hold" nodeType="withEffect">
                                  <p:stCondLst>
                                    <p:cond delay="0"/>
                                  </p:stCondLst>
                                  <p:endCondLst>
                                    <p:cond evt="onNext" delay="0">
                                      <p:tgtEl>
                                        <p:sldTgt/>
                                      </p:tgtEl>
                                    </p:cond>
                                  </p:endCondLst>
                                  <p:childTnLst>
                                    <p:animMotion origin="layout" path="M 0 0 L 0.125 -0.084 L 0.25 0 L 0.125 0.084 L 0 0 Z" pathEditMode="relative" ptsTypes="">
                                      <p:cBhvr>
                                        <p:cTn id="15" dur="2000" fill="hold"/>
                                        <p:tgtEl>
                                          <p:spTgt spid="5"/>
                                        </p:tgtEl>
                                        <p:attrNameLst>
                                          <p:attrName>ppt_x</p:attrName>
                                          <p:attrName>ppt_y</p:attrName>
                                        </p:attrNameLst>
                                      </p:cBhvr>
                                    </p:animMotion>
                                  </p:childTnLst>
                                </p:cTn>
                              </p:par>
                              <p:par>
                                <p:cTn id="16" presetID="22" presetClass="exit" presetSubtype="1" fill="hold" nodeType="withEffect">
                                  <p:stCondLst>
                                    <p:cond delay="0"/>
                                  </p:stCondLst>
                                  <p:childTnLst>
                                    <p:animEffect transition="out" filter="wipe(up)">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22" presetClass="exit" presetSubtype="1" fill="hold" nodeType="withEffect">
                                  <p:stCondLst>
                                    <p:cond delay="0"/>
                                  </p:stCondLst>
                                  <p:childTnLst>
                                    <p:animEffect transition="out" filter="wipe(up)">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nextCondLst>
                <p:cond evt="onClick" delay="0">
                  <p:tgtEl>
                    <p:spTgt spid="10"/>
                  </p:tgtEl>
                </p:cond>
              </p:nextCondLst>
            </p:seq>
            <p:audio>
              <p:cMediaNode vol="80000">
                <p:cTn id="25" fill="hold" display="0">
                  <p:stCondLst>
                    <p:cond delay="indefinite"/>
                  </p:stCondLst>
                  <p:endCondLst>
                    <p:cond evt="onStopAudio" delay="0">
                      <p:tgtEl>
                        <p:sldTgt/>
                      </p:tgtEl>
                    </p:cond>
                  </p:endCondLst>
                </p:cTn>
                <p:tgtEl>
                  <p:spTgt spid="14"/>
                </p:tgtEl>
              </p:cMediaNode>
            </p:audio>
            <p:seq concurrent="1" nextAc="seek">
              <p:cTn id="26" restart="whenNotActive" fill="hold" evtFilter="cancelBubble" nodeType="interactiveSeq">
                <p:stCondLst>
                  <p:cond evt="onClick" delay="0">
                    <p:tgtEl>
                      <p:spTgt spid="40"/>
                    </p:tgtEl>
                  </p:cond>
                </p:stCondLst>
                <p:endSync evt="end" delay="0">
                  <p:rtn val="all"/>
                </p:endSync>
                <p:childTnLst>
                  <p:par>
                    <p:cTn id="27" fill="hold">
                      <p:stCondLst>
                        <p:cond delay="0"/>
                      </p:stCondLst>
                      <p:childTnLst>
                        <p:par>
                          <p:cTn id="28" fill="hold">
                            <p:stCondLst>
                              <p:cond delay="0"/>
                            </p:stCondLst>
                            <p:childTnLst>
                              <p:par>
                                <p:cTn id="29" presetID="22" presetClass="exit" presetSubtype="1" fill="hold" nodeType="clickEffect">
                                  <p:stCondLst>
                                    <p:cond delay="0"/>
                                  </p:stCondLst>
                                  <p:childTnLst>
                                    <p:animEffect transition="out" filter="wipe(up)">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22" presetClass="entr" presetSubtype="4"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22" presetClass="entr" presetSubtype="4"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42" presetClass="path" presetSubtype="0" accel="50000" decel="50000" fill="hold" nodeType="withEffect">
                                  <p:stCondLst>
                                    <p:cond delay="0"/>
                                  </p:stCondLst>
                                  <p:childTnLst>
                                    <p:animMotion origin="layout" path="M 2.5E-6 4.81481E-6 L 0.54201 -0.94908 " pathEditMode="relative" rAng="0" ptsTypes="AA">
                                      <p:cBhvr>
                                        <p:cTn id="39" dur="2000" fill="hold"/>
                                        <p:tgtEl>
                                          <p:spTgt spid="9"/>
                                        </p:tgtEl>
                                        <p:attrNameLst>
                                          <p:attrName>ppt_x</p:attrName>
                                          <p:attrName>ppt_y</p:attrName>
                                        </p:attrNameLst>
                                      </p:cBhvr>
                                      <p:rCtr x="27101" y="-47454"/>
                                    </p:animMotion>
                                  </p:childTnLst>
                                </p:cTn>
                              </p:par>
                              <p:par>
                                <p:cTn id="40" presetID="3" presetClass="path" presetSubtype="0" accel="50000" decel="50000" fill="hold" nodeType="withEffect">
                                  <p:stCondLst>
                                    <p:cond delay="0"/>
                                  </p:stCondLst>
                                  <p:childTnLst>
                                    <p:animMotion origin="layout" path="M 0 0 L 0.125 -0.084 L 0.25 0 L 0.125 0.084 L 0 0 Z" pathEditMode="relative" ptsTypes="">
                                      <p:cBhvr>
                                        <p:cTn id="41" dur="3000" fill="hold"/>
                                        <p:tgtEl>
                                          <p:spTgt spid="5"/>
                                        </p:tgtEl>
                                        <p:attrNameLst>
                                          <p:attrName>ppt_x</p:attrName>
                                          <p:attrName>ppt_y</p:attrName>
                                        </p:attrNameLst>
                                      </p:cBhvr>
                                    </p:animMotion>
                                  </p:childTnLst>
                                </p:cTn>
                              </p:par>
                              <p:par>
                                <p:cTn id="42" presetID="1" presetClass="mediacall" presetSubtype="0" fill="hold" nodeType="withEffect">
                                  <p:stCondLst>
                                    <p:cond delay="0"/>
                                  </p:stCondLst>
                                  <p:childTnLst>
                                    <p:cmd type="call" cmd="playFrom(0.0)">
                                      <p:cBhvr>
                                        <p:cTn id="43" dur="1614" fill="hold"/>
                                        <p:tgtEl>
                                          <p:spTgt spid="14"/>
                                        </p:tgtEl>
                                      </p:cBhvr>
                                    </p:cmd>
                                  </p:childTnLst>
                                </p:cTn>
                              </p:par>
                            </p:childTnLst>
                          </p:cTn>
                        </p:par>
                        <p:par>
                          <p:cTn id="44" fill="hold">
                            <p:stCondLst>
                              <p:cond delay="3000"/>
                            </p:stCondLst>
                            <p:childTnLst>
                              <p:par>
                                <p:cTn id="45" presetID="1" presetClass="mediacall" presetSubtype="0" fill="hold" nodeType="afterEffect">
                                  <p:stCondLst>
                                    <p:cond delay="0"/>
                                  </p:stCondLst>
                                  <p:childTnLst>
                                    <p:cmd type="call" cmd="playFrom(0.0)">
                                      <p:cBhvr>
                                        <p:cTn id="46" dur="3000" fill="hold"/>
                                        <p:tgtEl>
                                          <p:spTgt spid="7"/>
                                        </p:tgtEl>
                                      </p:cBhvr>
                                    </p:cmd>
                                  </p:childTnLst>
                                </p:cTn>
                              </p:par>
                            </p:childTnLst>
                          </p:cTn>
                        </p:par>
                      </p:childTnLst>
                    </p:cTn>
                  </p:par>
                </p:childTnLst>
              </p:cTn>
              <p:nextCondLst>
                <p:cond evt="onClick" delay="0">
                  <p:tgtEl>
                    <p:spTgt spid="40"/>
                  </p:tgtEl>
                </p:cond>
              </p:nextCondLst>
            </p:seq>
            <p:seq concurrent="1" nextAc="seek">
              <p:cTn id="47" restart="whenNotActive" fill="hold" evtFilter="cancelBubble" nodeType="interactiveSeq">
                <p:stCondLst>
                  <p:cond evt="onClick" delay="0">
                    <p:tgtEl>
                      <p:spTgt spid="41"/>
                    </p:tgtEl>
                  </p:cond>
                </p:stCondLst>
                <p:endSync evt="end" delay="0">
                  <p:rtn val="all"/>
                </p:endSync>
                <p:childTnLst>
                  <p:par>
                    <p:cTn id="48" fill="hold">
                      <p:stCondLst>
                        <p:cond delay="0"/>
                      </p:stCondLst>
                      <p:childTnLst>
                        <p:par>
                          <p:cTn id="49" fill="hold">
                            <p:stCondLst>
                              <p:cond delay="0"/>
                            </p:stCondLst>
                            <p:childTnLst>
                              <p:par>
                                <p:cTn id="50" presetID="22" presetClass="exit" presetSubtype="1" fill="hold" nodeType="clickEffect">
                                  <p:stCondLst>
                                    <p:cond delay="0"/>
                                  </p:stCondLst>
                                  <p:childTnLst>
                                    <p:animEffect transition="out" filter="wipe(up)">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22" presetClass="entr" presetSubtype="4"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par>
                                <p:cTn id="59" presetID="42" presetClass="path" presetSubtype="0" accel="50000" decel="50000" fill="hold" nodeType="withEffect">
                                  <p:stCondLst>
                                    <p:cond delay="0"/>
                                  </p:stCondLst>
                                  <p:childTnLst>
                                    <p:animMotion origin="layout" path="M 2.5E-6 4.81481E-6 L 0.19548 -0.3507 " pathEditMode="relative" rAng="0" ptsTypes="AA">
                                      <p:cBhvr>
                                        <p:cTn id="60" dur="2000" fill="hold"/>
                                        <p:tgtEl>
                                          <p:spTgt spid="9"/>
                                        </p:tgtEl>
                                        <p:attrNameLst>
                                          <p:attrName>ppt_x</p:attrName>
                                          <p:attrName>ppt_y</p:attrName>
                                        </p:attrNameLst>
                                      </p:cBhvr>
                                      <p:rCtr x="9774" y="-17546"/>
                                    </p:animMotion>
                                  </p:childTnLst>
                                </p:cTn>
                              </p:par>
                              <p:par>
                                <p:cTn id="61" presetID="42" presetClass="path" presetSubtype="0" accel="50000" decel="50000" fill="hold" nodeType="withEffect">
                                  <p:stCondLst>
                                    <p:cond delay="0"/>
                                  </p:stCondLst>
                                  <p:childTnLst>
                                    <p:animMotion origin="layout" path="M -0.00625 -2.96296E-6 L 0.11146 -0.0831 " pathEditMode="relative" rAng="0" ptsTypes="AA">
                                      <p:cBhvr>
                                        <p:cTn id="62" dur="2000" fill="hold"/>
                                        <p:tgtEl>
                                          <p:spTgt spid="5"/>
                                        </p:tgtEl>
                                        <p:attrNameLst>
                                          <p:attrName>ppt_x</p:attrName>
                                          <p:attrName>ppt_y</p:attrName>
                                        </p:attrNameLst>
                                      </p:cBhvr>
                                      <p:rCtr x="5885" y="-4167"/>
                                    </p:animMotion>
                                  </p:childTnLst>
                                </p:cTn>
                              </p:par>
                              <p:par>
                                <p:cTn id="63" presetID="1" presetClass="mediacall" presetSubtype="0" fill="hold" nodeType="withEffect">
                                  <p:stCondLst>
                                    <p:cond delay="0"/>
                                  </p:stCondLst>
                                  <p:childTnLst>
                                    <p:cmd type="call" cmd="playFrom(0.0)">
                                      <p:cBhvr>
                                        <p:cTn id="64" dur="1614" fill="hold"/>
                                        <p:tgtEl>
                                          <p:spTgt spid="14"/>
                                        </p:tgtEl>
                                      </p:cBhvr>
                                    </p:cmd>
                                  </p:childTnLst>
                                </p:cTn>
                              </p:par>
                            </p:childTnLst>
                          </p:cTn>
                        </p:par>
                        <p:par>
                          <p:cTn id="65" fill="hold">
                            <p:stCondLst>
                              <p:cond delay="2000"/>
                            </p:stCondLst>
                            <p:childTnLst>
                              <p:par>
                                <p:cTn id="66" presetID="1" presetClass="mediacall" presetSubtype="0" fill="hold" nodeType="afterEffect">
                                  <p:stCondLst>
                                    <p:cond delay="0"/>
                                  </p:stCondLst>
                                  <p:childTnLst>
                                    <p:cmd type="call" cmd="playFrom(0.0)">
                                      <p:cBhvr>
                                        <p:cTn id="67" dur="3000" fill="hold"/>
                                        <p:tgtEl>
                                          <p:spTgt spid="6"/>
                                        </p:tgtEl>
                                      </p:cBhvr>
                                    </p:cmd>
                                  </p:childTnLst>
                                </p:cTn>
                              </p:par>
                            </p:childTnLst>
                          </p:cTn>
                        </p:par>
                      </p:childTnLst>
                    </p:cTn>
                  </p:par>
                </p:childTnLst>
              </p:cTn>
              <p:nextCondLst>
                <p:cond evt="onClick" delay="0">
                  <p:tgtEl>
                    <p:spTgt spid="41"/>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6720" y="-9525"/>
            <a:ext cx="12618719"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96772" y="181709"/>
            <a:ext cx="9988795" cy="152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a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4072" y="1980220"/>
            <a:ext cx="1448780" cy="1448780"/>
          </a:xfrm>
          <a:prstGeom prst="ellipse">
            <a:avLst/>
          </a:prstGeom>
          <a:blipFill>
            <a:blip r:embed="rId10"/>
            <a:stretch>
              <a:fillRect/>
            </a:stretch>
          </a:blipFill>
        </p:spPr>
      </p:pic>
      <p:pic>
        <p:nvPicPr>
          <p:cNvPr id="8" name="cung 1"/>
          <p:cNvPicPr>
            <a:picLocks noChangeAspect="1"/>
          </p:cNvPicPr>
          <p:nvPr/>
        </p:nvPicPr>
        <p:blipFill rotWithShape="1">
          <a:blip r:embed="rId11">
            <a:extLst>
              <a:ext uri="{28A0092B-C50C-407E-A947-70E740481C1C}">
                <a14:useLocalDpi xmlns:a14="http://schemas.microsoft.com/office/drawing/2010/main" val="0"/>
              </a:ext>
            </a:extLst>
          </a:blip>
          <a:srcRect l="41099" b="18657"/>
          <a:stretch/>
        </p:blipFill>
        <p:spPr>
          <a:xfrm rot="20269404">
            <a:off x="5456439" y="3498832"/>
            <a:ext cx="1721111" cy="3000487"/>
          </a:xfrm>
          <a:prstGeom prst="rect">
            <a:avLst/>
          </a:prstGeom>
          <a:scene3d>
            <a:camera prst="isometricTopUp"/>
            <a:lightRig rig="threePt" dir="t"/>
          </a:scene3d>
        </p:spPr>
      </p:pic>
      <p:pic>
        <p:nvPicPr>
          <p:cNvPr id="9" name="mui ten"/>
          <p:cNvPicPr>
            <a:picLocks noChangeAspect="1"/>
          </p:cNvPicPr>
          <p:nvPr/>
        </p:nvPicPr>
        <p:blipFill rotWithShape="1">
          <a:blip r:embed="rId11">
            <a:extLst>
              <a:ext uri="{28A0092B-C50C-407E-A947-70E740481C1C}">
                <a14:useLocalDpi xmlns:a14="http://schemas.microsoft.com/office/drawing/2010/main" val="0"/>
              </a:ext>
            </a:extLst>
          </a:blip>
          <a:srcRect l="37866" t="78242" b="-2818"/>
          <a:stretch/>
        </p:blipFill>
        <p:spPr>
          <a:xfrm rot="20269404">
            <a:off x="5345786" y="4589580"/>
            <a:ext cx="1815570" cy="906560"/>
          </a:xfrm>
          <a:prstGeom prst="rect">
            <a:avLst/>
          </a:prstGeom>
          <a:scene3d>
            <a:camera prst="isometricTopUp"/>
            <a:lightRig rig="threePt" dir="t"/>
          </a:scene3d>
        </p:spPr>
      </p:pic>
      <p:pic>
        <p:nvPicPr>
          <p:cNvPr id="10" name="cung 2"/>
          <p:cNvPicPr>
            <a:picLocks noChangeAspect="1"/>
          </p:cNvPicPr>
          <p:nvPr/>
        </p:nvPicPr>
        <p:blipFill rotWithShape="1">
          <a:blip r:embed="rId11">
            <a:extLst>
              <a:ext uri="{28A0092B-C50C-407E-A947-70E740481C1C}">
                <a14:useLocalDpi xmlns:a14="http://schemas.microsoft.com/office/drawing/2010/main" val="0"/>
              </a:ext>
            </a:extLst>
          </a:blip>
          <a:srcRect l="-12924" r="70995" b="18657"/>
          <a:stretch/>
        </p:blipFill>
        <p:spPr>
          <a:xfrm rot="20269404">
            <a:off x="5573994" y="3548626"/>
            <a:ext cx="1225173" cy="3000487"/>
          </a:xfrm>
          <a:prstGeom prst="rect">
            <a:avLst/>
          </a:prstGeom>
          <a:scene3d>
            <a:camera prst="isometricTopUp"/>
            <a:lightRig rig="threePt" dir="t"/>
          </a:scene3d>
        </p:spPr>
      </p:pic>
      <p:pic>
        <p:nvPicPr>
          <p:cNvPr id="6"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2"/>
          <a:stretch>
            <a:fillRect/>
          </a:stretch>
        </p:blipFill>
        <p:spPr>
          <a:xfrm>
            <a:off x="9192344" y="7101408"/>
            <a:ext cx="609600" cy="609600"/>
          </a:xfrm>
          <a:prstGeom prst="rect">
            <a:avLst/>
          </a:prstGeom>
        </p:spPr>
      </p:pic>
      <p:pic>
        <p:nvPicPr>
          <p:cNvPr id="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5791200" y="7101408"/>
            <a:ext cx="609600" cy="609600"/>
          </a:xfrm>
          <a:prstGeom prst="rect">
            <a:avLst/>
          </a:prstGeom>
        </p:spPr>
      </p:pic>
      <mc:AlternateContent xmlns:mc="http://schemas.openxmlformats.org/markup-compatibility/2006" xmlns:a14="http://schemas.microsoft.com/office/drawing/2010/main">
        <mc:Choice Requires="a14">
          <p:sp>
            <p:nvSpPr>
              <p:cNvPr id="11" name="TextBox 10"/>
              <p:cNvSpPr txBox="1"/>
              <p:nvPr/>
            </p:nvSpPr>
            <p:spPr>
              <a:xfrm>
                <a:off x="1945395" y="280914"/>
                <a:ext cx="8910810" cy="1323439"/>
              </a:xfrm>
              <a:prstGeom prst="rect">
                <a:avLst/>
              </a:prstGeom>
              <a:noFill/>
            </p:spPr>
            <p:txBody>
              <a:bodyPr wrap="square" rtlCol="0">
                <a:spAutoFit/>
              </a:bodyPr>
              <a:lstStyle/>
              <a:p>
                <a:r>
                  <a:rPr lang="en-US" sz="4000" b="1" dirty="0">
                    <a:solidFill>
                      <a:srgbClr val="0070C0"/>
                    </a:solidFill>
                    <a:latin typeface="Arial" panose="020B0604020202020204" pitchFamily="34" charset="0"/>
                    <a:cs typeface="Arial" panose="020B0604020202020204" pitchFamily="34" charset="0"/>
                  </a:rPr>
                  <a:t>Câu 6: </a:t>
                </a:r>
                <a:r>
                  <a:rPr lang="nl-NL" sz="4000" b="1" dirty="0">
                    <a:solidFill>
                      <a:srgbClr val="0070C0"/>
                    </a:solidFill>
                    <a:latin typeface="Arial" panose="020B0604020202020204" pitchFamily="34" charset="0"/>
                    <a:cs typeface="Arial" panose="020B0604020202020204" pitchFamily="34" charset="0"/>
                  </a:rPr>
                  <a:t>Tìm số tự nhiên a nhỏ nhất khác 0 </a:t>
                </a:r>
                <a:r>
                  <a:rPr lang="nl-NL" sz="4000" b="1" dirty="0" smtClean="0">
                    <a:solidFill>
                      <a:srgbClr val="0070C0"/>
                    </a:solidFill>
                    <a:latin typeface="Arial" panose="020B0604020202020204" pitchFamily="34" charset="0"/>
                    <a:cs typeface="Arial" panose="020B0604020202020204" pitchFamily="34" charset="0"/>
                  </a:rPr>
                  <a:t>biết </a:t>
                </a:r>
                <a:r>
                  <a:rPr lang="nl-NL" sz="4000" b="1" dirty="0">
                    <a:solidFill>
                      <a:srgbClr val="0070C0"/>
                    </a:solidFill>
                    <a:latin typeface="Arial" panose="020B0604020202020204" pitchFamily="34" charset="0"/>
                    <a:cs typeface="Arial" panose="020B0604020202020204" pitchFamily="34" charset="0"/>
                  </a:rPr>
                  <a:t>rằng a </a:t>
                </a:r>
                <a14:m>
                  <m:oMath xmlns:m="http://schemas.openxmlformats.org/officeDocument/2006/math">
                    <m:r>
                      <a:rPr lang="nl-NL" sz="4000" b="1" i="1">
                        <a:solidFill>
                          <a:srgbClr val="0070C0"/>
                        </a:solidFill>
                        <a:latin typeface="Cambria Math" panose="02040503050406030204" pitchFamily="18" charset="0"/>
                        <a:ea typeface="Cambria Math" panose="02040503050406030204" pitchFamily="18" charset="0"/>
                      </a:rPr>
                      <m:t>⋮</m:t>
                    </m:r>
                    <m:r>
                      <a:rPr lang="en-US" sz="4000" b="1" i="1">
                        <a:solidFill>
                          <a:srgbClr val="0070C0"/>
                        </a:solidFill>
                        <a:latin typeface="Cambria Math" panose="02040503050406030204" pitchFamily="18" charset="0"/>
                        <a:ea typeface="Cambria Math" panose="02040503050406030204" pitchFamily="18" charset="0"/>
                      </a:rPr>
                      <m:t> </m:t>
                    </m:r>
                  </m:oMath>
                </a14:m>
                <a:r>
                  <a:rPr lang="en-US" sz="4000" b="1" dirty="0">
                    <a:solidFill>
                      <a:srgbClr val="0070C0"/>
                    </a:solidFill>
                    <a:latin typeface="Arial" panose="020B0604020202020204" pitchFamily="34" charset="0"/>
                    <a:cs typeface="Arial" panose="020B0604020202020204" pitchFamily="34" charset="0"/>
                  </a:rPr>
                  <a:t>15, a </a:t>
                </a:r>
                <a14:m>
                  <m:oMath xmlns:m="http://schemas.openxmlformats.org/officeDocument/2006/math">
                    <m:r>
                      <a:rPr lang="nl-NL" sz="4000" b="1" i="1">
                        <a:solidFill>
                          <a:srgbClr val="0070C0"/>
                        </a:solidFill>
                        <a:latin typeface="Cambria Math" panose="02040503050406030204" pitchFamily="18" charset="0"/>
                        <a:ea typeface="Cambria Math" panose="02040503050406030204" pitchFamily="18" charset="0"/>
                      </a:rPr>
                      <m:t>⋮</m:t>
                    </m:r>
                  </m:oMath>
                </a14:m>
                <a:r>
                  <a:rPr lang="en-US" sz="4000" b="1" dirty="0">
                    <a:solidFill>
                      <a:srgbClr val="0070C0"/>
                    </a:solidFill>
                    <a:latin typeface="Arial" panose="020B0604020202020204" pitchFamily="34" charset="0"/>
                    <a:cs typeface="Arial" panose="020B0604020202020204" pitchFamily="34" charset="0"/>
                  </a:rPr>
                  <a:t> 18.</a:t>
                </a:r>
              </a:p>
            </p:txBody>
          </p:sp>
        </mc:Choice>
        <mc:Fallback xmlns="">
          <p:sp>
            <p:nvSpPr>
              <p:cNvPr id="11" name="TextBox 10"/>
              <p:cNvSpPr txBox="1">
                <a:spLocks noRot="1" noChangeAspect="1" noMove="1" noResize="1" noEditPoints="1" noAdjustHandles="1" noChangeArrowheads="1" noChangeShapeType="1" noTextEdit="1"/>
              </p:cNvSpPr>
              <p:nvPr/>
            </p:nvSpPr>
            <p:spPr>
              <a:xfrm>
                <a:off x="1945395" y="280914"/>
                <a:ext cx="8910810" cy="1323439"/>
              </a:xfrm>
              <a:prstGeom prst="rect">
                <a:avLst/>
              </a:prstGeom>
              <a:blipFill rotWithShape="0">
                <a:blip r:embed="rId13"/>
                <a:stretch>
                  <a:fillRect l="-2394" t="-8295" b="-18894"/>
                </a:stretch>
              </a:blipFill>
            </p:spPr>
            <p:txBody>
              <a:bodyPr/>
              <a:lstStyle/>
              <a:p>
                <a:r>
                  <a:rPr lang="en-US">
                    <a:noFill/>
                  </a:rPr>
                  <a:t> </a:t>
                </a:r>
              </a:p>
            </p:txBody>
          </p:sp>
        </mc:Fallback>
      </mc:AlternateContent>
      <p:pic>
        <p:nvPicPr>
          <p:cNvPr id="14" name="Synth-Whoosh-Small-01.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2"/>
          <a:stretch>
            <a:fillRect/>
          </a:stretch>
        </p:blipFill>
        <p:spPr>
          <a:xfrm>
            <a:off x="12804576" y="7061994"/>
            <a:ext cx="609600" cy="609600"/>
          </a:xfrm>
          <a:prstGeom prst="rect">
            <a:avLst/>
          </a:prstGeom>
        </p:spPr>
      </p:pic>
      <p:grpSp>
        <p:nvGrpSpPr>
          <p:cNvPr id="41" name="Group 40"/>
          <p:cNvGrpSpPr/>
          <p:nvPr/>
        </p:nvGrpSpPr>
        <p:grpSpPr>
          <a:xfrm>
            <a:off x="1631504" y="5410214"/>
            <a:ext cx="3752708" cy="989856"/>
            <a:chOff x="107504" y="5410214"/>
            <a:chExt cx="3752708" cy="989856"/>
          </a:xfrm>
        </p:grpSpPr>
        <p:pic>
          <p:nvPicPr>
            <p:cNvPr id="12" name="du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107504" y="5410214"/>
              <a:ext cx="3752708" cy="989856"/>
            </a:xfrm>
            <a:prstGeom prst="rect">
              <a:avLst/>
            </a:prstGeom>
          </p:spPr>
        </p:pic>
        <p:sp>
          <p:nvSpPr>
            <p:cNvPr id="37" name="TextBox 36"/>
            <p:cNvSpPr txBox="1"/>
            <p:nvPr/>
          </p:nvSpPr>
          <p:spPr>
            <a:xfrm>
              <a:off x="1606190" y="5472886"/>
              <a:ext cx="755335"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90</a:t>
              </a:r>
            </a:p>
          </p:txBody>
        </p:sp>
      </p:grpSp>
      <p:grpSp>
        <p:nvGrpSpPr>
          <p:cNvPr id="40" name="Group 39"/>
          <p:cNvGrpSpPr/>
          <p:nvPr/>
        </p:nvGrpSpPr>
        <p:grpSpPr>
          <a:xfrm>
            <a:off x="6674347" y="5410214"/>
            <a:ext cx="3744416" cy="989856"/>
            <a:chOff x="5150347" y="5410214"/>
            <a:chExt cx="3744416" cy="989856"/>
          </a:xfrm>
        </p:grpSpPr>
        <p:pic>
          <p:nvPicPr>
            <p:cNvPr id="13" name="sai"/>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150347" y="5410214"/>
              <a:ext cx="3744416" cy="989856"/>
            </a:xfrm>
            <a:prstGeom prst="rect">
              <a:avLst/>
            </a:prstGeom>
          </p:spPr>
        </p:pic>
        <p:sp>
          <p:nvSpPr>
            <p:cNvPr id="39" name="TextBox 38"/>
            <p:cNvSpPr txBox="1"/>
            <p:nvPr/>
          </p:nvSpPr>
          <p:spPr>
            <a:xfrm>
              <a:off x="6690976" y="5494789"/>
              <a:ext cx="755335"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60</a:t>
              </a:r>
            </a:p>
          </p:txBody>
        </p:sp>
      </p:grpSp>
    </p:spTree>
    <p:extLst>
      <p:ext uri="{BB962C8B-B14F-4D97-AF65-F5344CB8AC3E}">
        <p14:creationId xmlns:p14="http://schemas.microsoft.com/office/powerpoint/2010/main" val="1575768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path" presetSubtype="0" repeatCount="indefinite" accel="50000" decel="50000" fill="hold" nodeType="withEffect">
                                  <p:stCondLst>
                                    <p:cond delay="0"/>
                                  </p:stCondLst>
                                  <p:endCondLst>
                                    <p:cond evt="onNext" delay="0">
                                      <p:tgtEl>
                                        <p:sldTgt/>
                                      </p:tgtEl>
                                    </p:cond>
                                  </p:endCondLst>
                                  <p:childTnLst>
                                    <p:animMotion origin="layout" path="M -0.00625 -2.96296E-6 L 0.11875 -0.08402 L 0.24375 -2.96296E-6 L 0.11875 0.08403 L -0.00625 -2.96296E-6 Z " pathEditMode="relative" rAng="0" ptsTypes="FFFFF">
                                      <p:cBhvr>
                                        <p:cTn id="6" dur="5000" fill="hold"/>
                                        <p:tgtEl>
                                          <p:spTgt spid="5"/>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audio>
              <p:cMediaNode vol="80000">
                <p:cTn id="8" fill="hold" display="0">
                  <p:stCondLst>
                    <p:cond delay="indefinite"/>
                  </p:stCondLst>
                  <p:endCondLst>
                    <p:cond evt="onStopAudio" delay="0">
                      <p:tgtEl>
                        <p:sldTgt/>
                      </p:tgtEl>
                    </p:cond>
                  </p:endCondLst>
                </p:cTn>
                <p:tgtEl>
                  <p:spTgt spid="7"/>
                </p:tgtEl>
              </p:cMediaNode>
            </p:audio>
            <p:seq concurrent="1" nextAc="seek">
              <p:cTn id="9" restart="whenNotActive" fill="hold" evtFilter="cancelBubble" nodeType="interactiveSeq">
                <p:stCondLst>
                  <p:cond evt="onClick" delay="0">
                    <p:tgtEl>
                      <p:spTgt spid="10"/>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3" presetClass="path" presetSubtype="0" repeatCount="indefinite" accel="50000" decel="50000" fill="hold" nodeType="withEffect">
                                  <p:stCondLst>
                                    <p:cond delay="0"/>
                                  </p:stCondLst>
                                  <p:endCondLst>
                                    <p:cond evt="onNext" delay="0">
                                      <p:tgtEl>
                                        <p:sldTgt/>
                                      </p:tgtEl>
                                    </p:cond>
                                  </p:endCondLst>
                                  <p:childTnLst>
                                    <p:animMotion origin="layout" path="M 0 0 L 0.125 -0.084 L 0.25 0 L 0.125 0.084 L 0 0 Z" pathEditMode="relative" ptsTypes="">
                                      <p:cBhvr>
                                        <p:cTn id="15" dur="2000" fill="hold"/>
                                        <p:tgtEl>
                                          <p:spTgt spid="5"/>
                                        </p:tgtEl>
                                        <p:attrNameLst>
                                          <p:attrName>ppt_x</p:attrName>
                                          <p:attrName>ppt_y</p:attrName>
                                        </p:attrNameLst>
                                      </p:cBhvr>
                                    </p:animMotion>
                                  </p:childTnLst>
                                </p:cTn>
                              </p:par>
                              <p:par>
                                <p:cTn id="16" presetID="22" presetClass="exit" presetSubtype="1" fill="hold" nodeType="withEffect">
                                  <p:stCondLst>
                                    <p:cond delay="0"/>
                                  </p:stCondLst>
                                  <p:childTnLst>
                                    <p:animEffect transition="out" filter="wipe(up)">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22" presetClass="exit" presetSubtype="1" fill="hold" nodeType="withEffect">
                                  <p:stCondLst>
                                    <p:cond delay="0"/>
                                  </p:stCondLst>
                                  <p:childTnLst>
                                    <p:animEffect transition="out" filter="wipe(up)">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nextCondLst>
                <p:cond evt="onClick" delay="0">
                  <p:tgtEl>
                    <p:spTgt spid="10"/>
                  </p:tgtEl>
                </p:cond>
              </p:nextCondLst>
            </p:seq>
            <p:audio>
              <p:cMediaNode vol="80000">
                <p:cTn id="25" fill="hold" display="0">
                  <p:stCondLst>
                    <p:cond delay="indefinite"/>
                  </p:stCondLst>
                  <p:endCondLst>
                    <p:cond evt="onStopAudio" delay="0">
                      <p:tgtEl>
                        <p:sldTgt/>
                      </p:tgtEl>
                    </p:cond>
                  </p:endCondLst>
                </p:cTn>
                <p:tgtEl>
                  <p:spTgt spid="14"/>
                </p:tgtEl>
              </p:cMediaNode>
            </p:audio>
            <p:seq concurrent="1" nextAc="seek">
              <p:cTn id="26" restart="whenNotActive" fill="hold" evtFilter="cancelBubble" nodeType="interactiveSeq">
                <p:stCondLst>
                  <p:cond evt="onClick" delay="0">
                    <p:tgtEl>
                      <p:spTgt spid="40"/>
                    </p:tgtEl>
                  </p:cond>
                </p:stCondLst>
                <p:endSync evt="end" delay="0">
                  <p:rtn val="all"/>
                </p:endSync>
                <p:childTnLst>
                  <p:par>
                    <p:cTn id="27" fill="hold">
                      <p:stCondLst>
                        <p:cond delay="0"/>
                      </p:stCondLst>
                      <p:childTnLst>
                        <p:par>
                          <p:cTn id="28" fill="hold">
                            <p:stCondLst>
                              <p:cond delay="0"/>
                            </p:stCondLst>
                            <p:childTnLst>
                              <p:par>
                                <p:cTn id="29" presetID="22" presetClass="exit" presetSubtype="1" fill="hold" nodeType="clickEffect">
                                  <p:stCondLst>
                                    <p:cond delay="0"/>
                                  </p:stCondLst>
                                  <p:childTnLst>
                                    <p:animEffect transition="out" filter="wipe(up)">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22" presetClass="entr" presetSubtype="4"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22" presetClass="entr" presetSubtype="4"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42" presetClass="path" presetSubtype="0" accel="50000" decel="50000" fill="hold" nodeType="withEffect">
                                  <p:stCondLst>
                                    <p:cond delay="0"/>
                                  </p:stCondLst>
                                  <p:childTnLst>
                                    <p:animMotion origin="layout" path="M 2.5E-6 4.81481E-6 L 0.54201 -0.94908 " pathEditMode="relative" rAng="0" ptsTypes="AA">
                                      <p:cBhvr>
                                        <p:cTn id="39" dur="2000" fill="hold"/>
                                        <p:tgtEl>
                                          <p:spTgt spid="9"/>
                                        </p:tgtEl>
                                        <p:attrNameLst>
                                          <p:attrName>ppt_x</p:attrName>
                                          <p:attrName>ppt_y</p:attrName>
                                        </p:attrNameLst>
                                      </p:cBhvr>
                                      <p:rCtr x="27101" y="-47454"/>
                                    </p:animMotion>
                                  </p:childTnLst>
                                </p:cTn>
                              </p:par>
                              <p:par>
                                <p:cTn id="40" presetID="3" presetClass="path" presetSubtype="0" accel="50000" decel="50000" fill="hold" nodeType="withEffect">
                                  <p:stCondLst>
                                    <p:cond delay="0"/>
                                  </p:stCondLst>
                                  <p:childTnLst>
                                    <p:animMotion origin="layout" path="M 0 0 L 0.125 -0.084 L 0.25 0 L 0.125 0.084 L 0 0 Z" pathEditMode="relative" ptsTypes="">
                                      <p:cBhvr>
                                        <p:cTn id="41" dur="3000" fill="hold"/>
                                        <p:tgtEl>
                                          <p:spTgt spid="5"/>
                                        </p:tgtEl>
                                        <p:attrNameLst>
                                          <p:attrName>ppt_x</p:attrName>
                                          <p:attrName>ppt_y</p:attrName>
                                        </p:attrNameLst>
                                      </p:cBhvr>
                                    </p:animMotion>
                                  </p:childTnLst>
                                </p:cTn>
                              </p:par>
                              <p:par>
                                <p:cTn id="42" presetID="1" presetClass="mediacall" presetSubtype="0" fill="hold" nodeType="withEffect">
                                  <p:stCondLst>
                                    <p:cond delay="0"/>
                                  </p:stCondLst>
                                  <p:childTnLst>
                                    <p:cmd type="call" cmd="playFrom(0.0)">
                                      <p:cBhvr>
                                        <p:cTn id="43" dur="1614" fill="hold"/>
                                        <p:tgtEl>
                                          <p:spTgt spid="14"/>
                                        </p:tgtEl>
                                      </p:cBhvr>
                                    </p:cmd>
                                  </p:childTnLst>
                                </p:cTn>
                              </p:par>
                            </p:childTnLst>
                          </p:cTn>
                        </p:par>
                        <p:par>
                          <p:cTn id="44" fill="hold">
                            <p:stCondLst>
                              <p:cond delay="3000"/>
                            </p:stCondLst>
                            <p:childTnLst>
                              <p:par>
                                <p:cTn id="45" presetID="1" presetClass="mediacall" presetSubtype="0" fill="hold" nodeType="afterEffect">
                                  <p:stCondLst>
                                    <p:cond delay="0"/>
                                  </p:stCondLst>
                                  <p:childTnLst>
                                    <p:cmd type="call" cmd="playFrom(0.0)">
                                      <p:cBhvr>
                                        <p:cTn id="46" dur="3000" fill="hold"/>
                                        <p:tgtEl>
                                          <p:spTgt spid="7"/>
                                        </p:tgtEl>
                                      </p:cBhvr>
                                    </p:cmd>
                                  </p:childTnLst>
                                </p:cTn>
                              </p:par>
                            </p:childTnLst>
                          </p:cTn>
                        </p:par>
                      </p:childTnLst>
                    </p:cTn>
                  </p:par>
                </p:childTnLst>
              </p:cTn>
              <p:nextCondLst>
                <p:cond evt="onClick" delay="0">
                  <p:tgtEl>
                    <p:spTgt spid="40"/>
                  </p:tgtEl>
                </p:cond>
              </p:nextCondLst>
            </p:seq>
            <p:seq concurrent="1" nextAc="seek">
              <p:cTn id="47" restart="whenNotActive" fill="hold" evtFilter="cancelBubble" nodeType="interactiveSeq">
                <p:stCondLst>
                  <p:cond evt="onClick" delay="0">
                    <p:tgtEl>
                      <p:spTgt spid="41"/>
                    </p:tgtEl>
                  </p:cond>
                </p:stCondLst>
                <p:endSync evt="end" delay="0">
                  <p:rtn val="all"/>
                </p:endSync>
                <p:childTnLst>
                  <p:par>
                    <p:cTn id="48" fill="hold">
                      <p:stCondLst>
                        <p:cond delay="0"/>
                      </p:stCondLst>
                      <p:childTnLst>
                        <p:par>
                          <p:cTn id="49" fill="hold">
                            <p:stCondLst>
                              <p:cond delay="0"/>
                            </p:stCondLst>
                            <p:childTnLst>
                              <p:par>
                                <p:cTn id="50" presetID="22" presetClass="exit" presetSubtype="1" fill="hold" nodeType="clickEffect">
                                  <p:stCondLst>
                                    <p:cond delay="0"/>
                                  </p:stCondLst>
                                  <p:childTnLst>
                                    <p:animEffect transition="out" filter="wipe(up)">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22" presetClass="entr" presetSubtype="4"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par>
                                <p:cTn id="59" presetID="42" presetClass="path" presetSubtype="0" accel="50000" decel="50000" fill="hold" nodeType="withEffect">
                                  <p:stCondLst>
                                    <p:cond delay="0"/>
                                  </p:stCondLst>
                                  <p:childTnLst>
                                    <p:animMotion origin="layout" path="M 2.5E-6 4.81481E-6 L 0.19548 -0.3507 " pathEditMode="relative" rAng="0" ptsTypes="AA">
                                      <p:cBhvr>
                                        <p:cTn id="60" dur="2000" fill="hold"/>
                                        <p:tgtEl>
                                          <p:spTgt spid="9"/>
                                        </p:tgtEl>
                                        <p:attrNameLst>
                                          <p:attrName>ppt_x</p:attrName>
                                          <p:attrName>ppt_y</p:attrName>
                                        </p:attrNameLst>
                                      </p:cBhvr>
                                      <p:rCtr x="9774" y="-17546"/>
                                    </p:animMotion>
                                  </p:childTnLst>
                                </p:cTn>
                              </p:par>
                              <p:par>
                                <p:cTn id="61" presetID="42" presetClass="path" presetSubtype="0" accel="50000" decel="50000" fill="hold" nodeType="withEffect">
                                  <p:stCondLst>
                                    <p:cond delay="0"/>
                                  </p:stCondLst>
                                  <p:childTnLst>
                                    <p:animMotion origin="layout" path="M -0.00625 -2.96296E-6 L 0.11146 -0.0831 " pathEditMode="relative" rAng="0" ptsTypes="AA">
                                      <p:cBhvr>
                                        <p:cTn id="62" dur="2000" fill="hold"/>
                                        <p:tgtEl>
                                          <p:spTgt spid="5"/>
                                        </p:tgtEl>
                                        <p:attrNameLst>
                                          <p:attrName>ppt_x</p:attrName>
                                          <p:attrName>ppt_y</p:attrName>
                                        </p:attrNameLst>
                                      </p:cBhvr>
                                      <p:rCtr x="5885" y="-4167"/>
                                    </p:animMotion>
                                  </p:childTnLst>
                                </p:cTn>
                              </p:par>
                              <p:par>
                                <p:cTn id="63" presetID="1" presetClass="mediacall" presetSubtype="0" fill="hold" nodeType="withEffect">
                                  <p:stCondLst>
                                    <p:cond delay="0"/>
                                  </p:stCondLst>
                                  <p:childTnLst>
                                    <p:cmd type="call" cmd="playFrom(0.0)">
                                      <p:cBhvr>
                                        <p:cTn id="64" dur="1614" fill="hold"/>
                                        <p:tgtEl>
                                          <p:spTgt spid="14"/>
                                        </p:tgtEl>
                                      </p:cBhvr>
                                    </p:cmd>
                                  </p:childTnLst>
                                </p:cTn>
                              </p:par>
                            </p:childTnLst>
                          </p:cTn>
                        </p:par>
                        <p:par>
                          <p:cTn id="65" fill="hold">
                            <p:stCondLst>
                              <p:cond delay="2000"/>
                            </p:stCondLst>
                            <p:childTnLst>
                              <p:par>
                                <p:cTn id="66" presetID="1" presetClass="mediacall" presetSubtype="0" fill="hold" nodeType="afterEffect">
                                  <p:stCondLst>
                                    <p:cond delay="0"/>
                                  </p:stCondLst>
                                  <p:childTnLst>
                                    <p:cmd type="call" cmd="playFrom(0.0)">
                                      <p:cBhvr>
                                        <p:cTn id="67" dur="3000" fill="hold"/>
                                        <p:tgtEl>
                                          <p:spTgt spid="6"/>
                                        </p:tgtEl>
                                      </p:cBhvr>
                                    </p:cmd>
                                  </p:childTnLst>
                                </p:cTn>
                              </p:par>
                            </p:childTnLst>
                          </p:cTn>
                        </p:par>
                      </p:childTnLst>
                    </p:cTn>
                  </p:par>
                </p:childTnLst>
              </p:cTn>
              <p:nextCondLst>
                <p:cond evt="onClick" delay="0">
                  <p:tgtEl>
                    <p:spTgt spid="41"/>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6880" y="-9525"/>
            <a:ext cx="12628879"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5445" y="73619"/>
            <a:ext cx="8645525" cy="1422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a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4072" y="1980220"/>
            <a:ext cx="1448780" cy="1448780"/>
          </a:xfrm>
          <a:prstGeom prst="ellipse">
            <a:avLst/>
          </a:prstGeom>
          <a:blipFill>
            <a:blip r:embed="rId10"/>
            <a:stretch>
              <a:fillRect/>
            </a:stretch>
          </a:blipFill>
        </p:spPr>
      </p:pic>
      <p:pic>
        <p:nvPicPr>
          <p:cNvPr id="8" name="cung 1"/>
          <p:cNvPicPr>
            <a:picLocks noChangeAspect="1"/>
          </p:cNvPicPr>
          <p:nvPr/>
        </p:nvPicPr>
        <p:blipFill rotWithShape="1">
          <a:blip r:embed="rId11">
            <a:extLst>
              <a:ext uri="{28A0092B-C50C-407E-A947-70E740481C1C}">
                <a14:useLocalDpi xmlns:a14="http://schemas.microsoft.com/office/drawing/2010/main" val="0"/>
              </a:ext>
            </a:extLst>
          </a:blip>
          <a:srcRect l="41099" b="18657"/>
          <a:stretch/>
        </p:blipFill>
        <p:spPr>
          <a:xfrm rot="20269404">
            <a:off x="5456439" y="3498832"/>
            <a:ext cx="1721111" cy="3000487"/>
          </a:xfrm>
          <a:prstGeom prst="rect">
            <a:avLst/>
          </a:prstGeom>
          <a:scene3d>
            <a:camera prst="isometricTopUp"/>
            <a:lightRig rig="threePt" dir="t"/>
          </a:scene3d>
        </p:spPr>
      </p:pic>
      <p:pic>
        <p:nvPicPr>
          <p:cNvPr id="9" name="mui ten"/>
          <p:cNvPicPr>
            <a:picLocks noChangeAspect="1"/>
          </p:cNvPicPr>
          <p:nvPr/>
        </p:nvPicPr>
        <p:blipFill rotWithShape="1">
          <a:blip r:embed="rId11">
            <a:extLst>
              <a:ext uri="{28A0092B-C50C-407E-A947-70E740481C1C}">
                <a14:useLocalDpi xmlns:a14="http://schemas.microsoft.com/office/drawing/2010/main" val="0"/>
              </a:ext>
            </a:extLst>
          </a:blip>
          <a:srcRect l="37866" t="78242" b="-2818"/>
          <a:stretch/>
        </p:blipFill>
        <p:spPr>
          <a:xfrm rot="20269404">
            <a:off x="5345786" y="4589580"/>
            <a:ext cx="1815570" cy="906560"/>
          </a:xfrm>
          <a:prstGeom prst="rect">
            <a:avLst/>
          </a:prstGeom>
          <a:scene3d>
            <a:camera prst="isometricTopUp"/>
            <a:lightRig rig="threePt" dir="t"/>
          </a:scene3d>
        </p:spPr>
      </p:pic>
      <p:pic>
        <p:nvPicPr>
          <p:cNvPr id="10" name="cung 2"/>
          <p:cNvPicPr>
            <a:picLocks noChangeAspect="1"/>
          </p:cNvPicPr>
          <p:nvPr/>
        </p:nvPicPr>
        <p:blipFill rotWithShape="1">
          <a:blip r:embed="rId11">
            <a:extLst>
              <a:ext uri="{28A0092B-C50C-407E-A947-70E740481C1C}">
                <a14:useLocalDpi xmlns:a14="http://schemas.microsoft.com/office/drawing/2010/main" val="0"/>
              </a:ext>
            </a:extLst>
          </a:blip>
          <a:srcRect l="-12924" r="70995" b="18657"/>
          <a:stretch/>
        </p:blipFill>
        <p:spPr>
          <a:xfrm rot="20269404">
            <a:off x="5573994" y="3548626"/>
            <a:ext cx="1225173" cy="3000487"/>
          </a:xfrm>
          <a:prstGeom prst="rect">
            <a:avLst/>
          </a:prstGeom>
          <a:scene3d>
            <a:camera prst="isometricTopUp"/>
            <a:lightRig rig="threePt" dir="t"/>
          </a:scene3d>
        </p:spPr>
      </p:pic>
      <p:pic>
        <p:nvPicPr>
          <p:cNvPr id="6"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2"/>
          <a:stretch>
            <a:fillRect/>
          </a:stretch>
        </p:blipFill>
        <p:spPr>
          <a:xfrm>
            <a:off x="9192344" y="7101408"/>
            <a:ext cx="609600" cy="609600"/>
          </a:xfrm>
          <a:prstGeom prst="rect">
            <a:avLst/>
          </a:prstGeom>
        </p:spPr>
      </p:pic>
      <p:pic>
        <p:nvPicPr>
          <p:cNvPr id="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5791200" y="7101408"/>
            <a:ext cx="609600" cy="609600"/>
          </a:xfrm>
          <a:prstGeom prst="rect">
            <a:avLst/>
          </a:prstGeom>
        </p:spPr>
      </p:pic>
      <mc:AlternateContent xmlns:mc="http://schemas.openxmlformats.org/markup-compatibility/2006" xmlns:a14="http://schemas.microsoft.com/office/drawing/2010/main">
        <mc:Choice Requires="a14">
          <p:sp>
            <p:nvSpPr>
              <p:cNvPr id="11" name="TextBox 10"/>
              <p:cNvSpPr txBox="1"/>
              <p:nvPr/>
            </p:nvSpPr>
            <p:spPr>
              <a:xfrm>
                <a:off x="2181182" y="215013"/>
                <a:ext cx="7829636" cy="1200329"/>
              </a:xfrm>
              <a:prstGeom prst="rect">
                <a:avLst/>
              </a:prstGeom>
              <a:noFill/>
            </p:spPr>
            <p:txBody>
              <a:bodyPr wrap="square" rtlCol="0">
                <a:spAutoFit/>
              </a:bodyPr>
              <a:lstStyle/>
              <a:p>
                <a:r>
                  <a:rPr lang="en-US" sz="3600" b="1" dirty="0">
                    <a:solidFill>
                      <a:srgbClr val="0070C0"/>
                    </a:solidFill>
                    <a:latin typeface="Arial" panose="020B0604020202020204" pitchFamily="34" charset="0"/>
                    <a:cs typeface="Arial" panose="020B0604020202020204" pitchFamily="34" charset="0"/>
                  </a:rPr>
                  <a:t>Câu 6: </a:t>
                </a:r>
                <a:r>
                  <a:rPr lang="nl-NL" sz="3600" b="1" dirty="0">
                    <a:solidFill>
                      <a:srgbClr val="0070C0"/>
                    </a:solidFill>
                    <a:latin typeface="Arial" panose="020B0604020202020204" pitchFamily="34" charset="0"/>
                    <a:cs typeface="Arial" panose="020B0604020202020204" pitchFamily="34" charset="0"/>
                  </a:rPr>
                  <a:t>Tìm số tự nhiên a nhỏ nhất khác 0 biết rằng a </a:t>
                </a:r>
                <a14:m>
                  <m:oMath xmlns:m="http://schemas.openxmlformats.org/officeDocument/2006/math">
                    <m:r>
                      <a:rPr lang="nl-NL" sz="3600" b="1" i="1">
                        <a:solidFill>
                          <a:srgbClr val="0070C0"/>
                        </a:solidFill>
                        <a:latin typeface="Cambria Math" panose="02040503050406030204" pitchFamily="18" charset="0"/>
                        <a:ea typeface="Cambria Math" panose="02040503050406030204" pitchFamily="18" charset="0"/>
                      </a:rPr>
                      <m:t>⋮</m:t>
                    </m:r>
                    <m:r>
                      <a:rPr lang="en-US" sz="3600" b="1" i="1">
                        <a:solidFill>
                          <a:srgbClr val="0070C0"/>
                        </a:solidFill>
                        <a:latin typeface="Cambria Math" panose="02040503050406030204" pitchFamily="18" charset="0"/>
                        <a:ea typeface="Cambria Math" panose="02040503050406030204" pitchFamily="18" charset="0"/>
                      </a:rPr>
                      <m:t> </m:t>
                    </m:r>
                  </m:oMath>
                </a14:m>
                <a:r>
                  <a:rPr lang="en-US" sz="3600" b="1" dirty="0">
                    <a:solidFill>
                      <a:srgbClr val="0070C0"/>
                    </a:solidFill>
                    <a:latin typeface="Arial" panose="020B0604020202020204" pitchFamily="34" charset="0"/>
                    <a:cs typeface="Arial" panose="020B0604020202020204" pitchFamily="34" charset="0"/>
                  </a:rPr>
                  <a:t>15, a </a:t>
                </a:r>
                <a14:m>
                  <m:oMath xmlns:m="http://schemas.openxmlformats.org/officeDocument/2006/math">
                    <m:r>
                      <a:rPr lang="nl-NL" sz="3600" b="1" i="1">
                        <a:solidFill>
                          <a:srgbClr val="0070C0"/>
                        </a:solidFill>
                        <a:latin typeface="Cambria Math" panose="02040503050406030204" pitchFamily="18" charset="0"/>
                        <a:ea typeface="Cambria Math" panose="02040503050406030204" pitchFamily="18" charset="0"/>
                      </a:rPr>
                      <m:t>⋮</m:t>
                    </m:r>
                  </m:oMath>
                </a14:m>
                <a:r>
                  <a:rPr lang="en-US" sz="3600" b="1" dirty="0">
                    <a:solidFill>
                      <a:srgbClr val="0070C0"/>
                    </a:solidFill>
                    <a:latin typeface="Arial" panose="020B0604020202020204" pitchFamily="34" charset="0"/>
                    <a:cs typeface="Arial" panose="020B0604020202020204" pitchFamily="34" charset="0"/>
                  </a:rPr>
                  <a:t> 18.</a:t>
                </a:r>
              </a:p>
            </p:txBody>
          </p:sp>
        </mc:Choice>
        <mc:Fallback xmlns="">
          <p:sp>
            <p:nvSpPr>
              <p:cNvPr id="11" name="TextBox 10"/>
              <p:cNvSpPr txBox="1">
                <a:spLocks noRot="1" noChangeAspect="1" noMove="1" noResize="1" noEditPoints="1" noAdjustHandles="1" noChangeArrowheads="1" noChangeShapeType="1" noTextEdit="1"/>
              </p:cNvSpPr>
              <p:nvPr/>
            </p:nvSpPr>
            <p:spPr>
              <a:xfrm>
                <a:off x="2181182" y="215013"/>
                <a:ext cx="7829636" cy="1200329"/>
              </a:xfrm>
              <a:prstGeom prst="rect">
                <a:avLst/>
              </a:prstGeom>
              <a:blipFill rotWithShape="0">
                <a:blip r:embed="rId13"/>
                <a:stretch>
                  <a:fillRect l="-2414" t="-7614" r="-779" b="-18274"/>
                </a:stretch>
              </a:blipFill>
            </p:spPr>
            <p:txBody>
              <a:bodyPr/>
              <a:lstStyle/>
              <a:p>
                <a:r>
                  <a:rPr lang="en-US">
                    <a:noFill/>
                  </a:rPr>
                  <a:t> </a:t>
                </a:r>
              </a:p>
            </p:txBody>
          </p:sp>
        </mc:Fallback>
      </mc:AlternateContent>
      <p:pic>
        <p:nvPicPr>
          <p:cNvPr id="14" name="Synth-Whoosh-Small-01.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2"/>
          <a:stretch>
            <a:fillRect/>
          </a:stretch>
        </p:blipFill>
        <p:spPr>
          <a:xfrm>
            <a:off x="12804576" y="7061994"/>
            <a:ext cx="609600" cy="609600"/>
          </a:xfrm>
          <a:prstGeom prst="rect">
            <a:avLst/>
          </a:prstGeom>
        </p:spPr>
      </p:pic>
      <p:pic>
        <p:nvPicPr>
          <p:cNvPr id="12" name="du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1631504" y="5410214"/>
            <a:ext cx="3752708" cy="989856"/>
          </a:xfrm>
          <a:prstGeom prst="rect">
            <a:avLst/>
          </a:prstGeom>
        </p:spPr>
      </p:pic>
      <p:grpSp>
        <p:nvGrpSpPr>
          <p:cNvPr id="40" name="Group 39"/>
          <p:cNvGrpSpPr/>
          <p:nvPr/>
        </p:nvGrpSpPr>
        <p:grpSpPr>
          <a:xfrm>
            <a:off x="6674347" y="5410214"/>
            <a:ext cx="3744416" cy="989856"/>
            <a:chOff x="5150347" y="5410214"/>
            <a:chExt cx="3744416" cy="989856"/>
          </a:xfrm>
        </p:grpSpPr>
        <p:pic>
          <p:nvPicPr>
            <p:cNvPr id="13" name="sai"/>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150347" y="5410214"/>
              <a:ext cx="3744416" cy="989856"/>
            </a:xfrm>
            <a:prstGeom prst="rect">
              <a:avLst/>
            </a:prstGeom>
          </p:spPr>
        </p:pic>
        <p:sp>
          <p:nvSpPr>
            <p:cNvPr id="39" name="TextBox 38"/>
            <p:cNvSpPr txBox="1"/>
            <p:nvPr/>
          </p:nvSpPr>
          <p:spPr>
            <a:xfrm>
              <a:off x="6690976" y="5494789"/>
              <a:ext cx="755335"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60</a:t>
              </a:r>
            </a:p>
          </p:txBody>
        </p:sp>
      </p:grpSp>
      <p:pic>
        <p:nvPicPr>
          <p:cNvPr id="18"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56694" y="-9525"/>
            <a:ext cx="10109199" cy="2433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1441127" y="420790"/>
            <a:ext cx="9624887" cy="1323439"/>
          </a:xfrm>
          <a:prstGeom prst="rect">
            <a:avLst/>
          </a:prstGeom>
          <a:noFill/>
        </p:spPr>
        <p:txBody>
          <a:bodyPr wrap="square" rtlCol="0">
            <a:spAutoFit/>
          </a:bodyPr>
          <a:lstStyle/>
          <a:p>
            <a:r>
              <a:rPr lang="en-US" sz="4000" b="1" dirty="0" err="1">
                <a:solidFill>
                  <a:srgbClr val="0070C0"/>
                </a:solidFill>
                <a:latin typeface="Arial" panose="020B0604020202020204" pitchFamily="34" charset="0"/>
                <a:cs typeface="Arial" panose="020B0604020202020204" pitchFamily="34" charset="0"/>
              </a:rPr>
              <a:t>Câu</a:t>
            </a:r>
            <a:r>
              <a:rPr lang="en-US" sz="4000" b="1" dirty="0">
                <a:solidFill>
                  <a:srgbClr val="0070C0"/>
                </a:solidFill>
                <a:latin typeface="Arial" panose="020B0604020202020204" pitchFamily="34" charset="0"/>
                <a:cs typeface="Arial" panose="020B0604020202020204" pitchFamily="34" charset="0"/>
              </a:rPr>
              <a:t> 7: </a:t>
            </a:r>
            <a:r>
              <a:rPr lang="en-US" sz="4000" b="1" dirty="0" err="1">
                <a:solidFill>
                  <a:srgbClr val="0070C0"/>
                </a:solidFill>
                <a:latin typeface="Arial" panose="020B0604020202020204" pitchFamily="34" charset="0"/>
                <a:cs typeface="Arial" panose="020B0604020202020204" pitchFamily="34" charset="0"/>
              </a:rPr>
              <a:t>Quy</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đồng</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mẫu</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số</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các</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phân</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số</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sau</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có</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sử</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dụng</a:t>
            </a:r>
            <a:r>
              <a:rPr lang="en-US" sz="4000" b="1" dirty="0">
                <a:solidFill>
                  <a:srgbClr val="0070C0"/>
                </a:solidFill>
                <a:latin typeface="Arial" panose="020B0604020202020204" pitchFamily="34" charset="0"/>
                <a:cs typeface="Arial" panose="020B0604020202020204" pitchFamily="34" charset="0"/>
              </a:rPr>
              <a:t> BCNN): </a:t>
            </a:r>
          </a:p>
        </p:txBody>
      </p:sp>
      <p:pic>
        <p:nvPicPr>
          <p:cNvPr id="20" name="Picture 19"/>
          <p:cNvPicPr>
            <a:picLocks noChangeAspect="1"/>
          </p:cNvPicPr>
          <p:nvPr/>
        </p:nvPicPr>
        <p:blipFill>
          <a:blip r:embed="rId16"/>
          <a:stretch>
            <a:fillRect/>
          </a:stretch>
        </p:blipFill>
        <p:spPr>
          <a:xfrm>
            <a:off x="7479880" y="1018302"/>
            <a:ext cx="1782342" cy="1076868"/>
          </a:xfrm>
          <a:prstGeom prst="rect">
            <a:avLst/>
          </a:prstGeom>
        </p:spPr>
      </p:pic>
      <p:pic>
        <p:nvPicPr>
          <p:cNvPr id="21" name="Picture 20"/>
          <p:cNvPicPr>
            <a:picLocks noChangeAspect="1"/>
          </p:cNvPicPr>
          <p:nvPr/>
        </p:nvPicPr>
        <p:blipFill>
          <a:blip r:embed="rId17"/>
          <a:stretch>
            <a:fillRect/>
          </a:stretch>
        </p:blipFill>
        <p:spPr>
          <a:xfrm>
            <a:off x="2804081" y="5443985"/>
            <a:ext cx="1578448" cy="863881"/>
          </a:xfrm>
          <a:prstGeom prst="rect">
            <a:avLst/>
          </a:prstGeom>
        </p:spPr>
      </p:pic>
      <p:pic>
        <p:nvPicPr>
          <p:cNvPr id="22" name="Picture 21"/>
          <p:cNvPicPr>
            <a:picLocks noChangeAspect="1"/>
          </p:cNvPicPr>
          <p:nvPr/>
        </p:nvPicPr>
        <p:blipFill>
          <a:blip r:embed="rId18"/>
          <a:stretch>
            <a:fillRect/>
          </a:stretch>
        </p:blipFill>
        <p:spPr>
          <a:xfrm>
            <a:off x="7853887" y="5443984"/>
            <a:ext cx="1687707" cy="832894"/>
          </a:xfrm>
          <a:prstGeom prst="rect">
            <a:avLst/>
          </a:prstGeom>
        </p:spPr>
      </p:pic>
    </p:spTree>
    <p:extLst>
      <p:ext uri="{BB962C8B-B14F-4D97-AF65-F5344CB8AC3E}">
        <p14:creationId xmlns:p14="http://schemas.microsoft.com/office/powerpoint/2010/main" val="182136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path" presetSubtype="0" repeatCount="indefinite" accel="50000" decel="50000" fill="hold" nodeType="withEffect">
                                  <p:stCondLst>
                                    <p:cond delay="0"/>
                                  </p:stCondLst>
                                  <p:endCondLst>
                                    <p:cond evt="onNext" delay="0">
                                      <p:tgtEl>
                                        <p:sldTgt/>
                                      </p:tgtEl>
                                    </p:cond>
                                  </p:endCondLst>
                                  <p:childTnLst>
                                    <p:animMotion origin="layout" path="M -0.00625 -2.96296E-6 L 0.11875 -0.08402 L 0.24375 -2.96296E-6 L 0.11875 0.08403 L -0.00625 -2.96296E-6 Z " pathEditMode="relative" rAng="0" ptsTypes="FFFFF">
                                      <p:cBhvr>
                                        <p:cTn id="6" dur="5000" fill="hold"/>
                                        <p:tgtEl>
                                          <p:spTgt spid="5"/>
                                        </p:tgtEl>
                                        <p:attrNameLst>
                                          <p:attrName>ppt_x</p:attrName>
                                          <p:attrName>ppt_y</p:attrName>
                                        </p:attrNameLst>
                                      </p:cBhvr>
                                      <p:rCtr x="12500" y="0"/>
                                    </p:animMotion>
                                  </p:childTnLst>
                                </p:cTn>
                              </p:par>
                            </p:childTnLst>
                          </p:cTn>
                        </p:par>
                      </p:childTnLst>
                    </p:cTn>
                  </p:par>
                  <p:par>
                    <p:cTn id="7" fill="hold">
                      <p:stCondLst>
                        <p:cond delay="indefinite"/>
                      </p:stCondLst>
                      <p:childTnLst>
                        <p:par>
                          <p:cTn id="8" fill="hold">
                            <p:stCondLst>
                              <p:cond delay="0"/>
                            </p:stCondLst>
                            <p:childTnLst>
                              <p:par>
                                <p:cTn id="9" presetID="22" presetClass="exit" presetSubtype="1" fill="hold" nodeType="clickEffect">
                                  <p:stCondLst>
                                    <p:cond delay="0"/>
                                  </p:stCondLst>
                                  <p:childTnLst>
                                    <p:animEffect transition="out" filter="wipe(up)">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2" presetClass="entr" presetSubtype="4"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par>
                                <p:cTn id="15" presetID="22" presetClass="entr" presetSubtype="4"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par>
                                <p:cTn id="18" presetID="42" presetClass="path" presetSubtype="0" accel="50000" decel="50000" fill="hold" nodeType="withEffect">
                                  <p:stCondLst>
                                    <p:cond delay="0"/>
                                  </p:stCondLst>
                                  <p:childTnLst>
                                    <p:animMotion origin="layout" path="M 2.5E-6 4.81481E-6 L 0.19548 -0.3507 " pathEditMode="relative" rAng="0" ptsTypes="AA">
                                      <p:cBhvr>
                                        <p:cTn id="19" dur="2000" fill="hold"/>
                                        <p:tgtEl>
                                          <p:spTgt spid="9"/>
                                        </p:tgtEl>
                                        <p:attrNameLst>
                                          <p:attrName>ppt_x</p:attrName>
                                          <p:attrName>ppt_y</p:attrName>
                                        </p:attrNameLst>
                                      </p:cBhvr>
                                      <p:rCtr x="9774" y="-17546"/>
                                    </p:animMotion>
                                  </p:childTnLst>
                                </p:cTn>
                              </p:par>
                              <p:par>
                                <p:cTn id="20" presetID="42" presetClass="path" presetSubtype="0" accel="50000" decel="50000" fill="hold" nodeType="withEffect">
                                  <p:stCondLst>
                                    <p:cond delay="0"/>
                                  </p:stCondLst>
                                  <p:childTnLst>
                                    <p:animMotion origin="layout" path="M -0.00625 -2.96296E-6 L 0.11146 -0.0831 " pathEditMode="relative" rAng="0" ptsTypes="AA">
                                      <p:cBhvr>
                                        <p:cTn id="21" dur="2000" fill="hold"/>
                                        <p:tgtEl>
                                          <p:spTgt spid="5"/>
                                        </p:tgtEl>
                                        <p:attrNameLst>
                                          <p:attrName>ppt_x</p:attrName>
                                          <p:attrName>ppt_y</p:attrName>
                                        </p:attrNameLst>
                                      </p:cBhvr>
                                      <p:rCtr x="5885" y="-4167"/>
                                    </p:animMotion>
                                  </p:childTnLst>
                                </p:cTn>
                              </p:par>
                              <p:par>
                                <p:cTn id="22" presetID="1" presetClass="mediacall" presetSubtype="0" fill="hold" nodeType="withEffect">
                                  <p:stCondLst>
                                    <p:cond delay="0"/>
                                  </p:stCondLst>
                                  <p:childTnLst>
                                    <p:cmd type="call" cmd="playFrom(0.0)">
                                      <p:cBhvr>
                                        <p:cTn id="23" dur="1614" fill="hold"/>
                                        <p:tgtEl>
                                          <p:spTgt spid="14"/>
                                        </p:tgtEl>
                                      </p:cBhvr>
                                    </p:cmd>
                                  </p:childTnLst>
                                </p:cTn>
                              </p:par>
                            </p:childTnLst>
                          </p:cTn>
                        </p:par>
                        <p:par>
                          <p:cTn id="24" fill="hold">
                            <p:stCondLst>
                              <p:cond delay="2000"/>
                            </p:stCondLst>
                            <p:childTnLst>
                              <p:par>
                                <p:cTn id="25" presetID="1" presetClass="mediacall" presetSubtype="0" fill="hold" nodeType="afterEffect">
                                  <p:stCondLst>
                                    <p:cond delay="0"/>
                                  </p:stCondLst>
                                  <p:childTnLst>
                                    <p:cmd type="call" cmd="playFrom(0.0)">
                                      <p:cBhvr>
                                        <p:cTn id="26" dur="30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7" fill="hold" display="0">
                  <p:stCondLst>
                    <p:cond delay="indefinite"/>
                  </p:stCondLst>
                  <p:endCondLst>
                    <p:cond evt="onStopAudio" delay="0">
                      <p:tgtEl>
                        <p:sldTgt/>
                      </p:tgtEl>
                    </p:cond>
                  </p:endCondLst>
                </p:cTn>
                <p:tgtEl>
                  <p:spTgt spid="6"/>
                </p:tgtEl>
              </p:cMediaNode>
            </p:audio>
            <p:audio>
              <p:cMediaNode vol="80000">
                <p:cTn id="28" fill="hold" display="0">
                  <p:stCondLst>
                    <p:cond delay="indefinite"/>
                  </p:stCondLst>
                  <p:endCondLst>
                    <p:cond evt="onStopAudio" delay="0">
                      <p:tgtEl>
                        <p:sldTgt/>
                      </p:tgtEl>
                    </p:cond>
                  </p:endCondLst>
                </p:cTn>
                <p:tgtEl>
                  <p:spTgt spid="7"/>
                </p:tgtEl>
              </p:cMediaNode>
            </p:audio>
            <p:seq concurrent="1" nextAc="seek">
              <p:cTn id="29" restart="whenNotActive" fill="hold" evtFilter="cancelBubble" nodeType="interactiveSeq">
                <p:stCondLst>
                  <p:cond evt="onClick" delay="0">
                    <p:tgtEl>
                      <p:spTgt spid="10"/>
                    </p:tgtEl>
                  </p:cond>
                </p:stCondLst>
                <p:endSync evt="end" delay="0">
                  <p:rtn val="all"/>
                </p:endSync>
                <p:childTnLst>
                  <p:par>
                    <p:cTn id="30" fill="hold">
                      <p:stCondLst>
                        <p:cond delay="0"/>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childTnLst>
                                </p:cTn>
                              </p:par>
                              <p:par>
                                <p:cTn id="34" presetID="3" presetClass="path" presetSubtype="0" repeatCount="indefinite" accel="50000" decel="50000" fill="hold" nodeType="withEffect">
                                  <p:stCondLst>
                                    <p:cond delay="0"/>
                                  </p:stCondLst>
                                  <p:endCondLst>
                                    <p:cond evt="onNext" delay="0">
                                      <p:tgtEl>
                                        <p:sldTgt/>
                                      </p:tgtEl>
                                    </p:cond>
                                  </p:endCondLst>
                                  <p:childTnLst>
                                    <p:animMotion origin="layout" path="M 0 0 L 0.125 -0.084 L 0.25 0 L 0.125 0.084 L 0 0 Z" pathEditMode="relative" ptsTypes="">
                                      <p:cBhvr>
                                        <p:cTn id="35" dur="2000" fill="hold"/>
                                        <p:tgtEl>
                                          <p:spTgt spid="5"/>
                                        </p:tgtEl>
                                        <p:attrNameLst>
                                          <p:attrName>ppt_x</p:attrName>
                                          <p:attrName>ppt_y</p:attrName>
                                        </p:attrNameLst>
                                      </p:cBhvr>
                                    </p:animMotion>
                                  </p:childTnLst>
                                </p:cTn>
                              </p:par>
                              <p:par>
                                <p:cTn id="36" presetID="22" presetClass="exit" presetSubtype="1" fill="hold" nodeType="withEffect">
                                  <p:stCondLst>
                                    <p:cond delay="0"/>
                                  </p:stCondLst>
                                  <p:childTnLst>
                                    <p:animEffect transition="out" filter="wipe(up)">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par>
                                <p:cTn id="39" presetID="22" presetClass="exit" presetSubtype="1" fill="hold" nodeType="withEffect">
                                  <p:stCondLst>
                                    <p:cond delay="0"/>
                                  </p:stCondLst>
                                  <p:childTnLst>
                                    <p:animEffect transition="out" filter="wipe(up)">
                                      <p:cBhvr>
                                        <p:cTn id="40" dur="500"/>
                                        <p:tgtEl>
                                          <p:spTgt spid="9"/>
                                        </p:tgtEl>
                                      </p:cBhvr>
                                    </p:animEffect>
                                    <p:set>
                                      <p:cBhvr>
                                        <p:cTn id="41" dur="1" fill="hold">
                                          <p:stCondLst>
                                            <p:cond delay="499"/>
                                          </p:stCondLst>
                                        </p:cTn>
                                        <p:tgtEl>
                                          <p:spTgt spid="9"/>
                                        </p:tgtEl>
                                        <p:attrNameLst>
                                          <p:attrName>style.visibility</p:attrName>
                                        </p:attrNameLst>
                                      </p:cBhvr>
                                      <p:to>
                                        <p:strVal val="hidden"/>
                                      </p:to>
                                    </p:set>
                                  </p:childTnLst>
                                </p:cTn>
                              </p:par>
                              <p:par>
                                <p:cTn id="42" presetID="22" presetClass="entr" presetSubtype="4" fill="hold"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down)">
                                      <p:cBhvr>
                                        <p:cTn id="44" dur="500"/>
                                        <p:tgtEl>
                                          <p:spTgt spid="8"/>
                                        </p:tgtEl>
                                      </p:cBhvr>
                                    </p:animEffect>
                                  </p:childTnLst>
                                </p:cTn>
                              </p:par>
                            </p:childTnLst>
                          </p:cTn>
                        </p:par>
                      </p:childTnLst>
                    </p:cTn>
                  </p:par>
                </p:childTnLst>
              </p:cTn>
              <p:nextCondLst>
                <p:cond evt="onClick" delay="0">
                  <p:tgtEl>
                    <p:spTgt spid="10"/>
                  </p:tgtEl>
                </p:cond>
              </p:nextCondLst>
            </p:seq>
            <p:audio>
              <p:cMediaNode vol="80000">
                <p:cTn id="45" fill="hold" display="0">
                  <p:stCondLst>
                    <p:cond delay="indefinite"/>
                  </p:stCondLst>
                  <p:endCondLst>
                    <p:cond evt="onStopAudio" delay="0">
                      <p:tgtEl>
                        <p:sldTgt/>
                      </p:tgtEl>
                    </p:cond>
                  </p:endCondLst>
                </p:cTn>
                <p:tgtEl>
                  <p:spTgt spid="14"/>
                </p:tgtEl>
              </p:cMediaNode>
            </p:audio>
            <p:seq concurrent="1" nextAc="seek">
              <p:cTn id="46" restart="whenNotActive" fill="hold" evtFilter="cancelBubble" nodeType="interactiveSeq">
                <p:stCondLst>
                  <p:cond evt="onClick" delay="0">
                    <p:tgtEl>
                      <p:spTgt spid="40"/>
                    </p:tgtEl>
                  </p:cond>
                </p:stCondLst>
                <p:endSync evt="end" delay="0">
                  <p:rtn val="all"/>
                </p:endSync>
                <p:childTnLst>
                  <p:par>
                    <p:cTn id="47" fill="hold">
                      <p:stCondLst>
                        <p:cond delay="0"/>
                      </p:stCondLst>
                      <p:childTnLst>
                        <p:par>
                          <p:cTn id="48" fill="hold">
                            <p:stCondLst>
                              <p:cond delay="0"/>
                            </p:stCondLst>
                            <p:childTnLst>
                              <p:par>
                                <p:cTn id="49" presetID="22" presetClass="exit" presetSubtype="1" fill="hold" nodeType="clickEffect">
                                  <p:stCondLst>
                                    <p:cond delay="0"/>
                                  </p:stCondLst>
                                  <p:childTnLst>
                                    <p:animEffect transition="out" filter="wipe(up)">
                                      <p:cBhvr>
                                        <p:cTn id="50" dur="500"/>
                                        <p:tgtEl>
                                          <p:spTgt spid="8"/>
                                        </p:tgtEl>
                                      </p:cBhvr>
                                    </p:animEffect>
                                    <p:set>
                                      <p:cBhvr>
                                        <p:cTn id="51" dur="1" fill="hold">
                                          <p:stCondLst>
                                            <p:cond delay="499"/>
                                          </p:stCondLst>
                                        </p:cTn>
                                        <p:tgtEl>
                                          <p:spTgt spid="8"/>
                                        </p:tgtEl>
                                        <p:attrNameLst>
                                          <p:attrName>style.visibility</p:attrName>
                                        </p:attrNameLst>
                                      </p:cBhvr>
                                      <p:to>
                                        <p:strVal val="hidden"/>
                                      </p:to>
                                    </p:set>
                                  </p:childTnLst>
                                </p:cTn>
                              </p:par>
                              <p:par>
                                <p:cTn id="52" presetID="22" presetClass="entr" presetSubtype="4" fill="hold"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down)">
                                      <p:cBhvr>
                                        <p:cTn id="54" dur="500"/>
                                        <p:tgtEl>
                                          <p:spTgt spid="10"/>
                                        </p:tgtEl>
                                      </p:cBhvr>
                                    </p:animEffect>
                                  </p:childTnLst>
                                </p:cTn>
                              </p:par>
                              <p:par>
                                <p:cTn id="55" presetID="22" presetClass="entr" presetSubtype="4" fill="hold"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down)">
                                      <p:cBhvr>
                                        <p:cTn id="57" dur="500"/>
                                        <p:tgtEl>
                                          <p:spTgt spid="9"/>
                                        </p:tgtEl>
                                      </p:cBhvr>
                                    </p:animEffect>
                                  </p:childTnLst>
                                </p:cTn>
                              </p:par>
                              <p:par>
                                <p:cTn id="58" presetID="42" presetClass="path" presetSubtype="0" accel="50000" decel="50000" fill="hold" nodeType="withEffect">
                                  <p:stCondLst>
                                    <p:cond delay="0"/>
                                  </p:stCondLst>
                                  <p:childTnLst>
                                    <p:animMotion origin="layout" path="M 2.5E-6 4.81481E-6 L 0.54201 -0.94908 " pathEditMode="relative" rAng="0" ptsTypes="AA">
                                      <p:cBhvr>
                                        <p:cTn id="59" dur="2000" fill="hold"/>
                                        <p:tgtEl>
                                          <p:spTgt spid="9"/>
                                        </p:tgtEl>
                                        <p:attrNameLst>
                                          <p:attrName>ppt_x</p:attrName>
                                          <p:attrName>ppt_y</p:attrName>
                                        </p:attrNameLst>
                                      </p:cBhvr>
                                      <p:rCtr x="27101" y="-47454"/>
                                    </p:animMotion>
                                  </p:childTnLst>
                                </p:cTn>
                              </p:par>
                              <p:par>
                                <p:cTn id="60" presetID="3" presetClass="path" presetSubtype="0" accel="50000" decel="50000" fill="hold" nodeType="withEffect">
                                  <p:stCondLst>
                                    <p:cond delay="0"/>
                                  </p:stCondLst>
                                  <p:childTnLst>
                                    <p:animMotion origin="layout" path="M 0 0 L 0.125 -0.084 L 0.25 0 L 0.125 0.084 L 0 0 Z" pathEditMode="relative" ptsTypes="">
                                      <p:cBhvr>
                                        <p:cTn id="61" dur="3000" fill="hold"/>
                                        <p:tgtEl>
                                          <p:spTgt spid="5"/>
                                        </p:tgtEl>
                                        <p:attrNameLst>
                                          <p:attrName>ppt_x</p:attrName>
                                          <p:attrName>ppt_y</p:attrName>
                                        </p:attrNameLst>
                                      </p:cBhvr>
                                    </p:animMotion>
                                  </p:childTnLst>
                                </p:cTn>
                              </p:par>
                              <p:par>
                                <p:cTn id="62" presetID="1" presetClass="mediacall" presetSubtype="0" fill="hold" nodeType="withEffect">
                                  <p:stCondLst>
                                    <p:cond delay="0"/>
                                  </p:stCondLst>
                                  <p:childTnLst>
                                    <p:cmd type="call" cmd="playFrom(0.0)">
                                      <p:cBhvr>
                                        <p:cTn id="63" dur="1614" fill="hold"/>
                                        <p:tgtEl>
                                          <p:spTgt spid="14"/>
                                        </p:tgtEl>
                                      </p:cBhvr>
                                    </p:cmd>
                                  </p:childTnLst>
                                </p:cTn>
                              </p:par>
                            </p:childTnLst>
                          </p:cTn>
                        </p:par>
                        <p:par>
                          <p:cTn id="64" fill="hold">
                            <p:stCondLst>
                              <p:cond delay="3000"/>
                            </p:stCondLst>
                            <p:childTnLst>
                              <p:par>
                                <p:cTn id="65" presetID="1" presetClass="mediacall" presetSubtype="0" fill="hold" nodeType="afterEffect">
                                  <p:stCondLst>
                                    <p:cond delay="0"/>
                                  </p:stCondLst>
                                  <p:childTnLst>
                                    <p:cmd type="call" cmd="playFrom(0.0)">
                                      <p:cBhvr>
                                        <p:cTn id="66" dur="3000" fill="hold"/>
                                        <p:tgtEl>
                                          <p:spTgt spid="7"/>
                                        </p:tgtEl>
                                      </p:cBhvr>
                                    </p:cmd>
                                  </p:childTnLst>
                                </p:cTn>
                              </p:par>
                            </p:childTnLst>
                          </p:cTn>
                        </p:par>
                      </p:childTnLst>
                    </p:cTn>
                  </p:par>
                </p:childTnLst>
              </p:cTn>
              <p:nextCondLst>
                <p:cond evt="onClick" delay="0">
                  <p:tgtEl>
                    <p:spTgt spid="40"/>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7680" y="-9525"/>
            <a:ext cx="12679680"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7441" y="-29700"/>
            <a:ext cx="10007599" cy="2234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a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4072" y="1980220"/>
            <a:ext cx="1448780" cy="1448780"/>
          </a:xfrm>
          <a:prstGeom prst="ellipse">
            <a:avLst/>
          </a:prstGeom>
          <a:blipFill>
            <a:blip r:embed="rId10"/>
            <a:stretch>
              <a:fillRect/>
            </a:stretch>
          </a:blipFill>
        </p:spPr>
      </p:pic>
      <p:pic>
        <p:nvPicPr>
          <p:cNvPr id="8" name="cung 1"/>
          <p:cNvPicPr>
            <a:picLocks noChangeAspect="1"/>
          </p:cNvPicPr>
          <p:nvPr/>
        </p:nvPicPr>
        <p:blipFill rotWithShape="1">
          <a:blip r:embed="rId11">
            <a:extLst>
              <a:ext uri="{28A0092B-C50C-407E-A947-70E740481C1C}">
                <a14:useLocalDpi xmlns:a14="http://schemas.microsoft.com/office/drawing/2010/main" val="0"/>
              </a:ext>
            </a:extLst>
          </a:blip>
          <a:srcRect l="41099" b="18657"/>
          <a:stretch/>
        </p:blipFill>
        <p:spPr>
          <a:xfrm rot="20269404">
            <a:off x="5456439" y="3498832"/>
            <a:ext cx="1721111" cy="3000487"/>
          </a:xfrm>
          <a:prstGeom prst="rect">
            <a:avLst/>
          </a:prstGeom>
          <a:scene3d>
            <a:camera prst="isometricTopUp"/>
            <a:lightRig rig="threePt" dir="t"/>
          </a:scene3d>
        </p:spPr>
      </p:pic>
      <p:pic>
        <p:nvPicPr>
          <p:cNvPr id="9" name="mui ten"/>
          <p:cNvPicPr>
            <a:picLocks noChangeAspect="1"/>
          </p:cNvPicPr>
          <p:nvPr/>
        </p:nvPicPr>
        <p:blipFill rotWithShape="1">
          <a:blip r:embed="rId11">
            <a:extLst>
              <a:ext uri="{28A0092B-C50C-407E-A947-70E740481C1C}">
                <a14:useLocalDpi xmlns:a14="http://schemas.microsoft.com/office/drawing/2010/main" val="0"/>
              </a:ext>
            </a:extLst>
          </a:blip>
          <a:srcRect l="37866" t="78242" b="-2818"/>
          <a:stretch/>
        </p:blipFill>
        <p:spPr>
          <a:xfrm rot="20269404">
            <a:off x="5345786" y="4589580"/>
            <a:ext cx="1815570" cy="906560"/>
          </a:xfrm>
          <a:prstGeom prst="rect">
            <a:avLst/>
          </a:prstGeom>
          <a:scene3d>
            <a:camera prst="isometricTopUp"/>
            <a:lightRig rig="threePt" dir="t"/>
          </a:scene3d>
        </p:spPr>
      </p:pic>
      <p:pic>
        <p:nvPicPr>
          <p:cNvPr id="10" name="cung 2"/>
          <p:cNvPicPr>
            <a:picLocks noChangeAspect="1"/>
          </p:cNvPicPr>
          <p:nvPr/>
        </p:nvPicPr>
        <p:blipFill rotWithShape="1">
          <a:blip r:embed="rId11">
            <a:extLst>
              <a:ext uri="{28A0092B-C50C-407E-A947-70E740481C1C}">
                <a14:useLocalDpi xmlns:a14="http://schemas.microsoft.com/office/drawing/2010/main" val="0"/>
              </a:ext>
            </a:extLst>
          </a:blip>
          <a:srcRect l="-12924" r="70995" b="18657"/>
          <a:stretch/>
        </p:blipFill>
        <p:spPr>
          <a:xfrm rot="20269404">
            <a:off x="5573994" y="3548626"/>
            <a:ext cx="1225173" cy="3000487"/>
          </a:xfrm>
          <a:prstGeom prst="rect">
            <a:avLst/>
          </a:prstGeom>
          <a:scene3d>
            <a:camera prst="isometricTopUp"/>
            <a:lightRig rig="threePt" dir="t"/>
          </a:scene3d>
        </p:spPr>
      </p:pic>
      <p:pic>
        <p:nvPicPr>
          <p:cNvPr id="6"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2"/>
          <a:stretch>
            <a:fillRect/>
          </a:stretch>
        </p:blipFill>
        <p:spPr>
          <a:xfrm>
            <a:off x="9192344" y="7101408"/>
            <a:ext cx="609600" cy="609600"/>
          </a:xfrm>
          <a:prstGeom prst="rect">
            <a:avLst/>
          </a:prstGeom>
        </p:spPr>
      </p:pic>
      <p:pic>
        <p:nvPicPr>
          <p:cNvPr id="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5791200" y="7101408"/>
            <a:ext cx="609600" cy="609600"/>
          </a:xfrm>
          <a:prstGeom prst="rect">
            <a:avLst/>
          </a:prstGeom>
        </p:spPr>
      </p:pic>
      <p:sp>
        <p:nvSpPr>
          <p:cNvPr id="11" name="TextBox 10"/>
          <p:cNvSpPr txBox="1"/>
          <p:nvPr/>
        </p:nvSpPr>
        <p:spPr>
          <a:xfrm>
            <a:off x="1453609" y="235671"/>
            <a:ext cx="9315262" cy="1938992"/>
          </a:xfrm>
          <a:prstGeom prst="rect">
            <a:avLst/>
          </a:prstGeom>
          <a:noFill/>
        </p:spPr>
        <p:txBody>
          <a:bodyPr wrap="square" rtlCol="0">
            <a:spAutoFit/>
          </a:bodyPr>
          <a:lstStyle/>
          <a:p>
            <a:r>
              <a:rPr lang="en-US" sz="4000" b="1" dirty="0" err="1" smtClean="0">
                <a:solidFill>
                  <a:srgbClr val="0070C0"/>
                </a:solidFill>
                <a:latin typeface="Arial" panose="020B0604020202020204" pitchFamily="34" charset="0"/>
                <a:cs typeface="Arial" panose="020B0604020202020204" pitchFamily="34" charset="0"/>
              </a:rPr>
              <a:t>Câu</a:t>
            </a:r>
            <a:r>
              <a:rPr lang="en-US" sz="4000" b="1" dirty="0" smtClean="0">
                <a:solidFill>
                  <a:srgbClr val="0070C0"/>
                </a:solidFill>
                <a:latin typeface="Arial" panose="020B0604020202020204" pitchFamily="34" charset="0"/>
                <a:cs typeface="Arial" panose="020B0604020202020204" pitchFamily="34" charset="0"/>
              </a:rPr>
              <a:t> 8: </a:t>
            </a:r>
            <a:r>
              <a:rPr lang="en-US" sz="4000" b="1" dirty="0" err="1" smtClean="0">
                <a:solidFill>
                  <a:srgbClr val="0070C0"/>
                </a:solidFill>
                <a:latin typeface="Arial" panose="020B0604020202020204" pitchFamily="34" charset="0"/>
                <a:cs typeface="Arial" panose="020B0604020202020204" pitchFamily="34" charset="0"/>
              </a:rPr>
              <a:t>Quy</a:t>
            </a:r>
            <a:r>
              <a:rPr lang="en-US" sz="4000" b="1" dirty="0" smtClean="0">
                <a:solidFill>
                  <a:srgbClr val="0070C0"/>
                </a:solidFill>
                <a:latin typeface="Arial" panose="020B0604020202020204" pitchFamily="34" charset="0"/>
                <a:cs typeface="Arial" panose="020B0604020202020204" pitchFamily="34" charset="0"/>
              </a:rPr>
              <a:t> </a:t>
            </a:r>
            <a:r>
              <a:rPr lang="en-US" sz="4000" b="1" dirty="0" err="1" smtClean="0">
                <a:solidFill>
                  <a:srgbClr val="0070C0"/>
                </a:solidFill>
                <a:latin typeface="Arial" panose="020B0604020202020204" pitchFamily="34" charset="0"/>
                <a:cs typeface="Arial" panose="020B0604020202020204" pitchFamily="34" charset="0"/>
              </a:rPr>
              <a:t>đồng</a:t>
            </a:r>
            <a:r>
              <a:rPr lang="en-US" sz="4000" b="1" dirty="0" smtClean="0">
                <a:solidFill>
                  <a:srgbClr val="0070C0"/>
                </a:solidFill>
                <a:latin typeface="Arial" panose="020B0604020202020204" pitchFamily="34" charset="0"/>
                <a:cs typeface="Arial" panose="020B0604020202020204" pitchFamily="34" charset="0"/>
              </a:rPr>
              <a:t> </a:t>
            </a:r>
            <a:r>
              <a:rPr lang="en-US" sz="4000" b="1" dirty="0" err="1" smtClean="0">
                <a:solidFill>
                  <a:srgbClr val="0070C0"/>
                </a:solidFill>
                <a:latin typeface="Arial" panose="020B0604020202020204" pitchFamily="34" charset="0"/>
                <a:cs typeface="Arial" panose="020B0604020202020204" pitchFamily="34" charset="0"/>
              </a:rPr>
              <a:t>mẫu</a:t>
            </a:r>
            <a:r>
              <a:rPr lang="en-US" sz="4000" b="1" dirty="0" smtClean="0">
                <a:solidFill>
                  <a:srgbClr val="0070C0"/>
                </a:solidFill>
                <a:latin typeface="Arial" panose="020B0604020202020204" pitchFamily="34" charset="0"/>
                <a:cs typeface="Arial" panose="020B0604020202020204" pitchFamily="34" charset="0"/>
              </a:rPr>
              <a:t> </a:t>
            </a:r>
            <a:r>
              <a:rPr lang="en-US" sz="4000" b="1" dirty="0" err="1" smtClean="0">
                <a:solidFill>
                  <a:srgbClr val="0070C0"/>
                </a:solidFill>
                <a:latin typeface="Arial" panose="020B0604020202020204" pitchFamily="34" charset="0"/>
                <a:cs typeface="Arial" panose="020B0604020202020204" pitchFamily="34" charset="0"/>
              </a:rPr>
              <a:t>số</a:t>
            </a:r>
            <a:r>
              <a:rPr lang="en-US" sz="4000" b="1" dirty="0" smtClean="0">
                <a:solidFill>
                  <a:srgbClr val="0070C0"/>
                </a:solidFill>
                <a:latin typeface="Arial" panose="020B0604020202020204" pitchFamily="34" charset="0"/>
                <a:cs typeface="Arial" panose="020B0604020202020204" pitchFamily="34" charset="0"/>
              </a:rPr>
              <a:t> </a:t>
            </a:r>
            <a:r>
              <a:rPr lang="en-US" sz="4000" b="1" dirty="0" err="1" smtClean="0">
                <a:solidFill>
                  <a:srgbClr val="0070C0"/>
                </a:solidFill>
                <a:latin typeface="Arial" panose="020B0604020202020204" pitchFamily="34" charset="0"/>
                <a:cs typeface="Arial" panose="020B0604020202020204" pitchFamily="34" charset="0"/>
              </a:rPr>
              <a:t>các</a:t>
            </a:r>
            <a:r>
              <a:rPr lang="en-US" sz="4000" b="1" dirty="0" smtClean="0">
                <a:solidFill>
                  <a:srgbClr val="0070C0"/>
                </a:solidFill>
                <a:latin typeface="Arial" panose="020B0604020202020204" pitchFamily="34" charset="0"/>
                <a:cs typeface="Arial" panose="020B0604020202020204" pitchFamily="34" charset="0"/>
              </a:rPr>
              <a:t> </a:t>
            </a:r>
            <a:r>
              <a:rPr lang="en-US" sz="4000" b="1" dirty="0" err="1" smtClean="0">
                <a:solidFill>
                  <a:srgbClr val="0070C0"/>
                </a:solidFill>
                <a:latin typeface="Arial" panose="020B0604020202020204" pitchFamily="34" charset="0"/>
                <a:cs typeface="Arial" panose="020B0604020202020204" pitchFamily="34" charset="0"/>
              </a:rPr>
              <a:t>phân</a:t>
            </a:r>
            <a:r>
              <a:rPr lang="en-US" sz="4000" b="1" dirty="0" smtClean="0">
                <a:solidFill>
                  <a:srgbClr val="0070C0"/>
                </a:solidFill>
                <a:latin typeface="Arial" panose="020B0604020202020204" pitchFamily="34" charset="0"/>
                <a:cs typeface="Arial" panose="020B0604020202020204" pitchFamily="34" charset="0"/>
              </a:rPr>
              <a:t> </a:t>
            </a:r>
            <a:r>
              <a:rPr lang="en-US" sz="4000" b="1" dirty="0" err="1" smtClean="0">
                <a:solidFill>
                  <a:srgbClr val="0070C0"/>
                </a:solidFill>
                <a:latin typeface="Arial" panose="020B0604020202020204" pitchFamily="34" charset="0"/>
                <a:cs typeface="Arial" panose="020B0604020202020204" pitchFamily="34" charset="0"/>
              </a:rPr>
              <a:t>số</a:t>
            </a:r>
            <a:r>
              <a:rPr lang="en-US" sz="4000" b="1" dirty="0" smtClean="0">
                <a:solidFill>
                  <a:srgbClr val="0070C0"/>
                </a:solidFill>
                <a:latin typeface="Arial" panose="020B0604020202020204" pitchFamily="34" charset="0"/>
                <a:cs typeface="Arial" panose="020B0604020202020204" pitchFamily="34" charset="0"/>
              </a:rPr>
              <a:t> </a:t>
            </a:r>
            <a:r>
              <a:rPr lang="en-US" sz="4000" b="1" dirty="0" err="1" smtClean="0">
                <a:solidFill>
                  <a:srgbClr val="0070C0"/>
                </a:solidFill>
                <a:latin typeface="Arial" panose="020B0604020202020204" pitchFamily="34" charset="0"/>
                <a:cs typeface="Arial" panose="020B0604020202020204" pitchFamily="34" charset="0"/>
              </a:rPr>
              <a:t>sau</a:t>
            </a:r>
            <a:r>
              <a:rPr lang="en-US" sz="4000" b="1" dirty="0" smtClean="0">
                <a:solidFill>
                  <a:srgbClr val="0070C0"/>
                </a:solidFill>
                <a:latin typeface="Arial" panose="020B0604020202020204" pitchFamily="34" charset="0"/>
                <a:cs typeface="Arial" panose="020B0604020202020204" pitchFamily="34" charset="0"/>
              </a:rPr>
              <a:t> (</a:t>
            </a:r>
            <a:r>
              <a:rPr lang="en-US" sz="4000" b="1" dirty="0" err="1" smtClean="0">
                <a:solidFill>
                  <a:srgbClr val="0070C0"/>
                </a:solidFill>
                <a:latin typeface="Arial" panose="020B0604020202020204" pitchFamily="34" charset="0"/>
                <a:cs typeface="Arial" panose="020B0604020202020204" pitchFamily="34" charset="0"/>
              </a:rPr>
              <a:t>có</a:t>
            </a:r>
            <a:r>
              <a:rPr lang="en-US" sz="4000" b="1" dirty="0" smtClean="0">
                <a:solidFill>
                  <a:srgbClr val="0070C0"/>
                </a:solidFill>
                <a:latin typeface="Arial" panose="020B0604020202020204" pitchFamily="34" charset="0"/>
                <a:cs typeface="Arial" panose="020B0604020202020204" pitchFamily="34" charset="0"/>
              </a:rPr>
              <a:t> </a:t>
            </a:r>
            <a:r>
              <a:rPr lang="en-US" sz="4000" b="1" dirty="0" err="1" smtClean="0">
                <a:solidFill>
                  <a:srgbClr val="0070C0"/>
                </a:solidFill>
                <a:latin typeface="Arial" panose="020B0604020202020204" pitchFamily="34" charset="0"/>
                <a:cs typeface="Arial" panose="020B0604020202020204" pitchFamily="34" charset="0"/>
              </a:rPr>
              <a:t>sử</a:t>
            </a:r>
            <a:r>
              <a:rPr lang="en-US" sz="4000" b="1" dirty="0" smtClean="0">
                <a:solidFill>
                  <a:srgbClr val="0070C0"/>
                </a:solidFill>
                <a:latin typeface="Arial" panose="020B0604020202020204" pitchFamily="34" charset="0"/>
                <a:cs typeface="Arial" panose="020B0604020202020204" pitchFamily="34" charset="0"/>
              </a:rPr>
              <a:t> </a:t>
            </a:r>
            <a:r>
              <a:rPr lang="en-US" sz="4000" b="1" dirty="0" err="1" smtClean="0">
                <a:solidFill>
                  <a:srgbClr val="0070C0"/>
                </a:solidFill>
                <a:latin typeface="Arial" panose="020B0604020202020204" pitchFamily="34" charset="0"/>
                <a:cs typeface="Arial" panose="020B0604020202020204" pitchFamily="34" charset="0"/>
              </a:rPr>
              <a:t>dụng</a:t>
            </a:r>
            <a:r>
              <a:rPr lang="en-US" sz="4000" b="1" dirty="0" smtClean="0">
                <a:solidFill>
                  <a:srgbClr val="0070C0"/>
                </a:solidFill>
                <a:latin typeface="Arial" panose="020B0604020202020204" pitchFamily="34" charset="0"/>
                <a:cs typeface="Arial" panose="020B0604020202020204" pitchFamily="34" charset="0"/>
              </a:rPr>
              <a:t> BCNN): </a:t>
            </a:r>
            <a:endParaRPr lang="en-US" sz="4000" b="1" dirty="0">
              <a:solidFill>
                <a:srgbClr val="0070C0"/>
              </a:solidFill>
              <a:latin typeface="Arial" panose="020B0604020202020204" pitchFamily="34" charset="0"/>
              <a:cs typeface="Arial" panose="020B0604020202020204" pitchFamily="34" charset="0"/>
            </a:endParaRPr>
          </a:p>
          <a:p>
            <a:endParaRPr lang="en-US" sz="4000" b="1" dirty="0">
              <a:solidFill>
                <a:srgbClr val="993300"/>
              </a:solidFill>
            </a:endParaRPr>
          </a:p>
        </p:txBody>
      </p:sp>
      <p:pic>
        <p:nvPicPr>
          <p:cNvPr id="14" name="Synth-Whoosh-Small-01.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2"/>
          <a:stretch>
            <a:fillRect/>
          </a:stretch>
        </p:blipFill>
        <p:spPr>
          <a:xfrm>
            <a:off x="12804576" y="7061994"/>
            <a:ext cx="609600" cy="609600"/>
          </a:xfrm>
          <a:prstGeom prst="rect">
            <a:avLst/>
          </a:prstGeom>
        </p:spPr>
      </p:pic>
      <p:grpSp>
        <p:nvGrpSpPr>
          <p:cNvPr id="41" name="Group 40"/>
          <p:cNvGrpSpPr/>
          <p:nvPr/>
        </p:nvGrpSpPr>
        <p:grpSpPr>
          <a:xfrm flipH="1">
            <a:off x="6528048" y="5589239"/>
            <a:ext cx="3752708" cy="989856"/>
            <a:chOff x="224248" y="5410213"/>
            <a:chExt cx="3752708" cy="989856"/>
          </a:xfrm>
        </p:grpSpPr>
        <p:pic>
          <p:nvPicPr>
            <p:cNvPr id="12" name="du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224248" y="5410213"/>
              <a:ext cx="3752708" cy="989856"/>
            </a:xfrm>
            <a:prstGeom prst="rect">
              <a:avLst/>
            </a:prstGeom>
          </p:spPr>
        </p:pic>
        <p:sp>
          <p:nvSpPr>
            <p:cNvPr id="37" name="TextBox 36"/>
            <p:cNvSpPr txBox="1"/>
            <p:nvPr/>
          </p:nvSpPr>
          <p:spPr>
            <a:xfrm>
              <a:off x="2343070" y="5589240"/>
              <a:ext cx="184731" cy="646331"/>
            </a:xfrm>
            <a:prstGeom prst="rect">
              <a:avLst/>
            </a:prstGeom>
            <a:noFill/>
          </p:spPr>
          <p:txBody>
            <a:bodyPr wrap="none" rtlCol="0">
              <a:spAutoFit/>
            </a:bodyPr>
            <a:lstStyle/>
            <a:p>
              <a:endParaRPr lang="en-US" sz="3600" b="1" dirty="0">
                <a:solidFill>
                  <a:prstClr val="black"/>
                </a:solidFill>
              </a:endParaRPr>
            </a:p>
          </p:txBody>
        </p:sp>
      </p:grpSp>
      <p:grpSp>
        <p:nvGrpSpPr>
          <p:cNvPr id="40" name="Group 39"/>
          <p:cNvGrpSpPr/>
          <p:nvPr/>
        </p:nvGrpSpPr>
        <p:grpSpPr>
          <a:xfrm flipH="1">
            <a:off x="1759675" y="5517232"/>
            <a:ext cx="3744416" cy="989856"/>
            <a:chOff x="5150347" y="5410214"/>
            <a:chExt cx="3744416" cy="989856"/>
          </a:xfrm>
        </p:grpSpPr>
        <p:pic>
          <p:nvPicPr>
            <p:cNvPr id="13" name="sai"/>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50347" y="5410214"/>
              <a:ext cx="3744416" cy="989856"/>
            </a:xfrm>
            <a:prstGeom prst="rect">
              <a:avLst/>
            </a:prstGeom>
          </p:spPr>
        </p:pic>
        <p:sp>
          <p:nvSpPr>
            <p:cNvPr id="39" name="TextBox 38"/>
            <p:cNvSpPr txBox="1"/>
            <p:nvPr/>
          </p:nvSpPr>
          <p:spPr>
            <a:xfrm>
              <a:off x="6175984" y="5511710"/>
              <a:ext cx="1557927" cy="646331"/>
            </a:xfrm>
            <a:prstGeom prst="rect">
              <a:avLst/>
            </a:prstGeom>
            <a:noFill/>
          </p:spPr>
          <p:txBody>
            <a:bodyPr wrap="none" rtlCol="0">
              <a:spAutoFit/>
            </a:bodyPr>
            <a:lstStyle/>
            <a:p>
              <a:r>
                <a:rPr lang="en-US" sz="3600" b="1" dirty="0" err="1">
                  <a:solidFill>
                    <a:prstClr val="black"/>
                  </a:solidFill>
                </a:rPr>
                <a:t>dsdww</a:t>
              </a:r>
              <a:endParaRPr lang="en-US" sz="3600" b="1" dirty="0">
                <a:solidFill>
                  <a:prstClr val="black"/>
                </a:solidFill>
              </a:endParaRPr>
            </a:p>
          </p:txBody>
        </p:sp>
      </p:grpSp>
      <p:pic>
        <p:nvPicPr>
          <p:cNvPr id="2" name="Picture 1"/>
          <p:cNvPicPr>
            <a:picLocks noChangeAspect="1"/>
          </p:cNvPicPr>
          <p:nvPr/>
        </p:nvPicPr>
        <p:blipFill>
          <a:blip r:embed="rId15"/>
          <a:stretch>
            <a:fillRect/>
          </a:stretch>
        </p:blipFill>
        <p:spPr>
          <a:xfrm>
            <a:off x="7430425" y="836635"/>
            <a:ext cx="2510716" cy="1033824"/>
          </a:xfrm>
          <a:prstGeom prst="rect">
            <a:avLst/>
          </a:prstGeom>
        </p:spPr>
      </p:pic>
      <p:pic>
        <p:nvPicPr>
          <p:cNvPr id="3" name="Picture 2"/>
          <p:cNvPicPr>
            <a:picLocks noChangeAspect="1"/>
          </p:cNvPicPr>
          <p:nvPr/>
        </p:nvPicPr>
        <p:blipFill>
          <a:blip r:embed="rId16"/>
          <a:stretch>
            <a:fillRect/>
          </a:stretch>
        </p:blipFill>
        <p:spPr>
          <a:xfrm>
            <a:off x="2460851" y="5581238"/>
            <a:ext cx="2457970" cy="788978"/>
          </a:xfrm>
          <a:prstGeom prst="rect">
            <a:avLst/>
          </a:prstGeom>
        </p:spPr>
      </p:pic>
      <p:pic>
        <p:nvPicPr>
          <p:cNvPr id="4" name="Picture 3"/>
          <p:cNvPicPr>
            <a:picLocks noChangeAspect="1"/>
          </p:cNvPicPr>
          <p:nvPr/>
        </p:nvPicPr>
        <p:blipFill>
          <a:blip r:embed="rId17"/>
          <a:stretch>
            <a:fillRect/>
          </a:stretch>
        </p:blipFill>
        <p:spPr>
          <a:xfrm>
            <a:off x="7412792" y="5635638"/>
            <a:ext cx="2084353" cy="842611"/>
          </a:xfrm>
          <a:prstGeom prst="rect">
            <a:avLst/>
          </a:prstGeom>
        </p:spPr>
      </p:pic>
    </p:spTree>
    <p:extLst>
      <p:ext uri="{BB962C8B-B14F-4D97-AF65-F5344CB8AC3E}">
        <p14:creationId xmlns:p14="http://schemas.microsoft.com/office/powerpoint/2010/main" val="934740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path" presetSubtype="0" repeatCount="indefinite" accel="50000" decel="50000" fill="hold" nodeType="withEffect">
                                  <p:stCondLst>
                                    <p:cond delay="0"/>
                                  </p:stCondLst>
                                  <p:endCondLst>
                                    <p:cond evt="onNext" delay="0">
                                      <p:tgtEl>
                                        <p:sldTgt/>
                                      </p:tgtEl>
                                    </p:cond>
                                  </p:endCondLst>
                                  <p:childTnLst>
                                    <p:animMotion origin="layout" path="M -0.00625 -2.96296E-6 L 0.11875 -0.08402 L 0.24375 -2.96296E-6 L 0.11875 0.08403 L -0.00625 -2.96296E-6 Z " pathEditMode="relative" rAng="0" ptsTypes="FFFFF">
                                      <p:cBhvr>
                                        <p:cTn id="6" dur="5000" fill="hold"/>
                                        <p:tgtEl>
                                          <p:spTgt spid="5"/>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audio>
              <p:cMediaNode vol="80000">
                <p:cTn id="8" fill="hold" display="0">
                  <p:stCondLst>
                    <p:cond delay="indefinite"/>
                  </p:stCondLst>
                  <p:endCondLst>
                    <p:cond evt="onStopAudio" delay="0">
                      <p:tgtEl>
                        <p:sldTgt/>
                      </p:tgtEl>
                    </p:cond>
                  </p:endCondLst>
                </p:cTn>
                <p:tgtEl>
                  <p:spTgt spid="7"/>
                </p:tgtEl>
              </p:cMediaNode>
            </p:audio>
            <p:seq concurrent="1" nextAc="seek">
              <p:cTn id="9" restart="whenNotActive" fill="hold" evtFilter="cancelBubble" nodeType="interactiveSeq">
                <p:stCondLst>
                  <p:cond evt="onClick" delay="0">
                    <p:tgtEl>
                      <p:spTgt spid="10"/>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3" presetClass="path" presetSubtype="0" repeatCount="indefinite" accel="50000" decel="50000" fill="hold" nodeType="withEffect">
                                  <p:stCondLst>
                                    <p:cond delay="0"/>
                                  </p:stCondLst>
                                  <p:endCondLst>
                                    <p:cond evt="onNext" delay="0">
                                      <p:tgtEl>
                                        <p:sldTgt/>
                                      </p:tgtEl>
                                    </p:cond>
                                  </p:endCondLst>
                                  <p:childTnLst>
                                    <p:animMotion origin="layout" path="M 0 0 L 0.125 -0.084 L 0.25 0 L 0.125 0.084 L 0 0 Z" pathEditMode="relative" ptsTypes="">
                                      <p:cBhvr>
                                        <p:cTn id="15" dur="2000" fill="hold"/>
                                        <p:tgtEl>
                                          <p:spTgt spid="5"/>
                                        </p:tgtEl>
                                        <p:attrNameLst>
                                          <p:attrName>ppt_x</p:attrName>
                                          <p:attrName>ppt_y</p:attrName>
                                        </p:attrNameLst>
                                      </p:cBhvr>
                                    </p:animMotion>
                                  </p:childTnLst>
                                </p:cTn>
                              </p:par>
                              <p:par>
                                <p:cTn id="16" presetID="22" presetClass="exit" presetSubtype="1" fill="hold" nodeType="withEffect">
                                  <p:stCondLst>
                                    <p:cond delay="0"/>
                                  </p:stCondLst>
                                  <p:childTnLst>
                                    <p:animEffect transition="out" filter="wipe(up)">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22" presetClass="exit" presetSubtype="1" fill="hold" nodeType="withEffect">
                                  <p:stCondLst>
                                    <p:cond delay="0"/>
                                  </p:stCondLst>
                                  <p:childTnLst>
                                    <p:animEffect transition="out" filter="wipe(up)">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nextCondLst>
                <p:cond evt="onClick" delay="0">
                  <p:tgtEl>
                    <p:spTgt spid="10"/>
                  </p:tgtEl>
                </p:cond>
              </p:nextCondLst>
            </p:seq>
            <p:audio>
              <p:cMediaNode vol="80000">
                <p:cTn id="25" fill="hold" display="0">
                  <p:stCondLst>
                    <p:cond delay="indefinite"/>
                  </p:stCondLst>
                  <p:endCondLst>
                    <p:cond evt="onStopAudio" delay="0">
                      <p:tgtEl>
                        <p:sldTgt/>
                      </p:tgtEl>
                    </p:cond>
                  </p:endCondLst>
                </p:cTn>
                <p:tgtEl>
                  <p:spTgt spid="14"/>
                </p:tgtEl>
              </p:cMediaNode>
            </p:audio>
            <p:seq concurrent="1" nextAc="seek">
              <p:cTn id="26" restart="whenNotActive" fill="hold" evtFilter="cancelBubble" nodeType="interactiveSeq">
                <p:stCondLst>
                  <p:cond evt="onClick" delay="0">
                    <p:tgtEl>
                      <p:spTgt spid="40"/>
                    </p:tgtEl>
                  </p:cond>
                </p:stCondLst>
                <p:endSync evt="end" delay="0">
                  <p:rtn val="all"/>
                </p:endSync>
                <p:childTnLst>
                  <p:par>
                    <p:cTn id="27" fill="hold">
                      <p:stCondLst>
                        <p:cond delay="0"/>
                      </p:stCondLst>
                      <p:childTnLst>
                        <p:par>
                          <p:cTn id="28" fill="hold">
                            <p:stCondLst>
                              <p:cond delay="0"/>
                            </p:stCondLst>
                            <p:childTnLst>
                              <p:par>
                                <p:cTn id="29" presetID="22" presetClass="exit" presetSubtype="1" fill="hold" nodeType="clickEffect">
                                  <p:stCondLst>
                                    <p:cond delay="0"/>
                                  </p:stCondLst>
                                  <p:childTnLst>
                                    <p:animEffect transition="out" filter="wipe(up)">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22" presetClass="entr" presetSubtype="4"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22" presetClass="entr" presetSubtype="4"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42" presetClass="path" presetSubtype="0" accel="50000" decel="50000" fill="hold" nodeType="withEffect">
                                  <p:stCondLst>
                                    <p:cond delay="0"/>
                                  </p:stCondLst>
                                  <p:childTnLst>
                                    <p:animMotion origin="layout" path="M 2.5E-6 4.81481E-6 L 0.54201 -0.94908 " pathEditMode="relative" rAng="0" ptsTypes="AA">
                                      <p:cBhvr>
                                        <p:cTn id="39" dur="2000" fill="hold"/>
                                        <p:tgtEl>
                                          <p:spTgt spid="9"/>
                                        </p:tgtEl>
                                        <p:attrNameLst>
                                          <p:attrName>ppt_x</p:attrName>
                                          <p:attrName>ppt_y</p:attrName>
                                        </p:attrNameLst>
                                      </p:cBhvr>
                                      <p:rCtr x="27101" y="-47454"/>
                                    </p:animMotion>
                                  </p:childTnLst>
                                </p:cTn>
                              </p:par>
                              <p:par>
                                <p:cTn id="40" presetID="3" presetClass="path" presetSubtype="0" accel="50000" decel="50000" fill="hold" nodeType="withEffect">
                                  <p:stCondLst>
                                    <p:cond delay="0"/>
                                  </p:stCondLst>
                                  <p:childTnLst>
                                    <p:animMotion origin="layout" path="M 0 0 L 0.125 -0.084 L 0.25 0 L 0.125 0.084 L 0 0 Z" pathEditMode="relative" ptsTypes="">
                                      <p:cBhvr>
                                        <p:cTn id="41" dur="3000" fill="hold"/>
                                        <p:tgtEl>
                                          <p:spTgt spid="5"/>
                                        </p:tgtEl>
                                        <p:attrNameLst>
                                          <p:attrName>ppt_x</p:attrName>
                                          <p:attrName>ppt_y</p:attrName>
                                        </p:attrNameLst>
                                      </p:cBhvr>
                                    </p:animMotion>
                                  </p:childTnLst>
                                </p:cTn>
                              </p:par>
                              <p:par>
                                <p:cTn id="42" presetID="1" presetClass="mediacall" presetSubtype="0" fill="hold" nodeType="withEffect">
                                  <p:stCondLst>
                                    <p:cond delay="0"/>
                                  </p:stCondLst>
                                  <p:childTnLst>
                                    <p:cmd type="call" cmd="playFrom(0.0)">
                                      <p:cBhvr>
                                        <p:cTn id="43" dur="1614" fill="hold"/>
                                        <p:tgtEl>
                                          <p:spTgt spid="14"/>
                                        </p:tgtEl>
                                      </p:cBhvr>
                                    </p:cmd>
                                  </p:childTnLst>
                                </p:cTn>
                              </p:par>
                            </p:childTnLst>
                          </p:cTn>
                        </p:par>
                        <p:par>
                          <p:cTn id="44" fill="hold">
                            <p:stCondLst>
                              <p:cond delay="3000"/>
                            </p:stCondLst>
                            <p:childTnLst>
                              <p:par>
                                <p:cTn id="45" presetID="1" presetClass="mediacall" presetSubtype="0" fill="hold" nodeType="afterEffect">
                                  <p:stCondLst>
                                    <p:cond delay="0"/>
                                  </p:stCondLst>
                                  <p:childTnLst>
                                    <p:cmd type="call" cmd="playFrom(0.0)">
                                      <p:cBhvr>
                                        <p:cTn id="46" dur="3000" fill="hold"/>
                                        <p:tgtEl>
                                          <p:spTgt spid="7"/>
                                        </p:tgtEl>
                                      </p:cBhvr>
                                    </p:cmd>
                                  </p:childTnLst>
                                </p:cTn>
                              </p:par>
                            </p:childTnLst>
                          </p:cTn>
                        </p:par>
                      </p:childTnLst>
                    </p:cTn>
                  </p:par>
                </p:childTnLst>
              </p:cTn>
              <p:nextCondLst>
                <p:cond evt="onClick" delay="0">
                  <p:tgtEl>
                    <p:spTgt spid="40"/>
                  </p:tgtEl>
                </p:cond>
              </p:nextCondLst>
            </p:seq>
            <p:seq concurrent="1" nextAc="seek">
              <p:cTn id="47" restart="whenNotActive" fill="hold" evtFilter="cancelBubble" nodeType="interactiveSeq">
                <p:stCondLst>
                  <p:cond evt="onClick" delay="0">
                    <p:tgtEl>
                      <p:spTgt spid="41"/>
                    </p:tgtEl>
                  </p:cond>
                </p:stCondLst>
                <p:endSync evt="end" delay="0">
                  <p:rtn val="all"/>
                </p:endSync>
                <p:childTnLst>
                  <p:par>
                    <p:cTn id="48" fill="hold">
                      <p:stCondLst>
                        <p:cond delay="0"/>
                      </p:stCondLst>
                      <p:childTnLst>
                        <p:par>
                          <p:cTn id="49" fill="hold">
                            <p:stCondLst>
                              <p:cond delay="0"/>
                            </p:stCondLst>
                            <p:childTnLst>
                              <p:par>
                                <p:cTn id="50" presetID="22" presetClass="exit" presetSubtype="1" fill="hold" nodeType="clickEffect">
                                  <p:stCondLst>
                                    <p:cond delay="0"/>
                                  </p:stCondLst>
                                  <p:childTnLst>
                                    <p:animEffect transition="out" filter="wipe(up)">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22" presetClass="entr" presetSubtype="4"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par>
                                <p:cTn id="59" presetID="42" presetClass="path" presetSubtype="0" accel="50000" decel="50000" fill="hold" nodeType="withEffect">
                                  <p:stCondLst>
                                    <p:cond delay="0"/>
                                  </p:stCondLst>
                                  <p:childTnLst>
                                    <p:animMotion origin="layout" path="M 2.5E-6 4.81481E-6 L 0.19548 -0.3507 " pathEditMode="relative" rAng="0" ptsTypes="AA">
                                      <p:cBhvr>
                                        <p:cTn id="60" dur="2000" fill="hold"/>
                                        <p:tgtEl>
                                          <p:spTgt spid="9"/>
                                        </p:tgtEl>
                                        <p:attrNameLst>
                                          <p:attrName>ppt_x</p:attrName>
                                          <p:attrName>ppt_y</p:attrName>
                                        </p:attrNameLst>
                                      </p:cBhvr>
                                      <p:rCtr x="9774" y="-17546"/>
                                    </p:animMotion>
                                  </p:childTnLst>
                                </p:cTn>
                              </p:par>
                              <p:par>
                                <p:cTn id="61" presetID="42" presetClass="path" presetSubtype="0" accel="50000" decel="50000" fill="hold" nodeType="withEffect">
                                  <p:stCondLst>
                                    <p:cond delay="0"/>
                                  </p:stCondLst>
                                  <p:childTnLst>
                                    <p:animMotion origin="layout" path="M -0.00625 -2.96296E-6 L 0.11146 -0.0831 " pathEditMode="relative" rAng="0" ptsTypes="AA">
                                      <p:cBhvr>
                                        <p:cTn id="62" dur="2000" fill="hold"/>
                                        <p:tgtEl>
                                          <p:spTgt spid="5"/>
                                        </p:tgtEl>
                                        <p:attrNameLst>
                                          <p:attrName>ppt_x</p:attrName>
                                          <p:attrName>ppt_y</p:attrName>
                                        </p:attrNameLst>
                                      </p:cBhvr>
                                      <p:rCtr x="5885" y="-4167"/>
                                    </p:animMotion>
                                  </p:childTnLst>
                                </p:cTn>
                              </p:par>
                              <p:par>
                                <p:cTn id="63" presetID="1" presetClass="mediacall" presetSubtype="0" fill="hold" nodeType="withEffect">
                                  <p:stCondLst>
                                    <p:cond delay="0"/>
                                  </p:stCondLst>
                                  <p:childTnLst>
                                    <p:cmd type="call" cmd="playFrom(0.0)">
                                      <p:cBhvr>
                                        <p:cTn id="64" dur="1614" fill="hold"/>
                                        <p:tgtEl>
                                          <p:spTgt spid="14"/>
                                        </p:tgtEl>
                                      </p:cBhvr>
                                    </p:cmd>
                                  </p:childTnLst>
                                </p:cTn>
                              </p:par>
                            </p:childTnLst>
                          </p:cTn>
                        </p:par>
                        <p:par>
                          <p:cTn id="65" fill="hold">
                            <p:stCondLst>
                              <p:cond delay="2000"/>
                            </p:stCondLst>
                            <p:childTnLst>
                              <p:par>
                                <p:cTn id="66" presetID="1" presetClass="mediacall" presetSubtype="0" fill="hold" nodeType="afterEffect">
                                  <p:stCondLst>
                                    <p:cond delay="0"/>
                                  </p:stCondLst>
                                  <p:childTnLst>
                                    <p:cmd type="call" cmd="playFrom(0.0)">
                                      <p:cBhvr>
                                        <p:cTn id="67" dur="3000" fill="hold"/>
                                        <p:tgtEl>
                                          <p:spTgt spid="6"/>
                                        </p:tgtEl>
                                      </p:cBhvr>
                                    </p:cmd>
                                  </p:childTnLst>
                                </p:cTn>
                              </p:par>
                            </p:childTnLst>
                          </p:cTn>
                        </p:par>
                      </p:childTnLst>
                    </p:cTn>
                  </p:par>
                </p:childTnLst>
              </p:cTn>
              <p:nextCondLst>
                <p:cond evt="onClick" delay="0">
                  <p:tgtEl>
                    <p:spTgt spid="41"/>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6400" y="-9525"/>
            <a:ext cx="12598399"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5920" y="1851"/>
            <a:ext cx="11440160" cy="224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a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4072" y="1980220"/>
            <a:ext cx="1448780" cy="1448780"/>
          </a:xfrm>
          <a:prstGeom prst="ellipse">
            <a:avLst/>
          </a:prstGeom>
          <a:blipFill>
            <a:blip r:embed="rId10"/>
            <a:stretch>
              <a:fillRect/>
            </a:stretch>
          </a:blipFill>
        </p:spPr>
      </p:pic>
      <p:pic>
        <p:nvPicPr>
          <p:cNvPr id="8" name="cung 1"/>
          <p:cNvPicPr>
            <a:picLocks noChangeAspect="1"/>
          </p:cNvPicPr>
          <p:nvPr/>
        </p:nvPicPr>
        <p:blipFill rotWithShape="1">
          <a:blip r:embed="rId11">
            <a:extLst>
              <a:ext uri="{28A0092B-C50C-407E-A947-70E740481C1C}">
                <a14:useLocalDpi xmlns:a14="http://schemas.microsoft.com/office/drawing/2010/main" val="0"/>
              </a:ext>
            </a:extLst>
          </a:blip>
          <a:srcRect l="41099" b="18657"/>
          <a:stretch/>
        </p:blipFill>
        <p:spPr>
          <a:xfrm rot="20269404">
            <a:off x="5456439" y="3498832"/>
            <a:ext cx="1721111" cy="3000487"/>
          </a:xfrm>
          <a:prstGeom prst="rect">
            <a:avLst/>
          </a:prstGeom>
          <a:scene3d>
            <a:camera prst="isometricTopUp"/>
            <a:lightRig rig="threePt" dir="t"/>
          </a:scene3d>
        </p:spPr>
      </p:pic>
      <p:pic>
        <p:nvPicPr>
          <p:cNvPr id="9" name="mui ten"/>
          <p:cNvPicPr>
            <a:picLocks noChangeAspect="1"/>
          </p:cNvPicPr>
          <p:nvPr/>
        </p:nvPicPr>
        <p:blipFill rotWithShape="1">
          <a:blip r:embed="rId11">
            <a:extLst>
              <a:ext uri="{28A0092B-C50C-407E-A947-70E740481C1C}">
                <a14:useLocalDpi xmlns:a14="http://schemas.microsoft.com/office/drawing/2010/main" val="0"/>
              </a:ext>
            </a:extLst>
          </a:blip>
          <a:srcRect l="37866" t="78242" b="-2818"/>
          <a:stretch/>
        </p:blipFill>
        <p:spPr>
          <a:xfrm rot="20269404">
            <a:off x="5345786" y="4589580"/>
            <a:ext cx="1815570" cy="906560"/>
          </a:xfrm>
          <a:prstGeom prst="rect">
            <a:avLst/>
          </a:prstGeom>
          <a:scene3d>
            <a:camera prst="isometricTopUp"/>
            <a:lightRig rig="threePt" dir="t"/>
          </a:scene3d>
        </p:spPr>
      </p:pic>
      <p:pic>
        <p:nvPicPr>
          <p:cNvPr id="10" name="cung 2"/>
          <p:cNvPicPr>
            <a:picLocks noChangeAspect="1"/>
          </p:cNvPicPr>
          <p:nvPr/>
        </p:nvPicPr>
        <p:blipFill rotWithShape="1">
          <a:blip r:embed="rId11">
            <a:extLst>
              <a:ext uri="{28A0092B-C50C-407E-A947-70E740481C1C}">
                <a14:useLocalDpi xmlns:a14="http://schemas.microsoft.com/office/drawing/2010/main" val="0"/>
              </a:ext>
            </a:extLst>
          </a:blip>
          <a:srcRect l="-12924" r="70995" b="18657"/>
          <a:stretch/>
        </p:blipFill>
        <p:spPr>
          <a:xfrm rot="20269404">
            <a:off x="5573994" y="3548626"/>
            <a:ext cx="1225173" cy="3000487"/>
          </a:xfrm>
          <a:prstGeom prst="rect">
            <a:avLst/>
          </a:prstGeom>
          <a:scene3d>
            <a:camera prst="isometricTopUp"/>
            <a:lightRig rig="threePt" dir="t"/>
          </a:scene3d>
        </p:spPr>
      </p:pic>
      <p:pic>
        <p:nvPicPr>
          <p:cNvPr id="6"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2"/>
          <a:stretch>
            <a:fillRect/>
          </a:stretch>
        </p:blipFill>
        <p:spPr>
          <a:xfrm>
            <a:off x="9192344" y="7101408"/>
            <a:ext cx="609600" cy="609600"/>
          </a:xfrm>
          <a:prstGeom prst="rect">
            <a:avLst/>
          </a:prstGeom>
        </p:spPr>
      </p:pic>
      <p:pic>
        <p:nvPicPr>
          <p:cNvPr id="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5791200" y="7101408"/>
            <a:ext cx="609600" cy="609600"/>
          </a:xfrm>
          <a:prstGeom prst="rect">
            <a:avLst/>
          </a:prstGeom>
        </p:spPr>
      </p:pic>
      <p:sp>
        <p:nvSpPr>
          <p:cNvPr id="11" name="TextBox 10"/>
          <p:cNvSpPr txBox="1"/>
          <p:nvPr/>
        </p:nvSpPr>
        <p:spPr>
          <a:xfrm>
            <a:off x="779773" y="128426"/>
            <a:ext cx="10822947" cy="1938992"/>
          </a:xfrm>
          <a:prstGeom prst="rect">
            <a:avLst/>
          </a:prstGeom>
          <a:noFill/>
        </p:spPr>
        <p:txBody>
          <a:bodyPr wrap="square" rtlCol="0">
            <a:spAutoFit/>
          </a:bodyPr>
          <a:lstStyle/>
          <a:p>
            <a:r>
              <a:rPr lang="en-US" sz="4000" b="1" dirty="0" err="1">
                <a:solidFill>
                  <a:srgbClr val="0070C0"/>
                </a:solidFill>
                <a:latin typeface="Arial" panose="020B0604020202020204" pitchFamily="34" charset="0"/>
                <a:cs typeface="Arial" panose="020B0604020202020204" pitchFamily="34" charset="0"/>
              </a:rPr>
              <a:t>Câu</a:t>
            </a:r>
            <a:r>
              <a:rPr lang="en-US" sz="4000" b="1" dirty="0">
                <a:solidFill>
                  <a:srgbClr val="0070C0"/>
                </a:solidFill>
                <a:latin typeface="Arial" panose="020B0604020202020204" pitchFamily="34" charset="0"/>
                <a:cs typeface="Arial" panose="020B0604020202020204" pitchFamily="34" charset="0"/>
              </a:rPr>
              <a:t> 9:</a:t>
            </a:r>
            <a:r>
              <a:rPr lang="nl-NL" sz="4000" b="1" dirty="0">
                <a:solidFill>
                  <a:srgbClr val="0070C0"/>
                </a:solidFill>
                <a:latin typeface="Arial" panose="020B0604020202020204" pitchFamily="34" charset="0"/>
                <a:cs typeface="Arial" panose="020B0604020202020204" pitchFamily="34" charset="0"/>
              </a:rPr>
              <a:t> Tìm số học sinh khối 6 của 1 trường, biết rằng số học sinh đó là số nhỏ nhất (khác 0) chia hết cho 36 và 90.</a:t>
            </a:r>
            <a:endParaRPr lang="en-US" sz="4000" b="1" dirty="0">
              <a:solidFill>
                <a:srgbClr val="0070C0"/>
              </a:solidFill>
              <a:latin typeface="Arial" panose="020B0604020202020204" pitchFamily="34" charset="0"/>
              <a:cs typeface="Arial" panose="020B0604020202020204" pitchFamily="34" charset="0"/>
            </a:endParaRPr>
          </a:p>
        </p:txBody>
      </p:sp>
      <p:pic>
        <p:nvPicPr>
          <p:cNvPr id="14" name="Synth-Whoosh-Small-01.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2"/>
          <a:stretch>
            <a:fillRect/>
          </a:stretch>
        </p:blipFill>
        <p:spPr>
          <a:xfrm>
            <a:off x="12804576" y="7061994"/>
            <a:ext cx="609600" cy="609600"/>
          </a:xfrm>
          <a:prstGeom prst="rect">
            <a:avLst/>
          </a:prstGeom>
        </p:spPr>
      </p:pic>
      <p:grpSp>
        <p:nvGrpSpPr>
          <p:cNvPr id="41" name="Group 40"/>
          <p:cNvGrpSpPr/>
          <p:nvPr/>
        </p:nvGrpSpPr>
        <p:grpSpPr>
          <a:xfrm flipH="1">
            <a:off x="6528048" y="5589240"/>
            <a:ext cx="3752708" cy="989856"/>
            <a:chOff x="224248" y="5410214"/>
            <a:chExt cx="3752708" cy="989856"/>
          </a:xfrm>
        </p:grpSpPr>
        <p:pic>
          <p:nvPicPr>
            <p:cNvPr id="12" name="du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224248" y="5410214"/>
              <a:ext cx="3752708" cy="989856"/>
            </a:xfrm>
            <a:prstGeom prst="rect">
              <a:avLst/>
            </a:prstGeom>
          </p:spPr>
        </p:pic>
        <p:sp>
          <p:nvSpPr>
            <p:cNvPr id="37" name="TextBox 36"/>
            <p:cNvSpPr txBox="1"/>
            <p:nvPr/>
          </p:nvSpPr>
          <p:spPr>
            <a:xfrm>
              <a:off x="1598384" y="5448413"/>
              <a:ext cx="1127232" cy="769441"/>
            </a:xfrm>
            <a:prstGeom prst="rect">
              <a:avLst/>
            </a:prstGeom>
            <a:noFill/>
          </p:spPr>
          <p:txBody>
            <a:bodyPr wrap="none" rtlCol="0">
              <a:spAutoFit/>
            </a:bodyPr>
            <a:lstStyle/>
            <a:p>
              <a:r>
                <a:rPr lang="en-US" sz="4400" b="1" dirty="0">
                  <a:solidFill>
                    <a:prstClr val="white"/>
                  </a:solidFill>
                  <a:latin typeface="Arial" panose="020B0604020202020204" pitchFamily="34" charset="0"/>
                  <a:cs typeface="Arial" panose="020B0604020202020204" pitchFamily="34" charset="0"/>
                </a:rPr>
                <a:t>180</a:t>
              </a:r>
            </a:p>
          </p:txBody>
        </p:sp>
      </p:grpSp>
      <p:grpSp>
        <p:nvGrpSpPr>
          <p:cNvPr id="40" name="Group 39"/>
          <p:cNvGrpSpPr/>
          <p:nvPr/>
        </p:nvGrpSpPr>
        <p:grpSpPr>
          <a:xfrm flipH="1">
            <a:off x="1759675" y="5517232"/>
            <a:ext cx="3744416" cy="989856"/>
            <a:chOff x="5150347" y="5410214"/>
            <a:chExt cx="3744416" cy="989856"/>
          </a:xfrm>
        </p:grpSpPr>
        <p:pic>
          <p:nvPicPr>
            <p:cNvPr id="13" name="sai"/>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50347" y="5410214"/>
              <a:ext cx="3744416" cy="989856"/>
            </a:xfrm>
            <a:prstGeom prst="rect">
              <a:avLst/>
            </a:prstGeom>
          </p:spPr>
        </p:pic>
        <p:sp>
          <p:nvSpPr>
            <p:cNvPr id="39" name="TextBox 38"/>
            <p:cNvSpPr txBox="1"/>
            <p:nvPr/>
          </p:nvSpPr>
          <p:spPr>
            <a:xfrm>
              <a:off x="6420019" y="5426127"/>
              <a:ext cx="1127232" cy="769441"/>
            </a:xfrm>
            <a:prstGeom prst="rect">
              <a:avLst/>
            </a:prstGeom>
            <a:noFill/>
          </p:spPr>
          <p:txBody>
            <a:bodyPr wrap="none" rtlCol="0">
              <a:spAutoFit/>
            </a:bodyPr>
            <a:lstStyle/>
            <a:p>
              <a:r>
                <a:rPr lang="en-US" sz="4400" b="1" dirty="0">
                  <a:solidFill>
                    <a:prstClr val="white"/>
                  </a:solidFill>
                  <a:latin typeface="Arial" panose="020B0604020202020204" pitchFamily="34" charset="0"/>
                  <a:cs typeface="Arial" panose="020B0604020202020204" pitchFamily="34" charset="0"/>
                </a:rPr>
                <a:t>150</a:t>
              </a:r>
            </a:p>
          </p:txBody>
        </p:sp>
      </p:grpSp>
    </p:spTree>
    <p:extLst>
      <p:ext uri="{BB962C8B-B14F-4D97-AF65-F5344CB8AC3E}">
        <p14:creationId xmlns:p14="http://schemas.microsoft.com/office/powerpoint/2010/main" val="62938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path" presetSubtype="0" repeatCount="indefinite" accel="50000" decel="50000" fill="hold" nodeType="withEffect">
                                  <p:stCondLst>
                                    <p:cond delay="0"/>
                                  </p:stCondLst>
                                  <p:endCondLst>
                                    <p:cond evt="onNext" delay="0">
                                      <p:tgtEl>
                                        <p:sldTgt/>
                                      </p:tgtEl>
                                    </p:cond>
                                  </p:endCondLst>
                                  <p:childTnLst>
                                    <p:animMotion origin="layout" path="M -0.00625 -2.96296E-6 L 0.11875 -0.08402 L 0.24375 -2.96296E-6 L 0.11875 0.08403 L -0.00625 -2.96296E-6 Z " pathEditMode="relative" rAng="0" ptsTypes="FFFFF">
                                      <p:cBhvr>
                                        <p:cTn id="6" dur="5000" fill="hold"/>
                                        <p:tgtEl>
                                          <p:spTgt spid="5"/>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audio>
              <p:cMediaNode vol="80000">
                <p:cTn id="8" fill="hold" display="0">
                  <p:stCondLst>
                    <p:cond delay="indefinite"/>
                  </p:stCondLst>
                  <p:endCondLst>
                    <p:cond evt="onStopAudio" delay="0">
                      <p:tgtEl>
                        <p:sldTgt/>
                      </p:tgtEl>
                    </p:cond>
                  </p:endCondLst>
                </p:cTn>
                <p:tgtEl>
                  <p:spTgt spid="7"/>
                </p:tgtEl>
              </p:cMediaNode>
            </p:audio>
            <p:seq concurrent="1" nextAc="seek">
              <p:cTn id="9" restart="whenNotActive" fill="hold" evtFilter="cancelBubble" nodeType="interactiveSeq">
                <p:stCondLst>
                  <p:cond evt="onClick" delay="0">
                    <p:tgtEl>
                      <p:spTgt spid="10"/>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3" presetClass="path" presetSubtype="0" repeatCount="indefinite" accel="50000" decel="50000" fill="hold" nodeType="withEffect">
                                  <p:stCondLst>
                                    <p:cond delay="0"/>
                                  </p:stCondLst>
                                  <p:endCondLst>
                                    <p:cond evt="onNext" delay="0">
                                      <p:tgtEl>
                                        <p:sldTgt/>
                                      </p:tgtEl>
                                    </p:cond>
                                  </p:endCondLst>
                                  <p:childTnLst>
                                    <p:animMotion origin="layout" path="M 0 0 L 0.125 -0.084 L 0.25 0 L 0.125 0.084 L 0 0 Z" pathEditMode="relative" ptsTypes="">
                                      <p:cBhvr>
                                        <p:cTn id="15" dur="2000" fill="hold"/>
                                        <p:tgtEl>
                                          <p:spTgt spid="5"/>
                                        </p:tgtEl>
                                        <p:attrNameLst>
                                          <p:attrName>ppt_x</p:attrName>
                                          <p:attrName>ppt_y</p:attrName>
                                        </p:attrNameLst>
                                      </p:cBhvr>
                                    </p:animMotion>
                                  </p:childTnLst>
                                </p:cTn>
                              </p:par>
                              <p:par>
                                <p:cTn id="16" presetID="22" presetClass="exit" presetSubtype="1" fill="hold" nodeType="withEffect">
                                  <p:stCondLst>
                                    <p:cond delay="0"/>
                                  </p:stCondLst>
                                  <p:childTnLst>
                                    <p:animEffect transition="out" filter="wipe(up)">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22" presetClass="exit" presetSubtype="1" fill="hold" nodeType="withEffect">
                                  <p:stCondLst>
                                    <p:cond delay="0"/>
                                  </p:stCondLst>
                                  <p:childTnLst>
                                    <p:animEffect transition="out" filter="wipe(up)">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nextCondLst>
                <p:cond evt="onClick" delay="0">
                  <p:tgtEl>
                    <p:spTgt spid="10"/>
                  </p:tgtEl>
                </p:cond>
              </p:nextCondLst>
            </p:seq>
            <p:audio>
              <p:cMediaNode vol="80000">
                <p:cTn id="25" fill="hold" display="0">
                  <p:stCondLst>
                    <p:cond delay="indefinite"/>
                  </p:stCondLst>
                  <p:endCondLst>
                    <p:cond evt="onStopAudio" delay="0">
                      <p:tgtEl>
                        <p:sldTgt/>
                      </p:tgtEl>
                    </p:cond>
                  </p:endCondLst>
                </p:cTn>
                <p:tgtEl>
                  <p:spTgt spid="14"/>
                </p:tgtEl>
              </p:cMediaNode>
            </p:audio>
            <p:seq concurrent="1" nextAc="seek">
              <p:cTn id="26" restart="whenNotActive" fill="hold" evtFilter="cancelBubble" nodeType="interactiveSeq">
                <p:stCondLst>
                  <p:cond evt="onClick" delay="0">
                    <p:tgtEl>
                      <p:spTgt spid="40"/>
                    </p:tgtEl>
                  </p:cond>
                </p:stCondLst>
                <p:endSync evt="end" delay="0">
                  <p:rtn val="all"/>
                </p:endSync>
                <p:childTnLst>
                  <p:par>
                    <p:cTn id="27" fill="hold">
                      <p:stCondLst>
                        <p:cond delay="0"/>
                      </p:stCondLst>
                      <p:childTnLst>
                        <p:par>
                          <p:cTn id="28" fill="hold">
                            <p:stCondLst>
                              <p:cond delay="0"/>
                            </p:stCondLst>
                            <p:childTnLst>
                              <p:par>
                                <p:cTn id="29" presetID="22" presetClass="exit" presetSubtype="1" fill="hold" nodeType="clickEffect">
                                  <p:stCondLst>
                                    <p:cond delay="0"/>
                                  </p:stCondLst>
                                  <p:childTnLst>
                                    <p:animEffect transition="out" filter="wipe(up)">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22" presetClass="entr" presetSubtype="4"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22" presetClass="entr" presetSubtype="4"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42" presetClass="path" presetSubtype="0" accel="50000" decel="50000" fill="hold" nodeType="withEffect">
                                  <p:stCondLst>
                                    <p:cond delay="0"/>
                                  </p:stCondLst>
                                  <p:childTnLst>
                                    <p:animMotion origin="layout" path="M 2.5E-6 4.81481E-6 L 0.54201 -0.94908 " pathEditMode="relative" rAng="0" ptsTypes="AA">
                                      <p:cBhvr>
                                        <p:cTn id="39" dur="2000" fill="hold"/>
                                        <p:tgtEl>
                                          <p:spTgt spid="9"/>
                                        </p:tgtEl>
                                        <p:attrNameLst>
                                          <p:attrName>ppt_x</p:attrName>
                                          <p:attrName>ppt_y</p:attrName>
                                        </p:attrNameLst>
                                      </p:cBhvr>
                                      <p:rCtr x="27101" y="-47454"/>
                                    </p:animMotion>
                                  </p:childTnLst>
                                </p:cTn>
                              </p:par>
                              <p:par>
                                <p:cTn id="40" presetID="3" presetClass="path" presetSubtype="0" accel="50000" decel="50000" fill="hold" nodeType="withEffect">
                                  <p:stCondLst>
                                    <p:cond delay="0"/>
                                  </p:stCondLst>
                                  <p:childTnLst>
                                    <p:animMotion origin="layout" path="M 0 0 L 0.125 -0.084 L 0.25 0 L 0.125 0.084 L 0 0 Z" pathEditMode="relative" ptsTypes="">
                                      <p:cBhvr>
                                        <p:cTn id="41" dur="3000" fill="hold"/>
                                        <p:tgtEl>
                                          <p:spTgt spid="5"/>
                                        </p:tgtEl>
                                        <p:attrNameLst>
                                          <p:attrName>ppt_x</p:attrName>
                                          <p:attrName>ppt_y</p:attrName>
                                        </p:attrNameLst>
                                      </p:cBhvr>
                                    </p:animMotion>
                                  </p:childTnLst>
                                </p:cTn>
                              </p:par>
                              <p:par>
                                <p:cTn id="42" presetID="1" presetClass="mediacall" presetSubtype="0" fill="hold" nodeType="withEffect">
                                  <p:stCondLst>
                                    <p:cond delay="0"/>
                                  </p:stCondLst>
                                  <p:childTnLst>
                                    <p:cmd type="call" cmd="playFrom(0.0)">
                                      <p:cBhvr>
                                        <p:cTn id="43" dur="1614" fill="hold"/>
                                        <p:tgtEl>
                                          <p:spTgt spid="14"/>
                                        </p:tgtEl>
                                      </p:cBhvr>
                                    </p:cmd>
                                  </p:childTnLst>
                                </p:cTn>
                              </p:par>
                            </p:childTnLst>
                          </p:cTn>
                        </p:par>
                        <p:par>
                          <p:cTn id="44" fill="hold">
                            <p:stCondLst>
                              <p:cond delay="3000"/>
                            </p:stCondLst>
                            <p:childTnLst>
                              <p:par>
                                <p:cTn id="45" presetID="1" presetClass="mediacall" presetSubtype="0" fill="hold" nodeType="afterEffect">
                                  <p:stCondLst>
                                    <p:cond delay="0"/>
                                  </p:stCondLst>
                                  <p:childTnLst>
                                    <p:cmd type="call" cmd="playFrom(0.0)">
                                      <p:cBhvr>
                                        <p:cTn id="46" dur="3000" fill="hold"/>
                                        <p:tgtEl>
                                          <p:spTgt spid="7"/>
                                        </p:tgtEl>
                                      </p:cBhvr>
                                    </p:cmd>
                                  </p:childTnLst>
                                </p:cTn>
                              </p:par>
                            </p:childTnLst>
                          </p:cTn>
                        </p:par>
                      </p:childTnLst>
                    </p:cTn>
                  </p:par>
                </p:childTnLst>
              </p:cTn>
              <p:nextCondLst>
                <p:cond evt="onClick" delay="0">
                  <p:tgtEl>
                    <p:spTgt spid="40"/>
                  </p:tgtEl>
                </p:cond>
              </p:nextCondLst>
            </p:seq>
            <p:seq concurrent="1" nextAc="seek">
              <p:cTn id="47" restart="whenNotActive" fill="hold" evtFilter="cancelBubble" nodeType="interactiveSeq">
                <p:stCondLst>
                  <p:cond evt="onClick" delay="0">
                    <p:tgtEl>
                      <p:spTgt spid="41"/>
                    </p:tgtEl>
                  </p:cond>
                </p:stCondLst>
                <p:endSync evt="end" delay="0">
                  <p:rtn val="all"/>
                </p:endSync>
                <p:childTnLst>
                  <p:par>
                    <p:cTn id="48" fill="hold">
                      <p:stCondLst>
                        <p:cond delay="0"/>
                      </p:stCondLst>
                      <p:childTnLst>
                        <p:par>
                          <p:cTn id="49" fill="hold">
                            <p:stCondLst>
                              <p:cond delay="0"/>
                            </p:stCondLst>
                            <p:childTnLst>
                              <p:par>
                                <p:cTn id="50" presetID="22" presetClass="exit" presetSubtype="1" fill="hold" nodeType="clickEffect">
                                  <p:stCondLst>
                                    <p:cond delay="0"/>
                                  </p:stCondLst>
                                  <p:childTnLst>
                                    <p:animEffect transition="out" filter="wipe(up)">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22" presetClass="entr" presetSubtype="4"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par>
                                <p:cTn id="59" presetID="42" presetClass="path" presetSubtype="0" accel="50000" decel="50000" fill="hold" nodeType="withEffect">
                                  <p:stCondLst>
                                    <p:cond delay="0"/>
                                  </p:stCondLst>
                                  <p:childTnLst>
                                    <p:animMotion origin="layout" path="M 2.5E-6 4.81481E-6 L 0.19548 -0.3507 " pathEditMode="relative" rAng="0" ptsTypes="AA">
                                      <p:cBhvr>
                                        <p:cTn id="60" dur="2000" fill="hold"/>
                                        <p:tgtEl>
                                          <p:spTgt spid="9"/>
                                        </p:tgtEl>
                                        <p:attrNameLst>
                                          <p:attrName>ppt_x</p:attrName>
                                          <p:attrName>ppt_y</p:attrName>
                                        </p:attrNameLst>
                                      </p:cBhvr>
                                      <p:rCtr x="9774" y="-17546"/>
                                    </p:animMotion>
                                  </p:childTnLst>
                                </p:cTn>
                              </p:par>
                              <p:par>
                                <p:cTn id="61" presetID="42" presetClass="path" presetSubtype="0" accel="50000" decel="50000" fill="hold" nodeType="withEffect">
                                  <p:stCondLst>
                                    <p:cond delay="0"/>
                                  </p:stCondLst>
                                  <p:childTnLst>
                                    <p:animMotion origin="layout" path="M -0.00625 -2.96296E-6 L 0.11146 -0.0831 " pathEditMode="relative" rAng="0" ptsTypes="AA">
                                      <p:cBhvr>
                                        <p:cTn id="62" dur="2000" fill="hold"/>
                                        <p:tgtEl>
                                          <p:spTgt spid="5"/>
                                        </p:tgtEl>
                                        <p:attrNameLst>
                                          <p:attrName>ppt_x</p:attrName>
                                          <p:attrName>ppt_y</p:attrName>
                                        </p:attrNameLst>
                                      </p:cBhvr>
                                      <p:rCtr x="5885" y="-4167"/>
                                    </p:animMotion>
                                  </p:childTnLst>
                                </p:cTn>
                              </p:par>
                              <p:par>
                                <p:cTn id="63" presetID="1" presetClass="mediacall" presetSubtype="0" fill="hold" nodeType="withEffect">
                                  <p:stCondLst>
                                    <p:cond delay="0"/>
                                  </p:stCondLst>
                                  <p:childTnLst>
                                    <p:cmd type="call" cmd="playFrom(0.0)">
                                      <p:cBhvr>
                                        <p:cTn id="64" dur="1614" fill="hold"/>
                                        <p:tgtEl>
                                          <p:spTgt spid="14"/>
                                        </p:tgtEl>
                                      </p:cBhvr>
                                    </p:cmd>
                                  </p:childTnLst>
                                </p:cTn>
                              </p:par>
                            </p:childTnLst>
                          </p:cTn>
                        </p:par>
                        <p:par>
                          <p:cTn id="65" fill="hold">
                            <p:stCondLst>
                              <p:cond delay="2000"/>
                            </p:stCondLst>
                            <p:childTnLst>
                              <p:par>
                                <p:cTn id="66" presetID="1" presetClass="mediacall" presetSubtype="0" fill="hold" nodeType="afterEffect">
                                  <p:stCondLst>
                                    <p:cond delay="0"/>
                                  </p:stCondLst>
                                  <p:childTnLst>
                                    <p:cmd type="call" cmd="playFrom(0.0)">
                                      <p:cBhvr>
                                        <p:cTn id="67" dur="3000" fill="hold"/>
                                        <p:tgtEl>
                                          <p:spTgt spid="6"/>
                                        </p:tgtEl>
                                      </p:cBhvr>
                                    </p:cmd>
                                  </p:childTnLst>
                                </p:cTn>
                              </p:par>
                            </p:childTnLst>
                          </p:cTn>
                        </p:par>
                      </p:childTnLst>
                    </p:cTn>
                  </p:par>
                </p:childTnLst>
              </p:cTn>
              <p:nextCondLst>
                <p:cond evt="onClick" delay="0">
                  <p:tgtEl>
                    <p:spTgt spid="41"/>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6560" y="-9525"/>
            <a:ext cx="12608559"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cau hoi"/>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2479" y="-9525"/>
            <a:ext cx="10667999" cy="3060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a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44072" y="1980220"/>
            <a:ext cx="1448780" cy="1448780"/>
          </a:xfrm>
          <a:prstGeom prst="ellipse">
            <a:avLst/>
          </a:prstGeom>
          <a:blipFill>
            <a:blip r:embed="rId10"/>
            <a:stretch>
              <a:fillRect/>
            </a:stretch>
          </a:blipFill>
        </p:spPr>
      </p:pic>
      <p:pic>
        <p:nvPicPr>
          <p:cNvPr id="8" name="cung 1"/>
          <p:cNvPicPr>
            <a:picLocks noChangeAspect="1"/>
          </p:cNvPicPr>
          <p:nvPr/>
        </p:nvPicPr>
        <p:blipFill rotWithShape="1">
          <a:blip r:embed="rId11">
            <a:extLst>
              <a:ext uri="{28A0092B-C50C-407E-A947-70E740481C1C}">
                <a14:useLocalDpi xmlns:a14="http://schemas.microsoft.com/office/drawing/2010/main" val="0"/>
              </a:ext>
            </a:extLst>
          </a:blip>
          <a:srcRect l="41099" b="18657"/>
          <a:stretch/>
        </p:blipFill>
        <p:spPr>
          <a:xfrm rot="20269404">
            <a:off x="5456439" y="3498832"/>
            <a:ext cx="1721111" cy="3000487"/>
          </a:xfrm>
          <a:prstGeom prst="rect">
            <a:avLst/>
          </a:prstGeom>
          <a:scene3d>
            <a:camera prst="isometricTopUp"/>
            <a:lightRig rig="threePt" dir="t"/>
          </a:scene3d>
        </p:spPr>
      </p:pic>
      <p:pic>
        <p:nvPicPr>
          <p:cNvPr id="9" name="mui ten"/>
          <p:cNvPicPr>
            <a:picLocks noChangeAspect="1"/>
          </p:cNvPicPr>
          <p:nvPr/>
        </p:nvPicPr>
        <p:blipFill rotWithShape="1">
          <a:blip r:embed="rId11">
            <a:extLst>
              <a:ext uri="{28A0092B-C50C-407E-A947-70E740481C1C}">
                <a14:useLocalDpi xmlns:a14="http://schemas.microsoft.com/office/drawing/2010/main" val="0"/>
              </a:ext>
            </a:extLst>
          </a:blip>
          <a:srcRect l="37866" t="78242" b="-2818"/>
          <a:stretch/>
        </p:blipFill>
        <p:spPr>
          <a:xfrm rot="20269404">
            <a:off x="5345786" y="4589580"/>
            <a:ext cx="1815570" cy="906560"/>
          </a:xfrm>
          <a:prstGeom prst="rect">
            <a:avLst/>
          </a:prstGeom>
          <a:scene3d>
            <a:camera prst="isometricTopUp"/>
            <a:lightRig rig="threePt" dir="t"/>
          </a:scene3d>
        </p:spPr>
      </p:pic>
      <p:pic>
        <p:nvPicPr>
          <p:cNvPr id="10" name="cung 2"/>
          <p:cNvPicPr>
            <a:picLocks noChangeAspect="1"/>
          </p:cNvPicPr>
          <p:nvPr/>
        </p:nvPicPr>
        <p:blipFill rotWithShape="1">
          <a:blip r:embed="rId11">
            <a:extLst>
              <a:ext uri="{28A0092B-C50C-407E-A947-70E740481C1C}">
                <a14:useLocalDpi xmlns:a14="http://schemas.microsoft.com/office/drawing/2010/main" val="0"/>
              </a:ext>
            </a:extLst>
          </a:blip>
          <a:srcRect l="-12924" r="70995" b="18657"/>
          <a:stretch/>
        </p:blipFill>
        <p:spPr>
          <a:xfrm rot="20269404">
            <a:off x="5573994" y="3548626"/>
            <a:ext cx="1225173" cy="3000487"/>
          </a:xfrm>
          <a:prstGeom prst="rect">
            <a:avLst/>
          </a:prstGeom>
          <a:scene3d>
            <a:camera prst="isometricTopUp"/>
            <a:lightRig rig="threePt" dir="t"/>
          </a:scene3d>
        </p:spPr>
      </p:pic>
      <p:pic>
        <p:nvPicPr>
          <p:cNvPr id="6" name="Tieng-yeah-tre-con-www_nhacchuongvui_com.mp3">
            <a:hlinkClick r:id="" action="ppaction://media"/>
          </p:cNvPr>
          <p:cNvPicPr>
            <a:picLocks noChangeAspect="1"/>
          </p:cNvPicPr>
          <p:nvPr>
            <a:audioFile r:link="rId1"/>
            <p:extLst>
              <p:ext uri="{DAA4B4D4-6D71-4841-9C94-3DE7FCFB9230}">
                <p14:media xmlns:p14="http://schemas.microsoft.com/office/powerpoint/2010/main" r:embed="rId2">
                  <p14:trim end="1414"/>
                </p14:media>
              </p:ext>
            </p:extLst>
          </p:nvPr>
        </p:nvPicPr>
        <p:blipFill>
          <a:blip r:embed="rId12"/>
          <a:stretch>
            <a:fillRect/>
          </a:stretch>
        </p:blipFill>
        <p:spPr>
          <a:xfrm>
            <a:off x="9192344" y="7101408"/>
            <a:ext cx="609600" cy="609600"/>
          </a:xfrm>
          <a:prstGeom prst="rect">
            <a:avLst/>
          </a:prstGeom>
        </p:spPr>
      </p:pic>
      <p:pic>
        <p:nvPicPr>
          <p:cNvPr id="7" name="Am-thanh-tra-loi-sai-www_nhacchuongvui_com.mp3">
            <a:hlinkClick r:id="" action="ppaction://media"/>
          </p:cNvPr>
          <p:cNvPicPr>
            <a:picLocks noChangeAspect="1"/>
          </p:cNvPicPr>
          <p:nvPr>
            <a:audioFile r:link="rId1"/>
            <p:extLst>
              <p:ext uri="{DAA4B4D4-6D71-4841-9C94-3DE7FCFB9230}">
                <p14:media xmlns:p14="http://schemas.microsoft.com/office/powerpoint/2010/main" r:embed="rId3">
                  <p14:trim end="5158"/>
                </p14:media>
              </p:ext>
            </p:extLst>
          </p:nvPr>
        </p:nvPicPr>
        <p:blipFill>
          <a:blip r:embed="rId12"/>
          <a:stretch>
            <a:fillRect/>
          </a:stretch>
        </p:blipFill>
        <p:spPr>
          <a:xfrm>
            <a:off x="5791200" y="7101408"/>
            <a:ext cx="609600" cy="609600"/>
          </a:xfrm>
          <a:prstGeom prst="rect">
            <a:avLst/>
          </a:prstGeom>
        </p:spPr>
      </p:pic>
      <p:sp>
        <p:nvSpPr>
          <p:cNvPr id="11" name="TextBox 10"/>
          <p:cNvSpPr txBox="1"/>
          <p:nvPr/>
        </p:nvSpPr>
        <p:spPr>
          <a:xfrm>
            <a:off x="1137920" y="243515"/>
            <a:ext cx="10220960" cy="2554545"/>
          </a:xfrm>
          <a:prstGeom prst="rect">
            <a:avLst/>
          </a:prstGeom>
          <a:noFill/>
        </p:spPr>
        <p:txBody>
          <a:bodyPr wrap="square" rtlCol="0">
            <a:spAutoFit/>
          </a:bodyPr>
          <a:lstStyle/>
          <a:p>
            <a:r>
              <a:rPr lang="en-US" sz="4000" b="1" dirty="0" err="1">
                <a:solidFill>
                  <a:srgbClr val="0070C0"/>
                </a:solidFill>
                <a:latin typeface="Arial" panose="020B0604020202020204" pitchFamily="34" charset="0"/>
                <a:cs typeface="Arial" panose="020B0604020202020204" pitchFamily="34" charset="0"/>
              </a:rPr>
              <a:t>Câu</a:t>
            </a:r>
            <a:r>
              <a:rPr lang="en-US" sz="4000" b="1" dirty="0">
                <a:solidFill>
                  <a:srgbClr val="0070C0"/>
                </a:solidFill>
                <a:latin typeface="Arial" panose="020B0604020202020204" pitchFamily="34" charset="0"/>
                <a:cs typeface="Arial" panose="020B0604020202020204" pitchFamily="34" charset="0"/>
              </a:rPr>
              <a:t> 10: </a:t>
            </a:r>
            <a:r>
              <a:rPr lang="nl-NL" sz="4000" b="1" dirty="0">
                <a:solidFill>
                  <a:srgbClr val="0070C0"/>
                </a:solidFill>
                <a:latin typeface="Arial" panose="020B0604020202020204" pitchFamily="34" charset="0"/>
                <a:cs typeface="Arial" panose="020B0604020202020204" pitchFamily="34" charset="0"/>
              </a:rPr>
              <a:t>Một số sách nếu xếp thành từng bó 10 quyển, 12 quyển hoặc 15 quyển đều vừa đủ bó. Tính số sách đó biết rằng số sách trong khoảng từ 100 đến 150.</a:t>
            </a:r>
            <a:endParaRPr lang="en-US" sz="4000" b="1" dirty="0">
              <a:solidFill>
                <a:srgbClr val="0070C0"/>
              </a:solidFill>
              <a:latin typeface="Arial" panose="020B0604020202020204" pitchFamily="34" charset="0"/>
              <a:cs typeface="Arial" panose="020B0604020202020204" pitchFamily="34" charset="0"/>
            </a:endParaRPr>
          </a:p>
        </p:txBody>
      </p:sp>
      <p:pic>
        <p:nvPicPr>
          <p:cNvPr id="14" name="Synth-Whoosh-Small-01.mp3">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2"/>
          <a:stretch>
            <a:fillRect/>
          </a:stretch>
        </p:blipFill>
        <p:spPr>
          <a:xfrm>
            <a:off x="12804576" y="7061994"/>
            <a:ext cx="609600" cy="609600"/>
          </a:xfrm>
          <a:prstGeom prst="rect">
            <a:avLst/>
          </a:prstGeom>
        </p:spPr>
      </p:pic>
      <p:grpSp>
        <p:nvGrpSpPr>
          <p:cNvPr id="41" name="Group 40"/>
          <p:cNvGrpSpPr/>
          <p:nvPr/>
        </p:nvGrpSpPr>
        <p:grpSpPr>
          <a:xfrm flipH="1">
            <a:off x="6552359" y="5535488"/>
            <a:ext cx="3752708" cy="989856"/>
            <a:chOff x="199937" y="5356462"/>
            <a:chExt cx="3752708" cy="989856"/>
          </a:xfrm>
        </p:grpSpPr>
        <p:pic>
          <p:nvPicPr>
            <p:cNvPr id="12" name="du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199937" y="5356462"/>
              <a:ext cx="3752708" cy="989856"/>
            </a:xfrm>
            <a:prstGeom prst="rect">
              <a:avLst/>
            </a:prstGeom>
          </p:spPr>
        </p:pic>
        <p:sp>
          <p:nvSpPr>
            <p:cNvPr id="37" name="TextBox 36"/>
            <p:cNvSpPr txBox="1"/>
            <p:nvPr/>
          </p:nvSpPr>
          <p:spPr>
            <a:xfrm>
              <a:off x="1504705" y="5407553"/>
              <a:ext cx="1040670"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120</a:t>
              </a:r>
            </a:p>
          </p:txBody>
        </p:sp>
      </p:grpSp>
      <p:grpSp>
        <p:nvGrpSpPr>
          <p:cNvPr id="40" name="Group 39"/>
          <p:cNvGrpSpPr/>
          <p:nvPr/>
        </p:nvGrpSpPr>
        <p:grpSpPr>
          <a:xfrm flipH="1">
            <a:off x="1759675" y="5517232"/>
            <a:ext cx="3744416" cy="989856"/>
            <a:chOff x="5150347" y="5410214"/>
            <a:chExt cx="3744416" cy="989856"/>
          </a:xfrm>
        </p:grpSpPr>
        <p:pic>
          <p:nvPicPr>
            <p:cNvPr id="13" name="sai"/>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150347" y="5410214"/>
              <a:ext cx="3744416" cy="989856"/>
            </a:xfrm>
            <a:prstGeom prst="rect">
              <a:avLst/>
            </a:prstGeom>
          </p:spPr>
        </p:pic>
        <p:sp>
          <p:nvSpPr>
            <p:cNvPr id="39" name="TextBox 38"/>
            <p:cNvSpPr txBox="1"/>
            <p:nvPr/>
          </p:nvSpPr>
          <p:spPr>
            <a:xfrm>
              <a:off x="6449164" y="5494132"/>
              <a:ext cx="1040670" cy="707886"/>
            </a:xfrm>
            <a:prstGeom prst="rect">
              <a:avLst/>
            </a:prstGeom>
            <a:noFill/>
          </p:spPr>
          <p:txBody>
            <a:bodyPr wrap="none" rtlCol="0">
              <a:spAutoFit/>
            </a:bodyPr>
            <a:lstStyle/>
            <a:p>
              <a:r>
                <a:rPr lang="en-US" sz="4000" b="1" dirty="0">
                  <a:solidFill>
                    <a:prstClr val="white"/>
                  </a:solidFill>
                  <a:latin typeface="Arial" panose="020B0604020202020204" pitchFamily="34" charset="0"/>
                  <a:cs typeface="Arial" panose="020B0604020202020204" pitchFamily="34" charset="0"/>
                </a:rPr>
                <a:t>125</a:t>
              </a:r>
            </a:p>
          </p:txBody>
        </p:sp>
      </p:grpSp>
    </p:spTree>
    <p:extLst>
      <p:ext uri="{BB962C8B-B14F-4D97-AF65-F5344CB8AC3E}">
        <p14:creationId xmlns:p14="http://schemas.microsoft.com/office/powerpoint/2010/main" val="3404656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path" presetSubtype="0" repeatCount="indefinite" accel="50000" decel="50000" fill="hold" nodeType="withEffect">
                                  <p:stCondLst>
                                    <p:cond delay="0"/>
                                  </p:stCondLst>
                                  <p:endCondLst>
                                    <p:cond evt="onNext" delay="0">
                                      <p:tgtEl>
                                        <p:sldTgt/>
                                      </p:tgtEl>
                                    </p:cond>
                                  </p:endCondLst>
                                  <p:childTnLst>
                                    <p:animMotion origin="layout" path="M -0.00625 -2.96296E-6 L 0.11875 -0.08402 L 0.24375 -2.96296E-6 L 0.11875 0.08403 L -0.00625 -2.96296E-6 Z " pathEditMode="relative" rAng="0" ptsTypes="FFFFF">
                                      <p:cBhvr>
                                        <p:cTn id="6" dur="5000" fill="hold"/>
                                        <p:tgtEl>
                                          <p:spTgt spid="5"/>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audio>
              <p:cMediaNode vol="80000">
                <p:cTn id="8" fill="hold" display="0">
                  <p:stCondLst>
                    <p:cond delay="indefinite"/>
                  </p:stCondLst>
                  <p:endCondLst>
                    <p:cond evt="onStopAudio" delay="0">
                      <p:tgtEl>
                        <p:sldTgt/>
                      </p:tgtEl>
                    </p:cond>
                  </p:endCondLst>
                </p:cTn>
                <p:tgtEl>
                  <p:spTgt spid="7"/>
                </p:tgtEl>
              </p:cMediaNode>
            </p:audio>
            <p:seq concurrent="1" nextAc="seek">
              <p:cTn id="9" restart="whenNotActive" fill="hold" evtFilter="cancelBubble" nodeType="interactiveSeq">
                <p:stCondLst>
                  <p:cond evt="onClick" delay="0">
                    <p:tgtEl>
                      <p:spTgt spid="10"/>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3" presetClass="path" presetSubtype="0" repeatCount="indefinite" accel="50000" decel="50000" fill="hold" nodeType="withEffect">
                                  <p:stCondLst>
                                    <p:cond delay="0"/>
                                  </p:stCondLst>
                                  <p:endCondLst>
                                    <p:cond evt="onNext" delay="0">
                                      <p:tgtEl>
                                        <p:sldTgt/>
                                      </p:tgtEl>
                                    </p:cond>
                                  </p:endCondLst>
                                  <p:childTnLst>
                                    <p:animMotion origin="layout" path="M 0 0 L 0.125 -0.084 L 0.25 0 L 0.125 0.084 L 0 0 Z" pathEditMode="relative" ptsTypes="">
                                      <p:cBhvr>
                                        <p:cTn id="15" dur="2000" fill="hold"/>
                                        <p:tgtEl>
                                          <p:spTgt spid="5"/>
                                        </p:tgtEl>
                                        <p:attrNameLst>
                                          <p:attrName>ppt_x</p:attrName>
                                          <p:attrName>ppt_y</p:attrName>
                                        </p:attrNameLst>
                                      </p:cBhvr>
                                    </p:animMotion>
                                  </p:childTnLst>
                                </p:cTn>
                              </p:par>
                              <p:par>
                                <p:cTn id="16" presetID="22" presetClass="exit" presetSubtype="1" fill="hold" nodeType="withEffect">
                                  <p:stCondLst>
                                    <p:cond delay="0"/>
                                  </p:stCondLst>
                                  <p:childTnLst>
                                    <p:animEffect transition="out" filter="wipe(up)">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22" presetClass="exit" presetSubtype="1" fill="hold" nodeType="withEffect">
                                  <p:stCondLst>
                                    <p:cond delay="0"/>
                                  </p:stCondLst>
                                  <p:childTnLst>
                                    <p:animEffect transition="out" filter="wipe(up)">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par>
                                <p:cTn id="22" presetID="22" presetClass="entr" presetSubtype="4"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nextCondLst>
                <p:cond evt="onClick" delay="0">
                  <p:tgtEl>
                    <p:spTgt spid="10"/>
                  </p:tgtEl>
                </p:cond>
              </p:nextCondLst>
            </p:seq>
            <p:audio>
              <p:cMediaNode vol="80000">
                <p:cTn id="25" fill="hold" display="0">
                  <p:stCondLst>
                    <p:cond delay="indefinite"/>
                  </p:stCondLst>
                  <p:endCondLst>
                    <p:cond evt="onStopAudio" delay="0">
                      <p:tgtEl>
                        <p:sldTgt/>
                      </p:tgtEl>
                    </p:cond>
                  </p:endCondLst>
                </p:cTn>
                <p:tgtEl>
                  <p:spTgt spid="14"/>
                </p:tgtEl>
              </p:cMediaNode>
            </p:audio>
            <p:seq concurrent="1" nextAc="seek">
              <p:cTn id="26" restart="whenNotActive" fill="hold" evtFilter="cancelBubble" nodeType="interactiveSeq">
                <p:stCondLst>
                  <p:cond evt="onClick" delay="0">
                    <p:tgtEl>
                      <p:spTgt spid="40"/>
                    </p:tgtEl>
                  </p:cond>
                </p:stCondLst>
                <p:endSync evt="end" delay="0">
                  <p:rtn val="all"/>
                </p:endSync>
                <p:childTnLst>
                  <p:par>
                    <p:cTn id="27" fill="hold">
                      <p:stCondLst>
                        <p:cond delay="0"/>
                      </p:stCondLst>
                      <p:childTnLst>
                        <p:par>
                          <p:cTn id="28" fill="hold">
                            <p:stCondLst>
                              <p:cond delay="0"/>
                            </p:stCondLst>
                            <p:childTnLst>
                              <p:par>
                                <p:cTn id="29" presetID="22" presetClass="exit" presetSubtype="1" fill="hold" nodeType="clickEffect">
                                  <p:stCondLst>
                                    <p:cond delay="0"/>
                                  </p:stCondLst>
                                  <p:childTnLst>
                                    <p:animEffect transition="out" filter="wipe(up)">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22" presetClass="entr" presetSubtype="4"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22" presetClass="entr" presetSubtype="4"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par>
                                <p:cTn id="38" presetID="42" presetClass="path" presetSubtype="0" accel="50000" decel="50000" fill="hold" nodeType="withEffect">
                                  <p:stCondLst>
                                    <p:cond delay="0"/>
                                  </p:stCondLst>
                                  <p:childTnLst>
                                    <p:animMotion origin="layout" path="M 2.5E-6 4.81481E-6 L 0.54201 -0.94908 " pathEditMode="relative" rAng="0" ptsTypes="AA">
                                      <p:cBhvr>
                                        <p:cTn id="39" dur="2000" fill="hold"/>
                                        <p:tgtEl>
                                          <p:spTgt spid="9"/>
                                        </p:tgtEl>
                                        <p:attrNameLst>
                                          <p:attrName>ppt_x</p:attrName>
                                          <p:attrName>ppt_y</p:attrName>
                                        </p:attrNameLst>
                                      </p:cBhvr>
                                      <p:rCtr x="27101" y="-47454"/>
                                    </p:animMotion>
                                  </p:childTnLst>
                                </p:cTn>
                              </p:par>
                              <p:par>
                                <p:cTn id="40" presetID="3" presetClass="path" presetSubtype="0" accel="50000" decel="50000" fill="hold" nodeType="withEffect">
                                  <p:stCondLst>
                                    <p:cond delay="0"/>
                                  </p:stCondLst>
                                  <p:childTnLst>
                                    <p:animMotion origin="layout" path="M 0 0 L 0.125 -0.084 L 0.25 0 L 0.125 0.084 L 0 0 Z" pathEditMode="relative" ptsTypes="">
                                      <p:cBhvr>
                                        <p:cTn id="41" dur="3000" fill="hold"/>
                                        <p:tgtEl>
                                          <p:spTgt spid="5"/>
                                        </p:tgtEl>
                                        <p:attrNameLst>
                                          <p:attrName>ppt_x</p:attrName>
                                          <p:attrName>ppt_y</p:attrName>
                                        </p:attrNameLst>
                                      </p:cBhvr>
                                    </p:animMotion>
                                  </p:childTnLst>
                                </p:cTn>
                              </p:par>
                              <p:par>
                                <p:cTn id="42" presetID="1" presetClass="mediacall" presetSubtype="0" fill="hold" nodeType="withEffect">
                                  <p:stCondLst>
                                    <p:cond delay="0"/>
                                  </p:stCondLst>
                                  <p:childTnLst>
                                    <p:cmd type="call" cmd="playFrom(0.0)">
                                      <p:cBhvr>
                                        <p:cTn id="43" dur="1614" fill="hold"/>
                                        <p:tgtEl>
                                          <p:spTgt spid="14"/>
                                        </p:tgtEl>
                                      </p:cBhvr>
                                    </p:cmd>
                                  </p:childTnLst>
                                </p:cTn>
                              </p:par>
                            </p:childTnLst>
                          </p:cTn>
                        </p:par>
                        <p:par>
                          <p:cTn id="44" fill="hold">
                            <p:stCondLst>
                              <p:cond delay="3000"/>
                            </p:stCondLst>
                            <p:childTnLst>
                              <p:par>
                                <p:cTn id="45" presetID="1" presetClass="mediacall" presetSubtype="0" fill="hold" nodeType="afterEffect">
                                  <p:stCondLst>
                                    <p:cond delay="0"/>
                                  </p:stCondLst>
                                  <p:childTnLst>
                                    <p:cmd type="call" cmd="playFrom(0.0)">
                                      <p:cBhvr>
                                        <p:cTn id="46" dur="3000" fill="hold"/>
                                        <p:tgtEl>
                                          <p:spTgt spid="7"/>
                                        </p:tgtEl>
                                      </p:cBhvr>
                                    </p:cmd>
                                  </p:childTnLst>
                                </p:cTn>
                              </p:par>
                            </p:childTnLst>
                          </p:cTn>
                        </p:par>
                      </p:childTnLst>
                    </p:cTn>
                  </p:par>
                </p:childTnLst>
              </p:cTn>
              <p:nextCondLst>
                <p:cond evt="onClick" delay="0">
                  <p:tgtEl>
                    <p:spTgt spid="40"/>
                  </p:tgtEl>
                </p:cond>
              </p:nextCondLst>
            </p:seq>
            <p:seq concurrent="1" nextAc="seek">
              <p:cTn id="47" restart="whenNotActive" fill="hold" evtFilter="cancelBubble" nodeType="interactiveSeq">
                <p:stCondLst>
                  <p:cond evt="onClick" delay="0">
                    <p:tgtEl>
                      <p:spTgt spid="41"/>
                    </p:tgtEl>
                  </p:cond>
                </p:stCondLst>
                <p:endSync evt="end" delay="0">
                  <p:rtn val="all"/>
                </p:endSync>
                <p:childTnLst>
                  <p:par>
                    <p:cTn id="48" fill="hold">
                      <p:stCondLst>
                        <p:cond delay="0"/>
                      </p:stCondLst>
                      <p:childTnLst>
                        <p:par>
                          <p:cTn id="49" fill="hold">
                            <p:stCondLst>
                              <p:cond delay="0"/>
                            </p:stCondLst>
                            <p:childTnLst>
                              <p:par>
                                <p:cTn id="50" presetID="22" presetClass="exit" presetSubtype="1" fill="hold" nodeType="clickEffect">
                                  <p:stCondLst>
                                    <p:cond delay="0"/>
                                  </p:stCondLst>
                                  <p:childTnLst>
                                    <p:animEffect transition="out" filter="wipe(up)">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par>
                                <p:cTn id="53" presetID="22" presetClass="entr" presetSubtype="4"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down)">
                                      <p:cBhvr>
                                        <p:cTn id="58" dur="500"/>
                                        <p:tgtEl>
                                          <p:spTgt spid="9"/>
                                        </p:tgtEl>
                                      </p:cBhvr>
                                    </p:animEffect>
                                  </p:childTnLst>
                                </p:cTn>
                              </p:par>
                              <p:par>
                                <p:cTn id="59" presetID="42" presetClass="path" presetSubtype="0" accel="50000" decel="50000" fill="hold" nodeType="withEffect">
                                  <p:stCondLst>
                                    <p:cond delay="0"/>
                                  </p:stCondLst>
                                  <p:childTnLst>
                                    <p:animMotion origin="layout" path="M 2.5E-6 4.81481E-6 L 0.19548 -0.3507 " pathEditMode="relative" rAng="0" ptsTypes="AA">
                                      <p:cBhvr>
                                        <p:cTn id="60" dur="2000" fill="hold"/>
                                        <p:tgtEl>
                                          <p:spTgt spid="9"/>
                                        </p:tgtEl>
                                        <p:attrNameLst>
                                          <p:attrName>ppt_x</p:attrName>
                                          <p:attrName>ppt_y</p:attrName>
                                        </p:attrNameLst>
                                      </p:cBhvr>
                                      <p:rCtr x="9774" y="-17546"/>
                                    </p:animMotion>
                                  </p:childTnLst>
                                </p:cTn>
                              </p:par>
                              <p:par>
                                <p:cTn id="61" presetID="42" presetClass="path" presetSubtype="0" accel="50000" decel="50000" fill="hold" nodeType="withEffect">
                                  <p:stCondLst>
                                    <p:cond delay="0"/>
                                  </p:stCondLst>
                                  <p:childTnLst>
                                    <p:animMotion origin="layout" path="M -0.00625 -2.96296E-6 L 0.11146 -0.0831 " pathEditMode="relative" rAng="0" ptsTypes="AA">
                                      <p:cBhvr>
                                        <p:cTn id="62" dur="2000" fill="hold"/>
                                        <p:tgtEl>
                                          <p:spTgt spid="5"/>
                                        </p:tgtEl>
                                        <p:attrNameLst>
                                          <p:attrName>ppt_x</p:attrName>
                                          <p:attrName>ppt_y</p:attrName>
                                        </p:attrNameLst>
                                      </p:cBhvr>
                                      <p:rCtr x="5885" y="-4167"/>
                                    </p:animMotion>
                                  </p:childTnLst>
                                </p:cTn>
                              </p:par>
                              <p:par>
                                <p:cTn id="63" presetID="1" presetClass="mediacall" presetSubtype="0" fill="hold" nodeType="withEffect">
                                  <p:stCondLst>
                                    <p:cond delay="0"/>
                                  </p:stCondLst>
                                  <p:childTnLst>
                                    <p:cmd type="call" cmd="playFrom(0.0)">
                                      <p:cBhvr>
                                        <p:cTn id="64" dur="1614" fill="hold"/>
                                        <p:tgtEl>
                                          <p:spTgt spid="14"/>
                                        </p:tgtEl>
                                      </p:cBhvr>
                                    </p:cmd>
                                  </p:childTnLst>
                                </p:cTn>
                              </p:par>
                            </p:childTnLst>
                          </p:cTn>
                        </p:par>
                        <p:par>
                          <p:cTn id="65" fill="hold">
                            <p:stCondLst>
                              <p:cond delay="2000"/>
                            </p:stCondLst>
                            <p:childTnLst>
                              <p:par>
                                <p:cTn id="66" presetID="1" presetClass="mediacall" presetSubtype="0" fill="hold" nodeType="afterEffect">
                                  <p:stCondLst>
                                    <p:cond delay="0"/>
                                  </p:stCondLst>
                                  <p:childTnLst>
                                    <p:cmd type="call" cmd="playFrom(0.0)">
                                      <p:cBhvr>
                                        <p:cTn id="67" dur="3000" fill="hold"/>
                                        <p:tgtEl>
                                          <p:spTgt spid="6"/>
                                        </p:tgtEl>
                                      </p:cBhvr>
                                    </p:cmd>
                                  </p:childTnLst>
                                </p:cTn>
                              </p:par>
                            </p:childTnLst>
                          </p:cTn>
                        </p:par>
                      </p:childTnLst>
                    </p:cTn>
                  </p:par>
                </p:childTnLst>
              </p:cTn>
              <p:nextCondLst>
                <p:cond evt="onClick" delay="0">
                  <p:tgtEl>
                    <p:spTgt spid="41"/>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5D60562-028E-4B92-BB2B-E55173015A53}"/>
              </a:ext>
            </a:extLst>
          </p:cNvPr>
          <p:cNvSpPr/>
          <p:nvPr/>
        </p:nvSpPr>
        <p:spPr>
          <a:xfrm>
            <a:off x="112542" y="99607"/>
            <a:ext cx="11943219" cy="6658786"/>
          </a:xfrm>
          <a:custGeom>
            <a:avLst/>
            <a:gdLst>
              <a:gd name="connsiteX0" fmla="*/ 0 w 11943219"/>
              <a:gd name="connsiteY0" fmla="*/ 0 h 6658786"/>
              <a:gd name="connsiteX1" fmla="*/ 11943219 w 11943219"/>
              <a:gd name="connsiteY1" fmla="*/ 0 h 6658786"/>
              <a:gd name="connsiteX2" fmla="*/ 11943219 w 11943219"/>
              <a:gd name="connsiteY2" fmla="*/ 6658786 h 6658786"/>
              <a:gd name="connsiteX3" fmla="*/ 0 w 11943219"/>
              <a:gd name="connsiteY3" fmla="*/ 6658786 h 6658786"/>
              <a:gd name="connsiteX4" fmla="*/ 0 w 11943219"/>
              <a:gd name="connsiteY4" fmla="*/ 0 h 6658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3219" h="6658786" extrusionOk="0">
                <a:moveTo>
                  <a:pt x="0" y="0"/>
                </a:moveTo>
                <a:cubicBezTo>
                  <a:pt x="4310450" y="118645"/>
                  <a:pt x="8658619" y="116012"/>
                  <a:pt x="11943219" y="0"/>
                </a:cubicBezTo>
                <a:cubicBezTo>
                  <a:pt x="11810337" y="1360470"/>
                  <a:pt x="12028170" y="5310941"/>
                  <a:pt x="11943219" y="6658786"/>
                </a:cubicBezTo>
                <a:cubicBezTo>
                  <a:pt x="10454998" y="6793386"/>
                  <a:pt x="2886094" y="6501590"/>
                  <a:pt x="0" y="6658786"/>
                </a:cubicBezTo>
                <a:cubicBezTo>
                  <a:pt x="-20187" y="5944707"/>
                  <a:pt x="-152480" y="740150"/>
                  <a:pt x="0" y="0"/>
                </a:cubicBezTo>
                <a:close/>
              </a:path>
            </a:pathLst>
          </a:custGeom>
          <a:noFill/>
          <a:ln w="69850">
            <a:solidFill>
              <a:srgbClr val="1F4E79"/>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4">
            <a:extLst>
              <a:ext uri="{FF2B5EF4-FFF2-40B4-BE49-F238E27FC236}">
                <a16:creationId xmlns:a16="http://schemas.microsoft.com/office/drawing/2014/main" xmlns="" id="{58E6D429-DC53-47C4-8036-1E9D12B8E28B}"/>
              </a:ext>
            </a:extLst>
          </p:cNvPr>
          <p:cNvSpPr/>
          <p:nvPr/>
        </p:nvSpPr>
        <p:spPr>
          <a:xfrm>
            <a:off x="3225504" y="328207"/>
            <a:ext cx="5717294" cy="956117"/>
          </a:xfrm>
          <a:prstGeom prst="roundRect">
            <a:avLst>
              <a:gd name="adj" fmla="val 50000"/>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Times New Roman" panose="02020603050405020304" pitchFamily="18" charset="0"/>
                <a:cs typeface="Times New Roman" panose="02020603050405020304" pitchFamily="18" charset="0"/>
              </a:rPr>
              <a:t>HƯỚNG DẪN TỰ HỌC Ở NHÀ</a:t>
            </a:r>
          </a:p>
        </p:txBody>
      </p:sp>
      <p:sp>
        <p:nvSpPr>
          <p:cNvPr id="27" name="TextBox 26">
            <a:extLst>
              <a:ext uri="{FF2B5EF4-FFF2-40B4-BE49-F238E27FC236}">
                <a16:creationId xmlns:a16="http://schemas.microsoft.com/office/drawing/2014/main" xmlns:a14="http://schemas.microsoft.com/office/drawing/2010/main" xmlns:mc="http://schemas.openxmlformats.org/markup-compatibility/2006" xmlns="" id="{CE530CE9-79B6-4A34-9DE8-7F769B44A120}"/>
              </a:ext>
            </a:extLst>
          </p:cNvPr>
          <p:cNvSpPr txBox="1"/>
          <p:nvPr/>
        </p:nvSpPr>
        <p:spPr>
          <a:xfrm>
            <a:off x="2263140" y="1836144"/>
            <a:ext cx="8865524" cy="2185214"/>
          </a:xfrm>
          <a:prstGeom prst="rect">
            <a:avLst/>
          </a:prstGeom>
          <a:noFill/>
        </p:spPr>
        <p:txBody>
          <a:bodyPr wrap="square">
            <a:spAutoFit/>
          </a:bodyPr>
          <a:lstStyle/>
          <a:p>
            <a:r>
              <a:rPr lang="nl-NL" sz="3400" b="1" dirty="0" smtClean="0">
                <a:solidFill>
                  <a:srgbClr val="0070C0"/>
                </a:solidFill>
                <a:latin typeface="Arial" panose="020B0604020202020204" pitchFamily="34" charset="0"/>
                <a:cs typeface="Arial" panose="020B0604020202020204" pitchFamily="34" charset="0"/>
              </a:rPr>
              <a:t>- Đọc </a:t>
            </a:r>
            <a:r>
              <a:rPr lang="nl-NL" sz="3400" b="1" dirty="0">
                <a:solidFill>
                  <a:srgbClr val="0070C0"/>
                </a:solidFill>
                <a:latin typeface="Arial" panose="020B0604020202020204" pitchFamily="34" charset="0"/>
                <a:cs typeface="Arial" panose="020B0604020202020204" pitchFamily="34" charset="0"/>
              </a:rPr>
              <a:t>lại toàn bộ nội dung bài đã học.</a:t>
            </a:r>
            <a:endParaRPr lang="en-US" sz="3400" b="1" dirty="0">
              <a:solidFill>
                <a:srgbClr val="0070C0"/>
              </a:solidFill>
              <a:latin typeface="Arial" panose="020B0604020202020204" pitchFamily="34" charset="0"/>
              <a:cs typeface="Arial" panose="020B0604020202020204" pitchFamily="34" charset="0"/>
            </a:endParaRPr>
          </a:p>
          <a:p>
            <a:r>
              <a:rPr lang="nl-NL" sz="3400" b="1" dirty="0" smtClean="0">
                <a:solidFill>
                  <a:srgbClr val="0070C0"/>
                </a:solidFill>
                <a:latin typeface="Arial" panose="020B0604020202020204" pitchFamily="34" charset="0"/>
                <a:cs typeface="Arial" panose="020B0604020202020204" pitchFamily="34" charset="0"/>
              </a:rPr>
              <a:t>- Làm </a:t>
            </a:r>
            <a:r>
              <a:rPr lang="nl-NL" sz="3400" b="1" dirty="0">
                <a:solidFill>
                  <a:srgbClr val="0070C0"/>
                </a:solidFill>
                <a:latin typeface="Arial" panose="020B0604020202020204" pitchFamily="34" charset="0"/>
                <a:cs typeface="Arial" panose="020B0604020202020204" pitchFamily="34" charset="0"/>
              </a:rPr>
              <a:t>bài tập </a:t>
            </a:r>
            <a:r>
              <a:rPr lang="nl-NL" sz="3400" b="1" dirty="0" smtClean="0">
                <a:solidFill>
                  <a:srgbClr val="0070C0"/>
                </a:solidFill>
                <a:latin typeface="Arial" panose="020B0604020202020204" pitchFamily="34" charset="0"/>
                <a:cs typeface="Arial" panose="020B0604020202020204" pitchFamily="34" charset="0"/>
              </a:rPr>
              <a:t>119</a:t>
            </a:r>
            <a:r>
              <a:rPr lang="nl-NL" sz="3400" b="1" dirty="0">
                <a:solidFill>
                  <a:srgbClr val="0070C0"/>
                </a:solidFill>
                <a:latin typeface="Arial" panose="020B0604020202020204" pitchFamily="34" charset="0"/>
                <a:cs typeface="Arial" panose="020B0604020202020204" pitchFamily="34" charset="0"/>
              </a:rPr>
              <a:t>, 120, 121, 126 </a:t>
            </a:r>
            <a:endParaRPr lang="nl-NL" sz="3400" b="1" dirty="0" smtClean="0">
              <a:solidFill>
                <a:srgbClr val="0070C0"/>
              </a:solidFill>
              <a:latin typeface="Arial" panose="020B0604020202020204" pitchFamily="34" charset="0"/>
              <a:cs typeface="Arial" panose="020B0604020202020204" pitchFamily="34" charset="0"/>
            </a:endParaRPr>
          </a:p>
          <a:p>
            <a:r>
              <a:rPr lang="nl-NL" sz="3400" b="1" dirty="0" smtClean="0">
                <a:solidFill>
                  <a:srgbClr val="0070C0"/>
                </a:solidFill>
                <a:latin typeface="Arial" panose="020B0604020202020204" pitchFamily="34" charset="0"/>
                <a:cs typeface="Arial" panose="020B0604020202020204" pitchFamily="34" charset="0"/>
              </a:rPr>
              <a:t>  (</a:t>
            </a:r>
            <a:r>
              <a:rPr lang="nl-NL" sz="3400" b="1" dirty="0">
                <a:solidFill>
                  <a:srgbClr val="0070C0"/>
                </a:solidFill>
                <a:latin typeface="Arial" panose="020B0604020202020204" pitchFamily="34" charset="0"/>
                <a:cs typeface="Arial" panose="020B0604020202020204" pitchFamily="34" charset="0"/>
              </a:rPr>
              <a:t>SBT trang 36, 37)</a:t>
            </a:r>
            <a:endParaRPr lang="en-US" sz="3400" b="1" dirty="0">
              <a:solidFill>
                <a:srgbClr val="0070C0"/>
              </a:solidFill>
              <a:latin typeface="Arial" panose="020B0604020202020204" pitchFamily="34" charset="0"/>
              <a:cs typeface="Arial" panose="020B0604020202020204" pitchFamily="34" charset="0"/>
            </a:endParaRPr>
          </a:p>
          <a:p>
            <a:r>
              <a:rPr lang="nl-NL" sz="3400" b="1" dirty="0">
                <a:solidFill>
                  <a:srgbClr val="0070C0"/>
                </a:solidFill>
                <a:latin typeface="Arial" panose="020B0604020202020204" pitchFamily="34" charset="0"/>
                <a:cs typeface="Arial" panose="020B0604020202020204" pitchFamily="34" charset="0"/>
              </a:rPr>
              <a:t>- Tiết sau ôn tập chương </a:t>
            </a:r>
            <a:r>
              <a:rPr lang="nl-NL" sz="3400" b="1" dirty="0" smtClean="0">
                <a:solidFill>
                  <a:srgbClr val="0070C0"/>
                </a:solidFill>
                <a:latin typeface="Arial" panose="020B0604020202020204" pitchFamily="34" charset="0"/>
                <a:cs typeface="Arial" panose="020B0604020202020204" pitchFamily="34" charset="0"/>
              </a:rPr>
              <a:t>I.</a:t>
            </a:r>
            <a:endParaRPr lang="en-US" sz="3400" b="1" dirty="0">
              <a:solidFill>
                <a:srgbClr val="0070C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7891" y="3470564"/>
            <a:ext cx="3976255" cy="2982191"/>
          </a:xfrm>
          <a:prstGeom prst="rect">
            <a:avLst/>
          </a:prstGeom>
        </p:spPr>
      </p:pic>
    </p:spTree>
    <p:extLst>
      <p:ext uri="{BB962C8B-B14F-4D97-AF65-F5344CB8AC3E}">
        <p14:creationId xmlns:p14="http://schemas.microsoft.com/office/powerpoint/2010/main" val="3295275958"/>
      </p:ext>
    </p:extLst>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4B5F415-7490-4054-85B4-10F7AE6D3385}"/>
              </a:ext>
            </a:extLst>
          </p:cNvPr>
          <p:cNvSpPr>
            <a:spLocks noGrp="1"/>
          </p:cNvSpPr>
          <p:nvPr>
            <p:ph type="ctrTitle"/>
          </p:nvPr>
        </p:nvSpPr>
        <p:spPr>
          <a:xfrm>
            <a:off x="1524000" y="852207"/>
            <a:ext cx="9144000" cy="2387600"/>
          </a:xfrm>
        </p:spPr>
        <p:txBody>
          <a:bodyPr>
            <a:normAutofit/>
          </a:bodyPr>
          <a:lstStyle/>
          <a:p>
            <a:r>
              <a:rPr lang="en-US" sz="8000" dirty="0">
                <a:solidFill>
                  <a:schemeClr val="bg1"/>
                </a:solidFill>
                <a:latin typeface="Rockwell" panose="02060603020205020403" pitchFamily="18" charset="0"/>
              </a:rPr>
              <a:t>Remember…</a:t>
            </a:r>
            <a:br>
              <a:rPr lang="en-US" sz="8000" dirty="0">
                <a:solidFill>
                  <a:schemeClr val="bg1"/>
                </a:solidFill>
                <a:latin typeface="Rockwell" panose="02060603020205020403" pitchFamily="18" charset="0"/>
              </a:rPr>
            </a:br>
            <a:r>
              <a:rPr lang="en-US" sz="8000" dirty="0">
                <a:solidFill>
                  <a:schemeClr val="bg1"/>
                </a:solidFill>
                <a:latin typeface="Rockwell" panose="02060603020205020403" pitchFamily="18" charset="0"/>
              </a:rPr>
              <a:t>Safety First!</a:t>
            </a:r>
          </a:p>
        </p:txBody>
      </p:sp>
      <p:cxnSp>
        <p:nvCxnSpPr>
          <p:cNvPr id="5" name="Straight Connector 4">
            <a:extLst>
              <a:ext uri="{FF2B5EF4-FFF2-40B4-BE49-F238E27FC236}">
                <a16:creationId xmlns:a16="http://schemas.microsoft.com/office/drawing/2014/main" xmlns="" id="{AA65E432-C1E6-4C36-BF8E-2DA25E65DC32}"/>
              </a:ext>
              <a:ext uri="{C183D7F6-B498-43B3-948B-1728B52AA6E4}">
                <adec:decorative xmlns:adec="http://schemas.microsoft.com/office/drawing/2017/decorative" xmlns="" val="1"/>
              </a:ext>
            </a:extLst>
          </p:cNvPr>
          <p:cNvCxnSpPr/>
          <p:nvPr/>
        </p:nvCxnSpPr>
        <p:spPr>
          <a:xfrm>
            <a:off x="3579677" y="3278339"/>
            <a:ext cx="4914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xmlns="" id="{D05F6415-1E7C-453D-B6B7-DBF76BDA691B}"/>
              </a:ext>
            </a:extLst>
          </p:cNvPr>
          <p:cNvSpPr>
            <a:spLocks noGrp="1"/>
          </p:cNvSpPr>
          <p:nvPr>
            <p:ph type="subTitle" idx="1"/>
          </p:nvPr>
        </p:nvSpPr>
        <p:spPr>
          <a:xfrm>
            <a:off x="1465127" y="3620366"/>
            <a:ext cx="9144000" cy="1655762"/>
          </a:xfrm>
        </p:spPr>
        <p:txBody>
          <a:bodyPr>
            <a:normAutofit/>
          </a:bodyPr>
          <a:lstStyle/>
          <a:p>
            <a:r>
              <a:rPr lang="en-US" sz="2000" dirty="0">
                <a:solidFill>
                  <a:schemeClr val="bg1"/>
                </a:solidFill>
                <a:latin typeface="Arial" panose="020B0604020202020204" pitchFamily="34" charset="0"/>
                <a:ea typeface="Tahoma" panose="020B0604030504040204" pitchFamily="34" charset="0"/>
                <a:cs typeface="Arial" panose="020B0604020202020204" pitchFamily="34" charset="0"/>
              </a:rPr>
              <a:t>Thank you!</a:t>
            </a:r>
          </a:p>
        </p:txBody>
      </p:sp>
      <p:pic>
        <p:nvPicPr>
          <p:cNvPr id="15" name="Graphic 14" descr="Clipboard">
            <a:extLst>
              <a:ext uri="{FF2B5EF4-FFF2-40B4-BE49-F238E27FC236}">
                <a16:creationId xmlns:a16="http://schemas.microsoft.com/office/drawing/2014/main" xmlns="" id="{2A123BD8-A09C-49C0-98E8-54B55610A9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rot="631394">
            <a:off x="-514584" y="4127150"/>
            <a:ext cx="3194131" cy="3194131"/>
          </a:xfrm>
          <a:prstGeom prst="rect">
            <a:avLst/>
          </a:prstGeom>
        </p:spPr>
      </p:pic>
      <p:pic>
        <p:nvPicPr>
          <p:cNvPr id="19" name="Graphic 18" descr="Ruler">
            <a:extLst>
              <a:ext uri="{FF2B5EF4-FFF2-40B4-BE49-F238E27FC236}">
                <a16:creationId xmlns:a16="http://schemas.microsoft.com/office/drawing/2014/main" xmlns="" id="{39130E3C-1E93-4315-AE76-13C55147DC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18889495">
            <a:off x="10171718" y="145767"/>
            <a:ext cx="1574403" cy="1574403"/>
          </a:xfrm>
          <a:prstGeom prst="rect">
            <a:avLst/>
          </a:prstGeom>
        </p:spPr>
      </p:pic>
      <p:pic>
        <p:nvPicPr>
          <p:cNvPr id="21" name="Graphic 20" descr="Pencil">
            <a:extLst>
              <a:ext uri="{FF2B5EF4-FFF2-40B4-BE49-F238E27FC236}">
                <a16:creationId xmlns:a16="http://schemas.microsoft.com/office/drawing/2014/main" xmlns="" id="{FFEC1660-205F-490E-800A-0D57D250BA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rot="20520790">
            <a:off x="10917677" y="783939"/>
            <a:ext cx="1488402" cy="1488402"/>
          </a:xfrm>
          <a:prstGeom prst="rect">
            <a:avLst/>
          </a:prstGeom>
        </p:spPr>
      </p:pic>
    </p:spTree>
    <p:extLst>
      <p:ext uri="{BB962C8B-B14F-4D97-AF65-F5344CB8AC3E}">
        <p14:creationId xmlns:p14="http://schemas.microsoft.com/office/powerpoint/2010/main" val="388931359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
            <a:extLst>
              <a:ext uri="{FF2B5EF4-FFF2-40B4-BE49-F238E27FC236}">
                <a16:creationId xmlns:a16="http://schemas.microsoft.com/office/drawing/2014/main" xmlns="" id="{83F1A94D-48D5-4D73-BDAA-9118478F5E60}"/>
              </a:ext>
            </a:extLst>
          </p:cNvPr>
          <p:cNvPicPr>
            <a:picLocks noChangeAspect="1"/>
          </p:cNvPicPr>
          <p:nvPr/>
        </p:nvPicPr>
        <p:blipFill>
          <a:blip r:embed="rId2"/>
          <a:stretch>
            <a:fillRect/>
          </a:stretch>
        </p:blipFill>
        <p:spPr>
          <a:xfrm>
            <a:off x="-139585" y="0"/>
            <a:ext cx="2525889" cy="2273300"/>
          </a:xfrm>
          <a:prstGeom prst="rect">
            <a:avLst/>
          </a:prstGeom>
        </p:spPr>
      </p:pic>
      <p:grpSp>
        <p:nvGrpSpPr>
          <p:cNvPr id="10" name="Group 9">
            <a:extLst>
              <a:ext uri="{FF2B5EF4-FFF2-40B4-BE49-F238E27FC236}">
                <a16:creationId xmlns:a16="http://schemas.microsoft.com/office/drawing/2014/main" xmlns=""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xmlns=""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34" name="TextBox 33">
            <a:extLst>
              <a:ext uri="{FF2B5EF4-FFF2-40B4-BE49-F238E27FC236}">
                <a16:creationId xmlns:a16="http://schemas.microsoft.com/office/drawing/2014/main" xmlns:a14="http://schemas.microsoft.com/office/drawing/2010/main" xmlns:mc="http://schemas.openxmlformats.org/markup-compatibility/2006" xmlns="" id="{A3A062DA-93BF-4842-B601-4404401BCCE3}"/>
              </a:ext>
            </a:extLst>
          </p:cNvPr>
          <p:cNvSpPr txBox="1"/>
          <p:nvPr/>
        </p:nvSpPr>
        <p:spPr>
          <a:xfrm>
            <a:off x="2045116" y="170862"/>
            <a:ext cx="9980213" cy="707886"/>
          </a:xfrm>
          <a:prstGeom prst="rect">
            <a:avLst/>
          </a:prstGeom>
          <a:noFill/>
        </p:spPr>
        <p:txBody>
          <a:bodyPr wrap="square">
            <a:spAutoFit/>
          </a:bodyPr>
          <a:lstStyle/>
          <a:p>
            <a:pPr marL="571500" indent="-571500">
              <a:buFont typeface="Wingdings" panose="05000000000000000000" pitchFamily="2" charset="2"/>
              <a:buChar char="Ø"/>
            </a:pPr>
            <a:r>
              <a:rPr lang="vi-VN" sz="4000" b="1" dirty="0" smtClean="0">
                <a:solidFill>
                  <a:srgbClr val="FF0000"/>
                </a:solidFill>
              </a:rPr>
              <a:t>Dạng </a:t>
            </a:r>
            <a:r>
              <a:rPr lang="vi-VN" sz="4000" b="1" dirty="0">
                <a:solidFill>
                  <a:srgbClr val="FF0000"/>
                </a:solidFill>
              </a:rPr>
              <a:t>1. </a:t>
            </a:r>
            <a:r>
              <a:rPr lang="vi-VN" sz="4000" b="1" dirty="0" smtClean="0">
                <a:solidFill>
                  <a:srgbClr val="FF0000"/>
                </a:solidFill>
              </a:rPr>
              <a:t>Tìm</a:t>
            </a:r>
            <a:r>
              <a:rPr lang="en-US" sz="4000" b="1" dirty="0" smtClean="0">
                <a:solidFill>
                  <a:srgbClr val="FF0000"/>
                </a:solidFill>
              </a:rPr>
              <a:t> BCNN </a:t>
            </a:r>
            <a:r>
              <a:rPr lang="en-US" sz="4000" b="1" dirty="0" err="1" smtClean="0">
                <a:solidFill>
                  <a:srgbClr val="FF0000"/>
                </a:solidFill>
              </a:rPr>
              <a:t>của</a:t>
            </a:r>
            <a:r>
              <a:rPr lang="en-US" sz="4000" b="1" dirty="0" smtClean="0">
                <a:solidFill>
                  <a:srgbClr val="FF0000"/>
                </a:solidFill>
              </a:rPr>
              <a:t> </a:t>
            </a:r>
            <a:r>
              <a:rPr lang="en-US" sz="4000" b="1" dirty="0" err="1" smtClean="0">
                <a:solidFill>
                  <a:srgbClr val="FF0000"/>
                </a:solidFill>
              </a:rPr>
              <a:t>các</a:t>
            </a:r>
            <a:r>
              <a:rPr lang="en-US" sz="4000" b="1" dirty="0" smtClean="0">
                <a:solidFill>
                  <a:srgbClr val="FF0000"/>
                </a:solidFill>
              </a:rPr>
              <a:t> </a:t>
            </a:r>
            <a:r>
              <a:rPr lang="en-US" sz="4000" b="1" dirty="0" err="1" smtClean="0">
                <a:solidFill>
                  <a:srgbClr val="FF0000"/>
                </a:solidFill>
              </a:rPr>
              <a:t>số</a:t>
            </a:r>
            <a:r>
              <a:rPr lang="en-US" sz="4000" b="1" dirty="0" smtClean="0">
                <a:solidFill>
                  <a:srgbClr val="FF0000"/>
                </a:solidFill>
              </a:rPr>
              <a:t> </a:t>
            </a:r>
            <a:r>
              <a:rPr lang="en-US" sz="4000" b="1" dirty="0" err="1" smtClean="0">
                <a:solidFill>
                  <a:srgbClr val="FF0000"/>
                </a:solidFill>
              </a:rPr>
              <a:t>cho</a:t>
            </a:r>
            <a:r>
              <a:rPr lang="en-US" sz="4000" b="1" dirty="0" smtClean="0">
                <a:solidFill>
                  <a:srgbClr val="FF0000"/>
                </a:solidFill>
              </a:rPr>
              <a:t> </a:t>
            </a:r>
            <a:r>
              <a:rPr lang="en-US" sz="4000" b="1" dirty="0" err="1" smtClean="0">
                <a:solidFill>
                  <a:srgbClr val="FF0000"/>
                </a:solidFill>
              </a:rPr>
              <a:t>trước</a:t>
            </a:r>
            <a:r>
              <a:rPr lang="vi-VN" sz="4000" b="1" dirty="0" smtClean="0">
                <a:solidFill>
                  <a:srgbClr val="FF0000"/>
                </a:solidFill>
              </a:rPr>
              <a:t>.</a:t>
            </a:r>
            <a:endParaRPr lang="en-US" sz="4000" b="1" dirty="0">
              <a:solidFill>
                <a:srgbClr val="FF0000"/>
              </a:solidFill>
            </a:endParaRPr>
          </a:p>
        </p:txBody>
      </p:sp>
      <p:sp>
        <p:nvSpPr>
          <p:cNvPr id="14" name="TextBox 13">
            <a:extLst>
              <a:ext uri="{FF2B5EF4-FFF2-40B4-BE49-F238E27FC236}">
                <a16:creationId xmlns:a16="http://schemas.microsoft.com/office/drawing/2014/main" xmlns:a14="http://schemas.microsoft.com/office/drawing/2010/main" xmlns:mc="http://schemas.openxmlformats.org/markup-compatibility/2006" xmlns="" id="{A3A062DA-93BF-4842-B601-4404401BCCE3}"/>
              </a:ext>
            </a:extLst>
          </p:cNvPr>
          <p:cNvSpPr txBox="1"/>
          <p:nvPr/>
        </p:nvSpPr>
        <p:spPr>
          <a:xfrm>
            <a:off x="2640237" y="1268247"/>
            <a:ext cx="8194331" cy="615553"/>
          </a:xfrm>
          <a:prstGeom prst="rect">
            <a:avLst/>
          </a:prstGeom>
          <a:noFill/>
        </p:spPr>
        <p:txBody>
          <a:bodyPr wrap="square">
            <a:spAutoFit/>
          </a:bodyPr>
          <a:lstStyle/>
          <a:p>
            <a:r>
              <a:rPr lang="en-US" sz="3400" b="1" dirty="0" err="1" smtClean="0">
                <a:solidFill>
                  <a:schemeClr val="accent6"/>
                </a:solidFill>
                <a:latin typeface="Arial" panose="020B0604020202020204" pitchFamily="34" charset="0"/>
                <a:cs typeface="Arial" panose="020B0604020202020204" pitchFamily="34" charset="0"/>
              </a:rPr>
              <a:t>Nhắc</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lại</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khái</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niệm</a:t>
            </a:r>
            <a:r>
              <a:rPr lang="en-US" sz="3400" b="1" dirty="0" smtClean="0">
                <a:solidFill>
                  <a:schemeClr val="accent6"/>
                </a:solidFill>
                <a:latin typeface="Arial" panose="020B0604020202020204" pitchFamily="34" charset="0"/>
                <a:cs typeface="Arial" panose="020B0604020202020204" pitchFamily="34" charset="0"/>
              </a:rPr>
              <a:t> BC </a:t>
            </a:r>
            <a:r>
              <a:rPr lang="en-US" sz="3400" b="1" dirty="0" err="1" smtClean="0">
                <a:solidFill>
                  <a:schemeClr val="accent6"/>
                </a:solidFill>
                <a:latin typeface="Arial" panose="020B0604020202020204" pitchFamily="34" charset="0"/>
                <a:cs typeface="Arial" panose="020B0604020202020204" pitchFamily="34" charset="0"/>
              </a:rPr>
              <a:t>và</a:t>
            </a:r>
            <a:r>
              <a:rPr lang="en-US" sz="3400" b="1" dirty="0" smtClean="0">
                <a:solidFill>
                  <a:schemeClr val="accent6"/>
                </a:solidFill>
                <a:latin typeface="Arial" panose="020B0604020202020204" pitchFamily="34" charset="0"/>
                <a:cs typeface="Arial" panose="020B0604020202020204" pitchFamily="34" charset="0"/>
              </a:rPr>
              <a:t> BCNN?</a:t>
            </a:r>
            <a:endParaRPr lang="en-US" sz="3400" b="1" dirty="0">
              <a:solidFill>
                <a:schemeClr val="accent6"/>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mc="http://schemas.openxmlformats.org/markup-compatibility/2006" xmlns:a14="http://schemas.microsoft.com/office/drawing/2010/main" xmlns:a16="http://schemas.microsoft.com/office/drawing/2014/main" xmlns="" id="{A3A062DA-93BF-4842-B601-4404401BCCE3}"/>
              </a:ext>
            </a:extLst>
          </p:cNvPr>
          <p:cNvSpPr txBox="1"/>
          <p:nvPr/>
        </p:nvSpPr>
        <p:spPr>
          <a:xfrm>
            <a:off x="765093" y="2264209"/>
            <a:ext cx="10861040" cy="3754874"/>
          </a:xfrm>
          <a:prstGeom prst="rect">
            <a:avLst/>
          </a:prstGeom>
          <a:noFill/>
        </p:spPr>
        <p:txBody>
          <a:bodyPr wrap="square">
            <a:spAutoFit/>
          </a:bodyPr>
          <a:lstStyle/>
          <a:p>
            <a:pPr marL="457200" indent="-457200">
              <a:buFont typeface="Wingdings" panose="05000000000000000000" pitchFamily="2" charset="2"/>
              <a:buChar char="Ø"/>
            </a:pP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tự</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nhiên</a:t>
            </a:r>
            <a:r>
              <a:rPr lang="en-US" sz="3400" b="1" dirty="0" smtClean="0">
                <a:solidFill>
                  <a:srgbClr val="0070C0"/>
                </a:solidFill>
                <a:latin typeface="Arial" panose="020B0604020202020204" pitchFamily="34" charset="0"/>
                <a:cs typeface="Arial" panose="020B0604020202020204" pitchFamily="34" charset="0"/>
              </a:rPr>
              <a:t> n </a:t>
            </a:r>
            <a:r>
              <a:rPr lang="en-US" sz="3400" b="1" dirty="0" err="1" smtClean="0">
                <a:solidFill>
                  <a:srgbClr val="0070C0"/>
                </a:solidFill>
                <a:latin typeface="Arial" panose="020B0604020202020204" pitchFamily="34" charset="0"/>
                <a:cs typeface="Arial" panose="020B0604020202020204" pitchFamily="34" charset="0"/>
              </a:rPr>
              <a:t>được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gọi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chung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hai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smtClean="0">
                <a:solidFill>
                  <a:srgbClr val="0070C0"/>
                </a:solidFill>
                <a:latin typeface="Arial" panose="020B0604020202020204" pitchFamily="34" charset="0"/>
                <a:cs typeface="Arial" panose="020B0604020202020204" pitchFamily="34" charset="0"/>
              </a:rPr>
              <a:t> a </a:t>
            </a:r>
            <a:r>
              <a:rPr lang="en-US" sz="3400" b="1" dirty="0" err="1" smtClean="0">
                <a:solidFill>
                  <a:srgbClr val="0070C0"/>
                </a:solidFill>
                <a:latin typeface="Arial" panose="020B0604020202020204" pitchFamily="34" charset="0"/>
                <a:cs typeface="Arial" panose="020B0604020202020204" pitchFamily="34" charset="0"/>
              </a:rPr>
              <a:t>và</a:t>
            </a:r>
            <a:r>
              <a:rPr lang="en-US" sz="3400" b="1" dirty="0" smtClean="0">
                <a:solidFill>
                  <a:srgbClr val="0070C0"/>
                </a:solidFill>
                <a:latin typeface="Arial" panose="020B0604020202020204" pitchFamily="34" charset="0"/>
                <a:cs typeface="Arial" panose="020B0604020202020204" pitchFamily="34" charset="0"/>
              </a:rPr>
              <a:t> b </a:t>
            </a:r>
            <a:r>
              <a:rPr lang="en-US" sz="3400" b="1" dirty="0" err="1" smtClean="0">
                <a:solidFill>
                  <a:srgbClr val="0070C0"/>
                </a:solidFill>
                <a:latin typeface="Arial" panose="020B0604020202020204" pitchFamily="34" charset="0"/>
                <a:cs typeface="Arial" panose="020B0604020202020204" pitchFamily="34" charset="0"/>
              </a:rPr>
              <a:t>nếu</a:t>
            </a:r>
            <a:r>
              <a:rPr lang="en-US" sz="3400" b="1" dirty="0" smtClean="0">
                <a:solidFill>
                  <a:srgbClr val="0070C0"/>
                </a:solidFill>
                <a:latin typeface="Arial" panose="020B0604020202020204" pitchFamily="34" charset="0"/>
                <a:cs typeface="Arial" panose="020B0604020202020204" pitchFamily="34" charset="0"/>
              </a:rPr>
              <a:t> n </a:t>
            </a:r>
            <a:r>
              <a:rPr lang="en-US" sz="3400" b="1" dirty="0" err="1" smtClean="0">
                <a:solidFill>
                  <a:srgbClr val="0070C0"/>
                </a:solidFill>
                <a:latin typeface="Arial" panose="020B0604020202020204" pitchFamily="34" charset="0"/>
                <a:cs typeface="Arial" panose="020B0604020202020204" pitchFamily="34" charset="0"/>
              </a:rPr>
              <a:t>vừa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a </a:t>
            </a:r>
            <a:r>
              <a:rPr lang="en-US" sz="3400" b="1" dirty="0" err="1" smtClean="0">
                <a:solidFill>
                  <a:srgbClr val="0070C0"/>
                </a:solidFill>
                <a:latin typeface="Arial" panose="020B0604020202020204" pitchFamily="34" charset="0"/>
                <a:cs typeface="Arial" panose="020B0604020202020204" pitchFamily="34" charset="0"/>
              </a:rPr>
              <a:t>vừa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b.</a:t>
            </a:r>
          </a:p>
          <a:p>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Kí</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hiệu</a:t>
            </a:r>
            <a:r>
              <a:rPr lang="en-US" sz="3400" b="1" dirty="0" smtClean="0">
                <a:solidFill>
                  <a:srgbClr val="0070C0"/>
                </a:solidFill>
                <a:latin typeface="Arial" panose="020B0604020202020204" pitchFamily="34" charset="0"/>
                <a:cs typeface="Arial" panose="020B0604020202020204" pitchFamily="34" charset="0"/>
              </a:rPr>
              <a:t>: BC(</a:t>
            </a:r>
            <a:r>
              <a:rPr lang="en-US" sz="3400" b="1" dirty="0" err="1" smtClean="0">
                <a:solidFill>
                  <a:srgbClr val="0070C0"/>
                </a:solidFill>
                <a:latin typeface="Arial" panose="020B0604020202020204" pitchFamily="34" charset="0"/>
                <a:cs typeface="Arial" panose="020B0604020202020204" pitchFamily="34" charset="0"/>
              </a:rPr>
              <a:t>a,b</a:t>
            </a:r>
            <a:r>
              <a:rPr lang="en-US" sz="3400" b="1" dirty="0" smtClean="0">
                <a:solidFill>
                  <a:srgbClr val="0070C0"/>
                </a:solidFill>
                <a:latin typeface="Arial" panose="020B0604020202020204" pitchFamily="34" charset="0"/>
                <a:cs typeface="Arial" panose="020B0604020202020204" pitchFamily="34" charset="0"/>
              </a:rPr>
              <a:t>).</a:t>
            </a:r>
          </a:p>
          <a:p>
            <a:endParaRPr lang="en-US" sz="3400" b="1" dirty="0" smtClean="0">
              <a:solidFill>
                <a:srgbClr val="0070C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nhỏ</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nhất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khác</a:t>
            </a:r>
            <a:r>
              <a:rPr lang="en-US" sz="3400" b="1" dirty="0" smtClean="0">
                <a:solidFill>
                  <a:srgbClr val="0070C0"/>
                </a:solidFill>
                <a:latin typeface="Arial" panose="020B0604020202020204" pitchFamily="34" charset="0"/>
                <a:cs typeface="Arial" panose="020B0604020202020204" pitchFamily="34" charset="0"/>
              </a:rPr>
              <a:t> 0 </a:t>
            </a:r>
            <a:r>
              <a:rPr lang="en-US" sz="3400" b="1" dirty="0" err="1" smtClean="0">
                <a:solidFill>
                  <a:srgbClr val="0070C0"/>
                </a:solidFill>
                <a:latin typeface="Arial" panose="020B0604020202020204" pitchFamily="34" charset="0"/>
                <a:cs typeface="Arial" panose="020B0604020202020204" pitchFamily="34" charset="0"/>
              </a:rPr>
              <a:t>trong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các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chung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a </a:t>
            </a:r>
            <a:r>
              <a:rPr lang="en-US" sz="3400" b="1" dirty="0" err="1" smtClean="0">
                <a:solidFill>
                  <a:srgbClr val="0070C0"/>
                </a:solidFill>
                <a:latin typeface="Arial" panose="020B0604020202020204" pitchFamily="34" charset="0"/>
                <a:cs typeface="Arial" panose="020B0604020202020204" pitchFamily="34" charset="0"/>
              </a:rPr>
              <a:t>và</a:t>
            </a:r>
            <a:r>
              <a:rPr lang="en-US" sz="3400" b="1" dirty="0" smtClean="0">
                <a:solidFill>
                  <a:srgbClr val="0070C0"/>
                </a:solidFill>
                <a:latin typeface="Arial" panose="020B0604020202020204" pitchFamily="34" charset="0"/>
                <a:cs typeface="Arial" panose="020B0604020202020204" pitchFamily="34" charset="0"/>
              </a:rPr>
              <a:t> b </a:t>
            </a:r>
            <a:r>
              <a:rPr lang="en-US" sz="3400" b="1" dirty="0" err="1" smtClean="0">
                <a:solidFill>
                  <a:srgbClr val="0070C0"/>
                </a:solidFill>
                <a:latin typeface="Arial" panose="020B0604020202020204" pitchFamily="34" charset="0"/>
                <a:cs typeface="Arial" panose="020B0604020202020204" pitchFamily="34" charset="0"/>
              </a:rPr>
              <a:t>được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gọi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chung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nhỏ</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nhất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a </a:t>
            </a:r>
            <a:r>
              <a:rPr lang="en-US" sz="3400" b="1" dirty="0" err="1" smtClean="0">
                <a:solidFill>
                  <a:srgbClr val="0070C0"/>
                </a:solidFill>
                <a:latin typeface="Arial" panose="020B0604020202020204" pitchFamily="34" charset="0"/>
                <a:cs typeface="Arial" panose="020B0604020202020204" pitchFamily="34" charset="0"/>
              </a:rPr>
              <a:t>và</a:t>
            </a:r>
            <a:r>
              <a:rPr lang="en-US" sz="3400" b="1" dirty="0" smtClean="0">
                <a:solidFill>
                  <a:srgbClr val="0070C0"/>
                </a:solidFill>
                <a:latin typeface="Arial" panose="020B0604020202020204" pitchFamily="34" charset="0"/>
                <a:cs typeface="Arial" panose="020B0604020202020204" pitchFamily="34" charset="0"/>
              </a:rPr>
              <a:t> b.</a:t>
            </a:r>
          </a:p>
          <a:p>
            <a:r>
              <a:rPr lang="en-US" sz="3400" b="1" dirty="0">
                <a:solidFill>
                  <a:srgbClr val="0070C0"/>
                </a:solidFill>
                <a:latin typeface="Arial" panose="020B0604020202020204" pitchFamily="34" charset="0"/>
                <a:cs typeface="Arial" panose="020B0604020202020204" pitchFamily="34" charset="0"/>
              </a:rPr>
              <a:t> </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Kí</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hiệu</a:t>
            </a:r>
            <a:r>
              <a:rPr lang="en-US" sz="3400" b="1" dirty="0" smtClean="0">
                <a:solidFill>
                  <a:srgbClr val="0070C0"/>
                </a:solidFill>
                <a:latin typeface="Arial" panose="020B0604020202020204" pitchFamily="34" charset="0"/>
                <a:cs typeface="Arial" panose="020B0604020202020204" pitchFamily="34" charset="0"/>
              </a:rPr>
              <a:t>: BCNN(</a:t>
            </a:r>
            <a:r>
              <a:rPr lang="en-US" sz="3400" b="1" dirty="0" err="1" smtClean="0">
                <a:solidFill>
                  <a:srgbClr val="0070C0"/>
                </a:solidFill>
                <a:latin typeface="Arial" panose="020B0604020202020204" pitchFamily="34" charset="0"/>
                <a:cs typeface="Arial" panose="020B0604020202020204" pitchFamily="34" charset="0"/>
              </a:rPr>
              <a:t>a,b</a:t>
            </a:r>
            <a:r>
              <a:rPr lang="en-US" sz="3400" b="1" dirty="0" smtClean="0">
                <a:solidFill>
                  <a:srgbClr val="0070C0"/>
                </a:solidFill>
                <a:latin typeface="Arial" panose="020B0604020202020204" pitchFamily="34" charset="0"/>
                <a:cs typeface="Arial" panose="020B0604020202020204" pitchFamily="34" charset="0"/>
              </a:rPr>
              <a:t>).</a:t>
            </a:r>
            <a:endParaRPr lang="en-US" sz="34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4150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barn(inVertical)">
                                      <p:cBhvr>
                                        <p:cTn id="17" dur="500"/>
                                        <p:tgtEl>
                                          <p:spTgt spid="1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5">
                                            <p:txEl>
                                              <p:pRg st="1" end="1"/>
                                            </p:txEl>
                                          </p:spTgt>
                                        </p:tgtEl>
                                        <p:attrNameLst>
                                          <p:attrName>style.visibility</p:attrName>
                                        </p:attrNameLst>
                                      </p:cBhvr>
                                      <p:to>
                                        <p:strVal val="visible"/>
                                      </p:to>
                                    </p:set>
                                    <p:animEffect transition="in" filter="barn(inVertical)">
                                      <p:cBhvr>
                                        <p:cTn id="22" dur="500"/>
                                        <p:tgtEl>
                                          <p:spTgt spid="1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5">
                                            <p:txEl>
                                              <p:pRg st="3" end="3"/>
                                            </p:txEl>
                                          </p:spTgt>
                                        </p:tgtEl>
                                        <p:attrNameLst>
                                          <p:attrName>style.visibility</p:attrName>
                                        </p:attrNameLst>
                                      </p:cBhvr>
                                      <p:to>
                                        <p:strVal val="visible"/>
                                      </p:to>
                                    </p:set>
                                    <p:animEffect transition="in" filter="barn(inVertical)">
                                      <p:cBhvr>
                                        <p:cTn id="27" dur="500"/>
                                        <p:tgtEl>
                                          <p:spTgt spid="1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5">
                                            <p:txEl>
                                              <p:pRg st="4" end="4"/>
                                            </p:txEl>
                                          </p:spTgt>
                                        </p:tgtEl>
                                        <p:attrNameLst>
                                          <p:attrName>style.visibility</p:attrName>
                                        </p:attrNameLst>
                                      </p:cBhvr>
                                      <p:to>
                                        <p:strVal val="visible"/>
                                      </p:to>
                                    </p:set>
                                    <p:animEffect transition="in" filter="barn(inVertical)">
                                      <p:cBhvr>
                                        <p:cTn id="32" dur="50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xmlns=""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34" name="TextBox 33">
            <a:extLst>
              <a:ext uri="{FF2B5EF4-FFF2-40B4-BE49-F238E27FC236}">
                <a16:creationId xmlns:a16="http://schemas.microsoft.com/office/drawing/2014/main" xmlns:a14="http://schemas.microsoft.com/office/drawing/2010/main" xmlns:mc="http://schemas.openxmlformats.org/markup-compatibility/2006" xmlns="" id="{A3A062DA-93BF-4842-B601-4404401BCCE3}"/>
              </a:ext>
            </a:extLst>
          </p:cNvPr>
          <p:cNvSpPr txBox="1"/>
          <p:nvPr/>
        </p:nvSpPr>
        <p:spPr>
          <a:xfrm>
            <a:off x="277276" y="219247"/>
            <a:ext cx="9980213" cy="707886"/>
          </a:xfrm>
          <a:prstGeom prst="rect">
            <a:avLst/>
          </a:prstGeom>
          <a:noFill/>
        </p:spPr>
        <p:txBody>
          <a:bodyPr wrap="square">
            <a:spAutoFit/>
          </a:bodyPr>
          <a:lstStyle/>
          <a:p>
            <a:pPr marL="571500" indent="-571500">
              <a:buFont typeface="Wingdings" panose="05000000000000000000" pitchFamily="2" charset="2"/>
              <a:buChar char="Ø"/>
            </a:pPr>
            <a:r>
              <a:rPr lang="vi-VN" sz="4000" b="1" dirty="0" smtClean="0">
                <a:solidFill>
                  <a:srgbClr val="FF0000"/>
                </a:solidFill>
              </a:rPr>
              <a:t>Dạng </a:t>
            </a:r>
            <a:r>
              <a:rPr lang="vi-VN" sz="4000" b="1" dirty="0">
                <a:solidFill>
                  <a:srgbClr val="FF0000"/>
                </a:solidFill>
              </a:rPr>
              <a:t>1. </a:t>
            </a:r>
            <a:r>
              <a:rPr lang="vi-VN" sz="4000" b="1" dirty="0" smtClean="0">
                <a:solidFill>
                  <a:srgbClr val="FF0000"/>
                </a:solidFill>
              </a:rPr>
              <a:t>Tìm</a:t>
            </a:r>
            <a:r>
              <a:rPr lang="en-US" sz="4000" b="1" dirty="0" smtClean="0">
                <a:solidFill>
                  <a:srgbClr val="FF0000"/>
                </a:solidFill>
              </a:rPr>
              <a:t> BCNN </a:t>
            </a:r>
            <a:r>
              <a:rPr lang="en-US" sz="4000" b="1" dirty="0" err="1" smtClean="0">
                <a:solidFill>
                  <a:srgbClr val="FF0000"/>
                </a:solidFill>
              </a:rPr>
              <a:t>của</a:t>
            </a:r>
            <a:r>
              <a:rPr lang="en-US" sz="4000" b="1" dirty="0" smtClean="0">
                <a:solidFill>
                  <a:srgbClr val="FF0000"/>
                </a:solidFill>
              </a:rPr>
              <a:t> </a:t>
            </a:r>
            <a:r>
              <a:rPr lang="en-US" sz="4000" b="1" dirty="0" err="1" smtClean="0">
                <a:solidFill>
                  <a:srgbClr val="FF0000"/>
                </a:solidFill>
              </a:rPr>
              <a:t>các</a:t>
            </a:r>
            <a:r>
              <a:rPr lang="en-US" sz="4000" b="1" dirty="0" smtClean="0">
                <a:solidFill>
                  <a:srgbClr val="FF0000"/>
                </a:solidFill>
              </a:rPr>
              <a:t> </a:t>
            </a:r>
            <a:r>
              <a:rPr lang="en-US" sz="4000" b="1" dirty="0" err="1" smtClean="0">
                <a:solidFill>
                  <a:srgbClr val="FF0000"/>
                </a:solidFill>
              </a:rPr>
              <a:t>số</a:t>
            </a:r>
            <a:r>
              <a:rPr lang="en-US" sz="4000" b="1" dirty="0" smtClean="0">
                <a:solidFill>
                  <a:srgbClr val="FF0000"/>
                </a:solidFill>
              </a:rPr>
              <a:t> </a:t>
            </a:r>
            <a:r>
              <a:rPr lang="en-US" sz="4000" b="1" dirty="0" err="1" smtClean="0">
                <a:solidFill>
                  <a:srgbClr val="FF0000"/>
                </a:solidFill>
              </a:rPr>
              <a:t>cho</a:t>
            </a:r>
            <a:r>
              <a:rPr lang="en-US" sz="4000" b="1" dirty="0" smtClean="0">
                <a:solidFill>
                  <a:srgbClr val="FF0000"/>
                </a:solidFill>
              </a:rPr>
              <a:t> </a:t>
            </a:r>
            <a:r>
              <a:rPr lang="en-US" sz="4000" b="1" dirty="0" err="1" smtClean="0">
                <a:solidFill>
                  <a:srgbClr val="FF0000"/>
                </a:solidFill>
              </a:rPr>
              <a:t>trước</a:t>
            </a:r>
            <a:r>
              <a:rPr lang="vi-VN" sz="4000" b="1" dirty="0" smtClean="0">
                <a:solidFill>
                  <a:srgbClr val="FF0000"/>
                </a:solidFill>
              </a:rPr>
              <a:t>.</a:t>
            </a:r>
            <a:endParaRPr lang="en-US" sz="4000" b="1" dirty="0">
              <a:solidFill>
                <a:srgbClr val="FF0000"/>
              </a:solidFill>
            </a:endParaRPr>
          </a:p>
        </p:txBody>
      </p:sp>
      <p:sp>
        <p:nvSpPr>
          <p:cNvPr id="14" name="TextBox 13">
            <a:extLst>
              <a:ext uri="{FF2B5EF4-FFF2-40B4-BE49-F238E27FC236}">
                <a16:creationId xmlns:a16="http://schemas.microsoft.com/office/drawing/2014/main" xmlns:a14="http://schemas.microsoft.com/office/drawing/2010/main" xmlns:mc="http://schemas.openxmlformats.org/markup-compatibility/2006" xmlns="" id="{A3A062DA-93BF-4842-B601-4404401BCCE3}"/>
              </a:ext>
            </a:extLst>
          </p:cNvPr>
          <p:cNvSpPr txBox="1"/>
          <p:nvPr/>
        </p:nvSpPr>
        <p:spPr>
          <a:xfrm>
            <a:off x="783370" y="1159692"/>
            <a:ext cx="8194331" cy="1138773"/>
          </a:xfrm>
          <a:prstGeom prst="rect">
            <a:avLst/>
          </a:prstGeom>
          <a:noFill/>
        </p:spPr>
        <p:txBody>
          <a:bodyPr wrap="square">
            <a:spAutoFit/>
          </a:bodyPr>
          <a:lstStyle/>
          <a:p>
            <a:r>
              <a:rPr lang="en-US" sz="3400" b="1" dirty="0" err="1">
                <a:solidFill>
                  <a:schemeClr val="accent6"/>
                </a:solidFill>
                <a:latin typeface="Arial" panose="020B0604020202020204" pitchFamily="34" charset="0"/>
                <a:cs typeface="Arial" panose="020B0604020202020204" pitchFamily="34" charset="0"/>
              </a:rPr>
              <a:t>Phát</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biểu</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cách</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tìm</a:t>
            </a:r>
            <a:r>
              <a:rPr lang="en-US" sz="3400" b="1" dirty="0">
                <a:solidFill>
                  <a:schemeClr val="accent6"/>
                </a:solidFill>
                <a:latin typeface="Arial" panose="020B0604020202020204" pitchFamily="34" charset="0"/>
                <a:cs typeface="Arial" panose="020B0604020202020204" pitchFamily="34" charset="0"/>
              </a:rPr>
              <a:t> BCNN </a:t>
            </a:r>
            <a:r>
              <a:rPr lang="en-US" sz="3400" b="1" dirty="0" err="1">
                <a:solidFill>
                  <a:schemeClr val="accent6"/>
                </a:solidFill>
                <a:latin typeface="Arial" panose="020B0604020202020204" pitchFamily="34" charset="0"/>
                <a:cs typeface="Arial" panose="020B0604020202020204" pitchFamily="34" charset="0"/>
              </a:rPr>
              <a:t>bằng</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phân</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tích</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các</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số</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ra</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thừa</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số</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nguyên</a:t>
            </a:r>
            <a:r>
              <a:rPr lang="en-US" sz="3400" b="1" dirty="0">
                <a:solidFill>
                  <a:schemeClr val="accent6"/>
                </a:solidFill>
                <a:latin typeface="Arial" panose="020B0604020202020204" pitchFamily="34" charset="0"/>
                <a:cs typeface="Arial" panose="020B0604020202020204" pitchFamily="34" charset="0"/>
              </a:rPr>
              <a:t> </a:t>
            </a:r>
            <a:r>
              <a:rPr lang="en-US" sz="3400" b="1" dirty="0" err="1">
                <a:solidFill>
                  <a:schemeClr val="accent6"/>
                </a:solidFill>
                <a:latin typeface="Arial" panose="020B0604020202020204" pitchFamily="34" charset="0"/>
                <a:cs typeface="Arial" panose="020B0604020202020204" pitchFamily="34" charset="0"/>
              </a:rPr>
              <a:t>tố</a:t>
            </a:r>
            <a:r>
              <a:rPr lang="en-US" sz="3400" b="1" dirty="0" smtClean="0">
                <a:solidFill>
                  <a:schemeClr val="accent6"/>
                </a:solidFill>
                <a:latin typeface="Arial" panose="020B0604020202020204" pitchFamily="34" charset="0"/>
                <a:cs typeface="Arial" panose="020B0604020202020204" pitchFamily="34" charset="0"/>
              </a:rPr>
              <a:t>?</a:t>
            </a:r>
            <a:endParaRPr lang="en-US" sz="3400" b="1" dirty="0">
              <a:solidFill>
                <a:schemeClr val="accent6"/>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 xmlns:a16="http://schemas.microsoft.com/office/drawing/2014/main" xmlns:a14="http://schemas.microsoft.com/office/drawing/2010/main" xmlns:mc="http://schemas.openxmlformats.org/markup-compatibility/2006" id="{A3A062DA-93BF-4842-B601-4404401BCCE3}"/>
              </a:ext>
            </a:extLst>
          </p:cNvPr>
          <p:cNvSpPr txBox="1"/>
          <p:nvPr/>
        </p:nvSpPr>
        <p:spPr>
          <a:xfrm>
            <a:off x="422847" y="2589725"/>
            <a:ext cx="11140817" cy="3754874"/>
          </a:xfrm>
          <a:prstGeom prst="rect">
            <a:avLst/>
          </a:prstGeom>
          <a:noFill/>
        </p:spPr>
        <p:txBody>
          <a:bodyPr wrap="square">
            <a:spAutoFit/>
          </a:bodyPr>
          <a:lstStyle/>
          <a:p>
            <a:pPr marL="457200" indent="-457200">
              <a:buFont typeface="Wingdings" panose="05000000000000000000" pitchFamily="2" charset="2"/>
              <a:buChar char="Ø"/>
            </a:pPr>
            <a:r>
              <a:rPr lang="vi-VN" sz="3400" b="1" dirty="0">
                <a:solidFill>
                  <a:srgbClr val="0070C0"/>
                </a:solidFill>
                <a:latin typeface="Arial" panose="020B0604020202020204" pitchFamily="34" charset="0"/>
                <a:cs typeface="Arial" panose="020B0604020202020204" pitchFamily="34" charset="0"/>
              </a:rPr>
              <a:t>Bước 1. Phân tích mỗi số ra thừa số nguyên </a:t>
            </a:r>
            <a:r>
              <a:rPr lang="vi-VN" sz="3400" b="1" dirty="0" smtClean="0">
                <a:solidFill>
                  <a:srgbClr val="0070C0"/>
                </a:solidFill>
                <a:latin typeface="Arial" panose="020B0604020202020204" pitchFamily="34" charset="0"/>
                <a:cs typeface="Arial" panose="020B0604020202020204" pitchFamily="34" charset="0"/>
              </a:rPr>
              <a:t>tố</a:t>
            </a:r>
            <a:endParaRPr lang="en-US" sz="3400" b="1" dirty="0">
              <a:solidFill>
                <a:srgbClr val="0070C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vi-VN" sz="3400" b="1" dirty="0">
                <a:solidFill>
                  <a:srgbClr val="0070C0"/>
                </a:solidFill>
                <a:latin typeface="Arial" panose="020B0604020202020204" pitchFamily="34" charset="0"/>
                <a:cs typeface="Arial" panose="020B0604020202020204" pitchFamily="34" charset="0"/>
              </a:rPr>
              <a:t>Bước 2. Chọn ra các thừa số nguyên tố </a:t>
            </a:r>
            <a:r>
              <a:rPr lang="vi-VN" sz="3400" b="1" dirty="0" smtClean="0">
                <a:solidFill>
                  <a:srgbClr val="0070C0"/>
                </a:solidFill>
                <a:latin typeface="Arial" panose="020B0604020202020204" pitchFamily="34" charset="0"/>
                <a:cs typeface="Arial" panose="020B0604020202020204" pitchFamily="34" charset="0"/>
              </a:rPr>
              <a:t>chung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và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các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thừa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nguyên</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tố</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riêng</a:t>
            </a:r>
            <a:r>
              <a:rPr lang="en-US" sz="3400" b="1" dirty="0" smtClean="0">
                <a:solidFill>
                  <a:srgbClr val="0070C0"/>
                </a:solidFill>
                <a:latin typeface="Arial" panose="020B0604020202020204" pitchFamily="34" charset="0"/>
                <a:cs typeface="Arial" panose="020B0604020202020204" pitchFamily="34" charset="0"/>
              </a:rPr>
              <a:t>.</a:t>
            </a:r>
            <a:endParaRPr lang="en-US" sz="3400" b="1" dirty="0">
              <a:solidFill>
                <a:srgbClr val="0070C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vi-VN" sz="3400" b="1" dirty="0">
                <a:solidFill>
                  <a:srgbClr val="0070C0"/>
                </a:solidFill>
                <a:latin typeface="Arial" panose="020B0604020202020204" pitchFamily="34" charset="0"/>
                <a:cs typeface="Arial" panose="020B0604020202020204" pitchFamily="34" charset="0"/>
              </a:rPr>
              <a:t>Bước 3. Với mỗi thừa số nguyên tố </a:t>
            </a:r>
            <a:r>
              <a:rPr lang="vi-VN" sz="3400" b="1" dirty="0" smtClean="0">
                <a:solidFill>
                  <a:srgbClr val="0070C0"/>
                </a:solidFill>
                <a:latin typeface="Arial" panose="020B0604020202020204" pitchFamily="34" charset="0"/>
                <a:cs typeface="Arial" panose="020B0604020202020204" pitchFamily="34" charset="0"/>
              </a:rPr>
              <a:t>chung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và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riêng</a:t>
            </a:r>
            <a:r>
              <a:rPr lang="vi-VN" sz="3400" b="1" dirty="0" smtClean="0">
                <a:solidFill>
                  <a:srgbClr val="0070C0"/>
                </a:solidFill>
                <a:latin typeface="Arial" panose="020B0604020202020204" pitchFamily="34" charset="0"/>
                <a:cs typeface="Arial" panose="020B0604020202020204" pitchFamily="34" charset="0"/>
              </a:rPr>
              <a:t>, </a:t>
            </a:r>
            <a:r>
              <a:rPr lang="vi-VN" sz="3400" b="1" dirty="0">
                <a:solidFill>
                  <a:srgbClr val="0070C0"/>
                </a:solidFill>
                <a:latin typeface="Arial" panose="020B0604020202020204" pitchFamily="34" charset="0"/>
                <a:cs typeface="Arial" panose="020B0604020202020204" pitchFamily="34" charset="0"/>
              </a:rPr>
              <a:t>ta chọn lũy thừa với số mũ </a:t>
            </a:r>
            <a:r>
              <a:rPr lang="en-US" sz="3400" b="1" dirty="0" err="1" smtClean="0">
                <a:solidFill>
                  <a:srgbClr val="0070C0"/>
                </a:solidFill>
                <a:latin typeface="Arial" panose="020B0604020202020204" pitchFamily="34" charset="0"/>
                <a:cs typeface="Arial" panose="020B0604020202020204" pitchFamily="34" charset="0"/>
              </a:rPr>
              <a:t>lớn</a:t>
            </a:r>
            <a:r>
              <a:rPr lang="vi-VN" sz="3400" b="1" dirty="0" smtClean="0">
                <a:solidFill>
                  <a:srgbClr val="0070C0"/>
                </a:solidFill>
                <a:latin typeface="Arial" panose="020B0604020202020204" pitchFamily="34" charset="0"/>
                <a:cs typeface="Arial" panose="020B0604020202020204" pitchFamily="34" charset="0"/>
              </a:rPr>
              <a:t> nhất</a:t>
            </a:r>
            <a:endParaRPr lang="en-US" sz="3400" b="1" dirty="0">
              <a:solidFill>
                <a:srgbClr val="0070C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vi-VN" sz="3400" b="1" dirty="0">
                <a:solidFill>
                  <a:srgbClr val="0070C0"/>
                </a:solidFill>
                <a:latin typeface="Arial" panose="020B0604020202020204" pitchFamily="34" charset="0"/>
                <a:cs typeface="Arial" panose="020B0604020202020204" pitchFamily="34" charset="0"/>
              </a:rPr>
              <a:t>Bước 4. Lấy tích của các lũy thừa đã chọn, ta nhận </a:t>
            </a:r>
            <a:r>
              <a:rPr lang="en-US" sz="3400" b="1" dirty="0" smtClean="0">
                <a:solidFill>
                  <a:srgbClr val="0070C0"/>
                </a:solidFill>
                <a:latin typeface="Arial" panose="020B0604020202020204" pitchFamily="34" charset="0"/>
                <a:cs typeface="Arial" panose="020B0604020202020204" pitchFamily="34" charset="0"/>
              </a:rPr>
              <a:t>		   </a:t>
            </a:r>
            <a:r>
              <a:rPr lang="vi-VN" sz="3400" b="1" dirty="0" smtClean="0">
                <a:solidFill>
                  <a:srgbClr val="0070C0"/>
                </a:solidFill>
                <a:latin typeface="Arial" panose="020B0604020202020204" pitchFamily="34" charset="0"/>
                <a:cs typeface="Arial" panose="020B0604020202020204" pitchFamily="34" charset="0"/>
              </a:rPr>
              <a:t>được </a:t>
            </a:r>
            <a:r>
              <a:rPr lang="en-US" sz="3400" b="1" dirty="0" err="1" smtClean="0">
                <a:solidFill>
                  <a:srgbClr val="0070C0"/>
                </a:solidFill>
                <a:latin typeface="Arial" panose="020B0604020202020204" pitchFamily="34" charset="0"/>
                <a:cs typeface="Arial" panose="020B0604020202020204" pitchFamily="34" charset="0"/>
              </a:rPr>
              <a:t>bội</a:t>
            </a:r>
            <a:r>
              <a:rPr lang="vi-VN" sz="3400" b="1" dirty="0" smtClean="0">
                <a:solidFill>
                  <a:srgbClr val="0070C0"/>
                </a:solidFill>
                <a:latin typeface="Arial" panose="020B0604020202020204" pitchFamily="34" charset="0"/>
                <a:cs typeface="Arial" panose="020B0604020202020204" pitchFamily="34" charset="0"/>
              </a:rPr>
              <a:t> </a:t>
            </a:r>
            <a:r>
              <a:rPr lang="vi-VN" sz="3400" b="1" dirty="0">
                <a:solidFill>
                  <a:srgbClr val="0070C0"/>
                </a:solidFill>
                <a:latin typeface="Arial" panose="020B0604020202020204" pitchFamily="34" charset="0"/>
                <a:cs typeface="Arial" panose="020B0604020202020204" pitchFamily="34" charset="0"/>
              </a:rPr>
              <a:t>chung </a:t>
            </a:r>
            <a:r>
              <a:rPr lang="en-US" sz="3400" b="1" dirty="0" err="1" smtClean="0">
                <a:solidFill>
                  <a:srgbClr val="0070C0"/>
                </a:solidFill>
                <a:latin typeface="Arial" panose="020B0604020202020204" pitchFamily="34" charset="0"/>
                <a:cs typeface="Arial" panose="020B0604020202020204" pitchFamily="34" charset="0"/>
              </a:rPr>
              <a:t>nhỏ</a:t>
            </a:r>
            <a:r>
              <a:rPr lang="vi-VN" sz="3400" b="1" dirty="0" smtClean="0">
                <a:solidFill>
                  <a:srgbClr val="0070C0"/>
                </a:solidFill>
                <a:latin typeface="Arial" panose="020B0604020202020204" pitchFamily="34" charset="0"/>
                <a:cs typeface="Arial" panose="020B0604020202020204" pitchFamily="34" charset="0"/>
              </a:rPr>
              <a:t> </a:t>
            </a:r>
            <a:r>
              <a:rPr lang="vi-VN" sz="3400" b="1" dirty="0">
                <a:solidFill>
                  <a:srgbClr val="0070C0"/>
                </a:solidFill>
                <a:latin typeface="Arial" panose="020B0604020202020204" pitchFamily="34" charset="0"/>
                <a:cs typeface="Arial" panose="020B0604020202020204" pitchFamily="34" charset="0"/>
              </a:rPr>
              <a:t>nhất cần tìm.</a:t>
            </a:r>
            <a:endParaRPr lang="en-US" sz="3400" b="1" dirty="0">
              <a:solidFill>
                <a:srgbClr val="0070C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08447" y="315081"/>
            <a:ext cx="2628614" cy="1975091"/>
          </a:xfrm>
          <a:prstGeom prst="rect">
            <a:avLst/>
          </a:prstGeom>
        </p:spPr>
      </p:pic>
    </p:spTree>
    <p:extLst>
      <p:ext uri="{BB962C8B-B14F-4D97-AF65-F5344CB8AC3E}">
        <p14:creationId xmlns:p14="http://schemas.microsoft.com/office/powerpoint/2010/main" val="24060841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6">
                                            <p:txEl>
                                              <p:pRg st="0" end="0"/>
                                            </p:txEl>
                                          </p:spTgt>
                                        </p:tgtEl>
                                        <p:attrNameLst>
                                          <p:attrName>style.visibility</p:attrName>
                                        </p:attrNameLst>
                                      </p:cBhvr>
                                      <p:to>
                                        <p:strVal val="visible"/>
                                      </p:to>
                                    </p:set>
                                    <p:animEffect transition="in" filter="barn(inVertical)">
                                      <p:cBhvr>
                                        <p:cTn id="13" dur="500"/>
                                        <p:tgtEl>
                                          <p:spTgt spid="1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6">
                                            <p:txEl>
                                              <p:pRg st="1" end="1"/>
                                            </p:txEl>
                                          </p:spTgt>
                                        </p:tgtEl>
                                        <p:attrNameLst>
                                          <p:attrName>style.visibility</p:attrName>
                                        </p:attrNameLst>
                                      </p:cBhvr>
                                      <p:to>
                                        <p:strVal val="visible"/>
                                      </p:to>
                                    </p:set>
                                    <p:animEffect transition="in" filter="barn(inVertical)">
                                      <p:cBhvr>
                                        <p:cTn id="18" dur="500"/>
                                        <p:tgtEl>
                                          <p:spTgt spid="1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6">
                                            <p:txEl>
                                              <p:pRg st="2" end="2"/>
                                            </p:txEl>
                                          </p:spTgt>
                                        </p:tgtEl>
                                        <p:attrNameLst>
                                          <p:attrName>style.visibility</p:attrName>
                                        </p:attrNameLst>
                                      </p:cBhvr>
                                      <p:to>
                                        <p:strVal val="visible"/>
                                      </p:to>
                                    </p:set>
                                    <p:animEffect transition="in" filter="barn(inVertical)">
                                      <p:cBhvr>
                                        <p:cTn id="23" dur="500"/>
                                        <p:tgtEl>
                                          <p:spTgt spid="1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6">
                                            <p:txEl>
                                              <p:pRg st="3" end="3"/>
                                            </p:txEl>
                                          </p:spTgt>
                                        </p:tgtEl>
                                        <p:attrNameLst>
                                          <p:attrName>style.visibility</p:attrName>
                                        </p:attrNameLst>
                                      </p:cBhvr>
                                      <p:to>
                                        <p:strVal val="visible"/>
                                      </p:to>
                                    </p:set>
                                    <p:animEffect transition="in" filter="barn(inVertical)">
                                      <p:cBhvr>
                                        <p:cTn id="28" dur="500"/>
                                        <p:tgtEl>
                                          <p:spTgt spid="1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D4EF09CF-3362-453A-9463-F6669A9D3E01}"/>
              </a:ext>
            </a:extLst>
          </p:cNvPr>
          <p:cNvGrpSpPr/>
          <p:nvPr/>
        </p:nvGrpSpPr>
        <p:grpSpPr>
          <a:xfrm rot="8757556">
            <a:off x="-1052601" y="4821382"/>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xmlns=""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dirty="0">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dirty="0">
                <a:solidFill>
                  <a:srgbClr val="FFFF00"/>
                </a:solidFill>
              </a:endParaRPr>
            </a:p>
          </p:txBody>
        </p:sp>
      </p:grpSp>
      <p:sp>
        <p:nvSpPr>
          <p:cNvPr id="14" name="TextBox 13">
            <a:extLst>
              <a:ext uri="{FF2B5EF4-FFF2-40B4-BE49-F238E27FC236}">
                <a16:creationId xmlns:a16="http://schemas.microsoft.com/office/drawing/2014/main" xmlns:a14="http://schemas.microsoft.com/office/drawing/2010/main" xmlns:mc="http://schemas.openxmlformats.org/markup-compatibility/2006" xmlns="" id="{A3A062DA-93BF-4842-B601-4404401BCCE3}"/>
              </a:ext>
            </a:extLst>
          </p:cNvPr>
          <p:cNvSpPr txBox="1"/>
          <p:nvPr/>
        </p:nvSpPr>
        <p:spPr>
          <a:xfrm>
            <a:off x="1156644" y="748233"/>
            <a:ext cx="10221306" cy="1661993"/>
          </a:xfrm>
          <a:prstGeom prst="rect">
            <a:avLst/>
          </a:prstGeom>
          <a:noFill/>
        </p:spPr>
        <p:txBody>
          <a:bodyPr wrap="square">
            <a:spAutoFit/>
          </a:bodyPr>
          <a:lstStyle/>
          <a:p>
            <a:r>
              <a:rPr lang="en-US" sz="3400" b="1" dirty="0" err="1" smtClean="0">
                <a:solidFill>
                  <a:schemeClr val="accent6"/>
                </a:solidFill>
                <a:latin typeface="Arial" panose="020B0604020202020204" pitchFamily="34" charset="0"/>
                <a:cs typeface="Arial" panose="020B0604020202020204" pitchFamily="34" charset="0"/>
              </a:rPr>
              <a:t>Bài</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tập</a:t>
            </a:r>
            <a:r>
              <a:rPr lang="en-US" sz="3400" b="1" dirty="0" smtClean="0">
                <a:solidFill>
                  <a:schemeClr val="accent6"/>
                </a:solidFill>
                <a:latin typeface="Arial" panose="020B0604020202020204" pitchFamily="34" charset="0"/>
                <a:cs typeface="Arial" panose="020B0604020202020204" pitchFamily="34" charset="0"/>
              </a:rPr>
              <a:t> 3. (SGK </a:t>
            </a:r>
            <a:r>
              <a:rPr lang="en-US" sz="3400" b="1" dirty="0" err="1" smtClean="0">
                <a:solidFill>
                  <a:schemeClr val="accent6"/>
                </a:solidFill>
                <a:latin typeface="Arial" panose="020B0604020202020204" pitchFamily="34" charset="0"/>
                <a:cs typeface="Arial" panose="020B0604020202020204" pitchFamily="34" charset="0"/>
              </a:rPr>
              <a:t>trang</a:t>
            </a:r>
            <a:r>
              <a:rPr lang="en-US" sz="3400" b="1" dirty="0" smtClean="0">
                <a:solidFill>
                  <a:schemeClr val="accent6"/>
                </a:solidFill>
                <a:latin typeface="Arial" panose="020B0604020202020204" pitchFamily="34" charset="0"/>
                <a:cs typeface="Arial" panose="020B0604020202020204" pitchFamily="34" charset="0"/>
              </a:rPr>
              <a:t> 58)</a:t>
            </a:r>
          </a:p>
          <a:p>
            <a:r>
              <a:rPr lang="en-US" sz="3400" b="1" dirty="0" err="1" smtClean="0">
                <a:solidFill>
                  <a:schemeClr val="accent6"/>
                </a:solidFill>
                <a:latin typeface="Arial" panose="020B0604020202020204" pitchFamily="34" charset="0"/>
                <a:cs typeface="Arial" panose="020B0604020202020204" pitchFamily="34" charset="0"/>
              </a:rPr>
              <a:t>Tìm</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bội</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chung</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nhỏ</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nhất</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của</a:t>
            </a:r>
            <a:r>
              <a:rPr lang="en-US" sz="3400" b="1" dirty="0" smtClean="0">
                <a:solidFill>
                  <a:schemeClr val="accent6"/>
                </a:solidFill>
                <a:latin typeface="Arial" panose="020B0604020202020204" pitchFamily="34" charset="0"/>
                <a:cs typeface="Arial" panose="020B0604020202020204" pitchFamily="34" charset="0"/>
              </a:rPr>
              <a:t>:</a:t>
            </a:r>
          </a:p>
          <a:p>
            <a:r>
              <a:rPr lang="en-US" sz="3400" b="1" dirty="0" smtClean="0">
                <a:solidFill>
                  <a:schemeClr val="accent6"/>
                </a:solidFill>
                <a:latin typeface="Arial" panose="020B0604020202020204" pitchFamily="34" charset="0"/>
                <a:cs typeface="Arial" panose="020B0604020202020204" pitchFamily="34" charset="0"/>
              </a:rPr>
              <a:t>a) 7 </a:t>
            </a:r>
            <a:r>
              <a:rPr lang="en-US" sz="3400" b="1" dirty="0" err="1" smtClean="0">
                <a:solidFill>
                  <a:schemeClr val="accent6"/>
                </a:solidFill>
                <a:latin typeface="Arial" panose="020B0604020202020204" pitchFamily="34" charset="0"/>
                <a:cs typeface="Arial" panose="020B0604020202020204" pitchFamily="34" charset="0"/>
              </a:rPr>
              <a:t>và</a:t>
            </a:r>
            <a:r>
              <a:rPr lang="en-US" sz="3400" b="1" dirty="0" smtClean="0">
                <a:solidFill>
                  <a:schemeClr val="accent6"/>
                </a:solidFill>
                <a:latin typeface="Arial" panose="020B0604020202020204" pitchFamily="34" charset="0"/>
                <a:cs typeface="Arial" panose="020B0604020202020204" pitchFamily="34" charset="0"/>
              </a:rPr>
              <a:t> 13;		b) 54 </a:t>
            </a:r>
            <a:r>
              <a:rPr lang="en-US" sz="3400" b="1" dirty="0" err="1" smtClean="0">
                <a:solidFill>
                  <a:schemeClr val="accent6"/>
                </a:solidFill>
                <a:latin typeface="Arial" panose="020B0604020202020204" pitchFamily="34" charset="0"/>
                <a:cs typeface="Arial" panose="020B0604020202020204" pitchFamily="34" charset="0"/>
              </a:rPr>
              <a:t>và</a:t>
            </a:r>
            <a:r>
              <a:rPr lang="en-US" sz="3400" b="1" dirty="0" smtClean="0">
                <a:solidFill>
                  <a:schemeClr val="accent6"/>
                </a:solidFill>
                <a:latin typeface="Arial" panose="020B0604020202020204" pitchFamily="34" charset="0"/>
                <a:cs typeface="Arial" panose="020B0604020202020204" pitchFamily="34" charset="0"/>
              </a:rPr>
              <a:t> 108;		c) 21, 30, 70. </a:t>
            </a:r>
          </a:p>
        </p:txBody>
      </p:sp>
      <p:sp>
        <p:nvSpPr>
          <p:cNvPr id="16" name="TextBox 15">
            <a:extLst>
              <a:ext uri="{FF2B5EF4-FFF2-40B4-BE49-F238E27FC236}">
                <a16:creationId xmlns="" xmlns:a16="http://schemas.microsoft.com/office/drawing/2014/main" xmlns:a14="http://schemas.microsoft.com/office/drawing/2010/main" xmlns:mc="http://schemas.openxmlformats.org/markup-compatibility/2006" id="{A3A062DA-93BF-4842-B601-4404401BCCE3}"/>
              </a:ext>
            </a:extLst>
          </p:cNvPr>
          <p:cNvSpPr txBox="1"/>
          <p:nvPr/>
        </p:nvSpPr>
        <p:spPr>
          <a:xfrm>
            <a:off x="5115563" y="2489830"/>
            <a:ext cx="1151734" cy="615553"/>
          </a:xfrm>
          <a:prstGeom prst="rect">
            <a:avLst/>
          </a:prstGeom>
          <a:noFill/>
        </p:spPr>
        <p:txBody>
          <a:bodyPr wrap="square">
            <a:spAutoFit/>
          </a:bodyPr>
          <a:lstStyle/>
          <a:p>
            <a:r>
              <a:rPr lang="en-US" sz="3400" b="1" dirty="0" err="1" smtClean="0">
                <a:latin typeface="Arial" panose="020B0604020202020204" pitchFamily="34" charset="0"/>
                <a:cs typeface="Arial" panose="020B0604020202020204" pitchFamily="34" charset="0"/>
              </a:rPr>
              <a:t>Giải</a:t>
            </a:r>
            <a:endParaRPr lang="en-US" sz="3400" b="1" dirty="0">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xmlns:a14="http://schemas.microsoft.com/office/drawing/2010/main" xmlns:mc="http://schemas.openxmlformats.org/markup-compatibility/2006" xmlns="" id="{A3A062DA-93BF-4842-B601-4404401BCCE3}"/>
              </a:ext>
            </a:extLst>
          </p:cNvPr>
          <p:cNvSpPr txBox="1"/>
          <p:nvPr/>
        </p:nvSpPr>
        <p:spPr>
          <a:xfrm>
            <a:off x="1150337" y="3105383"/>
            <a:ext cx="10043942" cy="3231654"/>
          </a:xfrm>
          <a:prstGeom prst="rect">
            <a:avLst/>
          </a:prstGeom>
          <a:noFill/>
        </p:spPr>
        <p:txBody>
          <a:bodyPr wrap="square">
            <a:spAutoFit/>
          </a:bodyPr>
          <a:lstStyle/>
          <a:p>
            <a:pPr marL="514350" indent="-514350">
              <a:buAutoNum type="alphaLcParenR"/>
            </a:pPr>
            <a:r>
              <a:rPr lang="en-US" sz="3400" b="1" dirty="0" smtClean="0">
                <a:solidFill>
                  <a:srgbClr val="0070C0"/>
                </a:solidFill>
                <a:latin typeface="Arial" panose="020B0604020202020204" pitchFamily="34" charset="0"/>
                <a:cs typeface="Arial" panose="020B0604020202020204" pitchFamily="34" charset="0"/>
              </a:rPr>
              <a:t>BCNN(7,13) = 91;</a:t>
            </a:r>
          </a:p>
          <a:p>
            <a:pPr marL="514350" indent="-514350">
              <a:buAutoNum type="alphaLcParenR"/>
            </a:pPr>
            <a:r>
              <a:rPr lang="en-US" sz="3400" b="1" dirty="0" smtClean="0">
                <a:solidFill>
                  <a:srgbClr val="0070C0"/>
                </a:solidFill>
                <a:latin typeface="Arial" panose="020B0604020202020204" pitchFamily="34" charset="0"/>
                <a:cs typeface="Arial" panose="020B0604020202020204" pitchFamily="34" charset="0"/>
              </a:rPr>
              <a:t>Ta </a:t>
            </a:r>
            <a:r>
              <a:rPr lang="en-US" sz="3400" b="1" dirty="0" err="1" smtClean="0">
                <a:solidFill>
                  <a:srgbClr val="0070C0"/>
                </a:solidFill>
                <a:latin typeface="Arial" panose="020B0604020202020204" pitchFamily="34" charset="0"/>
                <a:cs typeface="Arial" panose="020B0604020202020204" pitchFamily="34" charset="0"/>
              </a:rPr>
              <a:t>có</a:t>
            </a:r>
            <a:r>
              <a:rPr lang="en-US" sz="3400" b="1" dirty="0" smtClean="0">
                <a:solidFill>
                  <a:srgbClr val="0070C0"/>
                </a:solidFill>
                <a:latin typeface="Arial" panose="020B0604020202020204" pitchFamily="34" charset="0"/>
                <a:cs typeface="Arial" panose="020B0604020202020204" pitchFamily="34" charset="0"/>
              </a:rPr>
              <a:t>: 108 : 54 = 2 </a:t>
            </a:r>
            <a:r>
              <a:rPr lang="en-US" sz="3400" b="1" dirty="0" err="1" smtClean="0">
                <a:solidFill>
                  <a:srgbClr val="0070C0"/>
                </a:solidFill>
                <a:latin typeface="Arial" panose="020B0604020202020204" pitchFamily="34" charset="0"/>
                <a:cs typeface="Arial" panose="020B0604020202020204" pitchFamily="34" charset="0"/>
              </a:rPr>
              <a:t>nên</a:t>
            </a:r>
            <a:r>
              <a:rPr lang="en-US" sz="3400" b="1" dirty="0" smtClean="0">
                <a:solidFill>
                  <a:srgbClr val="0070C0"/>
                </a:solidFill>
                <a:latin typeface="Arial" panose="020B0604020202020204" pitchFamily="34" charset="0"/>
                <a:cs typeface="Arial" panose="020B0604020202020204" pitchFamily="34" charset="0"/>
              </a:rPr>
              <a:t> BCNN(54,108) = 108;</a:t>
            </a:r>
          </a:p>
          <a:p>
            <a:pPr marL="514350" indent="-514350">
              <a:buAutoNum type="alphaLcParenR"/>
            </a:pPr>
            <a:r>
              <a:rPr lang="en-US" sz="3400" b="1" dirty="0" smtClean="0">
                <a:solidFill>
                  <a:srgbClr val="0070C0"/>
                </a:solidFill>
                <a:latin typeface="Arial" panose="020B0604020202020204" pitchFamily="34" charset="0"/>
                <a:cs typeface="Arial" panose="020B0604020202020204" pitchFamily="34" charset="0"/>
              </a:rPr>
              <a:t>21 = 3.7</a:t>
            </a:r>
          </a:p>
          <a:p>
            <a:r>
              <a:rPr lang="en-US" sz="3400" b="1" dirty="0" smtClean="0">
                <a:solidFill>
                  <a:srgbClr val="0070C0"/>
                </a:solidFill>
                <a:latin typeface="Arial" panose="020B0604020202020204" pitchFamily="34" charset="0"/>
                <a:cs typeface="Arial" panose="020B0604020202020204" pitchFamily="34" charset="0"/>
              </a:rPr>
              <a:t>     30 = 2.3.5</a:t>
            </a:r>
          </a:p>
          <a:p>
            <a:r>
              <a:rPr lang="en-US" sz="3400" b="1" dirty="0" smtClean="0">
                <a:solidFill>
                  <a:srgbClr val="0070C0"/>
                </a:solidFill>
                <a:latin typeface="Arial" panose="020B0604020202020204" pitchFamily="34" charset="0"/>
                <a:cs typeface="Arial" panose="020B0604020202020204" pitchFamily="34" charset="0"/>
              </a:rPr>
              <a:t>     70 = 2.5.7</a:t>
            </a:r>
          </a:p>
          <a:p>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Vậy</a:t>
            </a:r>
            <a:r>
              <a:rPr lang="en-US" sz="3400" b="1" dirty="0" smtClean="0">
                <a:solidFill>
                  <a:srgbClr val="0070C0"/>
                </a:solidFill>
                <a:latin typeface="Arial" panose="020B0604020202020204" pitchFamily="34" charset="0"/>
                <a:cs typeface="Arial" panose="020B0604020202020204" pitchFamily="34" charset="0"/>
              </a:rPr>
              <a:t>: BCNN(21,30,70) = 2.3.5.7 = 210.</a:t>
            </a:r>
          </a:p>
        </p:txBody>
      </p:sp>
      <p:pic>
        <p:nvPicPr>
          <p:cNvPr id="18" name="!!3" descr="Wondering | Grappige gezichten, Smiley, Grappige plaatjes">
            <a:extLst>
              <a:ext uri="{FF2B5EF4-FFF2-40B4-BE49-F238E27FC236}">
                <a16:creationId xmlns:a16="http://schemas.microsoft.com/office/drawing/2014/main" xmlns="" id="{679F008B-6D84-4B69-B54D-201981BB38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1070" y="2970912"/>
            <a:ext cx="2004121" cy="2398549"/>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xmlns:a14="http://schemas.microsoft.com/office/drawing/2010/main" xmlns:mc="http://schemas.openxmlformats.org/markup-compatibility/2006" xmlns="" id="{A3A062DA-93BF-4842-B601-4404401BCCE3}"/>
              </a:ext>
            </a:extLst>
          </p:cNvPr>
          <p:cNvSpPr txBox="1"/>
          <p:nvPr/>
        </p:nvSpPr>
        <p:spPr>
          <a:xfrm>
            <a:off x="1150337" y="99749"/>
            <a:ext cx="9980213" cy="707886"/>
          </a:xfrm>
          <a:prstGeom prst="rect">
            <a:avLst/>
          </a:prstGeom>
          <a:noFill/>
        </p:spPr>
        <p:txBody>
          <a:bodyPr wrap="square">
            <a:spAutoFit/>
          </a:bodyPr>
          <a:lstStyle/>
          <a:p>
            <a:pPr marL="571500" indent="-571500">
              <a:buFont typeface="Wingdings" panose="05000000000000000000" pitchFamily="2" charset="2"/>
              <a:buChar char="Ø"/>
            </a:pPr>
            <a:r>
              <a:rPr lang="vi-VN" sz="4000" b="1" dirty="0" smtClean="0">
                <a:solidFill>
                  <a:srgbClr val="FF0000"/>
                </a:solidFill>
              </a:rPr>
              <a:t>Dạng </a:t>
            </a:r>
            <a:r>
              <a:rPr lang="vi-VN" sz="4000" b="1" dirty="0">
                <a:solidFill>
                  <a:srgbClr val="FF0000"/>
                </a:solidFill>
              </a:rPr>
              <a:t>1. </a:t>
            </a:r>
            <a:r>
              <a:rPr lang="vi-VN" sz="4000" b="1" dirty="0" smtClean="0">
                <a:solidFill>
                  <a:srgbClr val="FF0000"/>
                </a:solidFill>
              </a:rPr>
              <a:t>Tìm</a:t>
            </a:r>
            <a:r>
              <a:rPr lang="en-US" sz="4000" b="1" dirty="0" smtClean="0">
                <a:solidFill>
                  <a:srgbClr val="FF0000"/>
                </a:solidFill>
              </a:rPr>
              <a:t> BCNN </a:t>
            </a:r>
            <a:r>
              <a:rPr lang="en-US" sz="4000" b="1" dirty="0" err="1" smtClean="0">
                <a:solidFill>
                  <a:srgbClr val="FF0000"/>
                </a:solidFill>
              </a:rPr>
              <a:t>của</a:t>
            </a:r>
            <a:r>
              <a:rPr lang="en-US" sz="4000" b="1" dirty="0" smtClean="0">
                <a:solidFill>
                  <a:srgbClr val="FF0000"/>
                </a:solidFill>
              </a:rPr>
              <a:t> </a:t>
            </a:r>
            <a:r>
              <a:rPr lang="en-US" sz="4000" b="1" dirty="0" err="1" smtClean="0">
                <a:solidFill>
                  <a:srgbClr val="FF0000"/>
                </a:solidFill>
              </a:rPr>
              <a:t>các</a:t>
            </a:r>
            <a:r>
              <a:rPr lang="en-US" sz="4000" b="1" dirty="0" smtClean="0">
                <a:solidFill>
                  <a:srgbClr val="FF0000"/>
                </a:solidFill>
              </a:rPr>
              <a:t> </a:t>
            </a:r>
            <a:r>
              <a:rPr lang="en-US" sz="4000" b="1" dirty="0" err="1" smtClean="0">
                <a:solidFill>
                  <a:srgbClr val="FF0000"/>
                </a:solidFill>
              </a:rPr>
              <a:t>số</a:t>
            </a:r>
            <a:r>
              <a:rPr lang="en-US" sz="4000" b="1" dirty="0" smtClean="0">
                <a:solidFill>
                  <a:srgbClr val="FF0000"/>
                </a:solidFill>
              </a:rPr>
              <a:t> </a:t>
            </a:r>
            <a:r>
              <a:rPr lang="en-US" sz="4000" b="1" dirty="0" err="1" smtClean="0">
                <a:solidFill>
                  <a:srgbClr val="FF0000"/>
                </a:solidFill>
              </a:rPr>
              <a:t>cho</a:t>
            </a:r>
            <a:r>
              <a:rPr lang="en-US" sz="4000" b="1" dirty="0" smtClean="0">
                <a:solidFill>
                  <a:srgbClr val="FF0000"/>
                </a:solidFill>
              </a:rPr>
              <a:t> </a:t>
            </a:r>
            <a:r>
              <a:rPr lang="en-US" sz="4000" b="1" dirty="0" err="1" smtClean="0">
                <a:solidFill>
                  <a:srgbClr val="FF0000"/>
                </a:solidFill>
              </a:rPr>
              <a:t>trước</a:t>
            </a:r>
            <a:r>
              <a:rPr lang="vi-VN" sz="4000" b="1" dirty="0" smtClean="0">
                <a:solidFill>
                  <a:srgbClr val="FF0000"/>
                </a:solidFill>
              </a:rPr>
              <a:t>.</a:t>
            </a:r>
            <a:endParaRPr lang="en-US" sz="4000" b="1" dirty="0">
              <a:solidFill>
                <a:srgbClr val="FF0000"/>
              </a:solidFill>
            </a:endParaRPr>
          </a:p>
        </p:txBody>
      </p:sp>
      <p:sp>
        <p:nvSpPr>
          <p:cNvPr id="20" name="5-Point Star 19">
            <a:hlinkClick r:id="rId3" action="ppaction://hlinksldjump"/>
          </p:cNvPr>
          <p:cNvSpPr/>
          <p:nvPr/>
        </p:nvSpPr>
        <p:spPr>
          <a:xfrm>
            <a:off x="10433568" y="5836519"/>
            <a:ext cx="760711" cy="652506"/>
          </a:xfrm>
          <a:prstGeom prst="star5">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87393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par>
                                <p:cTn id="18" presetID="2" presetClass="exit" presetSubtype="4" fill="hold" nodeType="withEffect">
                                  <p:stCondLst>
                                    <p:cond delay="0"/>
                                  </p:stCondLst>
                                  <p:childTnLst>
                                    <p:anim calcmode="lin" valueType="num">
                                      <p:cBhvr additive="base">
                                        <p:cTn id="19" dur="500"/>
                                        <p:tgtEl>
                                          <p:spTgt spid="18"/>
                                        </p:tgtEl>
                                        <p:attrNameLst>
                                          <p:attrName>ppt_x</p:attrName>
                                        </p:attrNameLst>
                                      </p:cBhvr>
                                      <p:tavLst>
                                        <p:tav tm="0">
                                          <p:val>
                                            <p:strVal val="ppt_x"/>
                                          </p:val>
                                        </p:tav>
                                        <p:tav tm="100000">
                                          <p:val>
                                            <p:strVal val="ppt_x"/>
                                          </p:val>
                                        </p:tav>
                                      </p:tavLst>
                                    </p:anim>
                                    <p:anim calcmode="lin" valueType="num">
                                      <p:cBhvr additive="base">
                                        <p:cTn id="20" dur="500"/>
                                        <p:tgtEl>
                                          <p:spTgt spid="18"/>
                                        </p:tgtEl>
                                        <p:attrNameLst>
                                          <p:attrName>ppt_y</p:attrName>
                                        </p:attrNameLst>
                                      </p:cBhvr>
                                      <p:tavLst>
                                        <p:tav tm="0">
                                          <p:val>
                                            <p:strVal val="ppt_y"/>
                                          </p:val>
                                        </p:tav>
                                        <p:tav tm="100000">
                                          <p:val>
                                            <p:strVal val="1+ppt_h/2"/>
                                          </p:val>
                                        </p:tav>
                                      </p:tavLst>
                                    </p:anim>
                                    <p:set>
                                      <p:cBhvr>
                                        <p:cTn id="21" dur="1" fill="hold">
                                          <p:stCondLst>
                                            <p:cond delay="499"/>
                                          </p:stCondLst>
                                        </p:cTn>
                                        <p:tgtEl>
                                          <p:spTgt spid="18"/>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xmlns=""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3" name="Rectangle 2"/>
          <p:cNvSpPr/>
          <p:nvPr/>
        </p:nvSpPr>
        <p:spPr>
          <a:xfrm>
            <a:off x="1468939" y="380287"/>
            <a:ext cx="8396421" cy="1323439"/>
          </a:xfrm>
          <a:prstGeom prst="rect">
            <a:avLst/>
          </a:prstGeom>
        </p:spPr>
        <p:txBody>
          <a:bodyPr wrap="square">
            <a:spAutoFit/>
          </a:bodyPr>
          <a:lstStyle/>
          <a:p>
            <a:pPr marL="571500" lvl="0" indent="-571500">
              <a:buFont typeface="Wingdings" panose="05000000000000000000" pitchFamily="2" charset="2"/>
              <a:buChar char="Ø"/>
            </a:pPr>
            <a:r>
              <a:rPr lang="vi-VN" sz="4000" b="1" dirty="0">
                <a:solidFill>
                  <a:srgbClr val="FF0000"/>
                </a:solidFill>
              </a:rPr>
              <a:t>Dạng </a:t>
            </a:r>
            <a:r>
              <a:rPr lang="en-US" sz="4000" b="1" dirty="0" smtClean="0">
                <a:solidFill>
                  <a:srgbClr val="FF0000"/>
                </a:solidFill>
              </a:rPr>
              <a:t>2</a:t>
            </a:r>
            <a:r>
              <a:rPr lang="vi-VN" sz="4000" b="1" dirty="0" smtClean="0">
                <a:solidFill>
                  <a:srgbClr val="FF0000"/>
                </a:solidFill>
              </a:rPr>
              <a:t>.</a:t>
            </a:r>
            <a:r>
              <a:rPr lang="en-US" sz="4000" b="1" dirty="0" smtClean="0">
                <a:solidFill>
                  <a:srgbClr val="FF0000"/>
                </a:solidFill>
              </a:rPr>
              <a:t> </a:t>
            </a:r>
            <a:r>
              <a:rPr lang="en-US" sz="4000" b="1" dirty="0" err="1">
                <a:solidFill>
                  <a:srgbClr val="FF0000"/>
                </a:solidFill>
              </a:rPr>
              <a:t>Ứng</a:t>
            </a:r>
            <a:r>
              <a:rPr lang="en-US" sz="4000" b="1" dirty="0">
                <a:solidFill>
                  <a:srgbClr val="FF0000"/>
                </a:solidFill>
              </a:rPr>
              <a:t> </a:t>
            </a:r>
            <a:r>
              <a:rPr lang="en-US" sz="4000" b="1" dirty="0" err="1">
                <a:solidFill>
                  <a:srgbClr val="FF0000"/>
                </a:solidFill>
              </a:rPr>
              <a:t>dụng</a:t>
            </a:r>
            <a:r>
              <a:rPr lang="en-US" sz="4000" b="1" dirty="0">
                <a:solidFill>
                  <a:srgbClr val="FF0000"/>
                </a:solidFill>
              </a:rPr>
              <a:t> BCNN </a:t>
            </a:r>
            <a:r>
              <a:rPr lang="en-US" sz="4000" b="1" dirty="0" err="1">
                <a:solidFill>
                  <a:srgbClr val="FF0000"/>
                </a:solidFill>
              </a:rPr>
              <a:t>vào</a:t>
            </a:r>
            <a:r>
              <a:rPr lang="en-US" sz="4000" b="1" dirty="0">
                <a:solidFill>
                  <a:srgbClr val="FF0000"/>
                </a:solidFill>
              </a:rPr>
              <a:t> </a:t>
            </a:r>
            <a:r>
              <a:rPr lang="en-US" sz="4000" b="1" dirty="0" err="1">
                <a:solidFill>
                  <a:srgbClr val="FF0000"/>
                </a:solidFill>
              </a:rPr>
              <a:t>cộng</a:t>
            </a:r>
            <a:r>
              <a:rPr lang="en-US" sz="4000" b="1" dirty="0">
                <a:solidFill>
                  <a:srgbClr val="FF0000"/>
                </a:solidFill>
              </a:rPr>
              <a:t>, </a:t>
            </a:r>
            <a:r>
              <a:rPr lang="en-US" sz="4000" b="1" dirty="0" err="1">
                <a:solidFill>
                  <a:srgbClr val="FF0000"/>
                </a:solidFill>
              </a:rPr>
              <a:t>trừ</a:t>
            </a:r>
            <a:r>
              <a:rPr lang="en-US" sz="4000" b="1" dirty="0">
                <a:solidFill>
                  <a:srgbClr val="FF0000"/>
                </a:solidFill>
              </a:rPr>
              <a:t> </a:t>
            </a:r>
            <a:r>
              <a:rPr lang="en-US" sz="4000" b="1" dirty="0" err="1">
                <a:solidFill>
                  <a:srgbClr val="FF0000"/>
                </a:solidFill>
              </a:rPr>
              <a:t>các</a:t>
            </a:r>
            <a:r>
              <a:rPr lang="en-US" sz="4000" b="1" dirty="0">
                <a:solidFill>
                  <a:srgbClr val="FF0000"/>
                </a:solidFill>
              </a:rPr>
              <a:t> </a:t>
            </a:r>
            <a:r>
              <a:rPr lang="en-US" sz="4000" b="1" dirty="0" err="1">
                <a:solidFill>
                  <a:srgbClr val="FF0000"/>
                </a:solidFill>
              </a:rPr>
              <a:t>phân</a:t>
            </a:r>
            <a:r>
              <a:rPr lang="en-US" sz="4000" b="1" dirty="0">
                <a:solidFill>
                  <a:srgbClr val="FF0000"/>
                </a:solidFill>
              </a:rPr>
              <a:t> </a:t>
            </a:r>
            <a:r>
              <a:rPr lang="en-US" sz="4000" b="1" dirty="0" err="1">
                <a:solidFill>
                  <a:srgbClr val="FF0000"/>
                </a:solidFill>
              </a:rPr>
              <a:t>số</a:t>
            </a:r>
            <a:r>
              <a:rPr lang="en-US" sz="4000" b="1" dirty="0">
                <a:solidFill>
                  <a:srgbClr val="FF0000"/>
                </a:solidFill>
              </a:rPr>
              <a:t> </a:t>
            </a:r>
            <a:r>
              <a:rPr lang="en-US" sz="4000" b="1" dirty="0" err="1">
                <a:solidFill>
                  <a:srgbClr val="FF0000"/>
                </a:solidFill>
              </a:rPr>
              <a:t>không</a:t>
            </a:r>
            <a:r>
              <a:rPr lang="en-US" sz="4000" b="1" dirty="0">
                <a:solidFill>
                  <a:srgbClr val="FF0000"/>
                </a:solidFill>
              </a:rPr>
              <a:t> </a:t>
            </a:r>
            <a:r>
              <a:rPr lang="en-US" sz="4000" b="1" dirty="0" err="1">
                <a:solidFill>
                  <a:srgbClr val="FF0000"/>
                </a:solidFill>
              </a:rPr>
              <a:t>cùng</a:t>
            </a:r>
            <a:r>
              <a:rPr lang="en-US" sz="4000" b="1" dirty="0">
                <a:solidFill>
                  <a:srgbClr val="FF0000"/>
                </a:solidFill>
              </a:rPr>
              <a:t> </a:t>
            </a:r>
            <a:r>
              <a:rPr lang="en-US" sz="4000" b="1" dirty="0" err="1">
                <a:solidFill>
                  <a:srgbClr val="FF0000"/>
                </a:solidFill>
              </a:rPr>
              <a:t>mẫu</a:t>
            </a:r>
            <a:r>
              <a:rPr lang="en-US" sz="4000" b="1" dirty="0" smtClean="0">
                <a:solidFill>
                  <a:srgbClr val="FF0000"/>
                </a:solidFill>
              </a:rPr>
              <a:t>.</a:t>
            </a:r>
            <a:endParaRPr lang="en-US" sz="4000" b="1" dirty="0">
              <a:solidFill>
                <a:srgbClr val="FF0000"/>
              </a:solidFill>
            </a:endParaRPr>
          </a:p>
        </p:txBody>
      </p:sp>
      <p:sp>
        <p:nvSpPr>
          <p:cNvPr id="18" name="TextBox 17"/>
          <p:cNvSpPr txBox="1"/>
          <p:nvPr/>
        </p:nvSpPr>
        <p:spPr>
          <a:xfrm>
            <a:off x="690763" y="2107124"/>
            <a:ext cx="5557431" cy="615553"/>
          </a:xfrm>
          <a:prstGeom prst="rect">
            <a:avLst/>
          </a:prstGeom>
          <a:noFill/>
        </p:spPr>
        <p:txBody>
          <a:bodyPr wrap="square" rtlCol="0">
            <a:spAutoFit/>
          </a:bodyPr>
          <a:lstStyle/>
          <a:p>
            <a:r>
              <a:rPr lang="en-US" sz="3400" b="1" dirty="0" err="1" smtClean="0">
                <a:solidFill>
                  <a:schemeClr val="accent6"/>
                </a:solidFill>
                <a:latin typeface="Arial" panose="020B0604020202020204" pitchFamily="34" charset="0"/>
                <a:cs typeface="Arial" panose="020B0604020202020204" pitchFamily="34" charset="0"/>
              </a:rPr>
              <a:t>Cách</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thực</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hiện</a:t>
            </a:r>
            <a:r>
              <a:rPr lang="en-US" sz="3400" b="1" dirty="0" smtClean="0">
                <a:solidFill>
                  <a:schemeClr val="accent6"/>
                </a:solidFill>
                <a:latin typeface="Arial" panose="020B0604020202020204" pitchFamily="34" charset="0"/>
                <a:cs typeface="Arial" panose="020B0604020202020204" pitchFamily="34" charset="0"/>
              </a:rPr>
              <a:t>:</a:t>
            </a:r>
            <a:endParaRPr lang="en-US" sz="3400" b="1" dirty="0">
              <a:solidFill>
                <a:schemeClr val="accent6"/>
              </a:solidFill>
              <a:latin typeface="Arial" panose="020B0604020202020204" pitchFamily="34" charset="0"/>
              <a:cs typeface="Arial" panose="020B0604020202020204" pitchFamily="34" charset="0"/>
            </a:endParaRPr>
          </a:p>
        </p:txBody>
      </p:sp>
      <p:pic>
        <p:nvPicPr>
          <p:cNvPr id="19" name="!!3" descr="Chuyên đề về xác định công thức của hợp chất vô cơ và hữu cơ - Tech12h">
            <a:extLst>
              <a:ext uri="{FF2B5EF4-FFF2-40B4-BE49-F238E27FC236}">
                <a16:creationId xmlns="" xmlns:a16="http://schemas.microsoft.com/office/drawing/2014/main" id="{43D80D0E-F9AC-4D0D-9116-29FEC2960A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38889" y="1189218"/>
            <a:ext cx="2057534" cy="1734966"/>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 xmlns:a16="http://schemas.microsoft.com/office/drawing/2014/main" xmlns:a14="http://schemas.microsoft.com/office/drawing/2010/main" xmlns:mc="http://schemas.openxmlformats.org/markup-compatibility/2006" id="{A3A062DA-93BF-4842-B601-4404401BCCE3}"/>
              </a:ext>
            </a:extLst>
          </p:cNvPr>
          <p:cNvSpPr txBox="1"/>
          <p:nvPr/>
        </p:nvSpPr>
        <p:spPr>
          <a:xfrm>
            <a:off x="816426" y="3049879"/>
            <a:ext cx="10160133" cy="3046988"/>
          </a:xfrm>
          <a:prstGeom prst="rect">
            <a:avLst/>
          </a:prstGeom>
          <a:noFill/>
        </p:spPr>
        <p:txBody>
          <a:bodyPr wrap="square">
            <a:spAutoFit/>
          </a:bodyPr>
          <a:lstStyle/>
          <a:p>
            <a:pPr marL="457200" indent="-457200">
              <a:buFont typeface="Wingdings" panose="05000000000000000000" pitchFamily="2" charset="2"/>
              <a:buChar char="Ø"/>
            </a:pPr>
            <a:r>
              <a:rPr lang="en-US" sz="3200" b="1" dirty="0" err="1" smtClean="0">
                <a:solidFill>
                  <a:srgbClr val="0070C0"/>
                </a:solidFill>
                <a:latin typeface="Arial" panose="020B0604020202020204" pitchFamily="34" charset="0"/>
                <a:cs typeface="Arial" panose="020B0604020202020204" pitchFamily="34" charset="0"/>
              </a:rPr>
              <a:t>Bước</a:t>
            </a:r>
            <a:r>
              <a:rPr lang="en-US" sz="3200" b="1" dirty="0" smtClean="0">
                <a:solidFill>
                  <a:srgbClr val="0070C0"/>
                </a:solidFill>
                <a:latin typeface="Arial" panose="020B0604020202020204" pitchFamily="34" charset="0"/>
                <a:cs typeface="Arial" panose="020B0604020202020204" pitchFamily="34" charset="0"/>
              </a:rPr>
              <a:t> 1: </a:t>
            </a:r>
            <a:r>
              <a:rPr lang="en-US" sz="3200" b="1" dirty="0" err="1" smtClean="0">
                <a:solidFill>
                  <a:srgbClr val="0070C0"/>
                </a:solidFill>
                <a:latin typeface="Arial" panose="020B0604020202020204" pitchFamily="34" charset="0"/>
                <a:cs typeface="Arial" panose="020B0604020202020204" pitchFamily="34" charset="0"/>
              </a:rPr>
              <a:t>Chọn</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mẫu</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chung</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là</a:t>
            </a:r>
            <a:r>
              <a:rPr lang="en-US" sz="3200" b="1" dirty="0" smtClean="0">
                <a:solidFill>
                  <a:srgbClr val="0070C0"/>
                </a:solidFill>
                <a:latin typeface="Arial" panose="020B0604020202020204" pitchFamily="34" charset="0"/>
                <a:cs typeface="Arial" panose="020B0604020202020204" pitchFamily="34" charset="0"/>
              </a:rPr>
              <a:t> BCNN </a:t>
            </a:r>
            <a:r>
              <a:rPr lang="en-US" sz="3200" b="1" dirty="0" err="1" smtClean="0">
                <a:solidFill>
                  <a:srgbClr val="0070C0"/>
                </a:solidFill>
                <a:latin typeface="Arial" panose="020B0604020202020204" pitchFamily="34" charset="0"/>
                <a:cs typeface="Arial" panose="020B0604020202020204" pitchFamily="34" charset="0"/>
              </a:rPr>
              <a:t>của</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các</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mẫu</a:t>
            </a:r>
            <a:endParaRPr lang="en-US" sz="3200" b="1" dirty="0" smtClean="0">
              <a:solidFill>
                <a:srgbClr val="0070C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en-US" sz="3200" b="1" dirty="0" err="1" smtClean="0">
                <a:solidFill>
                  <a:srgbClr val="0070C0"/>
                </a:solidFill>
                <a:latin typeface="Arial" panose="020B0604020202020204" pitchFamily="34" charset="0"/>
                <a:cs typeface="Arial" panose="020B0604020202020204" pitchFamily="34" charset="0"/>
              </a:rPr>
              <a:t>Bước</a:t>
            </a:r>
            <a:r>
              <a:rPr lang="en-US" sz="3200" b="1" dirty="0" smtClean="0">
                <a:solidFill>
                  <a:srgbClr val="0070C0"/>
                </a:solidFill>
                <a:latin typeface="Arial" panose="020B0604020202020204" pitchFamily="34" charset="0"/>
                <a:cs typeface="Arial" panose="020B0604020202020204" pitchFamily="34" charset="0"/>
              </a:rPr>
              <a:t> 2: </a:t>
            </a:r>
            <a:r>
              <a:rPr lang="en-US" sz="3200" b="1" dirty="0" err="1" smtClean="0">
                <a:solidFill>
                  <a:srgbClr val="0070C0"/>
                </a:solidFill>
                <a:latin typeface="Arial" panose="020B0604020202020204" pitchFamily="34" charset="0"/>
                <a:cs typeface="Arial" panose="020B0604020202020204" pitchFamily="34" charset="0"/>
              </a:rPr>
              <a:t>Tìm</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thừa</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số</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phụ</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của</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mỗi</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mẫu</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bằng</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cách</a:t>
            </a:r>
            <a:r>
              <a:rPr lang="en-US" sz="3200" b="1" dirty="0" smtClean="0">
                <a:solidFill>
                  <a:srgbClr val="0070C0"/>
                </a:solidFill>
                <a:latin typeface="Arial" panose="020B0604020202020204" pitchFamily="34" charset="0"/>
                <a:cs typeface="Arial" panose="020B0604020202020204" pitchFamily="34" charset="0"/>
              </a:rPr>
              <a:t> chia </a:t>
            </a:r>
            <a:r>
              <a:rPr lang="en-US" sz="3200" b="1" dirty="0" err="1" smtClean="0">
                <a:solidFill>
                  <a:srgbClr val="0070C0"/>
                </a:solidFill>
                <a:latin typeface="Arial" panose="020B0604020202020204" pitchFamily="34" charset="0"/>
                <a:cs typeface="Arial" panose="020B0604020202020204" pitchFamily="34" charset="0"/>
              </a:rPr>
              <a:t>mẫu</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chung</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cho</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từng</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mẫu</a:t>
            </a:r>
            <a:r>
              <a:rPr lang="en-US" sz="3200" b="1" dirty="0">
                <a:solidFill>
                  <a:srgbClr val="0070C0"/>
                </a:solidFill>
                <a:latin typeface="Arial" panose="020B0604020202020204" pitchFamily="34" charset="0"/>
                <a:cs typeface="Arial" panose="020B0604020202020204" pitchFamily="34" charset="0"/>
              </a:rPr>
              <a:t>)</a:t>
            </a:r>
            <a:endParaRPr lang="en-US" sz="3200" b="1" dirty="0" smtClean="0">
              <a:solidFill>
                <a:srgbClr val="0070C0"/>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Ø"/>
            </a:pPr>
            <a:r>
              <a:rPr lang="en-US" sz="3200" b="1" dirty="0" err="1" smtClean="0">
                <a:solidFill>
                  <a:srgbClr val="0070C0"/>
                </a:solidFill>
                <a:latin typeface="Arial" panose="020B0604020202020204" pitchFamily="34" charset="0"/>
                <a:cs typeface="Arial" panose="020B0604020202020204" pitchFamily="34" charset="0"/>
              </a:rPr>
              <a:t>Bước</a:t>
            </a:r>
            <a:r>
              <a:rPr lang="en-US" sz="3200" b="1" dirty="0" smtClean="0">
                <a:solidFill>
                  <a:srgbClr val="0070C0"/>
                </a:solidFill>
                <a:latin typeface="Arial" panose="020B0604020202020204" pitchFamily="34" charset="0"/>
                <a:cs typeface="Arial" panose="020B0604020202020204" pitchFamily="34" charset="0"/>
              </a:rPr>
              <a:t> 3: </a:t>
            </a:r>
            <a:r>
              <a:rPr lang="en-US" sz="3200" b="1" dirty="0" err="1" smtClean="0">
                <a:solidFill>
                  <a:srgbClr val="0070C0"/>
                </a:solidFill>
                <a:latin typeface="Arial" panose="020B0604020202020204" pitchFamily="34" charset="0"/>
                <a:cs typeface="Arial" panose="020B0604020202020204" pitchFamily="34" charset="0"/>
              </a:rPr>
              <a:t>Sau</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khi</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nhân</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tử</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và</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mẫu</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của</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mỗi</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phân</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số</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với</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thừa</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số</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phụ</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tương</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ứng</a:t>
            </a:r>
            <a:r>
              <a:rPr lang="en-US" sz="3200" b="1" dirty="0" smtClean="0">
                <a:solidFill>
                  <a:srgbClr val="0070C0"/>
                </a:solidFill>
                <a:latin typeface="Arial" panose="020B0604020202020204" pitchFamily="34" charset="0"/>
                <a:cs typeface="Arial" panose="020B0604020202020204" pitchFamily="34" charset="0"/>
              </a:rPr>
              <a:t>, ta </a:t>
            </a:r>
            <a:r>
              <a:rPr lang="en-US" sz="3200" b="1" dirty="0" err="1" smtClean="0">
                <a:solidFill>
                  <a:srgbClr val="0070C0"/>
                </a:solidFill>
                <a:latin typeface="Arial" panose="020B0604020202020204" pitchFamily="34" charset="0"/>
                <a:cs typeface="Arial" panose="020B0604020202020204" pitchFamily="34" charset="0"/>
              </a:rPr>
              <a:t>cộng</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hai</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phân</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số</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có</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cùng</a:t>
            </a:r>
            <a:r>
              <a:rPr lang="en-US" sz="3200" b="1" dirty="0" smtClean="0">
                <a:solidFill>
                  <a:srgbClr val="0070C0"/>
                </a:solidFill>
                <a:latin typeface="Arial" panose="020B0604020202020204" pitchFamily="34" charset="0"/>
                <a:cs typeface="Arial" panose="020B0604020202020204" pitchFamily="34" charset="0"/>
              </a:rPr>
              <a:t> </a:t>
            </a:r>
            <a:r>
              <a:rPr lang="en-US" sz="3200" b="1" dirty="0" err="1" smtClean="0">
                <a:solidFill>
                  <a:srgbClr val="0070C0"/>
                </a:solidFill>
                <a:latin typeface="Arial" panose="020B0604020202020204" pitchFamily="34" charset="0"/>
                <a:cs typeface="Arial" panose="020B0604020202020204" pitchFamily="34" charset="0"/>
              </a:rPr>
              <a:t>mẫu</a:t>
            </a:r>
            <a:r>
              <a:rPr lang="en-US" sz="3200" b="1" dirty="0">
                <a:solidFill>
                  <a:srgbClr val="0070C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70509014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2" dur="500"/>
                                        <p:tgtEl>
                                          <p:spTgt spid="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17" dur="500"/>
                                        <p:tgtEl>
                                          <p:spTgt spid="1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5">
                                            <p:txEl>
                                              <p:pRg st="2" end="2"/>
                                            </p:txEl>
                                          </p:spTgt>
                                        </p:tgtEl>
                                        <p:attrNameLst>
                                          <p:attrName>style.visibility</p:attrName>
                                        </p:attrNameLst>
                                      </p:cBhvr>
                                      <p:to>
                                        <p:strVal val="visible"/>
                                      </p:to>
                                    </p:set>
                                    <p:animEffect transition="in" filter="randombar(horizontal)">
                                      <p:cBhvr>
                                        <p:cTn id="22" dur="5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xmlns=""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dirty="0">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dirty="0">
                <a:solidFill>
                  <a:srgbClr val="FFFF00"/>
                </a:solidFill>
              </a:endParaRPr>
            </a:p>
          </p:txBody>
        </p:sp>
      </p:grpSp>
      <p:sp>
        <p:nvSpPr>
          <p:cNvPr id="15" name="TextBox 14">
            <a:extLst>
              <a:ext uri="{FF2B5EF4-FFF2-40B4-BE49-F238E27FC236}">
                <a16:creationId xmlns="" xmlns:a16="http://schemas.microsoft.com/office/drawing/2014/main" xmlns:a14="http://schemas.microsoft.com/office/drawing/2010/main" xmlns:mc="http://schemas.openxmlformats.org/markup-compatibility/2006" id="{A3A062DA-93BF-4842-B601-4404401BCCE3}"/>
              </a:ext>
            </a:extLst>
          </p:cNvPr>
          <p:cNvSpPr txBox="1"/>
          <p:nvPr/>
        </p:nvSpPr>
        <p:spPr>
          <a:xfrm>
            <a:off x="3854047" y="2325811"/>
            <a:ext cx="1151734" cy="615553"/>
          </a:xfrm>
          <a:prstGeom prst="rect">
            <a:avLst/>
          </a:prstGeom>
          <a:noFill/>
        </p:spPr>
        <p:txBody>
          <a:bodyPr wrap="square">
            <a:spAutoFit/>
          </a:bodyPr>
          <a:lstStyle/>
          <a:p>
            <a:r>
              <a:rPr lang="en-US" sz="3400" b="1" dirty="0" err="1" smtClean="0">
                <a:latin typeface="Arial" panose="020B0604020202020204" pitchFamily="34" charset="0"/>
                <a:cs typeface="Arial" panose="020B0604020202020204" pitchFamily="34" charset="0"/>
              </a:rPr>
              <a:t>Giải</a:t>
            </a:r>
            <a:endParaRPr lang="en-US" sz="3400" b="1"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xmlns:a14="http://schemas.microsoft.com/office/drawing/2010/main" xmlns:mc="http://schemas.openxmlformats.org/markup-compatibility/2006" xmlns="" id="{A3A062DA-93BF-4842-B601-4404401BCCE3}"/>
              </a:ext>
            </a:extLst>
          </p:cNvPr>
          <p:cNvSpPr txBox="1"/>
          <p:nvPr/>
        </p:nvSpPr>
        <p:spPr>
          <a:xfrm>
            <a:off x="1289621" y="1190163"/>
            <a:ext cx="10539395" cy="1138773"/>
          </a:xfrm>
          <a:prstGeom prst="rect">
            <a:avLst/>
          </a:prstGeom>
          <a:noFill/>
        </p:spPr>
        <p:txBody>
          <a:bodyPr wrap="square">
            <a:spAutoFit/>
          </a:bodyPr>
          <a:lstStyle/>
          <a:p>
            <a:r>
              <a:rPr lang="en-US" sz="3400" b="1" dirty="0" err="1" smtClean="0">
                <a:solidFill>
                  <a:schemeClr val="accent6"/>
                </a:solidFill>
                <a:latin typeface="Arial" panose="020B0604020202020204" pitchFamily="34" charset="0"/>
                <a:cs typeface="Arial" panose="020B0604020202020204" pitchFamily="34" charset="0"/>
              </a:rPr>
              <a:t>Bài</a:t>
            </a:r>
            <a:r>
              <a:rPr lang="en-US" sz="3400" b="1" dirty="0" smtClean="0">
                <a:solidFill>
                  <a:schemeClr val="accent6"/>
                </a:solidFill>
                <a:latin typeface="Arial" panose="020B0604020202020204" pitchFamily="34" charset="0"/>
                <a:cs typeface="Arial" panose="020B0604020202020204" pitchFamily="34" charset="0"/>
              </a:rPr>
              <a:t> </a:t>
            </a:r>
            <a:r>
              <a:rPr lang="en-US" sz="3400" b="1" dirty="0" err="1" smtClean="0">
                <a:solidFill>
                  <a:schemeClr val="accent6"/>
                </a:solidFill>
                <a:latin typeface="Arial" panose="020B0604020202020204" pitchFamily="34" charset="0"/>
                <a:cs typeface="Arial" panose="020B0604020202020204" pitchFamily="34" charset="0"/>
              </a:rPr>
              <a:t>tập</a:t>
            </a:r>
            <a:r>
              <a:rPr lang="en-US" sz="3400" b="1" dirty="0" smtClean="0">
                <a:solidFill>
                  <a:schemeClr val="accent6"/>
                </a:solidFill>
                <a:latin typeface="Arial" panose="020B0604020202020204" pitchFamily="34" charset="0"/>
                <a:cs typeface="Arial" panose="020B0604020202020204" pitchFamily="34" charset="0"/>
              </a:rPr>
              <a:t> 4. (SGK </a:t>
            </a:r>
            <a:r>
              <a:rPr lang="en-US" sz="3400" b="1" dirty="0" err="1" smtClean="0">
                <a:solidFill>
                  <a:schemeClr val="accent6"/>
                </a:solidFill>
                <a:latin typeface="Arial" panose="020B0604020202020204" pitchFamily="34" charset="0"/>
                <a:cs typeface="Arial" panose="020B0604020202020204" pitchFamily="34" charset="0"/>
              </a:rPr>
              <a:t>trang</a:t>
            </a:r>
            <a:r>
              <a:rPr lang="en-US" sz="3400" b="1" dirty="0" smtClean="0">
                <a:solidFill>
                  <a:schemeClr val="accent6"/>
                </a:solidFill>
                <a:latin typeface="Arial" panose="020B0604020202020204" pitchFamily="34" charset="0"/>
                <a:cs typeface="Arial" panose="020B0604020202020204" pitchFamily="34" charset="0"/>
              </a:rPr>
              <a:t> 58)</a:t>
            </a:r>
          </a:p>
          <a:p>
            <a:r>
              <a:rPr lang="en-US" sz="3400" b="1" dirty="0" err="1" smtClean="0">
                <a:latin typeface="Arial" panose="020B0604020202020204" pitchFamily="34" charset="0"/>
                <a:cs typeface="Arial" panose="020B0604020202020204" pitchFamily="34" charset="0"/>
              </a:rPr>
              <a:t>Thực</a:t>
            </a:r>
            <a:r>
              <a:rPr lang="en-US" sz="3400" b="1" dirty="0" smtClean="0">
                <a:latin typeface="Arial" panose="020B0604020202020204" pitchFamily="34" charset="0"/>
                <a:cs typeface="Arial" panose="020B0604020202020204" pitchFamily="34" charset="0"/>
              </a:rPr>
              <a:t> </a:t>
            </a:r>
            <a:r>
              <a:rPr lang="en-US" sz="3400" b="1" dirty="0" err="1" smtClean="0">
                <a:latin typeface="Arial" panose="020B0604020202020204" pitchFamily="34" charset="0"/>
                <a:cs typeface="Arial" panose="020B0604020202020204" pitchFamily="34" charset="0"/>
              </a:rPr>
              <a:t>hiện</a:t>
            </a:r>
            <a:r>
              <a:rPr lang="en-US" sz="3400" b="1" dirty="0" smtClean="0">
                <a:latin typeface="Arial" panose="020B0604020202020204" pitchFamily="34" charset="0"/>
                <a:cs typeface="Arial" panose="020B0604020202020204" pitchFamily="34" charset="0"/>
              </a:rPr>
              <a:t> </a:t>
            </a:r>
            <a:r>
              <a:rPr lang="en-US" sz="3400" b="1" dirty="0" err="1" smtClean="0">
                <a:latin typeface="Arial" panose="020B0604020202020204" pitchFamily="34" charset="0"/>
                <a:cs typeface="Arial" panose="020B0604020202020204" pitchFamily="34" charset="0"/>
              </a:rPr>
              <a:t>phép</a:t>
            </a:r>
            <a:r>
              <a:rPr lang="en-US" sz="3400" b="1" dirty="0" smtClean="0">
                <a:latin typeface="Arial" panose="020B0604020202020204" pitchFamily="34" charset="0"/>
                <a:cs typeface="Arial" panose="020B0604020202020204" pitchFamily="34" charset="0"/>
              </a:rPr>
              <a:t> </a:t>
            </a:r>
            <a:r>
              <a:rPr lang="en-US" sz="3400" b="1" dirty="0" err="1" smtClean="0">
                <a:latin typeface="Arial" panose="020B0604020202020204" pitchFamily="34" charset="0"/>
                <a:cs typeface="Arial" panose="020B0604020202020204" pitchFamily="34" charset="0"/>
              </a:rPr>
              <a:t>tính</a:t>
            </a:r>
            <a:r>
              <a:rPr lang="en-US" sz="3400" b="1" dirty="0" smtClean="0">
                <a:latin typeface="Arial" panose="020B0604020202020204" pitchFamily="34" charset="0"/>
                <a:cs typeface="Arial" panose="020B0604020202020204" pitchFamily="34" charset="0"/>
              </a:rPr>
              <a:t>:</a:t>
            </a:r>
            <a:r>
              <a:rPr lang="en-US" sz="3400" b="1" dirty="0">
                <a:latin typeface="Arial" panose="020B0604020202020204" pitchFamily="34" charset="0"/>
                <a:cs typeface="Arial" panose="020B0604020202020204" pitchFamily="34" charset="0"/>
              </a:rPr>
              <a:t> </a:t>
            </a:r>
            <a:r>
              <a:rPr lang="en-US" sz="3400" b="1" dirty="0" smtClean="0">
                <a:latin typeface="Arial" panose="020B0604020202020204" pitchFamily="34" charset="0"/>
                <a:cs typeface="Arial" panose="020B0604020202020204" pitchFamily="34" charset="0"/>
              </a:rPr>
              <a:t>  a) </a:t>
            </a:r>
          </a:p>
        </p:txBody>
      </p:sp>
      <p:sp>
        <p:nvSpPr>
          <p:cNvPr id="17" name="Rectangle 16"/>
          <p:cNvSpPr/>
          <p:nvPr/>
        </p:nvSpPr>
        <p:spPr>
          <a:xfrm>
            <a:off x="2292791" y="45516"/>
            <a:ext cx="8396421" cy="1200329"/>
          </a:xfrm>
          <a:prstGeom prst="rect">
            <a:avLst/>
          </a:prstGeom>
        </p:spPr>
        <p:txBody>
          <a:bodyPr wrap="square">
            <a:spAutoFit/>
          </a:bodyPr>
          <a:lstStyle/>
          <a:p>
            <a:pPr marL="571500" lvl="0" indent="-571500">
              <a:buFont typeface="Wingdings" panose="05000000000000000000" pitchFamily="2" charset="2"/>
              <a:buChar char="Ø"/>
            </a:pPr>
            <a:r>
              <a:rPr lang="vi-VN" sz="3600" b="1" dirty="0">
                <a:solidFill>
                  <a:srgbClr val="FF0000"/>
                </a:solidFill>
              </a:rPr>
              <a:t>Dạng </a:t>
            </a:r>
            <a:r>
              <a:rPr lang="en-US" sz="3600" b="1" dirty="0" smtClean="0">
                <a:solidFill>
                  <a:srgbClr val="FF0000"/>
                </a:solidFill>
              </a:rPr>
              <a:t>2</a:t>
            </a:r>
            <a:r>
              <a:rPr lang="vi-VN" sz="3600" b="1" dirty="0" smtClean="0">
                <a:solidFill>
                  <a:srgbClr val="FF0000"/>
                </a:solidFill>
              </a:rPr>
              <a:t>.</a:t>
            </a:r>
            <a:r>
              <a:rPr lang="en-US" sz="3600" b="1" dirty="0" smtClean="0">
                <a:solidFill>
                  <a:srgbClr val="FF0000"/>
                </a:solidFill>
              </a:rPr>
              <a:t> </a:t>
            </a:r>
            <a:r>
              <a:rPr lang="en-US" sz="3600" b="1" dirty="0" err="1">
                <a:solidFill>
                  <a:srgbClr val="FF0000"/>
                </a:solidFill>
              </a:rPr>
              <a:t>Ứng</a:t>
            </a:r>
            <a:r>
              <a:rPr lang="en-US" sz="3600" b="1" dirty="0">
                <a:solidFill>
                  <a:srgbClr val="FF0000"/>
                </a:solidFill>
              </a:rPr>
              <a:t> </a:t>
            </a:r>
            <a:r>
              <a:rPr lang="en-US" sz="3600" b="1" dirty="0" err="1">
                <a:solidFill>
                  <a:srgbClr val="FF0000"/>
                </a:solidFill>
              </a:rPr>
              <a:t>dụng</a:t>
            </a:r>
            <a:r>
              <a:rPr lang="en-US" sz="3600" b="1" dirty="0">
                <a:solidFill>
                  <a:srgbClr val="FF0000"/>
                </a:solidFill>
              </a:rPr>
              <a:t> BCNN </a:t>
            </a:r>
            <a:r>
              <a:rPr lang="en-US" sz="3600" b="1" dirty="0" err="1">
                <a:solidFill>
                  <a:srgbClr val="FF0000"/>
                </a:solidFill>
              </a:rPr>
              <a:t>vào</a:t>
            </a:r>
            <a:r>
              <a:rPr lang="en-US" sz="3600" b="1" dirty="0">
                <a:solidFill>
                  <a:srgbClr val="FF0000"/>
                </a:solidFill>
              </a:rPr>
              <a:t> </a:t>
            </a:r>
            <a:r>
              <a:rPr lang="en-US" sz="3600" b="1" dirty="0" err="1">
                <a:solidFill>
                  <a:srgbClr val="FF0000"/>
                </a:solidFill>
              </a:rPr>
              <a:t>cộng</a:t>
            </a:r>
            <a:r>
              <a:rPr lang="en-US" sz="3600" b="1" dirty="0">
                <a:solidFill>
                  <a:srgbClr val="FF0000"/>
                </a:solidFill>
              </a:rPr>
              <a:t>, </a:t>
            </a:r>
            <a:r>
              <a:rPr lang="en-US" sz="3600" b="1" dirty="0" err="1">
                <a:solidFill>
                  <a:srgbClr val="FF0000"/>
                </a:solidFill>
              </a:rPr>
              <a:t>trừ</a:t>
            </a:r>
            <a:r>
              <a:rPr lang="en-US" sz="3600" b="1" dirty="0">
                <a:solidFill>
                  <a:srgbClr val="FF0000"/>
                </a:solidFill>
              </a:rPr>
              <a:t> </a:t>
            </a:r>
            <a:r>
              <a:rPr lang="en-US" sz="3600" b="1" dirty="0" err="1">
                <a:solidFill>
                  <a:srgbClr val="FF0000"/>
                </a:solidFill>
              </a:rPr>
              <a:t>các</a:t>
            </a:r>
            <a:r>
              <a:rPr lang="en-US" sz="3600" b="1" dirty="0">
                <a:solidFill>
                  <a:srgbClr val="FF0000"/>
                </a:solidFill>
              </a:rPr>
              <a:t> </a:t>
            </a:r>
            <a:r>
              <a:rPr lang="en-US" sz="3600" b="1" dirty="0" err="1">
                <a:solidFill>
                  <a:srgbClr val="FF0000"/>
                </a:solidFill>
              </a:rPr>
              <a:t>phân</a:t>
            </a:r>
            <a:r>
              <a:rPr lang="en-US" sz="3600" b="1" dirty="0">
                <a:solidFill>
                  <a:srgbClr val="FF0000"/>
                </a:solidFill>
              </a:rPr>
              <a:t> </a:t>
            </a:r>
            <a:r>
              <a:rPr lang="en-US" sz="3600" b="1" dirty="0" err="1">
                <a:solidFill>
                  <a:srgbClr val="FF0000"/>
                </a:solidFill>
              </a:rPr>
              <a:t>số</a:t>
            </a:r>
            <a:r>
              <a:rPr lang="en-US" sz="3600" b="1" dirty="0">
                <a:solidFill>
                  <a:srgbClr val="FF0000"/>
                </a:solidFill>
              </a:rPr>
              <a:t> </a:t>
            </a:r>
            <a:r>
              <a:rPr lang="en-US" sz="3600" b="1" dirty="0" err="1">
                <a:solidFill>
                  <a:srgbClr val="FF0000"/>
                </a:solidFill>
              </a:rPr>
              <a:t>không</a:t>
            </a:r>
            <a:r>
              <a:rPr lang="en-US" sz="3600" b="1" dirty="0">
                <a:solidFill>
                  <a:srgbClr val="FF0000"/>
                </a:solidFill>
              </a:rPr>
              <a:t> </a:t>
            </a:r>
            <a:r>
              <a:rPr lang="en-US" sz="3600" b="1" dirty="0" err="1">
                <a:solidFill>
                  <a:srgbClr val="FF0000"/>
                </a:solidFill>
              </a:rPr>
              <a:t>cùng</a:t>
            </a:r>
            <a:r>
              <a:rPr lang="en-US" sz="3600" b="1" dirty="0">
                <a:solidFill>
                  <a:srgbClr val="FF0000"/>
                </a:solidFill>
              </a:rPr>
              <a:t> </a:t>
            </a:r>
            <a:r>
              <a:rPr lang="en-US" sz="3600" b="1" dirty="0" err="1">
                <a:solidFill>
                  <a:srgbClr val="FF0000"/>
                </a:solidFill>
              </a:rPr>
              <a:t>mẫu</a:t>
            </a:r>
            <a:r>
              <a:rPr lang="en-US" sz="3600" b="1" dirty="0" smtClean="0">
                <a:solidFill>
                  <a:srgbClr val="FF0000"/>
                </a:solidFill>
              </a:rPr>
              <a:t>.</a:t>
            </a:r>
            <a:endParaRPr lang="en-US" sz="3600" b="1" dirty="0">
              <a:solidFill>
                <a:srgbClr val="FF0000"/>
              </a:solidFill>
            </a:endParaRPr>
          </a:p>
        </p:txBody>
      </p:sp>
      <p:pic>
        <p:nvPicPr>
          <p:cNvPr id="2" name="Picture 1"/>
          <p:cNvPicPr>
            <a:picLocks noChangeAspect="1"/>
          </p:cNvPicPr>
          <p:nvPr/>
        </p:nvPicPr>
        <p:blipFill>
          <a:blip r:embed="rId2"/>
          <a:stretch>
            <a:fillRect/>
          </a:stretch>
        </p:blipFill>
        <p:spPr>
          <a:xfrm>
            <a:off x="6506603" y="1531340"/>
            <a:ext cx="1472313" cy="1036629"/>
          </a:xfrm>
          <a:prstGeom prst="rect">
            <a:avLst/>
          </a:prstGeom>
        </p:spPr>
      </p:pic>
      <p:pic>
        <p:nvPicPr>
          <p:cNvPr id="13" name="Picture 12"/>
          <p:cNvPicPr>
            <a:picLocks noChangeAspect="1"/>
          </p:cNvPicPr>
          <p:nvPr/>
        </p:nvPicPr>
        <p:blipFill>
          <a:blip r:embed="rId3"/>
          <a:stretch>
            <a:fillRect/>
          </a:stretch>
        </p:blipFill>
        <p:spPr>
          <a:xfrm>
            <a:off x="562977" y="2909965"/>
            <a:ext cx="5752491" cy="1786878"/>
          </a:xfrm>
          <a:prstGeom prst="rect">
            <a:avLst/>
          </a:prstGeom>
        </p:spPr>
      </p:pic>
      <p:pic>
        <p:nvPicPr>
          <p:cNvPr id="14" name="Picture 13"/>
          <p:cNvPicPr>
            <a:picLocks noChangeAspect="1"/>
          </p:cNvPicPr>
          <p:nvPr/>
        </p:nvPicPr>
        <p:blipFill>
          <a:blip r:embed="rId4"/>
          <a:stretch>
            <a:fillRect/>
          </a:stretch>
        </p:blipFill>
        <p:spPr>
          <a:xfrm>
            <a:off x="590269" y="4667279"/>
            <a:ext cx="4234383" cy="2031936"/>
          </a:xfrm>
          <a:prstGeom prst="rect">
            <a:avLst/>
          </a:prstGeom>
        </p:spPr>
      </p:pic>
      <p:pic>
        <p:nvPicPr>
          <p:cNvPr id="18" name="Picture 17"/>
          <p:cNvPicPr>
            <a:picLocks noChangeAspect="1"/>
          </p:cNvPicPr>
          <p:nvPr/>
        </p:nvPicPr>
        <p:blipFill>
          <a:blip r:embed="rId5"/>
          <a:stretch>
            <a:fillRect/>
          </a:stretch>
        </p:blipFill>
        <p:spPr>
          <a:xfrm>
            <a:off x="5791480" y="4830472"/>
            <a:ext cx="5462344" cy="1075035"/>
          </a:xfrm>
          <a:prstGeom prst="rect">
            <a:avLst/>
          </a:prstGeom>
        </p:spPr>
      </p:pic>
      <p:sp>
        <p:nvSpPr>
          <p:cNvPr id="19" name="Notched Right Arrow 18"/>
          <p:cNvSpPr/>
          <p:nvPr/>
        </p:nvSpPr>
        <p:spPr>
          <a:xfrm>
            <a:off x="4793266" y="5077140"/>
            <a:ext cx="874040" cy="542287"/>
          </a:xfrm>
          <a:prstGeom prst="notched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6929242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arn(inVertical)">
                                      <p:cBhvr>
                                        <p:cTn id="30" dur="500"/>
                                        <p:tgtEl>
                                          <p:spTgt spid="18"/>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heel(1)">
                                      <p:cBhvr>
                                        <p:cTn id="33"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xmlns=""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dirty="0">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dirty="0">
                <a:solidFill>
                  <a:srgbClr val="FFFF00"/>
                </a:solidFill>
              </a:endParaRPr>
            </a:p>
          </p:txBody>
        </p:sp>
      </p:grpSp>
      <p:sp>
        <p:nvSpPr>
          <p:cNvPr id="15" name="TextBox 14">
            <a:extLst>
              <a:ext uri="{FF2B5EF4-FFF2-40B4-BE49-F238E27FC236}">
                <a16:creationId xmlns="" xmlns:a16="http://schemas.microsoft.com/office/drawing/2014/main" xmlns:a14="http://schemas.microsoft.com/office/drawing/2010/main" xmlns:mc="http://schemas.openxmlformats.org/markup-compatibility/2006" id="{A3A062DA-93BF-4842-B601-4404401BCCE3}"/>
              </a:ext>
            </a:extLst>
          </p:cNvPr>
          <p:cNvSpPr txBox="1"/>
          <p:nvPr/>
        </p:nvSpPr>
        <p:spPr>
          <a:xfrm>
            <a:off x="4871140" y="1604388"/>
            <a:ext cx="1151734" cy="615553"/>
          </a:xfrm>
          <a:prstGeom prst="rect">
            <a:avLst/>
          </a:prstGeom>
          <a:noFill/>
        </p:spPr>
        <p:txBody>
          <a:bodyPr wrap="square">
            <a:spAutoFit/>
          </a:bodyPr>
          <a:lstStyle/>
          <a:p>
            <a:r>
              <a:rPr lang="en-US" sz="3400" b="1" dirty="0" err="1" smtClean="0">
                <a:latin typeface="Arial" panose="020B0604020202020204" pitchFamily="34" charset="0"/>
                <a:cs typeface="Arial" panose="020B0604020202020204" pitchFamily="34" charset="0"/>
              </a:rPr>
              <a:t>Giải</a:t>
            </a:r>
            <a:endParaRPr lang="en-US" sz="3400" b="1"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xmlns:a14="http://schemas.microsoft.com/office/drawing/2010/main" xmlns:mc="http://schemas.openxmlformats.org/markup-compatibility/2006" xmlns="" id="{A3A062DA-93BF-4842-B601-4404401BCCE3}"/>
              </a:ext>
            </a:extLst>
          </p:cNvPr>
          <p:cNvSpPr txBox="1"/>
          <p:nvPr/>
        </p:nvSpPr>
        <p:spPr>
          <a:xfrm>
            <a:off x="1288072" y="1163967"/>
            <a:ext cx="10539395" cy="615553"/>
          </a:xfrm>
          <a:prstGeom prst="rect">
            <a:avLst/>
          </a:prstGeom>
          <a:noFill/>
        </p:spPr>
        <p:txBody>
          <a:bodyPr wrap="square">
            <a:spAutoFit/>
          </a:bodyPr>
          <a:lstStyle/>
          <a:p>
            <a:r>
              <a:rPr lang="en-US" sz="3400" b="1" dirty="0" smtClean="0">
                <a:latin typeface="Arial" panose="020B0604020202020204" pitchFamily="34" charset="0"/>
                <a:cs typeface="Arial" panose="020B0604020202020204" pitchFamily="34" charset="0"/>
              </a:rPr>
              <a:t>b)</a:t>
            </a:r>
          </a:p>
        </p:txBody>
      </p:sp>
      <p:sp>
        <p:nvSpPr>
          <p:cNvPr id="17" name="Rectangle 16"/>
          <p:cNvSpPr/>
          <p:nvPr/>
        </p:nvSpPr>
        <p:spPr>
          <a:xfrm>
            <a:off x="2208967" y="-55675"/>
            <a:ext cx="8396421" cy="1200329"/>
          </a:xfrm>
          <a:prstGeom prst="rect">
            <a:avLst/>
          </a:prstGeom>
        </p:spPr>
        <p:txBody>
          <a:bodyPr wrap="square">
            <a:spAutoFit/>
          </a:bodyPr>
          <a:lstStyle/>
          <a:p>
            <a:pPr marL="571500" lvl="0" indent="-571500">
              <a:buFont typeface="Wingdings" panose="05000000000000000000" pitchFamily="2" charset="2"/>
              <a:buChar char="Ø"/>
            </a:pPr>
            <a:r>
              <a:rPr lang="vi-VN" sz="3600" b="1" dirty="0">
                <a:solidFill>
                  <a:srgbClr val="FF0000"/>
                </a:solidFill>
              </a:rPr>
              <a:t>Dạng </a:t>
            </a:r>
            <a:r>
              <a:rPr lang="en-US" sz="3600" b="1" dirty="0" smtClean="0">
                <a:solidFill>
                  <a:srgbClr val="FF0000"/>
                </a:solidFill>
              </a:rPr>
              <a:t>2</a:t>
            </a:r>
            <a:r>
              <a:rPr lang="vi-VN" sz="3600" b="1" dirty="0" smtClean="0">
                <a:solidFill>
                  <a:srgbClr val="FF0000"/>
                </a:solidFill>
              </a:rPr>
              <a:t>.</a:t>
            </a:r>
            <a:r>
              <a:rPr lang="en-US" sz="3600" b="1" dirty="0" smtClean="0">
                <a:solidFill>
                  <a:srgbClr val="FF0000"/>
                </a:solidFill>
              </a:rPr>
              <a:t> </a:t>
            </a:r>
            <a:r>
              <a:rPr lang="en-US" sz="3600" b="1" dirty="0" err="1">
                <a:solidFill>
                  <a:srgbClr val="FF0000"/>
                </a:solidFill>
              </a:rPr>
              <a:t>Ứng</a:t>
            </a:r>
            <a:r>
              <a:rPr lang="en-US" sz="3600" b="1" dirty="0">
                <a:solidFill>
                  <a:srgbClr val="FF0000"/>
                </a:solidFill>
              </a:rPr>
              <a:t> </a:t>
            </a:r>
            <a:r>
              <a:rPr lang="en-US" sz="3600" b="1" dirty="0" err="1">
                <a:solidFill>
                  <a:srgbClr val="FF0000"/>
                </a:solidFill>
              </a:rPr>
              <a:t>dụng</a:t>
            </a:r>
            <a:r>
              <a:rPr lang="en-US" sz="3600" b="1" dirty="0">
                <a:solidFill>
                  <a:srgbClr val="FF0000"/>
                </a:solidFill>
              </a:rPr>
              <a:t> BCNN </a:t>
            </a:r>
            <a:r>
              <a:rPr lang="en-US" sz="3600" b="1" dirty="0" err="1">
                <a:solidFill>
                  <a:srgbClr val="FF0000"/>
                </a:solidFill>
              </a:rPr>
              <a:t>vào</a:t>
            </a:r>
            <a:r>
              <a:rPr lang="en-US" sz="3600" b="1" dirty="0">
                <a:solidFill>
                  <a:srgbClr val="FF0000"/>
                </a:solidFill>
              </a:rPr>
              <a:t> </a:t>
            </a:r>
            <a:r>
              <a:rPr lang="en-US" sz="3600" b="1" dirty="0" err="1">
                <a:solidFill>
                  <a:srgbClr val="FF0000"/>
                </a:solidFill>
              </a:rPr>
              <a:t>cộng</a:t>
            </a:r>
            <a:r>
              <a:rPr lang="en-US" sz="3600" b="1" dirty="0">
                <a:solidFill>
                  <a:srgbClr val="FF0000"/>
                </a:solidFill>
              </a:rPr>
              <a:t>, </a:t>
            </a:r>
            <a:r>
              <a:rPr lang="en-US" sz="3600" b="1" dirty="0" err="1">
                <a:solidFill>
                  <a:srgbClr val="FF0000"/>
                </a:solidFill>
              </a:rPr>
              <a:t>trừ</a:t>
            </a:r>
            <a:r>
              <a:rPr lang="en-US" sz="3600" b="1" dirty="0">
                <a:solidFill>
                  <a:srgbClr val="FF0000"/>
                </a:solidFill>
              </a:rPr>
              <a:t> </a:t>
            </a:r>
            <a:r>
              <a:rPr lang="en-US" sz="3600" b="1" dirty="0" err="1">
                <a:solidFill>
                  <a:srgbClr val="FF0000"/>
                </a:solidFill>
              </a:rPr>
              <a:t>các</a:t>
            </a:r>
            <a:r>
              <a:rPr lang="en-US" sz="3600" b="1" dirty="0">
                <a:solidFill>
                  <a:srgbClr val="FF0000"/>
                </a:solidFill>
              </a:rPr>
              <a:t> </a:t>
            </a:r>
            <a:r>
              <a:rPr lang="en-US" sz="3600" b="1" dirty="0" err="1">
                <a:solidFill>
                  <a:srgbClr val="FF0000"/>
                </a:solidFill>
              </a:rPr>
              <a:t>phân</a:t>
            </a:r>
            <a:r>
              <a:rPr lang="en-US" sz="3600" b="1" dirty="0">
                <a:solidFill>
                  <a:srgbClr val="FF0000"/>
                </a:solidFill>
              </a:rPr>
              <a:t> </a:t>
            </a:r>
            <a:r>
              <a:rPr lang="en-US" sz="3600" b="1" dirty="0" err="1">
                <a:solidFill>
                  <a:srgbClr val="FF0000"/>
                </a:solidFill>
              </a:rPr>
              <a:t>số</a:t>
            </a:r>
            <a:r>
              <a:rPr lang="en-US" sz="3600" b="1" dirty="0">
                <a:solidFill>
                  <a:srgbClr val="FF0000"/>
                </a:solidFill>
              </a:rPr>
              <a:t> </a:t>
            </a:r>
            <a:r>
              <a:rPr lang="en-US" sz="3600" b="1" dirty="0" err="1">
                <a:solidFill>
                  <a:srgbClr val="FF0000"/>
                </a:solidFill>
              </a:rPr>
              <a:t>không</a:t>
            </a:r>
            <a:r>
              <a:rPr lang="en-US" sz="3600" b="1" dirty="0">
                <a:solidFill>
                  <a:srgbClr val="FF0000"/>
                </a:solidFill>
              </a:rPr>
              <a:t> </a:t>
            </a:r>
            <a:r>
              <a:rPr lang="en-US" sz="3600" b="1" dirty="0" err="1">
                <a:solidFill>
                  <a:srgbClr val="FF0000"/>
                </a:solidFill>
              </a:rPr>
              <a:t>cùng</a:t>
            </a:r>
            <a:r>
              <a:rPr lang="en-US" sz="3600" b="1" dirty="0">
                <a:solidFill>
                  <a:srgbClr val="FF0000"/>
                </a:solidFill>
              </a:rPr>
              <a:t> </a:t>
            </a:r>
            <a:r>
              <a:rPr lang="en-US" sz="3600" b="1" dirty="0" err="1">
                <a:solidFill>
                  <a:srgbClr val="FF0000"/>
                </a:solidFill>
              </a:rPr>
              <a:t>mẫu</a:t>
            </a:r>
            <a:r>
              <a:rPr lang="en-US" sz="3600" b="1" dirty="0" smtClean="0">
                <a:solidFill>
                  <a:srgbClr val="FF0000"/>
                </a:solidFill>
              </a:rPr>
              <a:t>.</a:t>
            </a:r>
            <a:endParaRPr lang="en-US" sz="3600" b="1" dirty="0">
              <a:solidFill>
                <a:srgbClr val="FF0000"/>
              </a:solidFill>
            </a:endParaRPr>
          </a:p>
        </p:txBody>
      </p:sp>
      <p:pic>
        <p:nvPicPr>
          <p:cNvPr id="11" name="Picture 10"/>
          <p:cNvPicPr>
            <a:picLocks noChangeAspect="1"/>
          </p:cNvPicPr>
          <p:nvPr/>
        </p:nvPicPr>
        <p:blipFill>
          <a:blip r:embed="rId3"/>
          <a:stretch>
            <a:fillRect/>
          </a:stretch>
        </p:blipFill>
        <p:spPr>
          <a:xfrm>
            <a:off x="1948646" y="1024090"/>
            <a:ext cx="1970378" cy="1040360"/>
          </a:xfrm>
          <a:prstGeom prst="rect">
            <a:avLst/>
          </a:prstGeom>
        </p:spPr>
      </p:pic>
      <p:pic>
        <p:nvPicPr>
          <p:cNvPr id="3" name="Picture 2"/>
          <p:cNvPicPr>
            <a:picLocks noChangeAspect="1"/>
          </p:cNvPicPr>
          <p:nvPr/>
        </p:nvPicPr>
        <p:blipFill>
          <a:blip r:embed="rId4"/>
          <a:stretch>
            <a:fillRect/>
          </a:stretch>
        </p:blipFill>
        <p:spPr>
          <a:xfrm>
            <a:off x="2186110" y="2082440"/>
            <a:ext cx="5657342" cy="3670246"/>
          </a:xfrm>
          <a:prstGeom prst="rect">
            <a:avLst/>
          </a:prstGeom>
        </p:spPr>
      </p:pic>
      <p:sp>
        <p:nvSpPr>
          <p:cNvPr id="18" name="Notched Right Arrow 17"/>
          <p:cNvSpPr/>
          <p:nvPr/>
        </p:nvSpPr>
        <p:spPr>
          <a:xfrm>
            <a:off x="1074606" y="5995785"/>
            <a:ext cx="874040" cy="542287"/>
          </a:xfrm>
          <a:prstGeom prst="notched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5"/>
          <a:stretch>
            <a:fillRect/>
          </a:stretch>
        </p:blipFill>
        <p:spPr>
          <a:xfrm>
            <a:off x="2186110" y="5770676"/>
            <a:ext cx="6448280" cy="1220320"/>
          </a:xfrm>
          <a:prstGeom prst="rect">
            <a:avLst/>
          </a:prstGeom>
        </p:spPr>
      </p:pic>
      <p:sp>
        <p:nvSpPr>
          <p:cNvPr id="19" name="5-Point Star 18">
            <a:hlinkClick r:id="rId6" action="ppaction://hlinksldjump"/>
          </p:cNvPr>
          <p:cNvSpPr/>
          <p:nvPr/>
        </p:nvSpPr>
        <p:spPr>
          <a:xfrm>
            <a:off x="10394101" y="5909460"/>
            <a:ext cx="760711" cy="652506"/>
          </a:xfrm>
          <a:prstGeom prst="star5">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3858191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inVertic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heel(1)">
                                      <p:cBhvr>
                                        <p:cTn id="25" dur="2000"/>
                                        <p:tgtEl>
                                          <p:spTgt spid="18"/>
                                        </p:tgtEl>
                                      </p:cBhvr>
                                    </p:animEffect>
                                  </p:childTnLst>
                                </p:cTn>
                              </p:par>
                              <p:par>
                                <p:cTn id="26" presetID="16" presetClass="entr" presetSubtype="21"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xmlns="" id="{D4EF09CF-3362-453A-9463-F6669A9D3E01}"/>
              </a:ext>
            </a:extLst>
          </p:cNvPr>
          <p:cNvGrpSpPr/>
          <p:nvPr/>
        </p:nvGrpSpPr>
        <p:grpSpPr>
          <a:xfrm rot="13369864">
            <a:off x="-2696134" y="-2064954"/>
            <a:ext cx="3136324" cy="6858000"/>
            <a:chOff x="9055676" y="0"/>
            <a:chExt cx="3136324" cy="6858000"/>
          </a:xfrm>
        </p:grpSpPr>
        <p:sp>
          <p:nvSpPr>
            <p:cNvPr id="4" name="Rectangle 3">
              <a:extLst>
                <a:ext uri="{FF2B5EF4-FFF2-40B4-BE49-F238E27FC236}">
                  <a16:creationId xmlns:a16="http://schemas.microsoft.com/office/drawing/2014/main" xmlns="" id="{403AE892-EBD6-40F1-851B-FEADBD59429F}"/>
                </a:ext>
              </a:extLst>
            </p:cNvPr>
            <p:cNvSpPr/>
            <p:nvPr/>
          </p:nvSpPr>
          <p:spPr>
            <a:xfrm>
              <a:off x="9221932" y="0"/>
              <a:ext cx="2970068"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54318653-1A38-442C-BA0F-F2C51149BCFF}"/>
                </a:ext>
              </a:extLst>
            </p:cNvPr>
            <p:cNvSpPr/>
            <p:nvPr/>
          </p:nvSpPr>
          <p:spPr>
            <a:xfrm>
              <a:off x="9055676" y="0"/>
              <a:ext cx="16625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C25D63D1-E9CE-42BF-BD4D-374FD0293155}"/>
                </a:ext>
              </a:extLst>
            </p:cNvPr>
            <p:cNvSpPr/>
            <p:nvPr/>
          </p:nvSpPr>
          <p:spPr>
            <a:xfrm>
              <a:off x="9221932" y="0"/>
              <a:ext cx="114301" cy="6858000"/>
            </a:xfrm>
            <a:prstGeom prst="rect">
              <a:avLst/>
            </a:pr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xmlns="" id="{BA4EE865-9F0D-4531-A737-E13A557C0277}"/>
                </a:ext>
              </a:extLst>
            </p:cNvPr>
            <p:cNvSpPr/>
            <p:nvPr/>
          </p:nvSpPr>
          <p:spPr>
            <a:xfrm>
              <a:off x="9336233" y="0"/>
              <a:ext cx="150667"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6A1183CB-C5B0-498A-A49C-4180134C74B0}"/>
                </a:ext>
              </a:extLst>
            </p:cNvPr>
            <p:cNvSpPr/>
            <p:nvPr/>
          </p:nvSpPr>
          <p:spPr>
            <a:xfrm>
              <a:off x="9336233" y="0"/>
              <a:ext cx="571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1" name="Group 30">
            <a:extLst>
              <a:ext uri="{FF2B5EF4-FFF2-40B4-BE49-F238E27FC236}">
                <a16:creationId xmlns:a16="http://schemas.microsoft.com/office/drawing/2014/main" xmlns="" id="{CA5C00B0-B2B6-4792-8C67-F8C09471186E}"/>
              </a:ext>
            </a:extLst>
          </p:cNvPr>
          <p:cNvGrpSpPr/>
          <p:nvPr/>
        </p:nvGrpSpPr>
        <p:grpSpPr>
          <a:xfrm rot="5400000">
            <a:off x="8383393" y="3218530"/>
            <a:ext cx="6891246" cy="653685"/>
            <a:chOff x="4871257" y="83128"/>
            <a:chExt cx="7501721" cy="653685"/>
          </a:xfrm>
        </p:grpSpPr>
        <p:sp>
          <p:nvSpPr>
            <p:cNvPr id="29" name="Rectangle: Rounded Corners 28">
              <a:extLst>
                <a:ext uri="{FF2B5EF4-FFF2-40B4-BE49-F238E27FC236}">
                  <a16:creationId xmlns:a16="http://schemas.microsoft.com/office/drawing/2014/main" xmlns="" id="{8F343863-9DC9-48EE-8845-A5B504C915DF}"/>
                </a:ext>
              </a:extLst>
            </p:cNvPr>
            <p:cNvSpPr/>
            <p:nvPr/>
          </p:nvSpPr>
          <p:spPr>
            <a:xfrm>
              <a:off x="4871257" y="83128"/>
              <a:ext cx="7232072" cy="653685"/>
            </a:xfrm>
            <a:prstGeom prst="round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0" name="TextBox 29">
              <a:extLst>
                <a:ext uri="{FF2B5EF4-FFF2-40B4-BE49-F238E27FC236}">
                  <a16:creationId xmlns:a16="http://schemas.microsoft.com/office/drawing/2014/main" xmlns="" id="{CEF5EE85-C87E-4391-B9D7-C957829925F2}"/>
                </a:ext>
              </a:extLst>
            </p:cNvPr>
            <p:cNvSpPr txBox="1"/>
            <p:nvPr/>
          </p:nvSpPr>
          <p:spPr>
            <a:xfrm>
              <a:off x="5268730" y="213658"/>
              <a:ext cx="7104248" cy="461665"/>
            </a:xfrm>
            <a:prstGeom prst="rect">
              <a:avLst/>
            </a:prstGeom>
            <a:noFill/>
          </p:spPr>
          <p:txBody>
            <a:bodyPr wrap="square">
              <a:spAutoFit/>
            </a:bodyPr>
            <a:lstStyle/>
            <a:p>
              <a:r>
                <a:rPr lang="en-US" sz="2400" b="1">
                  <a:solidFill>
                    <a:srgbClr val="FFFF00"/>
                  </a:solidFill>
                  <a:latin typeface="Times New Roman" panose="02020603050405020304" pitchFamily="18" charset="0"/>
                  <a:cs typeface="Times New Roman" panose="02020603050405020304" pitchFamily="18" charset="0"/>
                </a:rPr>
                <a:t>HOẠT ĐỘNG HÌNH THÀNH KIẾN THỨC</a:t>
              </a:r>
              <a:endParaRPr lang="en-US" sz="2400">
                <a:solidFill>
                  <a:srgbClr val="FFFF00"/>
                </a:solidFill>
              </a:endParaRPr>
            </a:p>
          </p:txBody>
        </p:sp>
      </p:grpSp>
      <p:sp>
        <p:nvSpPr>
          <p:cNvPr id="3" name="Rectangle 2"/>
          <p:cNvSpPr/>
          <p:nvPr/>
        </p:nvSpPr>
        <p:spPr>
          <a:xfrm>
            <a:off x="2069697" y="390556"/>
            <a:ext cx="9463221" cy="707886"/>
          </a:xfrm>
          <a:prstGeom prst="rect">
            <a:avLst/>
          </a:prstGeom>
        </p:spPr>
        <p:txBody>
          <a:bodyPr wrap="square">
            <a:spAutoFit/>
          </a:bodyPr>
          <a:lstStyle/>
          <a:p>
            <a:pPr marL="571500" indent="-571500">
              <a:buFont typeface="Wingdings" panose="05000000000000000000" pitchFamily="2" charset="2"/>
              <a:buChar char="Ø"/>
            </a:pPr>
            <a:r>
              <a:rPr lang="vi-VN" sz="4000" b="1" dirty="0" smtClean="0">
                <a:solidFill>
                  <a:srgbClr val="FF0000"/>
                </a:solidFill>
              </a:rPr>
              <a:t>Dạng</a:t>
            </a:r>
            <a:r>
              <a:rPr lang="en-US" sz="4000" b="1" dirty="0" smtClean="0">
                <a:solidFill>
                  <a:srgbClr val="FF0000"/>
                </a:solidFill>
              </a:rPr>
              <a:t> 3. </a:t>
            </a:r>
            <a:r>
              <a:rPr lang="en-US" sz="4000" b="1" dirty="0" err="1" smtClean="0">
                <a:solidFill>
                  <a:srgbClr val="FF0000"/>
                </a:solidFill>
              </a:rPr>
              <a:t>Bài</a:t>
            </a:r>
            <a:r>
              <a:rPr lang="en-US" sz="4000" b="1" dirty="0" smtClean="0">
                <a:solidFill>
                  <a:srgbClr val="FF0000"/>
                </a:solidFill>
              </a:rPr>
              <a:t> </a:t>
            </a:r>
            <a:r>
              <a:rPr lang="en-US" sz="4000" b="1" dirty="0" err="1" smtClean="0">
                <a:solidFill>
                  <a:srgbClr val="FF0000"/>
                </a:solidFill>
                <a:latin typeface="Arial" panose="020B0604020202020204" pitchFamily="34" charset="0"/>
                <a:cs typeface="Arial" panose="020B0604020202020204" pitchFamily="34" charset="0"/>
              </a:rPr>
              <a:t>toán</a:t>
            </a:r>
            <a:r>
              <a:rPr lang="en-US" sz="4000" b="1" dirty="0" smtClean="0">
                <a:solidFill>
                  <a:srgbClr val="FF0000"/>
                </a:solidFill>
              </a:rPr>
              <a:t> </a:t>
            </a:r>
            <a:r>
              <a:rPr lang="en-US" sz="4000" b="1" dirty="0" err="1" smtClean="0">
                <a:solidFill>
                  <a:srgbClr val="FF0000"/>
                </a:solidFill>
              </a:rPr>
              <a:t>thực</a:t>
            </a:r>
            <a:r>
              <a:rPr lang="en-US" sz="4000" b="1" dirty="0" smtClean="0">
                <a:solidFill>
                  <a:srgbClr val="FF0000"/>
                </a:solidFill>
              </a:rPr>
              <a:t> </a:t>
            </a:r>
            <a:r>
              <a:rPr lang="en-US" sz="4000" b="1" dirty="0" err="1" smtClean="0">
                <a:solidFill>
                  <a:srgbClr val="FF0000"/>
                </a:solidFill>
              </a:rPr>
              <a:t>tế</a:t>
            </a:r>
            <a:r>
              <a:rPr lang="en-US" sz="4000" b="1" dirty="0" smtClean="0">
                <a:solidFill>
                  <a:srgbClr val="FF0000"/>
                </a:solidFill>
              </a:rPr>
              <a:t>.</a:t>
            </a:r>
            <a:endParaRPr lang="en-US" sz="4000" b="1" dirty="0">
              <a:solidFill>
                <a:srgbClr val="FF0000"/>
              </a:solidFill>
            </a:endParaRPr>
          </a:p>
        </p:txBody>
      </p:sp>
      <p:sp>
        <p:nvSpPr>
          <p:cNvPr id="16" name="TextBox 15">
            <a:extLst>
              <a:ext uri="{FF2B5EF4-FFF2-40B4-BE49-F238E27FC236}">
                <a16:creationId xmlns:a16="http://schemas.microsoft.com/office/drawing/2014/main" xmlns:a14="http://schemas.microsoft.com/office/drawing/2010/main" xmlns:mc="http://schemas.openxmlformats.org/markup-compatibility/2006" xmlns="" id="{A3A062DA-93BF-4842-B601-4404401BCCE3}"/>
              </a:ext>
            </a:extLst>
          </p:cNvPr>
          <p:cNvSpPr txBox="1"/>
          <p:nvPr/>
        </p:nvSpPr>
        <p:spPr>
          <a:xfrm>
            <a:off x="2216058" y="1170220"/>
            <a:ext cx="8564880" cy="1661993"/>
          </a:xfrm>
          <a:prstGeom prst="rect">
            <a:avLst/>
          </a:prstGeom>
          <a:noFill/>
        </p:spPr>
        <p:txBody>
          <a:bodyPr wrap="square">
            <a:spAutoFit/>
          </a:bodyPr>
          <a:lstStyle/>
          <a:p>
            <a:r>
              <a:rPr lang="en-US" sz="3400" b="1" dirty="0" smtClean="0">
                <a:solidFill>
                  <a:schemeClr val="accent6"/>
                </a:solidFill>
                <a:latin typeface="Arial" panose="020B0604020202020204" pitchFamily="34" charset="0"/>
                <a:cs typeface="Arial" panose="020B0604020202020204" pitchFamily="34" charset="0"/>
              </a:rPr>
              <a:t>Bài </a:t>
            </a:r>
            <a:r>
              <a:rPr lang="en-US" sz="3400" b="1" dirty="0" err="1" smtClean="0">
                <a:solidFill>
                  <a:schemeClr val="accent6"/>
                </a:solidFill>
                <a:latin typeface="Arial" panose="020B0604020202020204" pitchFamily="34" charset="0"/>
                <a:cs typeface="Arial" panose="020B0604020202020204" pitchFamily="34" charset="0"/>
              </a:rPr>
              <a:t>tập</a:t>
            </a:r>
            <a:r>
              <a:rPr lang="en-US" sz="3400" b="1" dirty="0" smtClean="0">
                <a:solidFill>
                  <a:schemeClr val="accent6"/>
                </a:solidFill>
                <a:latin typeface="Arial" panose="020B0604020202020204" pitchFamily="34" charset="0"/>
                <a:cs typeface="Arial" panose="020B0604020202020204" pitchFamily="34" charset="0"/>
              </a:rPr>
              <a:t> 5. (SGK </a:t>
            </a:r>
            <a:r>
              <a:rPr lang="en-US" sz="3400" b="1" dirty="0" err="1" smtClean="0">
                <a:solidFill>
                  <a:schemeClr val="accent6"/>
                </a:solidFill>
                <a:latin typeface="Arial" panose="020B0604020202020204" pitchFamily="34" charset="0"/>
                <a:cs typeface="Arial" panose="020B0604020202020204" pitchFamily="34" charset="0"/>
              </a:rPr>
              <a:t>trang</a:t>
            </a:r>
            <a:r>
              <a:rPr lang="en-US" sz="3400" b="1" dirty="0" smtClean="0">
                <a:solidFill>
                  <a:schemeClr val="accent6"/>
                </a:solidFill>
                <a:latin typeface="Arial" panose="020B0604020202020204" pitchFamily="34" charset="0"/>
                <a:cs typeface="Arial" panose="020B0604020202020204" pitchFamily="34" charset="0"/>
              </a:rPr>
              <a:t> 58)</a:t>
            </a:r>
          </a:p>
          <a:p>
            <a:r>
              <a:rPr lang="en-US" sz="3400" b="1" dirty="0" err="1" smtClean="0">
                <a:solidFill>
                  <a:srgbClr val="0070C0"/>
                </a:solidFill>
                <a:latin typeface="Arial" panose="020B0604020202020204" pitchFamily="34" charset="0"/>
                <a:cs typeface="Arial" panose="020B0604020202020204" pitchFamily="34" charset="0"/>
              </a:rPr>
              <a:t>Bội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chung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nhỏ</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nhất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hai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45. </a:t>
            </a:r>
            <a:r>
              <a:rPr lang="en-US" sz="3400" b="1" dirty="0" err="1" smtClean="0">
                <a:solidFill>
                  <a:srgbClr val="0070C0"/>
                </a:solidFill>
                <a:latin typeface="Arial" panose="020B0604020202020204" pitchFamily="34" charset="0"/>
                <a:cs typeface="Arial" panose="020B0604020202020204" pitchFamily="34" charset="0"/>
              </a:rPr>
              <a:t>Một</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trong</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hai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đó</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5. </a:t>
            </a:r>
            <a:r>
              <a:rPr lang="en-US" sz="3400" b="1" dirty="0" err="1" smtClean="0">
                <a:solidFill>
                  <a:srgbClr val="0070C0"/>
                </a:solidFill>
                <a:latin typeface="Arial" panose="020B0604020202020204" pitchFamily="34" charset="0"/>
                <a:cs typeface="Arial" panose="020B0604020202020204" pitchFamily="34" charset="0"/>
              </a:rPr>
              <a:t>Hãy</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tìm</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còn</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lại</a:t>
            </a:r>
            <a:r>
              <a:rPr lang="en-US" sz="3400" b="1" dirty="0" smtClean="0">
                <a:solidFill>
                  <a:srgbClr val="0070C0"/>
                </a:solidFill>
                <a:latin typeface="Arial" panose="020B0604020202020204" pitchFamily="34" charset="0"/>
                <a:cs typeface="Arial" panose="020B0604020202020204" pitchFamily="34" charset="0"/>
              </a:rPr>
              <a:t>?</a:t>
            </a:r>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198" y="4834811"/>
            <a:ext cx="2764087" cy="1824834"/>
          </a:xfrm>
          <a:prstGeom prst="rect">
            <a:avLst/>
          </a:prstGeom>
        </p:spPr>
      </p:pic>
      <p:sp>
        <p:nvSpPr>
          <p:cNvPr id="15" name="TextBox 14">
            <a:extLst>
              <a:ext uri="{FF2B5EF4-FFF2-40B4-BE49-F238E27FC236}">
                <a16:creationId xmlns="" xmlns:a16="http://schemas.microsoft.com/office/drawing/2014/main" xmlns:a14="http://schemas.microsoft.com/office/drawing/2010/main" xmlns:mc="http://schemas.openxmlformats.org/markup-compatibility/2006" id="{A3A062DA-93BF-4842-B601-4404401BCCE3}"/>
              </a:ext>
            </a:extLst>
          </p:cNvPr>
          <p:cNvSpPr txBox="1"/>
          <p:nvPr/>
        </p:nvSpPr>
        <p:spPr>
          <a:xfrm>
            <a:off x="6025431" y="2885155"/>
            <a:ext cx="1151734" cy="615553"/>
          </a:xfrm>
          <a:prstGeom prst="rect">
            <a:avLst/>
          </a:prstGeom>
          <a:noFill/>
        </p:spPr>
        <p:txBody>
          <a:bodyPr wrap="square">
            <a:spAutoFit/>
          </a:bodyPr>
          <a:lstStyle/>
          <a:p>
            <a:r>
              <a:rPr lang="en-US" sz="3400" b="1" dirty="0" err="1" smtClean="0">
                <a:latin typeface="Arial" panose="020B0604020202020204" pitchFamily="34" charset="0"/>
                <a:cs typeface="Arial" panose="020B0604020202020204" pitchFamily="34" charset="0"/>
              </a:rPr>
              <a:t>Giải</a:t>
            </a:r>
            <a:endParaRPr lang="en-US" sz="3400" b="1" dirty="0">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xmlns:a14="http://schemas.microsoft.com/office/drawing/2010/main" xmlns:mc="http://schemas.openxmlformats.org/markup-compatibility/2006" xmlns="" id="{A3A062DA-93BF-4842-B601-4404401BCCE3}"/>
              </a:ext>
            </a:extLst>
          </p:cNvPr>
          <p:cNvSpPr txBox="1"/>
          <p:nvPr/>
        </p:nvSpPr>
        <p:spPr>
          <a:xfrm>
            <a:off x="3245358" y="3661499"/>
            <a:ext cx="8051065" cy="2185214"/>
          </a:xfrm>
          <a:prstGeom prst="rect">
            <a:avLst/>
          </a:prstGeom>
          <a:noFill/>
        </p:spPr>
        <p:txBody>
          <a:bodyPr wrap="square">
            <a:spAutoFit/>
          </a:bodyPr>
          <a:lstStyle/>
          <a:p>
            <a:r>
              <a:rPr lang="en-US" sz="3400" b="1" dirty="0" err="1" smtClean="0">
                <a:solidFill>
                  <a:srgbClr val="0070C0"/>
                </a:solidFill>
                <a:latin typeface="Arial" panose="020B0604020202020204" pitchFamily="34" charset="0"/>
                <a:cs typeface="Arial" panose="020B0604020202020204" pitchFamily="34" charset="0"/>
              </a:rPr>
              <a:t>Gọi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số</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còn</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lại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a.</a:t>
            </a:r>
          </a:p>
          <a:p>
            <a:r>
              <a:rPr lang="en-US" sz="3400" b="1" dirty="0" err="1" smtClean="0">
                <a:solidFill>
                  <a:srgbClr val="0070C0"/>
                </a:solidFill>
                <a:latin typeface="Arial" panose="020B0604020202020204" pitchFamily="34" charset="0"/>
                <a:cs typeface="Arial" panose="020B0604020202020204" pitchFamily="34" charset="0"/>
              </a:rPr>
              <a:t>Vì</a:t>
            </a:r>
            <a:r>
              <a:rPr lang="en-US" sz="3400" b="1" dirty="0" smtClean="0">
                <a:solidFill>
                  <a:srgbClr val="0070C0"/>
                </a:solidFill>
                <a:latin typeface="Arial" panose="020B0604020202020204" pitchFamily="34" charset="0"/>
                <a:cs typeface="Arial" panose="020B0604020202020204" pitchFamily="34" charset="0"/>
              </a:rPr>
              <a:t> BCNN(5,a) = 45 = 5.9.</a:t>
            </a:r>
          </a:p>
          <a:p>
            <a:r>
              <a:rPr lang="en-US" sz="3400" b="1" dirty="0" err="1" smtClean="0">
                <a:solidFill>
                  <a:srgbClr val="0070C0"/>
                </a:solidFill>
                <a:latin typeface="Arial" panose="020B0604020202020204" pitchFamily="34" charset="0"/>
                <a:cs typeface="Arial" panose="020B0604020202020204" pitchFamily="34" charset="0"/>
              </a:rPr>
              <a:t>Nên</a:t>
            </a:r>
            <a:r>
              <a:rPr lang="en-US" sz="3400" b="1" dirty="0" smtClean="0">
                <a:solidFill>
                  <a:srgbClr val="0070C0"/>
                </a:solidFill>
                <a:latin typeface="Arial" panose="020B0604020202020204" pitchFamily="34" charset="0"/>
                <a:cs typeface="Arial" panose="020B0604020202020204" pitchFamily="34" charset="0"/>
              </a:rPr>
              <a:t> a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ước</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45 </a:t>
            </a:r>
            <a:r>
              <a:rPr lang="en-US" sz="3400" b="1" dirty="0" err="1" smtClean="0">
                <a:solidFill>
                  <a:srgbClr val="0070C0"/>
                </a:solidFill>
                <a:latin typeface="Arial" panose="020B0604020202020204" pitchFamily="34" charset="0"/>
                <a:cs typeface="Arial" panose="020B0604020202020204" pitchFamily="34" charset="0"/>
              </a:rPr>
              <a:t>và</a:t>
            </a:r>
            <a:r>
              <a:rPr lang="en-US" sz="3400" b="1" dirty="0" smtClean="0">
                <a:solidFill>
                  <a:srgbClr val="0070C0"/>
                </a:solidFill>
                <a:latin typeface="Arial" panose="020B0604020202020204" pitchFamily="34" charset="0"/>
                <a:cs typeface="Arial" panose="020B0604020202020204" pitchFamily="34" charset="0"/>
              </a:rPr>
              <a:t> a </a:t>
            </a:r>
            <a:r>
              <a:rPr lang="en-US" sz="3400" b="1" dirty="0" err="1" smtClean="0">
                <a:solidFill>
                  <a:srgbClr val="0070C0"/>
                </a:solidFill>
                <a:latin typeface="Arial" panose="020B0604020202020204" pitchFamily="34" charset="0"/>
                <a:cs typeface="Arial" panose="020B0604020202020204" pitchFamily="34" charset="0"/>
              </a:rPr>
              <a:t>là</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bội</a:t>
            </a:r>
            <a:r>
              <a:rPr lang="en-US" sz="3400" b="1" dirty="0" smtClean="0">
                <a:solidFill>
                  <a:srgbClr val="0070C0"/>
                </a:solidFill>
                <a:latin typeface="Arial" panose="020B0604020202020204" pitchFamily="34" charset="0"/>
                <a:cs typeface="Arial" panose="020B0604020202020204" pitchFamily="34" charset="0"/>
              </a:rPr>
              <a:t> </a:t>
            </a:r>
            <a:r>
              <a:rPr lang="en-US" sz="3400" b="1" dirty="0" err="1" smtClean="0">
                <a:solidFill>
                  <a:srgbClr val="0070C0"/>
                </a:solidFill>
                <a:latin typeface="Arial" panose="020B0604020202020204" pitchFamily="34" charset="0"/>
                <a:cs typeface="Arial" panose="020B0604020202020204" pitchFamily="34" charset="0"/>
              </a:rPr>
              <a:t>của</a:t>
            </a:r>
            <a:r>
              <a:rPr lang="en-US" sz="3400" b="1" dirty="0" smtClean="0">
                <a:solidFill>
                  <a:srgbClr val="0070C0"/>
                </a:solidFill>
                <a:latin typeface="Arial" panose="020B0604020202020204" pitchFamily="34" charset="0"/>
                <a:cs typeface="Arial" panose="020B0604020202020204" pitchFamily="34" charset="0"/>
              </a:rPr>
              <a:t> 9.</a:t>
            </a:r>
          </a:p>
          <a:p>
            <a:r>
              <a:rPr lang="en-US" sz="3400" b="1" dirty="0" smtClean="0">
                <a:solidFill>
                  <a:srgbClr val="0070C0"/>
                </a:solidFill>
                <a:latin typeface="Arial" panose="020B0604020202020204" pitchFamily="34" charset="0"/>
                <a:cs typeface="Arial" panose="020B0604020202020204" pitchFamily="34" charset="0"/>
              </a:rPr>
              <a:t>Do </a:t>
            </a:r>
            <a:r>
              <a:rPr lang="en-US" sz="3400" b="1" dirty="0" err="1" smtClean="0">
                <a:solidFill>
                  <a:srgbClr val="0070C0"/>
                </a:solidFill>
                <a:latin typeface="Arial" panose="020B0604020202020204" pitchFamily="34" charset="0"/>
                <a:cs typeface="Arial" panose="020B0604020202020204" pitchFamily="34" charset="0"/>
              </a:rPr>
              <a:t>đó</a:t>
            </a:r>
            <a:r>
              <a:rPr lang="en-US" sz="3400" b="1" dirty="0" smtClean="0">
                <a:solidFill>
                  <a:srgbClr val="0070C0"/>
                </a:solidFill>
                <a:latin typeface="Arial" panose="020B0604020202020204" pitchFamily="34" charset="0"/>
                <a:cs typeface="Arial" panose="020B0604020202020204" pitchFamily="34" charset="0"/>
              </a:rPr>
              <a:t>: a = 9 </a:t>
            </a:r>
            <a:r>
              <a:rPr lang="en-US" sz="3400" b="1" dirty="0" err="1" smtClean="0">
                <a:solidFill>
                  <a:srgbClr val="0070C0"/>
                </a:solidFill>
                <a:latin typeface="Arial" panose="020B0604020202020204" pitchFamily="34" charset="0"/>
                <a:cs typeface="Arial" panose="020B0604020202020204" pitchFamily="34" charset="0"/>
              </a:rPr>
              <a:t>hoặc</a:t>
            </a:r>
            <a:r>
              <a:rPr lang="en-US" sz="3400" b="1" dirty="0" smtClean="0">
                <a:solidFill>
                  <a:srgbClr val="0070C0"/>
                </a:solidFill>
                <a:latin typeface="Arial" panose="020B0604020202020204" pitchFamily="34" charset="0"/>
                <a:cs typeface="Arial" panose="020B0604020202020204" pitchFamily="34" charset="0"/>
              </a:rPr>
              <a:t> a = 45.</a:t>
            </a:r>
          </a:p>
        </p:txBody>
      </p:sp>
    </p:spTree>
    <p:extLst>
      <p:ext uri="{BB962C8B-B14F-4D97-AF65-F5344CB8AC3E}">
        <p14:creationId xmlns:p14="http://schemas.microsoft.com/office/powerpoint/2010/main" val="351740060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randombar(horizontal)">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p:bldP spid="1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TF33787325_Lab safety_AAS_v3" id="{898BC5E2-691B-4B41-A97D-F35AD4FFF20D}" vid="{295F60D3-032D-43CA-A300-E4752067AD50}"/>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9E59094-1E6F-42D5-A62B-D0344AFFFA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0096A91-93C8-4C7A-BF68-944591874A6D}">
  <ds:schemaRefs>
    <ds:schemaRef ds:uri="http://www.w3.org/XML/1998/namespace"/>
    <ds:schemaRef ds:uri="http://purl.org/dc/dcmitype/"/>
    <ds:schemaRef ds:uri="http://purl.org/dc/terms/"/>
    <ds:schemaRef ds:uri="http://schemas.microsoft.com/office/2006/documentManagement/types"/>
    <ds:schemaRef ds:uri="http://purl.org/dc/elements/1.1/"/>
    <ds:schemaRef ds:uri="http://schemas.openxmlformats.org/package/2006/metadata/core-properties"/>
    <ds:schemaRef ds:uri="16c05727-aa75-4e4a-9b5f-8a80a1165891"/>
    <ds:schemaRef ds:uri="http://schemas.microsoft.com/office/infopath/2007/PartnerControls"/>
    <ds:schemaRef ds:uri="71af3243-3dd4-4a8d-8c0d-dd76da1f02a5"/>
    <ds:schemaRef ds:uri="http://schemas.microsoft.com/office/2006/metadata/properties"/>
  </ds:schemaRefs>
</ds:datastoreItem>
</file>

<file path=customXml/itemProps3.xml><?xml version="1.0" encoding="utf-8"?>
<ds:datastoreItem xmlns:ds="http://schemas.openxmlformats.org/officeDocument/2006/customXml" ds:itemID="{604BA817-A03C-4EA3-86C4-6E42BD37F52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Lab safety</Template>
  <TotalTime>1313</TotalTime>
  <Words>1438</Words>
  <Application>Microsoft Office PowerPoint</Application>
  <PresentationFormat>Custom</PresentationFormat>
  <Paragraphs>160</Paragraphs>
  <Slides>28</Slides>
  <Notes>8</Notes>
  <HiddenSlides>0</HiddenSlides>
  <MMClips>32</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Office Theme</vt:lpstr>
      <vt:lpstr>1_Office Theme</vt:lpstr>
      <vt:lpstr> BỘI CHUNG VÀ BỘI CHUNG  NHỎ NHẤT (Tiếp)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Remember… Safety First!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Safety</dc:title>
  <dc:creator>Lê Hải</dc:creator>
  <cp:lastModifiedBy>Asus</cp:lastModifiedBy>
  <cp:revision>55</cp:revision>
  <dcterms:created xsi:type="dcterms:W3CDTF">2021-06-07T13:44:30Z</dcterms:created>
  <dcterms:modified xsi:type="dcterms:W3CDTF">2021-08-19T11:49:36Z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