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376" r:id="rId4"/>
    <p:sldId id="257" r:id="rId5"/>
    <p:sldId id="258" r:id="rId6"/>
    <p:sldId id="259" r:id="rId7"/>
    <p:sldId id="377" r:id="rId8"/>
    <p:sldId id="269" r:id="rId9"/>
    <p:sldId id="270" r:id="rId10"/>
    <p:sldId id="274" r:id="rId11"/>
    <p:sldId id="275" r:id="rId12"/>
    <p:sldId id="276" r:id="rId13"/>
    <p:sldId id="292" r:id="rId14"/>
    <p:sldId id="378" r:id="rId15"/>
    <p:sldId id="291" r:id="rId16"/>
    <p:sldId id="3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8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93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slide" Target="slide8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10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169899"/>
            <a:ext cx="7772400" cy="1447209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b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52912" y="4779808"/>
            <a:ext cx="3686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4547" y="4526983"/>
            <a:ext cx="6858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 Số học. Tiết 16.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 6B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1048255" y="3883016"/>
            <a:ext cx="2395598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8956057" y="342569"/>
            <a:ext cx="1574403" cy="1180802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9712258" y="783939"/>
            <a:ext cx="1116302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69" y="5641281"/>
            <a:ext cx="2021062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134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490056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1930  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490056" cy="918222"/>
              </a:xfrm>
              <a:prstGeom prst="snip2DiagRect">
                <a:avLst/>
              </a:prstGeom>
              <a:blipFill>
                <a:blip r:embed="rId3"/>
                <a:stretch>
                  <a:fillRect l="-715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6"/>
                <a:ext cx="8285125" cy="993141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6"/>
                <a:ext cx="8285125" cy="993141"/>
              </a:xfrm>
              <a:prstGeom prst="snip2DiagRect">
                <a:avLst/>
              </a:prstGeom>
              <a:blipFill>
                <a:blip r:embed="rId4"/>
                <a:stretch>
                  <a:fillRect l="-659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1954    5; 1930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d>
                      <m:d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𝟏𝟗𝟓𝟒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598" y="2683269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356" y="4796935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F0965-0B2C-48BE-ABDD-DA5AE5CC5212}"/>
              </a:ext>
            </a:extLst>
          </p:cNvPr>
          <p:cNvSpPr txBox="1"/>
          <p:nvPr/>
        </p:nvSpPr>
        <p:spPr>
          <a:xfrm>
            <a:off x="4453535" y="385502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6E234-CECA-1330-BCC7-C5F979FAB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2779284"/>
            <a:ext cx="6497158" cy="1299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0D821-7DB2-3741-401D-8CE82738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4474064"/>
            <a:ext cx="11449050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D9F4B-099E-65C0-C382-03494771C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350553"/>
            <a:ext cx="95821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840F35-7DF1-19F0-F7E0-E2137BDA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0" y="829654"/>
            <a:ext cx="9367284" cy="51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305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fr-FR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</a:t>
            </a:r>
            <a:r>
              <a:rPr lang="fr-FR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 VỀ NHÀ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Ghi 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 và ôn </a:t>
            </a:r>
            <a:r>
              <a:rPr lang="pt-BR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 “Các 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</a:t>
            </a:r>
            <a:r>
              <a:rPr lang="pt-BR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2; 5”.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các bài tập trong sách bài tập: 2.16; 2.18.</a:t>
            </a:r>
          </a:p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“Các dấu hiệu chia hết cho 3; 9”.</a:t>
            </a: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369" y="1441938"/>
            <a:ext cx="9776721" cy="2584221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</a:t>
            </a:r>
            <a:b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EM!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52912" y="4779808"/>
            <a:ext cx="36861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1048255" y="3883016"/>
            <a:ext cx="2395598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8956057" y="342569"/>
            <a:ext cx="1574403" cy="1180802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9712258" y="783939"/>
            <a:ext cx="1116302" cy="1488402"/>
          </a:xfrm>
          <a:prstGeom prst="rect">
            <a:avLst/>
          </a:prstGeom>
        </p:spPr>
      </p:pic>
      <p:pic>
        <p:nvPicPr>
          <p:cNvPr id="6146" name="Picture 2" descr="Hoa Viền Trang Trí Hình ảnh | Định dạng hình ảnh AI 401016136|  vn.lovepik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69" y="5641281"/>
            <a:ext cx="2021062" cy="120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5927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840F35-7DF1-19F0-F7E0-E2137BDA5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0" y="829654"/>
            <a:ext cx="9367284" cy="51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D65851-D3CC-FFD7-6042-2CBCCBF20AFB}"/>
              </a:ext>
            </a:extLst>
          </p:cNvPr>
          <p:cNvSpPr txBox="1"/>
          <p:nvPr/>
        </p:nvSpPr>
        <p:spPr>
          <a:xfrm>
            <a:off x="281355" y="61522"/>
            <a:ext cx="1168027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1a).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thích?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202B0-B12A-7948-DA5D-BF5EBA6C75A3}"/>
              </a:ext>
            </a:extLst>
          </p:cNvPr>
          <p:cNvSpPr txBox="1"/>
          <p:nvPr/>
        </p:nvSpPr>
        <p:spPr>
          <a:xfrm>
            <a:off x="281355" y="1450527"/>
            <a:ext cx="11680274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1b).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0D135-C2A1-80BD-2255-F980B44810FB}"/>
              </a:ext>
            </a:extLst>
          </p:cNvPr>
          <p:cNvSpPr txBox="1"/>
          <p:nvPr/>
        </p:nvSpPr>
        <p:spPr>
          <a:xfrm>
            <a:off x="281355" y="2811251"/>
            <a:ext cx="11680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2. Không thực hiện phép tính, hãy cho biết tổng (hiệu) sau có chia hết cho 2 không?</a:t>
            </a:r>
          </a:p>
          <a:p>
            <a:pPr marL="742950" indent="-742950">
              <a:buAutoNum type="alphaLcParenR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2459 + 458;   </a:t>
            </a:r>
          </a:p>
          <a:p>
            <a:pPr marL="742950" indent="-742950">
              <a:buAutoNum type="alphaLcParenR"/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952 – 548.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144639"/>
              <a:ext cx="2025648" cy="92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nhận một lời khen</a:t>
              </a:r>
              <a:r>
                <a:rPr lang="en-GB" sz="3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2204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em may mắn lần sau.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177327"/>
              <a:ext cx="2025648" cy="85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14400">
                <a:defRPr/>
              </a:pPr>
              <a:r>
                <a:rPr lang="en-GB" sz="1400" b="1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 thưởng của em là một lời cảm ơn.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00443"/>
              <a:ext cx="2025648" cy="85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nhận được một tràng pháo tay!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60280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thưởng một phần quà.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368349"/>
              <a:ext cx="2025648" cy="92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một điểm cộng</a:t>
              </a:r>
              <a:r>
                <a:rPr lang="en-GB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11203"/>
              <a:ext cx="2025648" cy="85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bắt tay với một người mà em thích.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91789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 được thưởng 10 điểm.</a:t>
              </a:r>
              <a:endPara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845488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2;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8454887" cy="918222"/>
              </a:xfrm>
              <a:prstGeom prst="snip2DiagRect">
                <a:avLst/>
              </a:prstGeom>
              <a:blipFill>
                <a:blip r:embed="rId3"/>
                <a:stretch>
                  <a:fillRect l="-71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không?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80680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2;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8068025" cy="918222"/>
              </a:xfrm>
              <a:prstGeom prst="snip2DiagRect">
                <a:avLst/>
              </a:prstGeom>
              <a:blipFill>
                <a:blip r:embed="rId4"/>
                <a:stretch>
                  <a:fillRect l="-752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2;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598" y="2634330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403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985964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2;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985964" cy="918222"/>
              </a:xfrm>
              <a:prstGeom prst="snip2DiagRect">
                <a:avLst/>
              </a:prstGeom>
              <a:blipFill>
                <a:blip r:embed="rId3"/>
                <a:stretch>
                  <a:fillRect l="-760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868733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2;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868733" cy="918222"/>
              </a:xfrm>
              <a:prstGeom prst="snip2DiagRect">
                <a:avLst/>
              </a:prstGeom>
              <a:blipFill>
                <a:blip r:embed="rId4"/>
                <a:stretch>
                  <a:fillRect l="-771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8285125" cy="918222"/>
              </a:xfrm>
              <a:prstGeom prst="snip2DiagRect">
                <a:avLst/>
              </a:prstGeom>
              <a:blipFill>
                <a:blip r:embed="rId5"/>
                <a:stretch>
                  <a:fillRect l="-73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098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098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97424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5; 2020   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974241" cy="918222"/>
              </a:xfrm>
              <a:prstGeom prst="snip2DiagRect">
                <a:avLst/>
              </a:prstGeom>
              <a:blipFill>
                <a:blip r:embed="rId3"/>
                <a:stretch>
                  <a:fillRect l="-761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không?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974241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974241" cy="918222"/>
              </a:xfrm>
              <a:prstGeom prst="snip2DiagRect">
                <a:avLst/>
              </a:prstGeom>
              <a:blipFill>
                <a:blip r:embed="rId4"/>
                <a:stretch>
                  <a:fillRect l="-761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816249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1945    5;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5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8162497" cy="918222"/>
              </a:xfrm>
              <a:prstGeom prst="snip2DiagRect">
                <a:avLst/>
              </a:prstGeom>
              <a:blipFill>
                <a:blip r:embed="rId5"/>
                <a:stretch>
                  <a:fillRect l="-743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480" y="2683269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480" y="3989683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</TotalTime>
  <Words>598</Words>
  <Application>Microsoft Office PowerPoint</Application>
  <PresentationFormat>Widescreen</PresentationFormat>
  <Paragraphs>80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Times New Roman</vt:lpstr>
      <vt:lpstr>Retrospect</vt:lpstr>
      <vt:lpstr>1_Office Theme</vt:lpstr>
      <vt:lpstr>Office Theme</vt:lpstr>
      <vt:lpstr>  CHÀO MỪNG  QUÝ THẦY CÔ VÀ CÁC EM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CHÂN THÀNH CẢM ƠN   QUÝ THẦY CÔ VÀ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LOI</dc:creator>
  <cp:lastModifiedBy>Admin</cp:lastModifiedBy>
  <cp:revision>56</cp:revision>
  <dcterms:created xsi:type="dcterms:W3CDTF">2021-08-18T12:44:55Z</dcterms:created>
  <dcterms:modified xsi:type="dcterms:W3CDTF">2022-10-13T06:26:05Z</dcterms:modified>
</cp:coreProperties>
</file>