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9" r:id="rId4"/>
    <p:sldId id="257" r:id="rId5"/>
    <p:sldId id="312" r:id="rId6"/>
    <p:sldId id="313" r:id="rId7"/>
    <p:sldId id="329" r:id="rId8"/>
    <p:sldId id="330" r:id="rId9"/>
    <p:sldId id="328" r:id="rId10"/>
    <p:sldId id="259" r:id="rId11"/>
    <p:sldId id="315" r:id="rId12"/>
    <p:sldId id="316" r:id="rId13"/>
    <p:sldId id="318" r:id="rId14"/>
    <p:sldId id="321" r:id="rId15"/>
    <p:sldId id="322" r:id="rId16"/>
    <p:sldId id="320" r:id="rId17"/>
    <p:sldId id="317" r:id="rId18"/>
    <p:sldId id="323" r:id="rId19"/>
    <p:sldId id="324" r:id="rId20"/>
    <p:sldId id="325" r:id="rId21"/>
    <p:sldId id="326" r:id="rId22"/>
    <p:sldId id="327" r:id="rId23"/>
    <p:sldId id="292" r:id="rId24"/>
    <p:sldId id="289" r:id="rId25"/>
  </p:sldIdLst>
  <p:sldSz cx="9144000" cy="5143500" type="screen16x9"/>
  <p:notesSz cx="6858000" cy="9144000"/>
  <p:embeddedFontLst>
    <p:embeddedFont>
      <p:font typeface="Patrick Han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aleway" panose="020B0604020202020204" charset="0"/>
      <p:regular r:id="rId33"/>
    </p:embeddedFont>
    <p:embeddedFont>
      <p:font typeface="Open Sans" panose="020B0604020202020204" charset="0"/>
      <p:regular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1. </a:t>
            </a:r>
            <a:r>
              <a:rPr lang="en-US" sz="1600" dirty="0" err="1" smtClean="0"/>
              <a:t>Cuối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kì</a:t>
            </a:r>
            <a:r>
              <a:rPr lang="en-US" sz="1600" dirty="0" smtClean="0"/>
              <a:t> I,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khen</a:t>
            </a:r>
            <a:r>
              <a:rPr lang="en-US" sz="1600" dirty="0" smtClean="0"/>
              <a:t> </a:t>
            </a:r>
            <a:r>
              <a:rPr lang="en-US" sz="1600" dirty="0" err="1" smtClean="0"/>
              <a:t>thưởng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tiêu</a:t>
            </a:r>
            <a:r>
              <a:rPr lang="en-US" sz="1600" dirty="0" smtClean="0"/>
              <a:t> </a:t>
            </a:r>
            <a:r>
              <a:rPr lang="en-US" sz="1600" dirty="0" err="1" smtClean="0"/>
              <a:t>biểu</a:t>
            </a:r>
            <a:r>
              <a:rPr lang="en-US" sz="1600" dirty="0" smtClean="0"/>
              <a:t>. </a:t>
            </a:r>
            <a:r>
              <a:rPr lang="en-US" sz="1600" dirty="0" err="1" smtClean="0"/>
              <a:t>Lớp</a:t>
            </a:r>
            <a:r>
              <a:rPr lang="en-US" sz="1600" dirty="0" smtClean="0"/>
              <a:t> 6A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nhiều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giỏi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tích</a:t>
            </a:r>
            <a:r>
              <a:rPr lang="en-US" sz="1600" dirty="0" smtClean="0"/>
              <a:t> </a:t>
            </a:r>
            <a:r>
              <a:rPr lang="en-US" sz="1600" dirty="0" err="1" smtClean="0"/>
              <a:t>cực</a:t>
            </a:r>
            <a:r>
              <a:rPr lang="en-US" sz="1600" dirty="0" smtClean="0"/>
              <a:t>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hoạt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nhiệm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xứng</a:t>
            </a:r>
            <a:r>
              <a:rPr lang="en-US" sz="1600" dirty="0" smtClean="0"/>
              <a:t> </a:t>
            </a:r>
            <a:r>
              <a:rPr lang="en-US" sz="1600" dirty="0" err="1" smtClean="0"/>
              <a:t>đáng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lập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bầu</a:t>
            </a:r>
            <a:r>
              <a:rPr lang="en-US" sz="1600" dirty="0" smtClean="0"/>
              <a:t> </a:t>
            </a:r>
            <a:r>
              <a:rPr lang="en-US" sz="1600" dirty="0" err="1" smtClean="0"/>
              <a:t>theo</a:t>
            </a:r>
            <a:r>
              <a:rPr lang="en-US" sz="1600" dirty="0" smtClean="0"/>
              <a:t>  </a:t>
            </a:r>
            <a:r>
              <a:rPr lang="en-US" sz="1600" dirty="0" err="1" smtClean="0"/>
              <a:t>mẫu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r>
              <a:rPr lang="en-US" sz="1600" u="sng" dirty="0" smtClean="0">
                <a:solidFill>
                  <a:srgbClr val="FF0000"/>
                </a:solidFill>
              </a:rPr>
              <a:t>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nhận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, </a:t>
            </a:r>
            <a:r>
              <a:rPr lang="en-US" sz="1600" dirty="0" err="1" smtClean="0"/>
              <a:t>trên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dòng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đúng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ô “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  </a:t>
            </a:r>
            <a:r>
              <a:rPr lang="en-US" sz="1600" dirty="0" err="1" smtClean="0"/>
              <a:t>hoặc</a:t>
            </a:r>
            <a:r>
              <a:rPr lang="en-US" sz="1600" dirty="0" smtClean="0"/>
              <a:t> “</a:t>
            </a:r>
            <a:r>
              <a:rPr lang="en-US" sz="1600" dirty="0" err="1" smtClean="0">
                <a:solidFill>
                  <a:srgbClr val="0070C0"/>
                </a:solidFill>
              </a:rPr>
              <a:t>Không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/>
              <a:t>Kết</a:t>
            </a:r>
            <a:r>
              <a:rPr lang="en-US" sz="1600" dirty="0" smtClean="0"/>
              <a:t> </a:t>
            </a:r>
            <a:r>
              <a:rPr lang="en-US" sz="1600" dirty="0" err="1" smtClean="0"/>
              <a:t>quả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cả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lại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Thị</a:t>
                      </a:r>
                      <a:r>
                        <a:rPr lang="en-US" sz="1600" baseline="0" dirty="0" smtClean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Phạm</a:t>
                      </a:r>
                      <a:r>
                        <a:rPr lang="en-US" sz="1600" baseline="0" dirty="0" smtClean="0"/>
                        <a:t> Thu </a:t>
                      </a:r>
                      <a:r>
                        <a:rPr lang="en-US" sz="1600" baseline="0" dirty="0" err="1" smtClean="0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Bùi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Bình</a:t>
                      </a:r>
                      <a:r>
                        <a:rPr lang="en-US" sz="1600" baseline="0" dirty="0" smtClean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713384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2.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24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. </a:t>
            </a:r>
            <a:r>
              <a:rPr lang="en-US" sz="1600" dirty="0" err="1" smtClean="0"/>
              <a:t>Người</a:t>
            </a:r>
            <a:r>
              <a:rPr lang="en-US" sz="1600" dirty="0" smtClean="0"/>
              <a:t> </a:t>
            </a:r>
            <a:r>
              <a:rPr lang="en-US" sz="1600" dirty="0" err="1" smtClean="0"/>
              <a:t>phụ</a:t>
            </a:r>
            <a:r>
              <a:rPr lang="en-US" sz="1600" dirty="0" smtClean="0"/>
              <a:t> </a:t>
            </a:r>
            <a:r>
              <a:rPr lang="en-US" sz="1600" dirty="0" err="1" smtClean="0"/>
              <a:t>trách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những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mặt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tuần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dirty="0" err="1" smtClean="0"/>
              <a:t>bảng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đây</a:t>
            </a:r>
            <a:r>
              <a:rPr lang="en-US" sz="16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tượng thống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 </a:t>
            </a:r>
            <a:r>
              <a:rPr lang="vi-VN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những thành viên có mặt tại câu lạc bộ trong một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24 thành viên của câu lạc bộ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đầy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lạc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</a:t>
            </a:r>
            <a:r>
              <a:rPr lang="vi-VN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đủ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c) </a:t>
            </a:r>
            <a:r>
              <a:rPr lang="en-US" sz="1600" dirty="0" err="1" smtClean="0">
                <a:latin typeface="+mn-lt"/>
              </a:rPr>
              <a:t>Tính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tổng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số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lượt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người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vắng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mặt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tại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câu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lạc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trong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tuần</a:t>
            </a:r>
            <a:r>
              <a:rPr lang="en-US" sz="1600" dirty="0" smtClean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smtClean="0"/>
              <a:t>Do </a:t>
            </a:r>
            <a:r>
              <a:rPr lang="en-US" sz="1800" dirty="0" err="1" smtClean="0"/>
              <a:t>tác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/>
              <a:t> </a:t>
            </a:r>
            <a:r>
              <a:rPr lang="en-US" sz="1800" dirty="0" smtClean="0"/>
              <a:t>Ni – </a:t>
            </a:r>
            <a:r>
              <a:rPr lang="en-US" sz="1800" dirty="0" err="1" smtClean="0"/>
              <a:t>nô</a:t>
            </a:r>
            <a:r>
              <a:rPr lang="en-US" sz="1800" dirty="0" smtClean="0"/>
              <a:t> (EL Nino), </a:t>
            </a:r>
            <a:r>
              <a:rPr lang="en-US" sz="1800" dirty="0" err="1" smtClean="0"/>
              <a:t>mùa</a:t>
            </a:r>
            <a:r>
              <a:rPr lang="en-US" sz="1800" dirty="0" smtClean="0"/>
              <a:t> </a:t>
            </a:r>
            <a:r>
              <a:rPr lang="en-US" sz="1800" dirty="0" err="1" smtClean="0"/>
              <a:t>mưa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muộn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thúc</a:t>
            </a:r>
            <a:r>
              <a:rPr lang="en-US" sz="1800" dirty="0" smtClean="0"/>
              <a:t> </a:t>
            </a:r>
            <a:r>
              <a:rPr lang="en-US" sz="1800" dirty="0" err="1" smtClean="0"/>
              <a:t>sớm</a:t>
            </a:r>
            <a:r>
              <a:rPr lang="en-US" sz="1800" dirty="0" smtClean="0"/>
              <a:t> </a:t>
            </a:r>
            <a:r>
              <a:rPr lang="en-US" sz="1800" dirty="0" err="1" smtClean="0"/>
              <a:t>nên</a:t>
            </a:r>
            <a:r>
              <a:rPr lang="en-US" sz="1800" dirty="0" smtClean="0"/>
              <a:t> </a:t>
            </a:r>
            <a:r>
              <a:rPr lang="en-US" sz="1800" dirty="0" err="1" smtClean="0"/>
              <a:t>mực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song </a:t>
            </a:r>
            <a:r>
              <a:rPr lang="en-US" sz="1800" dirty="0" err="1" smtClean="0"/>
              <a:t>Mê</a:t>
            </a:r>
            <a:r>
              <a:rPr lang="en-US" sz="1800" dirty="0" smtClean="0"/>
              <a:t> </a:t>
            </a: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xuống</a:t>
            </a:r>
            <a:r>
              <a:rPr lang="en-US" sz="1800" dirty="0" smtClean="0"/>
              <a:t> </a:t>
            </a:r>
            <a:r>
              <a:rPr lang="en-US" sz="1800" dirty="0" err="1" smtClean="0"/>
              <a:t>thấp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90 </a:t>
            </a:r>
            <a:r>
              <a:rPr lang="en-US" sz="1800" dirty="0" err="1" smtClean="0"/>
              <a:t>năm</a:t>
            </a:r>
            <a:r>
              <a:rPr lang="en-US" sz="1800" dirty="0" smtClean="0"/>
              <a:t> qua.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hưởng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trăm</a:t>
            </a:r>
            <a:r>
              <a:rPr lang="en-US" sz="1800" dirty="0" smtClean="0"/>
              <a:t> </a:t>
            </a:r>
            <a:r>
              <a:rPr lang="en-US" sz="1800" dirty="0" err="1" smtClean="0"/>
              <a:t>nghìn</a:t>
            </a:r>
            <a:r>
              <a:rPr lang="en-US" sz="1800" dirty="0" smtClean="0"/>
              <a:t> </a:t>
            </a:r>
            <a:r>
              <a:rPr lang="en-US" sz="1800" dirty="0" err="1" smtClean="0"/>
              <a:t>héc</a:t>
            </a:r>
            <a:r>
              <a:rPr lang="en-US" sz="1800" dirty="0" smtClean="0"/>
              <a:t> - ta </a:t>
            </a:r>
            <a:r>
              <a:rPr lang="en-US" sz="1800" dirty="0" err="1" smtClean="0"/>
              <a:t>lúa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17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do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đầu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.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diện tích lúa bị hại của các tỉnh là: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118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4.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kép</a:t>
            </a:r>
            <a:r>
              <a:rPr lang="en-US" sz="1800" dirty="0"/>
              <a:t> </a:t>
            </a:r>
            <a:r>
              <a:rPr lang="en-US" sz="1800" dirty="0" smtClean="0"/>
              <a:t>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18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b)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lang="en-US" sz="1800" dirty="0" smtClean="0"/>
              <a:t>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d)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 smtClean="0"/>
              <a:t>nhóm</a:t>
            </a:r>
            <a:r>
              <a:rPr lang="en-GB" sz="2000" dirty="0"/>
              <a:t> </a:t>
            </a:r>
            <a:r>
              <a:rPr lang="en-GB" sz="2000" dirty="0" smtClean="0"/>
              <a:t>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cho</a:t>
            </a:r>
            <a:r>
              <a:rPr lang="en-GB" sz="2000" dirty="0" smtClean="0"/>
              <a:t> </a:t>
            </a:r>
            <a:r>
              <a:rPr lang="en-GB" sz="2000" dirty="0" err="1" smtClean="0"/>
              <a:t>bài</a:t>
            </a:r>
            <a:r>
              <a:rPr lang="en-GB" sz="2000" dirty="0" smtClean="0"/>
              <a:t> 6, </a:t>
            </a:r>
            <a:r>
              <a:rPr lang="en-GB" sz="2000" dirty="0" err="1" smtClean="0"/>
              <a:t>bài</a:t>
            </a:r>
            <a:r>
              <a:rPr lang="en-GB" sz="2000" dirty="0" smtClean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theo</a:t>
            </a:r>
            <a:r>
              <a:rPr lang="en-GB" sz="2000" dirty="0" smtClean="0"/>
              <a:t> </a:t>
            </a:r>
            <a:r>
              <a:rPr lang="en-GB" sz="2000" dirty="0" err="1" smtClean="0"/>
              <a:t>tổ</a:t>
            </a:r>
            <a:r>
              <a:rPr lang="en-GB" sz="2000" dirty="0" smtClean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</a:rPr>
              <a:t>Nhóm</a:t>
            </a:r>
            <a:r>
              <a:rPr lang="en-US" sz="2000" b="1" dirty="0" smtClean="0">
                <a:solidFill>
                  <a:srgbClr val="C00000"/>
                </a:solidFill>
              </a:rPr>
              <a:t> 1 + 3: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+ </a:t>
            </a:r>
            <a:r>
              <a:rPr lang="en-US" sz="2000" b="1" dirty="0" err="1" smtClean="0">
                <a:solidFill>
                  <a:srgbClr val="7030A0"/>
                </a:solidFill>
              </a:rPr>
              <a:t>Nhóm</a:t>
            </a:r>
            <a:r>
              <a:rPr lang="en-US" sz="2000" b="1" dirty="0" smtClean="0">
                <a:solidFill>
                  <a:srgbClr val="7030A0"/>
                </a:solidFill>
              </a:rPr>
              <a:t> 2 + 4: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10 </a:t>
            </a:r>
            <a:r>
              <a:rPr lang="en-GB" sz="2000" dirty="0" err="1" smtClean="0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</a:t>
            </a:r>
            <a:r>
              <a:rPr lang="en-US" sz="1800" dirty="0" smtClean="0"/>
              <a:t>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 smtClean="0"/>
              <a:t>.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ghi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mẫu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1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2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3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4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5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6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Ôn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Tìm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</a:t>
            </a:r>
            <a:r>
              <a:rPr lang="en-US" sz="2000" b="1" dirty="0" err="1" smtClean="0">
                <a:solidFill>
                  <a:srgbClr val="002060"/>
                </a:solidFill>
              </a:rPr>
              <a:t>ãy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dạng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biểu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diễn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liệu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chúng</a:t>
            </a:r>
            <a:r>
              <a:rPr lang="en-US" sz="2000" b="1" dirty="0" smtClean="0">
                <a:solidFill>
                  <a:srgbClr val="002060"/>
                </a:solidFill>
              </a:rPr>
              <a:t> ta </a:t>
            </a:r>
            <a:r>
              <a:rPr lang="en-US" sz="2000" b="1" dirty="0" err="1" smtClean="0">
                <a:solidFill>
                  <a:srgbClr val="002060"/>
                </a:solidFill>
              </a:rPr>
              <a:t>đã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chương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Mô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hình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thực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công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thức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thực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nghiệm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mặt</a:t>
            </a:r>
            <a:r>
              <a:rPr lang="en-US" sz="2000" b="1" dirty="0" smtClean="0">
                <a:solidFill>
                  <a:srgbClr val="002060"/>
                </a:solidFill>
              </a:rPr>
              <a:t> S </a:t>
            </a:r>
            <a:r>
              <a:rPr lang="en-US" sz="2000" b="1" dirty="0" err="1" smtClean="0">
                <a:solidFill>
                  <a:srgbClr val="002060"/>
                </a:solidFill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tung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đồng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nhiều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lần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mặt</a:t>
              </a:r>
              <a:r>
                <a:rPr lang="en-US" sz="2000" dirty="0" smtClean="0">
                  <a:solidFill>
                    <a:srgbClr val="002060"/>
                  </a:solidFill>
                </a:rPr>
                <a:t> S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tung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đồng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xu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tung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đồng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Nêu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công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thức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xác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suất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thực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nghiệm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hiện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màu</a:t>
            </a:r>
            <a:r>
              <a:rPr lang="en-US" sz="1800" b="1" dirty="0" smtClean="0">
                <a:solidFill>
                  <a:srgbClr val="002060"/>
                </a:solidFill>
              </a:rPr>
              <a:t> A </a:t>
            </a:r>
            <a:r>
              <a:rPr lang="en-US" sz="1800" b="1" dirty="0" err="1" smtClean="0">
                <a:solidFill>
                  <a:srgbClr val="002060"/>
                </a:solidFill>
              </a:rPr>
              <a:t>khi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lấy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bóng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nhiều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lần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bằng</a:t>
            </a:r>
            <a:r>
              <a:rPr lang="en-US" sz="1800" b="1" dirty="0" smtClean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màu</a:t>
              </a:r>
              <a:r>
                <a:rPr lang="en-US" sz="2000" dirty="0" smtClean="0">
                  <a:solidFill>
                    <a:srgbClr val="002060"/>
                  </a:solidFill>
                </a:rPr>
                <a:t> A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lấy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bóng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lấy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1450</Words>
  <Application>Microsoft Office PowerPoint</Application>
  <PresentationFormat>On-screen Show (16:9)</PresentationFormat>
  <Paragraphs>196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Patrick Hand</vt:lpstr>
      <vt:lpstr>Calibri</vt:lpstr>
      <vt:lpstr>Wingdings</vt:lpstr>
      <vt:lpstr>Raleway</vt:lpstr>
      <vt:lpstr>Open Sans</vt:lpstr>
      <vt:lpstr>Arial</vt:lpstr>
      <vt:lpstr>Poppins</vt:lpstr>
      <vt:lpstr>Times New Roman</vt:lpstr>
      <vt:lpstr>Cute Family Doodle Collage for Marketing by Slidesgo</vt:lpstr>
      <vt:lpstr>Default Design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family doodle collage for Marketing</dc:title>
  <dc:creator>LaptopAZ.vn</dc:creator>
  <cp:lastModifiedBy>ntd</cp:lastModifiedBy>
  <cp:revision>54</cp:revision>
  <dcterms:modified xsi:type="dcterms:W3CDTF">2021-10-15T02:55:34Z</dcterms:modified>
</cp:coreProperties>
</file>