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1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83D97-97FC-4845-870E-87C0A635D6C9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5A130-8999-41A9-B993-0CAA4DF7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49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</a:t>
            </a:r>
            <a:r>
              <a:rPr lang="en-US" sz="1200" b="0" cap="none" spc="0" baseline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Facebook: Dạy và học cùng công nghệ.</a:t>
            </a:r>
            <a:endParaRPr lang="en-US" sz="1200" b="0" cap="none" spc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5A130-8999-41A9-B993-0CAA4DF7C5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54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5A130-8999-41A9-B993-0CAA4DF7C5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30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0DC761-1B99-47B5-9D92-532EDC9CC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6B6540-C154-4E1A-B471-EAAA7A57E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B6941E-42D2-4C60-A8AA-2662E6679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897F-6FE3-429E-B4D4-C72540DA4F5E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A50ECB-CED0-497B-8B4D-D26EAB797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F960F6-FE8B-42F4-B5DC-B45D35E5C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26B-AB49-4F62-A71E-E77EB314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72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ABE941-B0B9-43CF-B267-4FFA2DDCD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D902BB5-1EB8-4F11-9757-DE3148E6C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1E15CF-DCFC-4064-BA6C-51B393F95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897F-6FE3-429E-B4D4-C72540DA4F5E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5FD9A3-0B80-4BCE-9CBA-71E188887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519C95-FBB4-4697-9A9C-CBA13A31D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26B-AB49-4F62-A71E-E77EB314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4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4B3D5A7-FF16-4455-AD1C-4D6CCFD3E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B97419-38AC-4DED-B1D5-9BDB28F81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11238E-8037-434E-83F0-E0711E7AB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897F-6FE3-429E-B4D4-C72540DA4F5E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861AAB-9ABF-44D7-B30C-DE27F69AB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AD794-2D2B-4D2C-90A9-8158ED85D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26B-AB49-4F62-A71E-E77EB314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3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734FB4-F4BF-4046-8E0E-719A3948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4AB700-A1DA-4774-8614-A36BE2720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F0AEC1-0EEC-4917-AE5F-F4B254700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897F-6FE3-429E-B4D4-C72540DA4F5E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9A34D6-854A-432C-8C8C-286E7D8F5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E53C00-BE6D-460D-AEFC-1F436CBE4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26B-AB49-4F62-A71E-E77EB314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5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604C5E-BA51-4AE4-BEE9-53C3EDD8A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B06F4F-F15C-46B9-A675-0DC11A1CF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5EEF1B-F7E3-405F-B2C9-FC12449E8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897F-6FE3-429E-B4D4-C72540DA4F5E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9F571D-DF1F-419E-AA78-92581D562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7A2C08-339B-4F8A-9B01-9BEC324A2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26B-AB49-4F62-A71E-E77EB314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8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80C9F2-C20D-4A46-8505-A55D6AB68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9EC4B8-D6EE-4440-B959-B9BACDE9F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12FC23C-842E-4699-BF36-78E8F5CB5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43B64D-96B5-4919-BDB3-7F5CBF13C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897F-6FE3-429E-B4D4-C72540DA4F5E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930A12-534E-45E2-BF26-0861F4E18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EC4F60-DE8E-49A0-BD04-08191C7F8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26B-AB49-4F62-A71E-E77EB314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168396-2BCA-4A81-8BB9-B7B969DC4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306C12-98DD-4414-A48A-880B8C5F5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55C03DB-CC7D-42AB-B6CE-6398ACC8A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A7E1803-55F3-4D4B-A7A4-80CE135C9E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28A979E-989F-4401-9C15-CC09BD9A8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1B17D31-BDEF-43D9-9D57-4653405E7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897F-6FE3-429E-B4D4-C72540DA4F5E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6D88085-8069-4A52-BFA0-2047C843C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3401C95-D0C2-44B1-80F3-FB2E057B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26B-AB49-4F62-A71E-E77EB314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3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6DDF7E-4F97-4479-BD75-0D40A11CD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9B337AE-B9D5-4863-87C0-84D153C98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897F-6FE3-429E-B4D4-C72540DA4F5E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3BC1CAA-567B-4F30-A3CD-771091D1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4F34E4A-9919-4CA5-B6DF-4F4EEA0EC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26B-AB49-4F62-A71E-E77EB314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0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48A4197-DA28-4122-ADE3-FB5AC4E2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897F-6FE3-429E-B4D4-C72540DA4F5E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E070892-4C9B-429A-80F9-981D0644E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4AF8832-7211-4979-B40A-D6271B1FE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26B-AB49-4F62-A71E-E77EB314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2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93D13-F628-4924-ADF8-5C8483058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E5EEA7-A524-46EC-B478-AFB30191B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5A5FD0-AD3E-4CFF-B1E9-22D61F263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9FD22F-602F-4770-AD89-D2CDC8148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897F-6FE3-429E-B4D4-C72540DA4F5E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32D624-C5C5-47E7-8FBF-BEDA1ACA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44F9BB-E57E-4803-8555-D4C00A297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26B-AB49-4F62-A71E-E77EB314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4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09EBB6-FE26-4089-AA92-E6047A819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FD5FCF3-E742-4C42-BA6D-5ADD8A3CD6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35DDC84-E713-4DF8-8260-4E81AB8B6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A69B37-E5B2-481D-B1D4-DCF20DC43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897F-6FE3-429E-B4D4-C72540DA4F5E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47B4DDA-E9D8-47C7-B553-37249A82F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B1B8CC-6036-4BDB-B7EB-98B71BD5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126B-AB49-4F62-A71E-E77EB3140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5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B37C676-97E3-4809-AB10-A1B53C890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68643-486E-481B-9A89-C89D722F0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6A13D3-8008-4601-8C1A-0385CDDE2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2B6C9-2311-4E8D-A016-31A7BE1515B0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89C45D-F239-4520-B151-4B5F79208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3094D0-077E-4BE2-B59A-B0CB6130E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2DBA6-F389-4096-90B1-A4E51F45590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E979BE9-71DB-4961-BEBF-685E1B70AF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2" t="63315" r="40010" b="14258"/>
          <a:stretch/>
        </p:blipFill>
        <p:spPr>
          <a:xfrm>
            <a:off x="6560602" y="5240451"/>
            <a:ext cx="851176" cy="1420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6AB7C0B-BB06-4C11-AE1C-9540EAD392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63315" r="53864" b="14258"/>
          <a:stretch/>
        </p:blipFill>
        <p:spPr>
          <a:xfrm>
            <a:off x="4437697" y="5493680"/>
            <a:ext cx="761330" cy="11383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95B76D2-D426-4878-8567-E670AE9AC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8" t="65099" r="23383" b="12474"/>
          <a:stretch/>
        </p:blipFill>
        <p:spPr>
          <a:xfrm>
            <a:off x="-825497" y="5495802"/>
            <a:ext cx="1761687" cy="1420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815E664-983C-406E-82FC-FF0EDD6A3E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63315" r="40010" b="14258"/>
          <a:stretch/>
        </p:blipFill>
        <p:spPr>
          <a:xfrm>
            <a:off x="2678806" y="5231735"/>
            <a:ext cx="1761687" cy="14204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E858F71-F963-46E8-AE9C-89D10356F9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76" r="72334" b="14026"/>
          <a:stretch/>
        </p:blipFill>
        <p:spPr>
          <a:xfrm>
            <a:off x="784553" y="4218860"/>
            <a:ext cx="1952104" cy="26391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95006E2-446C-42D9-BD5E-18D3ECD6F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63315" r="23659" b="14258"/>
          <a:stretch/>
        </p:blipFill>
        <p:spPr>
          <a:xfrm>
            <a:off x="7544582" y="5122353"/>
            <a:ext cx="3275463" cy="1710705"/>
          </a:xfrm>
          <a:prstGeom prst="rect">
            <a:avLst/>
          </a:prstGeom>
        </p:spPr>
      </p:pic>
      <p:sp>
        <p:nvSpPr>
          <p:cNvPr id="13" name="anh41">
            <a:extLst>
              <a:ext uri="{FF2B5EF4-FFF2-40B4-BE49-F238E27FC236}">
                <a16:creationId xmlns:a16="http://schemas.microsoft.com/office/drawing/2014/main" xmlns="" id="{3BA86C59-3F56-4B9E-8F9D-C0313E9FA69E}"/>
              </a:ext>
            </a:extLst>
          </p:cNvPr>
          <p:cNvSpPr/>
          <p:nvPr userDrawn="1"/>
        </p:nvSpPr>
        <p:spPr>
          <a:xfrm>
            <a:off x="15073406" y="4572522"/>
            <a:ext cx="1310672" cy="1129889"/>
          </a:xfrm>
          <a:prstGeom prst="hexagon">
            <a:avLst/>
          </a:prstGeom>
          <a:blipFill>
            <a:blip r:embed="rId15"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4" name="anh4">
            <a:extLst>
              <a:ext uri="{FF2B5EF4-FFF2-40B4-BE49-F238E27FC236}">
                <a16:creationId xmlns:a16="http://schemas.microsoft.com/office/drawing/2014/main" xmlns="" id="{856FDEFC-121E-4647-8CC3-280BCF83FFF0}"/>
              </a:ext>
            </a:extLst>
          </p:cNvPr>
          <p:cNvSpPr/>
          <p:nvPr userDrawn="1"/>
        </p:nvSpPr>
        <p:spPr>
          <a:xfrm>
            <a:off x="15073406" y="5728111"/>
            <a:ext cx="1310672" cy="1129889"/>
          </a:xfrm>
          <a:prstGeom prst="hexagon">
            <a:avLst/>
          </a:prstGeom>
          <a:blipFill>
            <a:blip r:embed="rId15"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5" name="vang41">
            <a:extLst>
              <a:ext uri="{FF2B5EF4-FFF2-40B4-BE49-F238E27FC236}">
                <a16:creationId xmlns:a16="http://schemas.microsoft.com/office/drawing/2014/main" xmlns="" id="{C31F53CA-AA96-4040-9D2A-76BD91CD2EAE}"/>
              </a:ext>
            </a:extLst>
          </p:cNvPr>
          <p:cNvSpPr/>
          <p:nvPr userDrawn="1"/>
        </p:nvSpPr>
        <p:spPr>
          <a:xfrm>
            <a:off x="15073406" y="4572522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" name="vang4">
            <a:extLst>
              <a:ext uri="{FF2B5EF4-FFF2-40B4-BE49-F238E27FC236}">
                <a16:creationId xmlns:a16="http://schemas.microsoft.com/office/drawing/2014/main" xmlns="" id="{A73BE68B-0847-4B34-83D7-5DA64752A91E}"/>
              </a:ext>
            </a:extLst>
          </p:cNvPr>
          <p:cNvSpPr/>
          <p:nvPr userDrawn="1"/>
        </p:nvSpPr>
        <p:spPr>
          <a:xfrm>
            <a:off x="15073406" y="5728111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" name="vangdung41">
            <a:extLst>
              <a:ext uri="{FF2B5EF4-FFF2-40B4-BE49-F238E27FC236}">
                <a16:creationId xmlns:a16="http://schemas.microsoft.com/office/drawing/2014/main" xmlns="" id="{B9CB04DC-B163-439D-A970-F3C2CD8B196F}"/>
              </a:ext>
            </a:extLst>
          </p:cNvPr>
          <p:cNvSpPr/>
          <p:nvPr userDrawn="1"/>
        </p:nvSpPr>
        <p:spPr>
          <a:xfrm>
            <a:off x="15073406" y="4572522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8" name="vangdung4">
            <a:extLst>
              <a:ext uri="{FF2B5EF4-FFF2-40B4-BE49-F238E27FC236}">
                <a16:creationId xmlns:a16="http://schemas.microsoft.com/office/drawing/2014/main" xmlns="" id="{E3DFD95A-95CC-42C8-BBFA-F18476053BA7}"/>
              </a:ext>
            </a:extLst>
          </p:cNvPr>
          <p:cNvSpPr/>
          <p:nvPr userDrawn="1"/>
        </p:nvSpPr>
        <p:spPr>
          <a:xfrm>
            <a:off x="15073406" y="5728111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9050">
                <a:solidFill>
                  <a:schemeClr val="tx1"/>
                </a:solidFill>
              </a:ln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8051763-7ECE-442D-B48C-CE73605761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19" b="7437"/>
          <a:stretch/>
        </p:blipFill>
        <p:spPr>
          <a:xfrm>
            <a:off x="-15353" y="6409276"/>
            <a:ext cx="7055893" cy="4534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FB67ED4-3734-4853-91DB-CCA4DE8780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19" b="7437"/>
          <a:stretch/>
        </p:blipFill>
        <p:spPr>
          <a:xfrm>
            <a:off x="7040540" y="6413005"/>
            <a:ext cx="7055893" cy="4534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F09ACA6-B50E-447D-9D3E-7DF25C1715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76" r="72334" b="14026"/>
          <a:stretch/>
        </p:blipFill>
        <p:spPr>
          <a:xfrm>
            <a:off x="10906534" y="4067424"/>
            <a:ext cx="1952104" cy="26391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B6247B5-0344-48AE-845A-AE452F64ED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5" t="34845" r="51586" b="38062"/>
          <a:stretch/>
        </p:blipFill>
        <p:spPr>
          <a:xfrm rot="20829994" flipH="1">
            <a:off x="1250919" y="2878542"/>
            <a:ext cx="976458" cy="11971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A9182B2-3328-4A5E-B2BB-D4827150E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5" t="34845" r="51586" b="38062"/>
          <a:stretch/>
        </p:blipFill>
        <p:spPr>
          <a:xfrm rot="770006">
            <a:off x="9052452" y="1016429"/>
            <a:ext cx="769882" cy="9438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D9D9C5C-835A-4629-9992-03DA0647D7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4" t="1735" r="27040" b="67137"/>
          <a:stretch/>
        </p:blipFill>
        <p:spPr>
          <a:xfrm rot="770006">
            <a:off x="9163294" y="4378934"/>
            <a:ext cx="845009" cy="10359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52CC2FA-DE48-48F8-91E2-B2D02CE0F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6" t="27828" r="-942" b="41044"/>
          <a:stretch/>
        </p:blipFill>
        <p:spPr>
          <a:xfrm rot="20923254">
            <a:off x="11191272" y="4765970"/>
            <a:ext cx="845009" cy="10359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3270970-E505-4825-8424-AED092CD18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6" t="27828" r="-942" b="41044"/>
          <a:stretch/>
        </p:blipFill>
        <p:spPr>
          <a:xfrm rot="8720904">
            <a:off x="11295745" y="3948663"/>
            <a:ext cx="704285" cy="8634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9BC212EC-1900-478C-A527-E5C10DB90E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6" t="27828" r="-942" b="41044"/>
          <a:stretch/>
        </p:blipFill>
        <p:spPr>
          <a:xfrm rot="2193878">
            <a:off x="714150" y="4689273"/>
            <a:ext cx="845009" cy="10359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0393900-7181-4D06-B8FA-B7AFD23135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4" t="1735" r="27040" b="67137"/>
          <a:stretch/>
        </p:blipFill>
        <p:spPr>
          <a:xfrm rot="770006">
            <a:off x="1884047" y="1130611"/>
            <a:ext cx="591916" cy="7256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1BC64BEB-46B5-4A6C-A429-7CE9365CAE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4" t="1735" r="27040" b="67137"/>
          <a:stretch/>
        </p:blipFill>
        <p:spPr>
          <a:xfrm rot="770006">
            <a:off x="5286304" y="2843124"/>
            <a:ext cx="845009" cy="10359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B4A3FD5-3C5E-4C64-B8A2-C91FB175D2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5" t="34845" r="51586" b="38062"/>
          <a:stretch/>
        </p:blipFill>
        <p:spPr>
          <a:xfrm rot="770006">
            <a:off x="9991492" y="2782266"/>
            <a:ext cx="976458" cy="11971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A744852-134B-4126-B95D-7278041C4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5" t="34845" r="51586" b="38062"/>
          <a:stretch/>
        </p:blipFill>
        <p:spPr>
          <a:xfrm rot="20829994" flipH="1">
            <a:off x="3297046" y="238282"/>
            <a:ext cx="769882" cy="94385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03FAD507-A821-49B5-B007-AE92E232A9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5" t="34845" r="51586" b="38062"/>
          <a:stretch/>
        </p:blipFill>
        <p:spPr>
          <a:xfrm rot="20829994" flipH="1">
            <a:off x="96035" y="4780477"/>
            <a:ext cx="421849" cy="5171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C27C510F-E45B-4FCB-A242-CDEFB117A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5" t="34845" r="51586" b="38062"/>
          <a:stretch/>
        </p:blipFill>
        <p:spPr>
          <a:xfrm rot="20829994" flipH="1">
            <a:off x="3413313" y="5094931"/>
            <a:ext cx="421849" cy="51717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7EDA2100-DCE3-4BCC-BAFC-2845FAF2D1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6" t="27828" r="-942" b="41044"/>
          <a:stretch/>
        </p:blipFill>
        <p:spPr>
          <a:xfrm rot="2193878">
            <a:off x="7667765" y="5594216"/>
            <a:ext cx="567292" cy="69548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9BF88CB1-4641-4CAD-B45A-167EADDA62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5" t="57973" r="51947" b="17367"/>
          <a:stretch/>
        </p:blipFill>
        <p:spPr>
          <a:xfrm>
            <a:off x="136626" y="102677"/>
            <a:ext cx="1295854" cy="121506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6D79C2D-74D7-49A6-BB7D-6C96ED54D2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4" t="1735" r="27040" b="67137"/>
          <a:stretch/>
        </p:blipFill>
        <p:spPr>
          <a:xfrm rot="770006">
            <a:off x="6906890" y="489171"/>
            <a:ext cx="508553" cy="6234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A5C49661-52B4-4C81-BAC9-C8F7249AA9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6" t="27828" r="-942" b="41044"/>
          <a:stretch/>
        </p:blipFill>
        <p:spPr>
          <a:xfrm rot="17214969">
            <a:off x="11073353" y="1673327"/>
            <a:ext cx="704285" cy="86343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E8CD822-4347-479C-964F-66A5DA6B8F91}"/>
              </a:ext>
            </a:extLst>
          </p:cNvPr>
          <p:cNvSpPr txBox="1"/>
          <p:nvPr userDrawn="1"/>
        </p:nvSpPr>
        <p:spPr>
          <a:xfrm>
            <a:off x="-27387272" y="4759590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7C0E3B30-3DA9-48A3-99C9-221ACF67471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14385" y="1782763"/>
            <a:ext cx="2773378" cy="282892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E8CD822-4347-479C-964F-66A5DA6B8F91}"/>
              </a:ext>
            </a:extLst>
          </p:cNvPr>
          <p:cNvSpPr txBox="1"/>
          <p:nvPr userDrawn="1"/>
        </p:nvSpPr>
        <p:spPr>
          <a:xfrm>
            <a:off x="47069000" y="4087393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7C0E3B30-3DA9-48A3-99C9-221ACF67471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887" y="1110566"/>
            <a:ext cx="2773378" cy="2828925"/>
          </a:xfrm>
          <a:prstGeom prst="rect">
            <a:avLst/>
          </a:prstGeom>
        </p:spPr>
      </p:pic>
      <p:sp>
        <p:nvSpPr>
          <p:cNvPr id="45" name="Rectangle 44"/>
          <p:cNvSpPr/>
          <p:nvPr userDrawn="1"/>
        </p:nvSpPr>
        <p:spPr>
          <a:xfrm>
            <a:off x="3214688" y="-13737603"/>
            <a:ext cx="64293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8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8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8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8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2652713" y="19386077"/>
            <a:ext cx="64293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8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8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800" b="0" cap="none" spc="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8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27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ung-6-tut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xit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ung-6-tut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jp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vangdung4">
            <a:extLst>
              <a:ext uri="{FF2B5EF4-FFF2-40B4-BE49-F238E27FC236}">
                <a16:creationId xmlns:a16="http://schemas.microsoft.com/office/drawing/2014/main" xmlns="" id="{35802E25-5E55-4ED6-B487-4B029ED0C4A5}"/>
              </a:ext>
            </a:extLst>
          </p:cNvPr>
          <p:cNvSpPr/>
          <p:nvPr/>
        </p:nvSpPr>
        <p:spPr>
          <a:xfrm>
            <a:off x="4225003" y="68788"/>
            <a:ext cx="4435987" cy="1697152"/>
          </a:xfrm>
          <a:prstGeom prst="cloud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REMEMBER GAME</a:t>
            </a:r>
          </a:p>
        </p:txBody>
      </p:sp>
      <p:sp>
        <p:nvSpPr>
          <p:cNvPr id="5" name="anh41">
            <a:extLst>
              <a:ext uri="{FF2B5EF4-FFF2-40B4-BE49-F238E27FC236}">
                <a16:creationId xmlns:a16="http://schemas.microsoft.com/office/drawing/2014/main" xmlns="" id="{A4BAC309-A29A-48DD-9DF0-945E59A01D43}"/>
              </a:ext>
            </a:extLst>
          </p:cNvPr>
          <p:cNvSpPr/>
          <p:nvPr/>
        </p:nvSpPr>
        <p:spPr>
          <a:xfrm>
            <a:off x="6348379" y="1578576"/>
            <a:ext cx="2057400" cy="14944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Mr.</a:t>
            </a:r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anh4">
            <a:extLst>
              <a:ext uri="{FF2B5EF4-FFF2-40B4-BE49-F238E27FC236}">
                <a16:creationId xmlns:a16="http://schemas.microsoft.com/office/drawing/2014/main" xmlns="" id="{C3A21977-782D-4B7A-8DE6-C8906ED39CAD}"/>
              </a:ext>
            </a:extLst>
          </p:cNvPr>
          <p:cNvSpPr/>
          <p:nvPr/>
        </p:nvSpPr>
        <p:spPr>
          <a:xfrm>
            <a:off x="1258119" y="5029209"/>
            <a:ext cx="2057400" cy="149443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1000" r="11000"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vang41">
            <a:extLst>
              <a:ext uri="{FF2B5EF4-FFF2-40B4-BE49-F238E27FC236}">
                <a16:creationId xmlns:a16="http://schemas.microsoft.com/office/drawing/2014/main" xmlns="" id="{5680630F-3818-48B4-9657-37104C3F4883}"/>
              </a:ext>
            </a:extLst>
          </p:cNvPr>
          <p:cNvSpPr/>
          <p:nvPr/>
        </p:nvSpPr>
        <p:spPr>
          <a:xfrm>
            <a:off x="6348379" y="1578576"/>
            <a:ext cx="2057400" cy="149443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8" name="vang4">
            <a:extLst>
              <a:ext uri="{FF2B5EF4-FFF2-40B4-BE49-F238E27FC236}">
                <a16:creationId xmlns:a16="http://schemas.microsoft.com/office/drawing/2014/main" xmlns="" id="{C3D95916-1CB0-46C3-BF4C-701A552E9193}"/>
              </a:ext>
            </a:extLst>
          </p:cNvPr>
          <p:cNvSpPr/>
          <p:nvPr/>
        </p:nvSpPr>
        <p:spPr>
          <a:xfrm>
            <a:off x="1258119" y="5029209"/>
            <a:ext cx="2057400" cy="149443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9</a:t>
            </a:r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vangdung41">
            <a:extLst>
              <a:ext uri="{FF2B5EF4-FFF2-40B4-BE49-F238E27FC236}">
                <a16:creationId xmlns:a16="http://schemas.microsoft.com/office/drawing/2014/main" xmlns="" id="{03EBCD9E-615C-4390-8E9B-2E502BAED65D}"/>
              </a:ext>
            </a:extLst>
          </p:cNvPr>
          <p:cNvSpPr/>
          <p:nvPr/>
        </p:nvSpPr>
        <p:spPr>
          <a:xfrm>
            <a:off x="6348379" y="1578576"/>
            <a:ext cx="2057400" cy="149443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0" name="vangdung4">
            <a:extLst>
              <a:ext uri="{FF2B5EF4-FFF2-40B4-BE49-F238E27FC236}">
                <a16:creationId xmlns:a16="http://schemas.microsoft.com/office/drawing/2014/main" xmlns="" id="{60F5C660-4E2F-42F0-9829-7CD7F9603182}"/>
              </a:ext>
            </a:extLst>
          </p:cNvPr>
          <p:cNvSpPr/>
          <p:nvPr/>
        </p:nvSpPr>
        <p:spPr>
          <a:xfrm>
            <a:off x="1258119" y="5029209"/>
            <a:ext cx="2057400" cy="149443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9</a:t>
            </a:r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anh41">
            <a:extLst>
              <a:ext uri="{FF2B5EF4-FFF2-40B4-BE49-F238E27FC236}">
                <a16:creationId xmlns:a16="http://schemas.microsoft.com/office/drawing/2014/main" xmlns="" id="{1C381F14-B9F8-443B-8088-DC85C33590E4}"/>
              </a:ext>
            </a:extLst>
          </p:cNvPr>
          <p:cNvSpPr/>
          <p:nvPr/>
        </p:nvSpPr>
        <p:spPr>
          <a:xfrm>
            <a:off x="6348379" y="3297392"/>
            <a:ext cx="2057400" cy="14944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Ms.</a:t>
            </a:r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anh4">
            <a:extLst>
              <a:ext uri="{FF2B5EF4-FFF2-40B4-BE49-F238E27FC236}">
                <a16:creationId xmlns:a16="http://schemas.microsoft.com/office/drawing/2014/main" xmlns="" id="{A5157952-0A06-438B-A327-09D138EFFCFD}"/>
              </a:ext>
            </a:extLst>
          </p:cNvPr>
          <p:cNvSpPr/>
          <p:nvPr/>
        </p:nvSpPr>
        <p:spPr>
          <a:xfrm>
            <a:off x="3631888" y="1578576"/>
            <a:ext cx="2057400" cy="1494430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1000" r="11000"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vang41">
            <a:extLst>
              <a:ext uri="{FF2B5EF4-FFF2-40B4-BE49-F238E27FC236}">
                <a16:creationId xmlns:a16="http://schemas.microsoft.com/office/drawing/2014/main" xmlns="" id="{4AC31D49-2197-4565-8728-00D5916C8200}"/>
              </a:ext>
            </a:extLst>
          </p:cNvPr>
          <p:cNvSpPr/>
          <p:nvPr/>
        </p:nvSpPr>
        <p:spPr>
          <a:xfrm>
            <a:off x="6348379" y="3297392"/>
            <a:ext cx="2057400" cy="149443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7</a:t>
            </a:r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vang4">
            <a:extLst>
              <a:ext uri="{FF2B5EF4-FFF2-40B4-BE49-F238E27FC236}">
                <a16:creationId xmlns:a16="http://schemas.microsoft.com/office/drawing/2014/main" xmlns="" id="{2580AEF2-C13E-4846-8AC7-31F7447A823F}"/>
              </a:ext>
            </a:extLst>
          </p:cNvPr>
          <p:cNvSpPr/>
          <p:nvPr/>
        </p:nvSpPr>
        <p:spPr>
          <a:xfrm>
            <a:off x="3631888" y="1578576"/>
            <a:ext cx="2057400" cy="149443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vangdung41">
            <a:extLst>
              <a:ext uri="{FF2B5EF4-FFF2-40B4-BE49-F238E27FC236}">
                <a16:creationId xmlns:a16="http://schemas.microsoft.com/office/drawing/2014/main" xmlns="" id="{36100A37-0103-4A44-BE9D-86A7E5F422B1}"/>
              </a:ext>
            </a:extLst>
          </p:cNvPr>
          <p:cNvSpPr/>
          <p:nvPr/>
        </p:nvSpPr>
        <p:spPr>
          <a:xfrm>
            <a:off x="6348379" y="3297392"/>
            <a:ext cx="2057400" cy="149443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7</a:t>
            </a:r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vangdung4">
            <a:extLst>
              <a:ext uri="{FF2B5EF4-FFF2-40B4-BE49-F238E27FC236}">
                <a16:creationId xmlns:a16="http://schemas.microsoft.com/office/drawing/2014/main" xmlns="" id="{977946DF-873E-43D3-AE62-F0EA7198F0CF}"/>
              </a:ext>
            </a:extLst>
          </p:cNvPr>
          <p:cNvSpPr/>
          <p:nvPr/>
        </p:nvSpPr>
        <p:spPr>
          <a:xfrm>
            <a:off x="3631888" y="1578576"/>
            <a:ext cx="2057400" cy="149443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anh41">
            <a:extLst>
              <a:ext uri="{FF2B5EF4-FFF2-40B4-BE49-F238E27FC236}">
                <a16:creationId xmlns:a16="http://schemas.microsoft.com/office/drawing/2014/main" xmlns="" id="{813BFE76-461A-4B49-9932-CB6762E0456F}"/>
              </a:ext>
            </a:extLst>
          </p:cNvPr>
          <p:cNvSpPr/>
          <p:nvPr/>
        </p:nvSpPr>
        <p:spPr>
          <a:xfrm>
            <a:off x="6348379" y="5029209"/>
            <a:ext cx="2057400" cy="14944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house</a:t>
            </a:r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anh4">
            <a:extLst>
              <a:ext uri="{FF2B5EF4-FFF2-40B4-BE49-F238E27FC236}">
                <a16:creationId xmlns:a16="http://schemas.microsoft.com/office/drawing/2014/main" xmlns="" id="{E298B17C-C70C-4DAD-A558-517F102D3605}"/>
              </a:ext>
            </a:extLst>
          </p:cNvPr>
          <p:cNvSpPr/>
          <p:nvPr/>
        </p:nvSpPr>
        <p:spPr>
          <a:xfrm>
            <a:off x="3631888" y="5029209"/>
            <a:ext cx="2057400" cy="1494430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vang41">
            <a:extLst>
              <a:ext uri="{FF2B5EF4-FFF2-40B4-BE49-F238E27FC236}">
                <a16:creationId xmlns:a16="http://schemas.microsoft.com/office/drawing/2014/main" xmlns="" id="{8DBC5E24-8ADC-4029-813B-146FEA4F265A}"/>
              </a:ext>
            </a:extLst>
          </p:cNvPr>
          <p:cNvSpPr/>
          <p:nvPr/>
        </p:nvSpPr>
        <p:spPr>
          <a:xfrm>
            <a:off x="6348379" y="5029209"/>
            <a:ext cx="2057400" cy="149443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11</a:t>
            </a:r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vang4">
            <a:extLst>
              <a:ext uri="{FF2B5EF4-FFF2-40B4-BE49-F238E27FC236}">
                <a16:creationId xmlns:a16="http://schemas.microsoft.com/office/drawing/2014/main" xmlns="" id="{71E4850E-CA59-4D1F-BDDD-DB1254C43A8F}"/>
              </a:ext>
            </a:extLst>
          </p:cNvPr>
          <p:cNvSpPr/>
          <p:nvPr/>
        </p:nvSpPr>
        <p:spPr>
          <a:xfrm>
            <a:off x="3631888" y="5029209"/>
            <a:ext cx="2057400" cy="149443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10</a:t>
            </a:r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vangdung41">
            <a:extLst>
              <a:ext uri="{FF2B5EF4-FFF2-40B4-BE49-F238E27FC236}">
                <a16:creationId xmlns:a16="http://schemas.microsoft.com/office/drawing/2014/main" xmlns="" id="{55861040-556A-4504-8647-B480FAC12E54}"/>
              </a:ext>
            </a:extLst>
          </p:cNvPr>
          <p:cNvSpPr/>
          <p:nvPr/>
        </p:nvSpPr>
        <p:spPr>
          <a:xfrm>
            <a:off x="6348379" y="5029209"/>
            <a:ext cx="2057400" cy="149443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11</a:t>
            </a:r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vangdung4">
            <a:extLst>
              <a:ext uri="{FF2B5EF4-FFF2-40B4-BE49-F238E27FC236}">
                <a16:creationId xmlns:a16="http://schemas.microsoft.com/office/drawing/2014/main" xmlns="" id="{3A66308C-5429-426B-9842-1D5CB0237B45}"/>
              </a:ext>
            </a:extLst>
          </p:cNvPr>
          <p:cNvSpPr/>
          <p:nvPr/>
        </p:nvSpPr>
        <p:spPr>
          <a:xfrm>
            <a:off x="3631888" y="5029209"/>
            <a:ext cx="2057400" cy="149443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10</a:t>
            </a:r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anh41">
            <a:extLst>
              <a:ext uri="{FF2B5EF4-FFF2-40B4-BE49-F238E27FC236}">
                <a16:creationId xmlns:a16="http://schemas.microsoft.com/office/drawing/2014/main" xmlns="" id="{A6C85E7E-01C9-4C7F-B153-192E2F12077D}"/>
              </a:ext>
            </a:extLst>
          </p:cNvPr>
          <p:cNvSpPr/>
          <p:nvPr/>
        </p:nvSpPr>
        <p:spPr>
          <a:xfrm>
            <a:off x="8695794" y="1578576"/>
            <a:ext cx="2057400" cy="14944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family</a:t>
            </a:r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anh4">
            <a:extLst>
              <a:ext uri="{FF2B5EF4-FFF2-40B4-BE49-F238E27FC236}">
                <a16:creationId xmlns:a16="http://schemas.microsoft.com/office/drawing/2014/main" xmlns="" id="{9648E446-6F87-4D85-AC80-E8D36182791E}"/>
              </a:ext>
            </a:extLst>
          </p:cNvPr>
          <p:cNvSpPr/>
          <p:nvPr/>
        </p:nvSpPr>
        <p:spPr>
          <a:xfrm>
            <a:off x="3631888" y="3297392"/>
            <a:ext cx="2057400" cy="1494430"/>
          </a:xfrm>
          <a:prstGeom prst="roundRect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vang41">
            <a:extLst>
              <a:ext uri="{FF2B5EF4-FFF2-40B4-BE49-F238E27FC236}">
                <a16:creationId xmlns:a16="http://schemas.microsoft.com/office/drawing/2014/main" xmlns="" id="{8FE88158-DC42-4DBE-87A9-2458F1DE0596}"/>
              </a:ext>
            </a:extLst>
          </p:cNvPr>
          <p:cNvSpPr/>
          <p:nvPr/>
        </p:nvSpPr>
        <p:spPr>
          <a:xfrm>
            <a:off x="8695794" y="1578576"/>
            <a:ext cx="2057400" cy="149443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vang4">
            <a:extLst>
              <a:ext uri="{FF2B5EF4-FFF2-40B4-BE49-F238E27FC236}">
                <a16:creationId xmlns:a16="http://schemas.microsoft.com/office/drawing/2014/main" xmlns="" id="{1F6AF430-66EA-4E4F-9872-4E7648D31477}"/>
              </a:ext>
            </a:extLst>
          </p:cNvPr>
          <p:cNvSpPr/>
          <p:nvPr/>
        </p:nvSpPr>
        <p:spPr>
          <a:xfrm>
            <a:off x="3631888" y="3297392"/>
            <a:ext cx="2057400" cy="149443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vangdung41">
            <a:extLst>
              <a:ext uri="{FF2B5EF4-FFF2-40B4-BE49-F238E27FC236}">
                <a16:creationId xmlns:a16="http://schemas.microsoft.com/office/drawing/2014/main" xmlns="" id="{A5D617C3-E3AB-4C5E-9E7F-C396DA0FF41B}"/>
              </a:ext>
            </a:extLst>
          </p:cNvPr>
          <p:cNvSpPr/>
          <p:nvPr/>
        </p:nvSpPr>
        <p:spPr>
          <a:xfrm>
            <a:off x="8695794" y="1578576"/>
            <a:ext cx="2057400" cy="149443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vangdung4">
            <a:extLst>
              <a:ext uri="{FF2B5EF4-FFF2-40B4-BE49-F238E27FC236}">
                <a16:creationId xmlns:a16="http://schemas.microsoft.com/office/drawing/2014/main" xmlns="" id="{8E7B0D88-B7E0-41C5-8964-76D5CBB59E60}"/>
              </a:ext>
            </a:extLst>
          </p:cNvPr>
          <p:cNvSpPr/>
          <p:nvPr/>
        </p:nvSpPr>
        <p:spPr>
          <a:xfrm>
            <a:off x="3631888" y="3297392"/>
            <a:ext cx="2057400" cy="149443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anh41">
            <a:extLst>
              <a:ext uri="{FF2B5EF4-FFF2-40B4-BE49-F238E27FC236}">
                <a16:creationId xmlns:a16="http://schemas.microsoft.com/office/drawing/2014/main" xmlns="" id="{7866446A-0A80-4CB1-B78C-48572A0B53E7}"/>
              </a:ext>
            </a:extLst>
          </p:cNvPr>
          <p:cNvSpPr/>
          <p:nvPr/>
        </p:nvSpPr>
        <p:spPr>
          <a:xfrm>
            <a:off x="8695794" y="3297392"/>
            <a:ext cx="2057400" cy="14944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school</a:t>
            </a:r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anh4">
            <a:extLst>
              <a:ext uri="{FF2B5EF4-FFF2-40B4-BE49-F238E27FC236}">
                <a16:creationId xmlns:a16="http://schemas.microsoft.com/office/drawing/2014/main" xmlns="" id="{A5F5978C-C10E-477F-B8EE-6D32EFFE7B3D}"/>
              </a:ext>
            </a:extLst>
          </p:cNvPr>
          <p:cNvSpPr/>
          <p:nvPr/>
        </p:nvSpPr>
        <p:spPr>
          <a:xfrm>
            <a:off x="1258119" y="1578576"/>
            <a:ext cx="2057400" cy="1494430"/>
          </a:xfrm>
          <a:prstGeom prst="round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vang41">
            <a:extLst>
              <a:ext uri="{FF2B5EF4-FFF2-40B4-BE49-F238E27FC236}">
                <a16:creationId xmlns:a16="http://schemas.microsoft.com/office/drawing/2014/main" xmlns="" id="{B148D9B8-7322-4187-A473-3AFBF50AF1E0}"/>
              </a:ext>
            </a:extLst>
          </p:cNvPr>
          <p:cNvSpPr/>
          <p:nvPr/>
        </p:nvSpPr>
        <p:spPr>
          <a:xfrm>
            <a:off x="8695794" y="3297392"/>
            <a:ext cx="2057400" cy="149443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vang4">
            <a:extLst>
              <a:ext uri="{FF2B5EF4-FFF2-40B4-BE49-F238E27FC236}">
                <a16:creationId xmlns:a16="http://schemas.microsoft.com/office/drawing/2014/main" xmlns="" id="{4DBCC444-2EC9-4DB8-9577-07D4E747ED7A}"/>
              </a:ext>
            </a:extLst>
          </p:cNvPr>
          <p:cNvSpPr/>
          <p:nvPr/>
        </p:nvSpPr>
        <p:spPr>
          <a:xfrm>
            <a:off x="1258119" y="1578576"/>
            <a:ext cx="2057400" cy="149443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vangdung41">
            <a:extLst>
              <a:ext uri="{FF2B5EF4-FFF2-40B4-BE49-F238E27FC236}">
                <a16:creationId xmlns:a16="http://schemas.microsoft.com/office/drawing/2014/main" xmlns="" id="{047BADF6-5AFA-4743-A638-60CF3A586C4F}"/>
              </a:ext>
            </a:extLst>
          </p:cNvPr>
          <p:cNvSpPr/>
          <p:nvPr/>
        </p:nvSpPr>
        <p:spPr>
          <a:xfrm>
            <a:off x="8695794" y="3297392"/>
            <a:ext cx="2057400" cy="149443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vangdung4">
            <a:extLst>
              <a:ext uri="{FF2B5EF4-FFF2-40B4-BE49-F238E27FC236}">
                <a16:creationId xmlns:a16="http://schemas.microsoft.com/office/drawing/2014/main" xmlns="" id="{DD13AAAA-4595-4549-A8A9-05BCD2966BB6}"/>
              </a:ext>
            </a:extLst>
          </p:cNvPr>
          <p:cNvSpPr/>
          <p:nvPr/>
        </p:nvSpPr>
        <p:spPr>
          <a:xfrm>
            <a:off x="1258119" y="1578576"/>
            <a:ext cx="2057400" cy="149443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anh41">
            <a:extLst>
              <a:ext uri="{FF2B5EF4-FFF2-40B4-BE49-F238E27FC236}">
                <a16:creationId xmlns:a16="http://schemas.microsoft.com/office/drawing/2014/main" xmlns="" id="{7D9FF2AC-76FD-4084-AB5A-D4FE74D5723A}"/>
              </a:ext>
            </a:extLst>
          </p:cNvPr>
          <p:cNvSpPr/>
          <p:nvPr/>
        </p:nvSpPr>
        <p:spPr>
          <a:xfrm>
            <a:off x="8695794" y="5029209"/>
            <a:ext cx="2057400" cy="14944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girls</a:t>
            </a:r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anh4">
            <a:extLst>
              <a:ext uri="{FF2B5EF4-FFF2-40B4-BE49-F238E27FC236}">
                <a16:creationId xmlns:a16="http://schemas.microsoft.com/office/drawing/2014/main" xmlns="" id="{71A783AE-4335-4FD4-8E9D-AA3F1F7DACF6}"/>
              </a:ext>
            </a:extLst>
          </p:cNvPr>
          <p:cNvSpPr/>
          <p:nvPr/>
        </p:nvSpPr>
        <p:spPr>
          <a:xfrm>
            <a:off x="1258119" y="3297392"/>
            <a:ext cx="2057400" cy="1494430"/>
          </a:xfrm>
          <a:prstGeom prst="round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vang41">
            <a:extLst>
              <a:ext uri="{FF2B5EF4-FFF2-40B4-BE49-F238E27FC236}">
                <a16:creationId xmlns:a16="http://schemas.microsoft.com/office/drawing/2014/main" xmlns="" id="{2DC7B0D5-DB5E-47DB-A3E4-390DDC6B0F67}"/>
              </a:ext>
            </a:extLst>
          </p:cNvPr>
          <p:cNvSpPr/>
          <p:nvPr/>
        </p:nvSpPr>
        <p:spPr>
          <a:xfrm>
            <a:off x="8695794" y="5029209"/>
            <a:ext cx="2057400" cy="149443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vang4">
            <a:extLst>
              <a:ext uri="{FF2B5EF4-FFF2-40B4-BE49-F238E27FC236}">
                <a16:creationId xmlns:a16="http://schemas.microsoft.com/office/drawing/2014/main" xmlns="" id="{919186C8-6834-43DA-AC43-0C7B0416247A}"/>
              </a:ext>
            </a:extLst>
          </p:cNvPr>
          <p:cNvSpPr/>
          <p:nvPr/>
        </p:nvSpPr>
        <p:spPr>
          <a:xfrm>
            <a:off x="1258119" y="3297392"/>
            <a:ext cx="2057400" cy="149443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vangdung41">
            <a:extLst>
              <a:ext uri="{FF2B5EF4-FFF2-40B4-BE49-F238E27FC236}">
                <a16:creationId xmlns:a16="http://schemas.microsoft.com/office/drawing/2014/main" xmlns="" id="{44334CD2-D22E-4304-9AB2-4F11861BAE36}"/>
              </a:ext>
            </a:extLst>
          </p:cNvPr>
          <p:cNvSpPr/>
          <p:nvPr/>
        </p:nvSpPr>
        <p:spPr>
          <a:xfrm>
            <a:off x="8695794" y="5029209"/>
            <a:ext cx="2057400" cy="149443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vangdung4">
            <a:extLst>
              <a:ext uri="{FF2B5EF4-FFF2-40B4-BE49-F238E27FC236}">
                <a16:creationId xmlns:a16="http://schemas.microsoft.com/office/drawing/2014/main" xmlns="" id="{02E3A69C-2119-4D88-92FC-F58E4F6491D8}"/>
              </a:ext>
            </a:extLst>
          </p:cNvPr>
          <p:cNvSpPr/>
          <p:nvPr/>
        </p:nvSpPr>
        <p:spPr>
          <a:xfrm>
            <a:off x="1258119" y="3297392"/>
            <a:ext cx="2057400" cy="149443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6D7CCD19-80C7-4763-91C6-0A8E47C2FF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332" y="136007"/>
            <a:ext cx="1108501" cy="1442569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3789226" y="-36161"/>
            <a:ext cx="1382457" cy="1752078"/>
            <a:chOff x="3789226" y="-36161"/>
            <a:chExt cx="1382457" cy="1752078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FBA6F4DE-FA61-4193-8BAB-A180C53200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39" r="1" b="12491"/>
            <a:stretch/>
          </p:blipFill>
          <p:spPr>
            <a:xfrm flipH="1">
              <a:off x="3789226" y="-36161"/>
              <a:ext cx="939937" cy="175207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FBA6F4DE-FA61-4193-8BAB-A180C53200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740" t="43909" r="88480" b="12491"/>
            <a:stretch/>
          </p:blipFill>
          <p:spPr>
            <a:xfrm flipH="1">
              <a:off x="4729163" y="839878"/>
              <a:ext cx="442520" cy="872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074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-tut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xit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-tut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-tut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" presetClass="exit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-tut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-tut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" presetClass="exit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" presetClass="exit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-tut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-tut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4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00"/>
                            </p:stCondLst>
                            <p:childTnLst>
                              <p:par>
                                <p:cTn id="258" presetID="2" presetClass="exit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" presetClass="exit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-tut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00"/>
                            </p:stCondLst>
                            <p:childTnLst>
                              <p:par>
                                <p:cTn id="288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-tut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2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500"/>
                            </p:stCondLst>
                            <p:childTnLst>
                              <p:par>
                                <p:cTn id="336" presetID="2" presetClass="exit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2" presetClass="exit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-tut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500"/>
                            </p:stCondLst>
                            <p:childTnLst>
                              <p:par>
                                <p:cTn id="366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-tut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0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500"/>
                            </p:stCondLst>
                            <p:childTnLst>
                              <p:par>
                                <p:cTn id="414" presetID="2" presetClass="exit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2" presetClass="exit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-tut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4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5" grpId="3" animBg="1"/>
      <p:bldP spid="36" grpId="0" animBg="1"/>
      <p:bldP spid="36" grpId="1" animBg="1"/>
      <p:bldP spid="36" grpId="2" animBg="1"/>
      <p:bldP spid="36" grpId="3" animBg="1"/>
      <p:bldP spid="37" grpId="0" animBg="1"/>
      <p:bldP spid="37" grpId="1" animBg="1"/>
      <p:bldP spid="37" grpId="2" animBg="1"/>
      <p:bldP spid="37" grpId="3" animBg="1"/>
      <p:bldP spid="38" grpId="0" animBg="1"/>
      <p:bldP spid="38" grpId="1" animBg="1"/>
      <p:bldP spid="38" grpId="2" animBg="1"/>
      <p:bldP spid="38" grpId="3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948EF63-B4AE-42D5-954F-B7C4B81E0BC3}"/>
              </a:ext>
            </a:extLst>
          </p:cNvPr>
          <p:cNvGrpSpPr/>
          <p:nvPr/>
        </p:nvGrpSpPr>
        <p:grpSpPr>
          <a:xfrm>
            <a:off x="2963666" y="440478"/>
            <a:ext cx="5697302" cy="5933285"/>
            <a:chOff x="3581169" y="1555057"/>
            <a:chExt cx="4610728" cy="4801705"/>
          </a:xfrm>
          <a:noFill/>
        </p:grpSpPr>
        <p:sp>
          <p:nvSpPr>
            <p:cNvPr id="5" name="vangdung41">
              <a:extLst>
                <a:ext uri="{FF2B5EF4-FFF2-40B4-BE49-F238E27FC236}">
                  <a16:creationId xmlns:a16="http://schemas.microsoft.com/office/drawing/2014/main" xmlns="" id="{77529095-FE1B-4F8C-9573-5FD687D35131}"/>
                </a:ext>
              </a:extLst>
            </p:cNvPr>
            <p:cNvSpPr/>
            <p:nvPr/>
          </p:nvSpPr>
          <p:spPr>
            <a:xfrm>
              <a:off x="5356181" y="3505433"/>
              <a:ext cx="1060704" cy="914400"/>
            </a:xfrm>
            <a:prstGeom prst="hexagon">
              <a:avLst/>
            </a:prstGeom>
            <a:grp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059D88F-93F4-4F4F-9069-5C12F7E50923}"/>
                </a:ext>
              </a:extLst>
            </p:cNvPr>
            <p:cNvGrpSpPr/>
            <p:nvPr/>
          </p:nvGrpSpPr>
          <p:grpSpPr>
            <a:xfrm>
              <a:off x="3581169" y="1555057"/>
              <a:ext cx="4610728" cy="4801705"/>
              <a:chOff x="3581170" y="1555057"/>
              <a:chExt cx="4610728" cy="4801707"/>
            </a:xfrm>
            <a:grpFill/>
          </p:grpSpPr>
          <p:sp>
            <p:nvSpPr>
              <p:cNvPr id="7" name="vangdung41">
                <a:extLst>
                  <a:ext uri="{FF2B5EF4-FFF2-40B4-BE49-F238E27FC236}">
                    <a16:creationId xmlns:a16="http://schemas.microsoft.com/office/drawing/2014/main" xmlns="" id="{61375E1C-59ED-4478-8F5A-490BAB17109B}"/>
                  </a:ext>
                </a:extLst>
              </p:cNvPr>
              <p:cNvSpPr/>
              <p:nvPr/>
            </p:nvSpPr>
            <p:spPr>
              <a:xfrm>
                <a:off x="5356183" y="5442364"/>
                <a:ext cx="1060705" cy="914400"/>
              </a:xfrm>
              <a:prstGeom prst="hexagon">
                <a:avLst/>
              </a:prstGeom>
              <a:grp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ln w="1905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8" name="vangdung41">
                <a:extLst>
                  <a:ext uri="{FF2B5EF4-FFF2-40B4-BE49-F238E27FC236}">
                    <a16:creationId xmlns:a16="http://schemas.microsoft.com/office/drawing/2014/main" xmlns="" id="{B71F413F-533C-445D-B805-6D47A1BD87D2}"/>
                  </a:ext>
                </a:extLst>
              </p:cNvPr>
              <p:cNvSpPr/>
              <p:nvPr/>
            </p:nvSpPr>
            <p:spPr>
              <a:xfrm>
                <a:off x="5356183" y="1555057"/>
                <a:ext cx="1060705" cy="914400"/>
              </a:xfrm>
              <a:prstGeom prst="hexagon">
                <a:avLst/>
              </a:prstGeom>
              <a:grp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ln w="1905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9" name="vangdung41">
                <a:extLst>
                  <a:ext uri="{FF2B5EF4-FFF2-40B4-BE49-F238E27FC236}">
                    <a16:creationId xmlns:a16="http://schemas.microsoft.com/office/drawing/2014/main" xmlns="" id="{533FE0BD-D328-4F2E-BAE5-B621D3714C11}"/>
                  </a:ext>
                </a:extLst>
              </p:cNvPr>
              <p:cNvSpPr/>
              <p:nvPr/>
            </p:nvSpPr>
            <p:spPr>
              <a:xfrm>
                <a:off x="5356183" y="2530246"/>
                <a:ext cx="1060705" cy="914400"/>
              </a:xfrm>
              <a:prstGeom prst="hexagon">
                <a:avLst/>
              </a:prstGeom>
              <a:grp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ln w="1905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0" name="vangdung41">
                <a:extLst>
                  <a:ext uri="{FF2B5EF4-FFF2-40B4-BE49-F238E27FC236}">
                    <a16:creationId xmlns:a16="http://schemas.microsoft.com/office/drawing/2014/main" xmlns="" id="{045A9412-C583-4644-AC6A-D6E980AC4428}"/>
                  </a:ext>
                </a:extLst>
              </p:cNvPr>
              <p:cNvSpPr/>
              <p:nvPr/>
            </p:nvSpPr>
            <p:spPr>
              <a:xfrm>
                <a:off x="5356183" y="4480623"/>
                <a:ext cx="1060705" cy="914400"/>
              </a:xfrm>
              <a:prstGeom prst="hexagon">
                <a:avLst/>
              </a:prstGeom>
              <a:grp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ln w="1905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1" name="vangdung41">
                <a:extLst>
                  <a:ext uri="{FF2B5EF4-FFF2-40B4-BE49-F238E27FC236}">
                    <a16:creationId xmlns:a16="http://schemas.microsoft.com/office/drawing/2014/main" xmlns="" id="{A4BFFA8F-DD16-4751-8AEB-65C9165C51D3}"/>
                  </a:ext>
                </a:extLst>
              </p:cNvPr>
              <p:cNvSpPr/>
              <p:nvPr/>
            </p:nvSpPr>
            <p:spPr>
              <a:xfrm>
                <a:off x="6243689" y="3993226"/>
                <a:ext cx="1060705" cy="914400"/>
              </a:xfrm>
              <a:prstGeom prst="hexagon">
                <a:avLst/>
              </a:prstGeom>
              <a:grp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ln w="1905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2" name="vangdung41">
                <a:extLst>
                  <a:ext uri="{FF2B5EF4-FFF2-40B4-BE49-F238E27FC236}">
                    <a16:creationId xmlns:a16="http://schemas.microsoft.com/office/drawing/2014/main" xmlns="" id="{6AAE11D4-B4FD-4E28-B020-5331859B20AB}"/>
                  </a:ext>
                </a:extLst>
              </p:cNvPr>
              <p:cNvSpPr/>
              <p:nvPr/>
            </p:nvSpPr>
            <p:spPr>
              <a:xfrm>
                <a:off x="6243689" y="2042849"/>
                <a:ext cx="1060705" cy="914400"/>
              </a:xfrm>
              <a:prstGeom prst="hexagon">
                <a:avLst/>
              </a:prstGeom>
              <a:grp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ln w="1905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3" name="vangdung41">
                <a:extLst>
                  <a:ext uri="{FF2B5EF4-FFF2-40B4-BE49-F238E27FC236}">
                    <a16:creationId xmlns:a16="http://schemas.microsoft.com/office/drawing/2014/main" xmlns="" id="{CE5CD23C-FE7E-48ED-BBD4-586CC47C4A93}"/>
                  </a:ext>
                </a:extLst>
              </p:cNvPr>
              <p:cNvSpPr/>
              <p:nvPr/>
            </p:nvSpPr>
            <p:spPr>
              <a:xfrm>
                <a:off x="6243689" y="3018037"/>
                <a:ext cx="1060705" cy="914400"/>
              </a:xfrm>
              <a:prstGeom prst="hexagon">
                <a:avLst/>
              </a:prstGeom>
              <a:grp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ln w="1905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4" name="vangdung41">
                <a:extLst>
                  <a:ext uri="{FF2B5EF4-FFF2-40B4-BE49-F238E27FC236}">
                    <a16:creationId xmlns:a16="http://schemas.microsoft.com/office/drawing/2014/main" xmlns="" id="{26E5D3E9-F9EA-426C-99C0-5F2AC382B1C7}"/>
                  </a:ext>
                </a:extLst>
              </p:cNvPr>
              <p:cNvSpPr/>
              <p:nvPr/>
            </p:nvSpPr>
            <p:spPr>
              <a:xfrm>
                <a:off x="6243689" y="4968414"/>
                <a:ext cx="1060705" cy="914400"/>
              </a:xfrm>
              <a:prstGeom prst="hexagon">
                <a:avLst/>
              </a:prstGeom>
              <a:grp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ln w="1905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5" name="vangdung41">
                <a:extLst>
                  <a:ext uri="{FF2B5EF4-FFF2-40B4-BE49-F238E27FC236}">
                    <a16:creationId xmlns:a16="http://schemas.microsoft.com/office/drawing/2014/main" xmlns="" id="{D5E61C6E-31A5-4C67-B369-6A8E47FF646A}"/>
                  </a:ext>
                </a:extLst>
              </p:cNvPr>
              <p:cNvSpPr/>
              <p:nvPr/>
            </p:nvSpPr>
            <p:spPr>
              <a:xfrm>
                <a:off x="4468677" y="3014340"/>
                <a:ext cx="1060705" cy="914400"/>
              </a:xfrm>
              <a:prstGeom prst="hexagon">
                <a:avLst/>
              </a:prstGeom>
              <a:grp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ln w="1905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6" name="vangdung41">
                <a:extLst>
                  <a:ext uri="{FF2B5EF4-FFF2-40B4-BE49-F238E27FC236}">
                    <a16:creationId xmlns:a16="http://schemas.microsoft.com/office/drawing/2014/main" xmlns="" id="{FB63E007-5C6F-4C22-B693-82C87A71E1BE}"/>
                  </a:ext>
                </a:extLst>
              </p:cNvPr>
              <p:cNvSpPr/>
              <p:nvPr/>
            </p:nvSpPr>
            <p:spPr>
              <a:xfrm>
                <a:off x="4468677" y="4964717"/>
                <a:ext cx="1060705" cy="914400"/>
              </a:xfrm>
              <a:prstGeom prst="hexagon">
                <a:avLst/>
              </a:prstGeom>
              <a:grp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ln w="1905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7" name="vangdung41">
                <a:extLst>
                  <a:ext uri="{FF2B5EF4-FFF2-40B4-BE49-F238E27FC236}">
                    <a16:creationId xmlns:a16="http://schemas.microsoft.com/office/drawing/2014/main" xmlns="" id="{2E96A4C2-BC55-4C0B-9CD0-A694838EA68B}"/>
                  </a:ext>
                </a:extLst>
              </p:cNvPr>
              <p:cNvSpPr/>
              <p:nvPr/>
            </p:nvSpPr>
            <p:spPr>
              <a:xfrm>
                <a:off x="4468677" y="2039152"/>
                <a:ext cx="1060705" cy="914400"/>
              </a:xfrm>
              <a:prstGeom prst="hexagon">
                <a:avLst/>
              </a:prstGeom>
              <a:grp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ln w="1905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8" name="vangdung41">
                <a:extLst>
                  <a:ext uri="{FF2B5EF4-FFF2-40B4-BE49-F238E27FC236}">
                    <a16:creationId xmlns:a16="http://schemas.microsoft.com/office/drawing/2014/main" xmlns="" id="{03BF1F34-F116-448A-A493-32E72A81DF8E}"/>
                  </a:ext>
                </a:extLst>
              </p:cNvPr>
              <p:cNvSpPr/>
              <p:nvPr/>
            </p:nvSpPr>
            <p:spPr>
              <a:xfrm>
                <a:off x="4468677" y="3989528"/>
                <a:ext cx="1060705" cy="914400"/>
              </a:xfrm>
              <a:prstGeom prst="hexagon">
                <a:avLst/>
              </a:prstGeom>
              <a:grp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ln w="1905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9" name="vangdung41">
                <a:extLst>
                  <a:ext uri="{FF2B5EF4-FFF2-40B4-BE49-F238E27FC236}">
                    <a16:creationId xmlns:a16="http://schemas.microsoft.com/office/drawing/2014/main" xmlns="" id="{127BABAD-D26A-42A7-A672-25807A45BC73}"/>
                  </a:ext>
                </a:extLst>
              </p:cNvPr>
              <p:cNvSpPr/>
              <p:nvPr/>
            </p:nvSpPr>
            <p:spPr>
              <a:xfrm>
                <a:off x="3581170" y="3505434"/>
                <a:ext cx="1060705" cy="914400"/>
              </a:xfrm>
              <a:prstGeom prst="hexagon">
                <a:avLst/>
              </a:prstGeom>
              <a:grp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ln w="1905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20" name="vangdung41">
                <a:extLst>
                  <a:ext uri="{FF2B5EF4-FFF2-40B4-BE49-F238E27FC236}">
                    <a16:creationId xmlns:a16="http://schemas.microsoft.com/office/drawing/2014/main" xmlns="" id="{1FCFFB78-721E-4BBF-8752-5D72657570BF}"/>
                  </a:ext>
                </a:extLst>
              </p:cNvPr>
              <p:cNvSpPr/>
              <p:nvPr/>
            </p:nvSpPr>
            <p:spPr>
              <a:xfrm>
                <a:off x="3581170" y="2530246"/>
                <a:ext cx="1060705" cy="914400"/>
              </a:xfrm>
              <a:prstGeom prst="hexagon">
                <a:avLst/>
              </a:prstGeom>
              <a:grp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ln w="1905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21" name="vangdung41">
                <a:extLst>
                  <a:ext uri="{FF2B5EF4-FFF2-40B4-BE49-F238E27FC236}">
                    <a16:creationId xmlns:a16="http://schemas.microsoft.com/office/drawing/2014/main" xmlns="" id="{6B3EF9FC-71D5-4F46-ADE9-8ADD95E698F2}"/>
                  </a:ext>
                </a:extLst>
              </p:cNvPr>
              <p:cNvSpPr/>
              <p:nvPr/>
            </p:nvSpPr>
            <p:spPr>
              <a:xfrm>
                <a:off x="3581171" y="4480623"/>
                <a:ext cx="1060705" cy="914400"/>
              </a:xfrm>
              <a:prstGeom prst="hexagon">
                <a:avLst/>
              </a:prstGeom>
              <a:grp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ln w="1905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22" name="vangdung41">
                <a:extLst>
                  <a:ext uri="{FF2B5EF4-FFF2-40B4-BE49-F238E27FC236}">
                    <a16:creationId xmlns:a16="http://schemas.microsoft.com/office/drawing/2014/main" xmlns="" id="{B3EBADA2-F8E5-4DDD-9562-D1AC0F73FB55}"/>
                  </a:ext>
                </a:extLst>
              </p:cNvPr>
              <p:cNvSpPr/>
              <p:nvPr/>
            </p:nvSpPr>
            <p:spPr>
              <a:xfrm>
                <a:off x="7131194" y="3505434"/>
                <a:ext cx="1060704" cy="914400"/>
              </a:xfrm>
              <a:prstGeom prst="hexagon">
                <a:avLst/>
              </a:prstGeom>
              <a:grp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ln w="1905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23" name="vangdung41">
                <a:extLst>
                  <a:ext uri="{FF2B5EF4-FFF2-40B4-BE49-F238E27FC236}">
                    <a16:creationId xmlns:a16="http://schemas.microsoft.com/office/drawing/2014/main" xmlns="" id="{9101D720-0ECC-4A15-902E-2FDCEBBE56BB}"/>
                  </a:ext>
                </a:extLst>
              </p:cNvPr>
              <p:cNvSpPr/>
              <p:nvPr/>
            </p:nvSpPr>
            <p:spPr>
              <a:xfrm>
                <a:off x="7131191" y="2530246"/>
                <a:ext cx="1060704" cy="914400"/>
              </a:xfrm>
              <a:prstGeom prst="hexagon">
                <a:avLst/>
              </a:prstGeom>
              <a:grp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ln w="1905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24" name="vangdung41">
                <a:extLst>
                  <a:ext uri="{FF2B5EF4-FFF2-40B4-BE49-F238E27FC236}">
                    <a16:creationId xmlns:a16="http://schemas.microsoft.com/office/drawing/2014/main" xmlns="" id="{3151F2E9-2426-4C19-95CA-FFCFF53E736D}"/>
                  </a:ext>
                </a:extLst>
              </p:cNvPr>
              <p:cNvSpPr/>
              <p:nvPr/>
            </p:nvSpPr>
            <p:spPr>
              <a:xfrm>
                <a:off x="7131193" y="4480621"/>
                <a:ext cx="1060704" cy="914400"/>
              </a:xfrm>
              <a:prstGeom prst="hexagon">
                <a:avLst/>
              </a:prstGeom>
              <a:grp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>
                  <a:ln w="1905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25" name="anh41">
            <a:extLst>
              <a:ext uri="{FF2B5EF4-FFF2-40B4-BE49-F238E27FC236}">
                <a16:creationId xmlns:a16="http://schemas.microsoft.com/office/drawing/2014/main" xmlns="" id="{52CBA27B-47BC-4F82-A960-B897C29C1683}"/>
              </a:ext>
            </a:extLst>
          </p:cNvPr>
          <p:cNvSpPr/>
          <p:nvPr/>
        </p:nvSpPr>
        <p:spPr>
          <a:xfrm>
            <a:off x="5156981" y="1656936"/>
            <a:ext cx="1310672" cy="1129889"/>
          </a:xfrm>
          <a:prstGeom prst="hexagon">
            <a:avLst/>
          </a:prstGeom>
          <a:blipFill>
            <a:blip r:embed="rId4"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anh4">
            <a:extLst>
              <a:ext uri="{FF2B5EF4-FFF2-40B4-BE49-F238E27FC236}">
                <a16:creationId xmlns:a16="http://schemas.microsoft.com/office/drawing/2014/main" xmlns="" id="{E1C3DBC7-1728-420F-ACD9-EB4E4A0CDA4A}"/>
              </a:ext>
            </a:extLst>
          </p:cNvPr>
          <p:cNvSpPr/>
          <p:nvPr/>
        </p:nvSpPr>
        <p:spPr>
          <a:xfrm>
            <a:off x="4067976" y="4654190"/>
            <a:ext cx="1310672" cy="1129889"/>
          </a:xfrm>
          <a:prstGeom prst="hexagon">
            <a:avLst/>
          </a:prstGeom>
          <a:blipFill>
            <a:blip r:embed="rId4"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vang41">
            <a:extLst>
              <a:ext uri="{FF2B5EF4-FFF2-40B4-BE49-F238E27FC236}">
                <a16:creationId xmlns:a16="http://schemas.microsoft.com/office/drawing/2014/main" xmlns="" id="{54FE16C9-0021-492B-8AA0-1C28D894582D}"/>
              </a:ext>
            </a:extLst>
          </p:cNvPr>
          <p:cNvSpPr/>
          <p:nvPr/>
        </p:nvSpPr>
        <p:spPr>
          <a:xfrm>
            <a:off x="5156981" y="1656936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13</a:t>
            </a:r>
          </a:p>
        </p:txBody>
      </p:sp>
      <p:sp>
        <p:nvSpPr>
          <p:cNvPr id="28" name="vang4">
            <a:extLst>
              <a:ext uri="{FF2B5EF4-FFF2-40B4-BE49-F238E27FC236}">
                <a16:creationId xmlns:a16="http://schemas.microsoft.com/office/drawing/2014/main" xmlns="" id="{FBA877F1-C483-41E5-8DD6-8A3F7CAF9468}"/>
              </a:ext>
            </a:extLst>
          </p:cNvPr>
          <p:cNvSpPr/>
          <p:nvPr/>
        </p:nvSpPr>
        <p:spPr>
          <a:xfrm>
            <a:off x="4067976" y="4654190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29" name="vangdung41">
            <a:extLst>
              <a:ext uri="{FF2B5EF4-FFF2-40B4-BE49-F238E27FC236}">
                <a16:creationId xmlns:a16="http://schemas.microsoft.com/office/drawing/2014/main" xmlns="" id="{FABBCA95-C529-47DA-84F2-8B0873869005}"/>
              </a:ext>
            </a:extLst>
          </p:cNvPr>
          <p:cNvSpPr/>
          <p:nvPr/>
        </p:nvSpPr>
        <p:spPr>
          <a:xfrm>
            <a:off x="5156981" y="1656936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13</a:t>
            </a:r>
          </a:p>
        </p:txBody>
      </p:sp>
      <p:sp>
        <p:nvSpPr>
          <p:cNvPr id="30" name="vangdung4">
            <a:extLst>
              <a:ext uri="{FF2B5EF4-FFF2-40B4-BE49-F238E27FC236}">
                <a16:creationId xmlns:a16="http://schemas.microsoft.com/office/drawing/2014/main" xmlns="" id="{99F9526B-5980-4B36-9864-80B5762861A9}"/>
              </a:ext>
            </a:extLst>
          </p:cNvPr>
          <p:cNvSpPr/>
          <p:nvPr/>
        </p:nvSpPr>
        <p:spPr>
          <a:xfrm>
            <a:off x="4067976" y="4654190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31" name="anh41">
            <a:extLst>
              <a:ext uri="{FF2B5EF4-FFF2-40B4-BE49-F238E27FC236}">
                <a16:creationId xmlns:a16="http://schemas.microsoft.com/office/drawing/2014/main" xmlns="" id="{29A91C82-2253-4F42-9D6B-9100A55A12AC}"/>
              </a:ext>
            </a:extLst>
          </p:cNvPr>
          <p:cNvSpPr/>
          <p:nvPr/>
        </p:nvSpPr>
        <p:spPr>
          <a:xfrm>
            <a:off x="6253240" y="2243262"/>
            <a:ext cx="1310672" cy="1129889"/>
          </a:xfrm>
          <a:prstGeom prst="hexagon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anh4">
            <a:extLst>
              <a:ext uri="{FF2B5EF4-FFF2-40B4-BE49-F238E27FC236}">
                <a16:creationId xmlns:a16="http://schemas.microsoft.com/office/drawing/2014/main" xmlns="" id="{C26EFE83-1CD5-4708-96DF-1D4369ECF4B7}"/>
              </a:ext>
            </a:extLst>
          </p:cNvPr>
          <p:cNvSpPr/>
          <p:nvPr/>
        </p:nvSpPr>
        <p:spPr>
          <a:xfrm>
            <a:off x="6253636" y="4671459"/>
            <a:ext cx="1310672" cy="1129889"/>
          </a:xfrm>
          <a:prstGeom prst="hexagon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vang41">
            <a:extLst>
              <a:ext uri="{FF2B5EF4-FFF2-40B4-BE49-F238E27FC236}">
                <a16:creationId xmlns:a16="http://schemas.microsoft.com/office/drawing/2014/main" xmlns="" id="{A86054C0-DF8E-4F61-9664-F72F7C38A227}"/>
              </a:ext>
            </a:extLst>
          </p:cNvPr>
          <p:cNvSpPr/>
          <p:nvPr/>
        </p:nvSpPr>
        <p:spPr>
          <a:xfrm>
            <a:off x="6253240" y="2243262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14</a:t>
            </a:r>
          </a:p>
        </p:txBody>
      </p:sp>
      <p:sp>
        <p:nvSpPr>
          <p:cNvPr id="34" name="vang4">
            <a:extLst>
              <a:ext uri="{FF2B5EF4-FFF2-40B4-BE49-F238E27FC236}">
                <a16:creationId xmlns:a16="http://schemas.microsoft.com/office/drawing/2014/main" xmlns="" id="{664255FF-26AE-4B80-B931-B126FFA0BD3C}"/>
              </a:ext>
            </a:extLst>
          </p:cNvPr>
          <p:cNvSpPr/>
          <p:nvPr/>
        </p:nvSpPr>
        <p:spPr>
          <a:xfrm>
            <a:off x="6253636" y="4671459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35" name="vangdung41">
            <a:extLst>
              <a:ext uri="{FF2B5EF4-FFF2-40B4-BE49-F238E27FC236}">
                <a16:creationId xmlns:a16="http://schemas.microsoft.com/office/drawing/2014/main" xmlns="" id="{3D92ED64-4C98-4684-86DD-07AE10FDFDD9}"/>
              </a:ext>
            </a:extLst>
          </p:cNvPr>
          <p:cNvSpPr/>
          <p:nvPr/>
        </p:nvSpPr>
        <p:spPr>
          <a:xfrm>
            <a:off x="6253240" y="2243262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14</a:t>
            </a:r>
          </a:p>
        </p:txBody>
      </p:sp>
      <p:sp>
        <p:nvSpPr>
          <p:cNvPr id="36" name="vangdung4">
            <a:extLst>
              <a:ext uri="{FF2B5EF4-FFF2-40B4-BE49-F238E27FC236}">
                <a16:creationId xmlns:a16="http://schemas.microsoft.com/office/drawing/2014/main" xmlns="" id="{42CB4D24-BEB3-42D1-8183-5E483551B1FD}"/>
              </a:ext>
            </a:extLst>
          </p:cNvPr>
          <p:cNvSpPr/>
          <p:nvPr/>
        </p:nvSpPr>
        <p:spPr>
          <a:xfrm>
            <a:off x="6253636" y="4671459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37" name="anh41" descr="Huyeenf&#10;">
            <a:extLst>
              <a:ext uri="{FF2B5EF4-FFF2-40B4-BE49-F238E27FC236}">
                <a16:creationId xmlns:a16="http://schemas.microsoft.com/office/drawing/2014/main" xmlns="" id="{C1955897-419A-4C1C-8BED-DB3522270ABF}"/>
              </a:ext>
            </a:extLst>
          </p:cNvPr>
          <p:cNvSpPr/>
          <p:nvPr/>
        </p:nvSpPr>
        <p:spPr>
          <a:xfrm>
            <a:off x="4060126" y="2245156"/>
            <a:ext cx="1310672" cy="1129889"/>
          </a:xfrm>
          <a:prstGeom prst="hexagon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anh4" descr="Huyeenf&#10;">
            <a:extLst>
              <a:ext uri="{FF2B5EF4-FFF2-40B4-BE49-F238E27FC236}">
                <a16:creationId xmlns:a16="http://schemas.microsoft.com/office/drawing/2014/main" xmlns="" id="{F3FD7209-F522-41C8-9A46-691DCE2FA82E}"/>
              </a:ext>
            </a:extLst>
          </p:cNvPr>
          <p:cNvSpPr/>
          <p:nvPr/>
        </p:nvSpPr>
        <p:spPr>
          <a:xfrm>
            <a:off x="7350293" y="4046804"/>
            <a:ext cx="1310672" cy="1129889"/>
          </a:xfrm>
          <a:prstGeom prst="hexagon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vang41">
            <a:extLst>
              <a:ext uri="{FF2B5EF4-FFF2-40B4-BE49-F238E27FC236}">
                <a16:creationId xmlns:a16="http://schemas.microsoft.com/office/drawing/2014/main" xmlns="" id="{F622FB0E-BC53-42F9-983B-4D854BD569E5}"/>
              </a:ext>
            </a:extLst>
          </p:cNvPr>
          <p:cNvSpPr/>
          <p:nvPr/>
        </p:nvSpPr>
        <p:spPr>
          <a:xfrm>
            <a:off x="4060126" y="2245156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18</a:t>
            </a:r>
          </a:p>
        </p:txBody>
      </p:sp>
      <p:sp>
        <p:nvSpPr>
          <p:cNvPr id="40" name="vang4">
            <a:extLst>
              <a:ext uri="{FF2B5EF4-FFF2-40B4-BE49-F238E27FC236}">
                <a16:creationId xmlns:a16="http://schemas.microsoft.com/office/drawing/2014/main" xmlns="" id="{26CB6321-261C-4267-814D-4B377F841488}"/>
              </a:ext>
            </a:extLst>
          </p:cNvPr>
          <p:cNvSpPr/>
          <p:nvPr/>
        </p:nvSpPr>
        <p:spPr>
          <a:xfrm>
            <a:off x="7350293" y="4046804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1" name="vangdung41">
            <a:extLst>
              <a:ext uri="{FF2B5EF4-FFF2-40B4-BE49-F238E27FC236}">
                <a16:creationId xmlns:a16="http://schemas.microsoft.com/office/drawing/2014/main" xmlns="" id="{DC280315-D93F-42FC-BD01-DDA5730B812C}"/>
              </a:ext>
            </a:extLst>
          </p:cNvPr>
          <p:cNvSpPr/>
          <p:nvPr/>
        </p:nvSpPr>
        <p:spPr>
          <a:xfrm>
            <a:off x="4060126" y="2245156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18</a:t>
            </a:r>
          </a:p>
        </p:txBody>
      </p:sp>
      <p:sp>
        <p:nvSpPr>
          <p:cNvPr id="42" name="vangdung4">
            <a:extLst>
              <a:ext uri="{FF2B5EF4-FFF2-40B4-BE49-F238E27FC236}">
                <a16:creationId xmlns:a16="http://schemas.microsoft.com/office/drawing/2014/main" xmlns="" id="{8489C0B7-5502-40E4-B5A9-6789A7EA0262}"/>
              </a:ext>
            </a:extLst>
          </p:cNvPr>
          <p:cNvSpPr/>
          <p:nvPr/>
        </p:nvSpPr>
        <p:spPr>
          <a:xfrm>
            <a:off x="7350293" y="4046804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3" name="anh41">
            <a:extLst>
              <a:ext uri="{FF2B5EF4-FFF2-40B4-BE49-F238E27FC236}">
                <a16:creationId xmlns:a16="http://schemas.microsoft.com/office/drawing/2014/main" xmlns="" id="{658E1ED9-A29B-4E5E-84BE-4DFFCD14DAD3}"/>
              </a:ext>
            </a:extLst>
          </p:cNvPr>
          <p:cNvSpPr/>
          <p:nvPr/>
        </p:nvSpPr>
        <p:spPr>
          <a:xfrm>
            <a:off x="4067976" y="3456495"/>
            <a:ext cx="1310672" cy="1129889"/>
          </a:xfrm>
          <a:prstGeom prst="hexagon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4" name="anh4">
            <a:extLst>
              <a:ext uri="{FF2B5EF4-FFF2-40B4-BE49-F238E27FC236}">
                <a16:creationId xmlns:a16="http://schemas.microsoft.com/office/drawing/2014/main" xmlns="" id="{C5EA5BEC-F1D6-4DC8-9C7E-E7C0A947F3D7}"/>
              </a:ext>
            </a:extLst>
          </p:cNvPr>
          <p:cNvSpPr/>
          <p:nvPr/>
        </p:nvSpPr>
        <p:spPr>
          <a:xfrm>
            <a:off x="5156981" y="442108"/>
            <a:ext cx="1310672" cy="1129889"/>
          </a:xfrm>
          <a:prstGeom prst="hexagon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vang41">
            <a:extLst>
              <a:ext uri="{FF2B5EF4-FFF2-40B4-BE49-F238E27FC236}">
                <a16:creationId xmlns:a16="http://schemas.microsoft.com/office/drawing/2014/main" xmlns="" id="{8D9DFA25-387C-4570-AD5F-05947ACFE640}"/>
              </a:ext>
            </a:extLst>
          </p:cNvPr>
          <p:cNvSpPr/>
          <p:nvPr/>
        </p:nvSpPr>
        <p:spPr>
          <a:xfrm>
            <a:off x="4067976" y="3456495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17</a:t>
            </a:r>
          </a:p>
        </p:txBody>
      </p:sp>
      <p:sp>
        <p:nvSpPr>
          <p:cNvPr id="46" name="vang4">
            <a:extLst>
              <a:ext uri="{FF2B5EF4-FFF2-40B4-BE49-F238E27FC236}">
                <a16:creationId xmlns:a16="http://schemas.microsoft.com/office/drawing/2014/main" xmlns="" id="{76D577A4-5F32-410D-A777-3B382269ADAD}"/>
              </a:ext>
            </a:extLst>
          </p:cNvPr>
          <p:cNvSpPr/>
          <p:nvPr/>
        </p:nvSpPr>
        <p:spPr>
          <a:xfrm>
            <a:off x="5156981" y="442108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7" name="vangdung41">
            <a:extLst>
              <a:ext uri="{FF2B5EF4-FFF2-40B4-BE49-F238E27FC236}">
                <a16:creationId xmlns:a16="http://schemas.microsoft.com/office/drawing/2014/main" xmlns="" id="{FC91E21E-8CF6-4F42-B13F-3676BCEAF955}"/>
              </a:ext>
            </a:extLst>
          </p:cNvPr>
          <p:cNvSpPr/>
          <p:nvPr/>
        </p:nvSpPr>
        <p:spPr>
          <a:xfrm>
            <a:off x="4067976" y="3456495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17</a:t>
            </a:r>
          </a:p>
        </p:txBody>
      </p:sp>
      <p:sp>
        <p:nvSpPr>
          <p:cNvPr id="48" name="vangdung4">
            <a:extLst>
              <a:ext uri="{FF2B5EF4-FFF2-40B4-BE49-F238E27FC236}">
                <a16:creationId xmlns:a16="http://schemas.microsoft.com/office/drawing/2014/main" xmlns="" id="{D4DAFA39-CA9F-44B1-AD76-57A1424D4D3D}"/>
              </a:ext>
            </a:extLst>
          </p:cNvPr>
          <p:cNvSpPr/>
          <p:nvPr/>
        </p:nvSpPr>
        <p:spPr>
          <a:xfrm>
            <a:off x="5156981" y="442108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9" name="anh41">
            <a:extLst>
              <a:ext uri="{FF2B5EF4-FFF2-40B4-BE49-F238E27FC236}">
                <a16:creationId xmlns:a16="http://schemas.microsoft.com/office/drawing/2014/main" xmlns="" id="{91E1BDC6-021D-4ABB-BB70-858278A0B41A}"/>
              </a:ext>
            </a:extLst>
          </p:cNvPr>
          <p:cNvSpPr/>
          <p:nvPr/>
        </p:nvSpPr>
        <p:spPr>
          <a:xfrm>
            <a:off x="2963866" y="2845561"/>
            <a:ext cx="1310672" cy="1129889"/>
          </a:xfrm>
          <a:prstGeom prst="hexagon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anh4">
            <a:extLst>
              <a:ext uri="{FF2B5EF4-FFF2-40B4-BE49-F238E27FC236}">
                <a16:creationId xmlns:a16="http://schemas.microsoft.com/office/drawing/2014/main" xmlns="" id="{C8B9A480-8CB3-4EAB-B90A-BBC63A65E773}"/>
              </a:ext>
            </a:extLst>
          </p:cNvPr>
          <p:cNvSpPr/>
          <p:nvPr/>
        </p:nvSpPr>
        <p:spPr>
          <a:xfrm>
            <a:off x="5157095" y="5257508"/>
            <a:ext cx="1310672" cy="1129889"/>
          </a:xfrm>
          <a:prstGeom prst="hexagon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vang41">
            <a:extLst>
              <a:ext uri="{FF2B5EF4-FFF2-40B4-BE49-F238E27FC236}">
                <a16:creationId xmlns:a16="http://schemas.microsoft.com/office/drawing/2014/main" xmlns="" id="{3B1111D6-2E33-4F68-A5BD-B6D42E1C3182}"/>
              </a:ext>
            </a:extLst>
          </p:cNvPr>
          <p:cNvSpPr/>
          <p:nvPr/>
        </p:nvSpPr>
        <p:spPr>
          <a:xfrm>
            <a:off x="2963866" y="2845561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52" name="vang4">
            <a:extLst>
              <a:ext uri="{FF2B5EF4-FFF2-40B4-BE49-F238E27FC236}">
                <a16:creationId xmlns:a16="http://schemas.microsoft.com/office/drawing/2014/main" xmlns="" id="{A4D70331-7D94-4B0A-AA43-4EE4F83873F4}"/>
              </a:ext>
            </a:extLst>
          </p:cNvPr>
          <p:cNvSpPr/>
          <p:nvPr/>
        </p:nvSpPr>
        <p:spPr>
          <a:xfrm>
            <a:off x="5157095" y="5257508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53" name="vangdung41">
            <a:extLst>
              <a:ext uri="{FF2B5EF4-FFF2-40B4-BE49-F238E27FC236}">
                <a16:creationId xmlns:a16="http://schemas.microsoft.com/office/drawing/2014/main" xmlns="" id="{B49CE78F-9D48-4ABC-AC4D-CBE8BC28D260}"/>
              </a:ext>
            </a:extLst>
          </p:cNvPr>
          <p:cNvSpPr/>
          <p:nvPr/>
        </p:nvSpPr>
        <p:spPr>
          <a:xfrm>
            <a:off x="2963866" y="2845561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54" name="vangdung4">
            <a:extLst>
              <a:ext uri="{FF2B5EF4-FFF2-40B4-BE49-F238E27FC236}">
                <a16:creationId xmlns:a16="http://schemas.microsoft.com/office/drawing/2014/main" xmlns="" id="{B26DAFD2-3DBF-4116-AA3E-B1E7E2718061}"/>
              </a:ext>
            </a:extLst>
          </p:cNvPr>
          <p:cNvSpPr/>
          <p:nvPr/>
        </p:nvSpPr>
        <p:spPr>
          <a:xfrm>
            <a:off x="5157095" y="5257508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55" name="anh41">
            <a:extLst>
              <a:ext uri="{FF2B5EF4-FFF2-40B4-BE49-F238E27FC236}">
                <a16:creationId xmlns:a16="http://schemas.microsoft.com/office/drawing/2014/main" xmlns="" id="{A4BAC309-A29A-48DD-9DF0-945E59A01D43}"/>
              </a:ext>
            </a:extLst>
          </p:cNvPr>
          <p:cNvSpPr/>
          <p:nvPr/>
        </p:nvSpPr>
        <p:spPr>
          <a:xfrm>
            <a:off x="7356092" y="1656936"/>
            <a:ext cx="1310672" cy="1129889"/>
          </a:xfrm>
          <a:prstGeom prst="hexagon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6" name="anh4">
            <a:extLst>
              <a:ext uri="{FF2B5EF4-FFF2-40B4-BE49-F238E27FC236}">
                <a16:creationId xmlns:a16="http://schemas.microsoft.com/office/drawing/2014/main" xmlns="" id="{C3A21977-782D-4B7A-8DE6-C8906ED39CAD}"/>
              </a:ext>
            </a:extLst>
          </p:cNvPr>
          <p:cNvSpPr/>
          <p:nvPr/>
        </p:nvSpPr>
        <p:spPr>
          <a:xfrm>
            <a:off x="7356092" y="2839029"/>
            <a:ext cx="1310672" cy="1129889"/>
          </a:xfrm>
          <a:prstGeom prst="hexagon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7" name="vang41">
            <a:extLst>
              <a:ext uri="{FF2B5EF4-FFF2-40B4-BE49-F238E27FC236}">
                <a16:creationId xmlns:a16="http://schemas.microsoft.com/office/drawing/2014/main" xmlns="" id="{5680630F-3818-48B4-9657-37104C3F4883}"/>
              </a:ext>
            </a:extLst>
          </p:cNvPr>
          <p:cNvSpPr/>
          <p:nvPr/>
        </p:nvSpPr>
        <p:spPr>
          <a:xfrm>
            <a:off x="7356092" y="1656936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58" name="vang4">
            <a:extLst>
              <a:ext uri="{FF2B5EF4-FFF2-40B4-BE49-F238E27FC236}">
                <a16:creationId xmlns:a16="http://schemas.microsoft.com/office/drawing/2014/main" xmlns="" id="{C3D95916-1CB0-46C3-BF4C-701A552E9193}"/>
              </a:ext>
            </a:extLst>
          </p:cNvPr>
          <p:cNvSpPr/>
          <p:nvPr/>
        </p:nvSpPr>
        <p:spPr>
          <a:xfrm>
            <a:off x="7356092" y="2839029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59" name="vangdung41">
            <a:extLst>
              <a:ext uri="{FF2B5EF4-FFF2-40B4-BE49-F238E27FC236}">
                <a16:creationId xmlns:a16="http://schemas.microsoft.com/office/drawing/2014/main" xmlns="" id="{03EBCD9E-615C-4390-8E9B-2E502BAED65D}"/>
              </a:ext>
            </a:extLst>
          </p:cNvPr>
          <p:cNvSpPr/>
          <p:nvPr/>
        </p:nvSpPr>
        <p:spPr>
          <a:xfrm>
            <a:off x="7356092" y="1656936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60" name="vangdung4">
            <a:extLst>
              <a:ext uri="{FF2B5EF4-FFF2-40B4-BE49-F238E27FC236}">
                <a16:creationId xmlns:a16="http://schemas.microsoft.com/office/drawing/2014/main" xmlns="" id="{60F5C660-4E2F-42F0-9829-7CD7F9603182}"/>
              </a:ext>
            </a:extLst>
          </p:cNvPr>
          <p:cNvSpPr/>
          <p:nvPr/>
        </p:nvSpPr>
        <p:spPr>
          <a:xfrm>
            <a:off x="7356092" y="2839029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61" name="anh41">
            <a:extLst>
              <a:ext uri="{FF2B5EF4-FFF2-40B4-BE49-F238E27FC236}">
                <a16:creationId xmlns:a16="http://schemas.microsoft.com/office/drawing/2014/main" xmlns="" id="{7F80466E-8F5D-44BD-8374-975127D64884}"/>
              </a:ext>
            </a:extLst>
          </p:cNvPr>
          <p:cNvSpPr/>
          <p:nvPr/>
        </p:nvSpPr>
        <p:spPr>
          <a:xfrm>
            <a:off x="4060536" y="1052174"/>
            <a:ext cx="1310672" cy="1129889"/>
          </a:xfrm>
          <a:prstGeom prst="hexagon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anh4">
            <a:extLst>
              <a:ext uri="{FF2B5EF4-FFF2-40B4-BE49-F238E27FC236}">
                <a16:creationId xmlns:a16="http://schemas.microsoft.com/office/drawing/2014/main" xmlns="" id="{6AE9EF37-9B69-4AAD-96B0-7DD245DEA83F}"/>
              </a:ext>
            </a:extLst>
          </p:cNvPr>
          <p:cNvSpPr/>
          <p:nvPr/>
        </p:nvSpPr>
        <p:spPr>
          <a:xfrm>
            <a:off x="2963468" y="1642312"/>
            <a:ext cx="1310672" cy="1129889"/>
          </a:xfrm>
          <a:prstGeom prst="hexagon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3" name="vang41">
            <a:extLst>
              <a:ext uri="{FF2B5EF4-FFF2-40B4-BE49-F238E27FC236}">
                <a16:creationId xmlns:a16="http://schemas.microsoft.com/office/drawing/2014/main" xmlns="" id="{E8B84123-DEF0-4B6B-B23D-FBEA37AA54AA}"/>
              </a:ext>
            </a:extLst>
          </p:cNvPr>
          <p:cNvSpPr/>
          <p:nvPr/>
        </p:nvSpPr>
        <p:spPr>
          <a:xfrm>
            <a:off x="4060536" y="1052174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</a:p>
        </p:txBody>
      </p:sp>
      <p:sp>
        <p:nvSpPr>
          <p:cNvPr id="64" name="vang4">
            <a:extLst>
              <a:ext uri="{FF2B5EF4-FFF2-40B4-BE49-F238E27FC236}">
                <a16:creationId xmlns:a16="http://schemas.microsoft.com/office/drawing/2014/main" xmlns="" id="{0DE7518F-F3E5-4AAC-AC3D-A36783A7F090}"/>
              </a:ext>
            </a:extLst>
          </p:cNvPr>
          <p:cNvSpPr/>
          <p:nvPr/>
        </p:nvSpPr>
        <p:spPr>
          <a:xfrm>
            <a:off x="2963468" y="1642312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11</a:t>
            </a:r>
          </a:p>
        </p:txBody>
      </p:sp>
      <p:sp>
        <p:nvSpPr>
          <p:cNvPr id="65" name="vangdung41">
            <a:extLst>
              <a:ext uri="{FF2B5EF4-FFF2-40B4-BE49-F238E27FC236}">
                <a16:creationId xmlns:a16="http://schemas.microsoft.com/office/drawing/2014/main" xmlns="" id="{0DA23441-0AC5-4D4F-84C2-B2B16698D244}"/>
              </a:ext>
            </a:extLst>
          </p:cNvPr>
          <p:cNvSpPr/>
          <p:nvPr/>
        </p:nvSpPr>
        <p:spPr>
          <a:xfrm>
            <a:off x="4060536" y="1052174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</a:p>
        </p:txBody>
      </p:sp>
      <p:sp>
        <p:nvSpPr>
          <p:cNvPr id="66" name="vangdung4">
            <a:extLst>
              <a:ext uri="{FF2B5EF4-FFF2-40B4-BE49-F238E27FC236}">
                <a16:creationId xmlns:a16="http://schemas.microsoft.com/office/drawing/2014/main" xmlns="" id="{E8CBD6BA-0262-46D4-90B2-D9A0397EB606}"/>
              </a:ext>
            </a:extLst>
          </p:cNvPr>
          <p:cNvSpPr/>
          <p:nvPr/>
        </p:nvSpPr>
        <p:spPr>
          <a:xfrm>
            <a:off x="2963468" y="1642312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11</a:t>
            </a:r>
          </a:p>
        </p:txBody>
      </p:sp>
      <p:sp>
        <p:nvSpPr>
          <p:cNvPr id="67" name="anh41">
            <a:extLst>
              <a:ext uri="{FF2B5EF4-FFF2-40B4-BE49-F238E27FC236}">
                <a16:creationId xmlns:a16="http://schemas.microsoft.com/office/drawing/2014/main" xmlns="" id="{F6F60721-41F3-481D-960B-3C254723B094}"/>
              </a:ext>
            </a:extLst>
          </p:cNvPr>
          <p:cNvSpPr/>
          <p:nvPr/>
        </p:nvSpPr>
        <p:spPr>
          <a:xfrm>
            <a:off x="6253441" y="3455221"/>
            <a:ext cx="1310672" cy="1129889"/>
          </a:xfrm>
          <a:prstGeom prst="hexagon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8" name="anh4">
            <a:extLst>
              <a:ext uri="{FF2B5EF4-FFF2-40B4-BE49-F238E27FC236}">
                <a16:creationId xmlns:a16="http://schemas.microsoft.com/office/drawing/2014/main" xmlns="" id="{5AD7B10B-7AA8-4813-8D0D-8DB08F261047}"/>
              </a:ext>
            </a:extLst>
          </p:cNvPr>
          <p:cNvSpPr/>
          <p:nvPr/>
        </p:nvSpPr>
        <p:spPr>
          <a:xfrm>
            <a:off x="2965720" y="4061823"/>
            <a:ext cx="1310672" cy="1129889"/>
          </a:xfrm>
          <a:prstGeom prst="hexagon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9" name="vang41">
            <a:extLst>
              <a:ext uri="{FF2B5EF4-FFF2-40B4-BE49-F238E27FC236}">
                <a16:creationId xmlns:a16="http://schemas.microsoft.com/office/drawing/2014/main" xmlns="" id="{AE0FC852-F436-4913-84C0-72BB3ADB58E3}"/>
              </a:ext>
            </a:extLst>
          </p:cNvPr>
          <p:cNvSpPr/>
          <p:nvPr/>
        </p:nvSpPr>
        <p:spPr>
          <a:xfrm>
            <a:off x="6253441" y="3455221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15</a:t>
            </a:r>
          </a:p>
        </p:txBody>
      </p:sp>
      <p:sp>
        <p:nvSpPr>
          <p:cNvPr id="70" name="vang4">
            <a:extLst>
              <a:ext uri="{FF2B5EF4-FFF2-40B4-BE49-F238E27FC236}">
                <a16:creationId xmlns:a16="http://schemas.microsoft.com/office/drawing/2014/main" xmlns="" id="{223A8A40-E1DC-4913-9777-3B93C7694F3A}"/>
              </a:ext>
            </a:extLst>
          </p:cNvPr>
          <p:cNvSpPr/>
          <p:nvPr/>
        </p:nvSpPr>
        <p:spPr>
          <a:xfrm>
            <a:off x="2965720" y="4061823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71" name="vangdung41">
            <a:extLst>
              <a:ext uri="{FF2B5EF4-FFF2-40B4-BE49-F238E27FC236}">
                <a16:creationId xmlns:a16="http://schemas.microsoft.com/office/drawing/2014/main" xmlns="" id="{3BCA2AEF-AA9A-4E39-BC22-5DFA4B51A5F4}"/>
              </a:ext>
            </a:extLst>
          </p:cNvPr>
          <p:cNvSpPr/>
          <p:nvPr/>
        </p:nvSpPr>
        <p:spPr>
          <a:xfrm>
            <a:off x="6253441" y="3455221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15</a:t>
            </a:r>
          </a:p>
        </p:txBody>
      </p:sp>
      <p:sp>
        <p:nvSpPr>
          <p:cNvPr id="72" name="vangdung4">
            <a:extLst>
              <a:ext uri="{FF2B5EF4-FFF2-40B4-BE49-F238E27FC236}">
                <a16:creationId xmlns:a16="http://schemas.microsoft.com/office/drawing/2014/main" xmlns="" id="{15E4C08E-BB3A-4C90-BBAF-71DE9A3B0E3E}"/>
              </a:ext>
            </a:extLst>
          </p:cNvPr>
          <p:cNvSpPr/>
          <p:nvPr/>
        </p:nvSpPr>
        <p:spPr>
          <a:xfrm>
            <a:off x="2965720" y="4061823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73" name="anh41">
            <a:extLst>
              <a:ext uri="{FF2B5EF4-FFF2-40B4-BE49-F238E27FC236}">
                <a16:creationId xmlns:a16="http://schemas.microsoft.com/office/drawing/2014/main" xmlns="" id="{39DDF4EB-FD44-41EB-8086-232A4652BC6E}"/>
              </a:ext>
            </a:extLst>
          </p:cNvPr>
          <p:cNvSpPr/>
          <p:nvPr/>
        </p:nvSpPr>
        <p:spPr>
          <a:xfrm>
            <a:off x="5162580" y="4045545"/>
            <a:ext cx="1310672" cy="1129889"/>
          </a:xfrm>
          <a:prstGeom prst="hexagon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4" name="anh4">
            <a:extLst>
              <a:ext uri="{FF2B5EF4-FFF2-40B4-BE49-F238E27FC236}">
                <a16:creationId xmlns:a16="http://schemas.microsoft.com/office/drawing/2014/main" xmlns="" id="{66D8BE56-9501-4F30-977A-6308A1F0DE23}"/>
              </a:ext>
            </a:extLst>
          </p:cNvPr>
          <p:cNvSpPr/>
          <p:nvPr/>
        </p:nvSpPr>
        <p:spPr>
          <a:xfrm>
            <a:off x="6259632" y="1046173"/>
            <a:ext cx="1310672" cy="1129889"/>
          </a:xfrm>
          <a:prstGeom prst="hexagon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5" name="vang41">
            <a:extLst>
              <a:ext uri="{FF2B5EF4-FFF2-40B4-BE49-F238E27FC236}">
                <a16:creationId xmlns:a16="http://schemas.microsoft.com/office/drawing/2014/main" xmlns="" id="{28236FDD-AD23-4DE1-B8B1-EDF9B260B0FC}"/>
              </a:ext>
            </a:extLst>
          </p:cNvPr>
          <p:cNvSpPr/>
          <p:nvPr/>
        </p:nvSpPr>
        <p:spPr>
          <a:xfrm>
            <a:off x="5162580" y="4045545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16</a:t>
            </a:r>
          </a:p>
        </p:txBody>
      </p:sp>
      <p:sp>
        <p:nvSpPr>
          <p:cNvPr id="76" name="vang4">
            <a:extLst>
              <a:ext uri="{FF2B5EF4-FFF2-40B4-BE49-F238E27FC236}">
                <a16:creationId xmlns:a16="http://schemas.microsoft.com/office/drawing/2014/main" xmlns="" id="{2E9987CA-19BC-4B50-B786-9888B4BB8949}"/>
              </a:ext>
            </a:extLst>
          </p:cNvPr>
          <p:cNvSpPr/>
          <p:nvPr/>
        </p:nvSpPr>
        <p:spPr>
          <a:xfrm>
            <a:off x="6259632" y="1046173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77" name="vangdung41">
            <a:extLst>
              <a:ext uri="{FF2B5EF4-FFF2-40B4-BE49-F238E27FC236}">
                <a16:creationId xmlns:a16="http://schemas.microsoft.com/office/drawing/2014/main" xmlns="" id="{0058BB61-A187-4680-8E24-4B4F8DEAF859}"/>
              </a:ext>
            </a:extLst>
          </p:cNvPr>
          <p:cNvSpPr/>
          <p:nvPr/>
        </p:nvSpPr>
        <p:spPr>
          <a:xfrm>
            <a:off x="5162580" y="4045545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16</a:t>
            </a:r>
          </a:p>
        </p:txBody>
      </p:sp>
      <p:sp>
        <p:nvSpPr>
          <p:cNvPr id="78" name="vangdung4">
            <a:extLst>
              <a:ext uri="{FF2B5EF4-FFF2-40B4-BE49-F238E27FC236}">
                <a16:creationId xmlns:a16="http://schemas.microsoft.com/office/drawing/2014/main" xmlns="" id="{27929081-F674-4DA2-869F-D6A986DF00D1}"/>
              </a:ext>
            </a:extLst>
          </p:cNvPr>
          <p:cNvSpPr/>
          <p:nvPr/>
        </p:nvSpPr>
        <p:spPr>
          <a:xfrm>
            <a:off x="6259632" y="1046173"/>
            <a:ext cx="1310672" cy="1129889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0861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-tut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xit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-tut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-tut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" presetClass="exit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-tut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-tut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" presetClass="exit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" presetClass="exit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-tut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-tut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3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4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00"/>
                            </p:stCondLst>
                            <p:childTnLst>
                              <p:par>
                                <p:cTn id="258" presetID="2" presetClass="exit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" presetClass="exit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-tut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3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00"/>
                            </p:stCondLst>
                            <p:childTnLst>
                              <p:par>
                                <p:cTn id="288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-tut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1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2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4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500"/>
                            </p:stCondLst>
                            <p:childTnLst>
                              <p:par>
                                <p:cTn id="336" presetID="2" presetClass="exit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2" presetClass="exit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-tut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1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4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500"/>
                            </p:stCondLst>
                            <p:childTnLst>
                              <p:par>
                                <p:cTn id="366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-tut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0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500"/>
                            </p:stCondLst>
                            <p:childTnLst>
                              <p:par>
                                <p:cTn id="414" presetID="2" presetClass="exit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2" presetClass="exit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-tut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4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-tut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500"/>
                            </p:stCondLst>
                            <p:childTnLst>
                              <p:par>
                                <p:cTn id="492" presetID="2" presetClass="exit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2" presetClass="exit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0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0" fill="hold">
                      <p:stCondLst>
                        <p:cond delay="0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-tut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500"/>
                            </p:stCondLst>
                            <p:childTnLst>
                              <p:par>
                                <p:cTn id="522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3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0" fill="hold">
                      <p:stCondLst>
                        <p:cond delay="0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4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9" fill="hold">
                      <p:stCondLst>
                        <p:cond delay="0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55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8" fill="hold">
                      <p:stCondLst>
                        <p:cond delay="0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-tut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6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8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500"/>
                            </p:stCondLst>
                            <p:childTnLst>
                              <p:par>
                                <p:cTn id="570" presetID="2" presetClass="exit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2" presetClass="exit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9" fill="hold">
                      <p:stCondLst>
                        <p:cond delay="0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>
                      <p:stCondLst>
                        <p:cond delay="0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-tut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8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00"/>
                            </p:stCondLst>
                            <p:childTnLst>
                              <p:par>
                                <p:cTn id="600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0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9" fill="hold">
                      <p:stCondLst>
                        <p:cond delay="0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1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8" fill="hold">
                      <p:stCondLst>
                        <p:cond delay="0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2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7" fill="hold">
                      <p:stCondLst>
                        <p:cond delay="0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3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6" fill="hold">
                      <p:stCondLst>
                        <p:cond delay="0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-tut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2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3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4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5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6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500"/>
                            </p:stCondLst>
                            <p:childTnLst>
                              <p:par>
                                <p:cTn id="648" presetID="2" presetClass="exit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2" presetClass="exit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5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7" fill="hold">
                      <p:stCondLst>
                        <p:cond delay="0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6-tut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0"/>
                            </p:stCondLst>
                            <p:childTnLst>
                              <p:par>
                                <p:cTn id="67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2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3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5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6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500"/>
                            </p:stCondLst>
                            <p:childTnLst>
                              <p:par>
                                <p:cTn id="678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8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7" fill="hold">
                      <p:stCondLst>
                        <p:cond delay="0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9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6" fill="hold">
                      <p:stCondLst>
                        <p:cond delay="0"/>
                      </p:stCondLst>
                      <p:childTnLst>
                        <p:par>
                          <p:cTn id="697" fill="hold">
                            <p:stCondLst>
                              <p:cond delay="0"/>
                            </p:stCondLst>
                            <p:childTnLst>
                              <p:par>
                                <p:cTn id="69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3" grpId="2" animBg="1"/>
      <p:bldP spid="33" grpId="3" animBg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7" grpId="3" animBg="1"/>
      <p:bldP spid="38" grpId="0" animBg="1"/>
      <p:bldP spid="38" grpId="1" animBg="1"/>
      <p:bldP spid="38" grpId="2" animBg="1"/>
      <p:bldP spid="38" grpId="3" animBg="1"/>
      <p:bldP spid="39" grpId="0" animBg="1"/>
      <p:bldP spid="39" grpId="1" animBg="1"/>
      <p:bldP spid="39" grpId="2" animBg="1"/>
      <p:bldP spid="39" grpId="3" animBg="1"/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3" grpId="3" animBg="1"/>
      <p:bldP spid="44" grpId="0" animBg="1"/>
      <p:bldP spid="44" grpId="1" animBg="1"/>
      <p:bldP spid="44" grpId="2" animBg="1"/>
      <p:bldP spid="44" grpId="3" animBg="1"/>
      <p:bldP spid="45" grpId="0" animBg="1"/>
      <p:bldP spid="45" grpId="1" animBg="1"/>
      <p:bldP spid="45" grpId="2" animBg="1"/>
      <p:bldP spid="45" grpId="3" animBg="1"/>
      <p:bldP spid="46" grpId="0" animBg="1"/>
      <p:bldP spid="46" grpId="1" animBg="1"/>
      <p:bldP spid="46" grpId="2" animBg="1"/>
      <p:bldP spid="46" grpId="3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49" grpId="3" animBg="1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1" grpId="2" animBg="1"/>
      <p:bldP spid="51" grpId="3" animBg="1"/>
      <p:bldP spid="52" grpId="0" animBg="1"/>
      <p:bldP spid="52" grpId="1" animBg="1"/>
      <p:bldP spid="52" grpId="2" animBg="1"/>
      <p:bldP spid="52" grpId="3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5" grpId="3" animBg="1"/>
      <p:bldP spid="56" grpId="0" animBg="1"/>
      <p:bldP spid="56" grpId="1" animBg="1"/>
      <p:bldP spid="56" grpId="2" animBg="1"/>
      <p:bldP spid="56" grpId="3" animBg="1"/>
      <p:bldP spid="57" grpId="0" animBg="1"/>
      <p:bldP spid="57" grpId="1" animBg="1"/>
      <p:bldP spid="57" grpId="2" animBg="1"/>
      <p:bldP spid="57" grpId="3" animBg="1"/>
      <p:bldP spid="58" grpId="0" animBg="1"/>
      <p:bldP spid="58" grpId="1" animBg="1"/>
      <p:bldP spid="58" grpId="2" animBg="1"/>
      <p:bldP spid="58" grpId="3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1" grpId="3" animBg="1"/>
      <p:bldP spid="62" grpId="0" animBg="1"/>
      <p:bldP spid="62" grpId="1" animBg="1"/>
      <p:bldP spid="62" grpId="2" animBg="1"/>
      <p:bldP spid="62" grpId="3" animBg="1"/>
      <p:bldP spid="63" grpId="0" animBg="1"/>
      <p:bldP spid="63" grpId="1" animBg="1"/>
      <p:bldP spid="63" grpId="2" animBg="1"/>
      <p:bldP spid="63" grpId="3" animBg="1"/>
      <p:bldP spid="64" grpId="0" animBg="1"/>
      <p:bldP spid="64" grpId="1" animBg="1"/>
      <p:bldP spid="64" grpId="2" animBg="1"/>
      <p:bldP spid="64" grpId="3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7" grpId="3" animBg="1"/>
      <p:bldP spid="68" grpId="0" animBg="1"/>
      <p:bldP spid="68" grpId="1" animBg="1"/>
      <p:bldP spid="68" grpId="2" animBg="1"/>
      <p:bldP spid="68" grpId="3" animBg="1"/>
      <p:bldP spid="69" grpId="0" animBg="1"/>
      <p:bldP spid="69" grpId="1" animBg="1"/>
      <p:bldP spid="69" grpId="2" animBg="1"/>
      <p:bldP spid="69" grpId="3" animBg="1"/>
      <p:bldP spid="70" grpId="0" animBg="1"/>
      <p:bldP spid="70" grpId="1" animBg="1"/>
      <p:bldP spid="70" grpId="2" animBg="1"/>
      <p:bldP spid="70" grpId="3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3" grpId="3" animBg="1"/>
      <p:bldP spid="74" grpId="0" animBg="1"/>
      <p:bldP spid="74" grpId="1" animBg="1"/>
      <p:bldP spid="74" grpId="2" animBg="1"/>
      <p:bldP spid="74" grpId="3" animBg="1"/>
      <p:bldP spid="75" grpId="0" animBg="1"/>
      <p:bldP spid="75" grpId="1" animBg="1"/>
      <p:bldP spid="75" grpId="2" animBg="1"/>
      <p:bldP spid="75" grpId="3" animBg="1"/>
      <p:bldP spid="76" grpId="0" animBg="1"/>
      <p:bldP spid="76" grpId="1" animBg="1"/>
      <p:bldP spid="76" grpId="2" animBg="1"/>
      <p:bldP spid="76" grpId="3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1593</TotalTime>
  <Words>110</Words>
  <Application>Microsoft Office PowerPoint</Application>
  <PresentationFormat>Widescreen</PresentationFormat>
  <Paragraphs>71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Algerian</vt:lpstr>
      <vt:lpstr>Arial</vt:lpstr>
      <vt:lpstr>Arial Black</vt:lpstr>
      <vt:lpstr>Calibri</vt:lpstr>
      <vt:lpstr>Calibri Light</vt:lpstr>
      <vt:lpstr>Tahoma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User</cp:lastModifiedBy>
  <cp:revision>63</cp:revision>
  <dcterms:created xsi:type="dcterms:W3CDTF">2019-11-18T03:21:50Z</dcterms:created>
  <dcterms:modified xsi:type="dcterms:W3CDTF">2020-10-01T06:21:37Z</dcterms:modified>
</cp:coreProperties>
</file>