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6"/>
  </p:notesMasterIdLst>
  <p:handoutMasterIdLst>
    <p:handoutMasterId r:id="rId17"/>
  </p:handoutMasterIdLst>
  <p:sldIdLst>
    <p:sldId id="3086" r:id="rId2"/>
    <p:sldId id="3088" r:id="rId3"/>
    <p:sldId id="3090" r:id="rId4"/>
    <p:sldId id="3089" r:id="rId5"/>
    <p:sldId id="3092" r:id="rId6"/>
    <p:sldId id="3098" r:id="rId7"/>
    <p:sldId id="3095" r:id="rId8"/>
    <p:sldId id="3093" r:id="rId9"/>
    <p:sldId id="3096" r:id="rId10"/>
    <p:sldId id="3097" r:id="rId11"/>
    <p:sldId id="3094" r:id="rId12"/>
    <p:sldId id="3091" r:id="rId13"/>
    <p:sldId id="3099" r:id="rId14"/>
    <p:sldId id="3100" r:id="rId15"/>
  </p:sldIdLst>
  <p:sldSz cx="12858750" cy="7232650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67BE"/>
    <a:srgbClr val="CE000D"/>
    <a:srgbClr val="84004C"/>
    <a:srgbClr val="8B2FC3"/>
    <a:srgbClr val="C9247B"/>
    <a:srgbClr val="F3C5BE"/>
    <a:srgbClr val="60AEA9"/>
    <a:srgbClr val="00B369"/>
    <a:srgbClr val="1A8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>
        <p:scale>
          <a:sx n="66" d="100"/>
          <a:sy n="66" d="100"/>
        </p:scale>
        <p:origin x="978" y="126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4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4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4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377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59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70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21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5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25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18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59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05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92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44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12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214688" y="3293160"/>
            <a:ext cx="6429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8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8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2020/10/1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8CD822-4347-479C-964F-66A5DA6B8F91}"/>
              </a:ext>
            </a:extLst>
          </p:cNvPr>
          <p:cNvSpPr txBox="1"/>
          <p:nvPr userDrawn="1"/>
        </p:nvSpPr>
        <p:spPr>
          <a:xfrm>
            <a:off x="-27387272" y="4759590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0E3B30-3DA9-48A3-99C9-221ACF6747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14385" y="1782763"/>
            <a:ext cx="2773378" cy="2828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8CD822-4347-479C-964F-66A5DA6B8F91}"/>
              </a:ext>
            </a:extLst>
          </p:cNvPr>
          <p:cNvSpPr txBox="1"/>
          <p:nvPr userDrawn="1"/>
        </p:nvSpPr>
        <p:spPr>
          <a:xfrm>
            <a:off x="47069000" y="408739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0E3B30-3DA9-48A3-99C9-221ACF6747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87" y="1110566"/>
            <a:ext cx="2773378" cy="28289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14688" y="-13737603"/>
            <a:ext cx="6429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8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652713" y="19386077"/>
            <a:ext cx="6429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8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1.xml"/><Relationship Id="rId18" Type="http://schemas.openxmlformats.org/officeDocument/2006/relationships/slide" Target="slide13.xml"/><Relationship Id="rId3" Type="http://schemas.openxmlformats.org/officeDocument/2006/relationships/audio" Target="../media/audio1.wav"/><Relationship Id="rId21" Type="http://schemas.openxmlformats.org/officeDocument/2006/relationships/slide" Target="slide14.xml"/><Relationship Id="rId7" Type="http://schemas.openxmlformats.org/officeDocument/2006/relationships/image" Target="../media/image8.pn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slide" Target="slide9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slide" Target="slide12.xml"/><Relationship Id="rId2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3" y="4459318"/>
            <a:ext cx="2773332" cy="2773332"/>
          </a:xfrm>
          <a:prstGeom prst="rect">
            <a:avLst/>
          </a:prstGeom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8229575" y="5557059"/>
            <a:ext cx="36542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 spc="316" dirty="0">
                <a:solidFill>
                  <a:srgbClr val="FE67B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By MsPham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36404" y="1377945"/>
            <a:ext cx="11185943" cy="251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Chevron">
              <a:avLst/>
            </a:prstTxWarp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en-US" altLang="zh-CN" sz="6600" b="1" cap="all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Racing snails</a:t>
            </a:r>
            <a:endParaRPr lang="zh-CN" altLang="en-US" sz="6600" b="1" cap="all" dirty="0">
              <a:ln w="19050">
                <a:solidFill>
                  <a:srgbClr val="FF0000"/>
                </a:solidFill>
              </a:ln>
              <a:solidFill>
                <a:srgbClr val="FFFF00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Pentagon 2">
            <a:hlinkClick r:id="" action="ppaction://hlinkshowjump?jump=nextslide"/>
          </p:cNvPr>
          <p:cNvSpPr/>
          <p:nvPr/>
        </p:nvSpPr>
        <p:spPr>
          <a:xfrm>
            <a:off x="5840361" y="4529780"/>
            <a:ext cx="1176218" cy="449128"/>
          </a:xfrm>
          <a:prstGeom prst="homePlate">
            <a:avLst/>
          </a:prstGeom>
          <a:solidFill>
            <a:schemeClr val="accent2"/>
          </a:solidFill>
          <a:ln>
            <a:solidFill>
              <a:srgbClr val="FFFF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PLAY</a:t>
            </a:r>
            <a:endParaRPr lang="en-US" sz="2400" b="1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905A02-DBEF-4DBE-BE0E-7EB4E7EF8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537" r="47501" b="20933"/>
          <a:stretch/>
        </p:blipFill>
        <p:spPr>
          <a:xfrm flipH="1">
            <a:off x="5740921" y="3240756"/>
            <a:ext cx="1176218" cy="1057185"/>
          </a:xfrm>
          <a:prstGeom prst="ellipse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B19D66-379A-4F5C-982A-A1B69470E4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3" t="57403" r="1106" b="7460"/>
          <a:stretch/>
        </p:blipFill>
        <p:spPr>
          <a:xfrm rot="458254">
            <a:off x="8113838" y="3681855"/>
            <a:ext cx="1280002" cy="916515"/>
          </a:xfrm>
          <a:prstGeom prst="ellipse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21B4A0-7170-4622-ACBC-1FD72AFB5D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5" t="2788" r="48124" b="62075"/>
          <a:stretch/>
        </p:blipFill>
        <p:spPr>
          <a:xfrm flipH="1">
            <a:off x="3396199" y="3788395"/>
            <a:ext cx="1280002" cy="916515"/>
          </a:xfrm>
          <a:prstGeom prst="ellipse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4307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64136" y="4615716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64136" y="73600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64136" y="2675861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25419" y="1155865"/>
            <a:ext cx="1207759" cy="11338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12108" y="3019525"/>
            <a:ext cx="1207759" cy="1133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12108" y="4855360"/>
            <a:ext cx="1151764" cy="10812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64136" y="4615716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64136" y="73600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64136" y="2675861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25419" y="1155865"/>
            <a:ext cx="1207759" cy="11338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12108" y="3019525"/>
            <a:ext cx="1207759" cy="1133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40105" y="4886829"/>
            <a:ext cx="1151764" cy="10812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64136" y="4615716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64136" y="73600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64136" y="2675861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25419" y="1155865"/>
            <a:ext cx="1207759" cy="11338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12108" y="3019525"/>
            <a:ext cx="1207759" cy="1133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25419" y="4900716"/>
            <a:ext cx="1151764" cy="10812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70792" y="2680808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70792" y="73600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25419" y="1155865"/>
            <a:ext cx="1207759" cy="1133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70792" y="4625612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5009851"/>
            <a:ext cx="1207759" cy="1133839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25419" y="2849817"/>
            <a:ext cx="1151764" cy="10812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64136" y="4615716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64136" y="73600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64136" y="2675861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25419" y="1155865"/>
            <a:ext cx="1207759" cy="11338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12108" y="3019525"/>
            <a:ext cx="1207759" cy="1133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9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891609" y="4876639"/>
            <a:ext cx="1151764" cy="10812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1053DB-E553-4710-80AF-38CAA4EFD045}"/>
              </a:ext>
            </a:extLst>
          </p:cNvPr>
          <p:cNvGrpSpPr/>
          <p:nvPr/>
        </p:nvGrpSpPr>
        <p:grpSpPr>
          <a:xfrm>
            <a:off x="-312852" y="1845124"/>
            <a:ext cx="13275363" cy="719199"/>
            <a:chOff x="-372623" y="1631380"/>
            <a:chExt cx="13729093" cy="90548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6B4EC8D-0F90-48CC-A646-EEB17CBEA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F5CC5A12-B5F3-47A3-8458-77D8E3651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8D902080-FF1D-4798-9629-80CC63A07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D764450-7B19-4DAE-BB5A-3E77406E6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792" flipH="1">
            <a:off x="2428103" y="792685"/>
            <a:ext cx="1367279" cy="18230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64EF6E5-F4CC-4EB2-BF62-765F6DEECE7B}"/>
              </a:ext>
            </a:extLst>
          </p:cNvPr>
          <p:cNvGrpSpPr/>
          <p:nvPr/>
        </p:nvGrpSpPr>
        <p:grpSpPr>
          <a:xfrm>
            <a:off x="-6945" y="2519614"/>
            <a:ext cx="12871251" cy="4506263"/>
            <a:chOff x="22249" y="1667673"/>
            <a:chExt cx="12871251" cy="4297573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3235558-582B-46E0-8741-569BE84ED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87" b="15154"/>
            <a:stretch/>
          </p:blipFill>
          <p:spPr>
            <a:xfrm>
              <a:off x="22249" y="1667673"/>
              <a:ext cx="12871251" cy="1750682"/>
            </a:xfrm>
            <a:prstGeom prst="rect">
              <a:avLst/>
            </a:prstGeom>
          </p:spPr>
        </p:pic>
        <p:sp>
          <p:nvSpPr>
            <p:cNvPr id="4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B4B6BFE8-58D6-4B2D-9F8C-ACB6B33F31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7185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B1E1517E-63E2-400C-8561-A0F5EA8ACA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91252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5A8F10E9-CF73-4E39-AFCB-CF29013B09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20630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812FC419-66E3-47C9-BD73-A887F441FC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4697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DA60751-5951-42A8-B06A-649EAB7ACF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694071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8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676732DC-FBB3-409F-96A3-CFE1445C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76563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9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BD14074E-325D-4CAB-AAB2-6A017DB6B2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05941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0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EF20903A-A5E1-4FE1-8FDA-9A8703ABA6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35319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1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95D6DB-ADAE-463E-B39E-1C9C8FE300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479386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AB0E5D0-BF51-4692-BFC9-3BD8014C90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50008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B7F4F430-597B-466E-863B-F5AC7C8364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61874" y="186534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1C3BF9E-9152-4731-8D7B-1FDDFDF06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68" b="15154"/>
            <a:stretch/>
          </p:blipFill>
          <p:spPr>
            <a:xfrm>
              <a:off x="22249" y="2951439"/>
              <a:ext cx="12871251" cy="1740362"/>
            </a:xfrm>
            <a:prstGeom prst="rect">
              <a:avLst/>
            </a:prstGeom>
          </p:spPr>
        </p:pic>
        <p:sp>
          <p:nvSpPr>
            <p:cNvPr id="21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C8C552-84E7-4433-B13A-1641FF120B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7185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1F7F7AA9-04DC-42D1-BFD0-B83BD31A044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91252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86EA2AFA-B2CF-410E-B371-27A2DF4D91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20630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ED73725-29F5-473F-B9B5-8993D36D51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4697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5FAE018-1241-404F-B21E-992574AD69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694071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8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63B0DF83-384A-461E-BEB1-2EB720EA70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76563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9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E9734AB4-15C3-4475-8B4F-A42256EA07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05941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30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580CC1B-8D07-4E5F-A736-146C0DB1E3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35319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31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1CAAA986-E167-4E40-8275-C30A4EC866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479386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3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50348FF1-1E3E-445E-A8A8-98A89FDFA6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50008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3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7B9A754-4896-40B2-9309-F4691B488B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61874" y="3152357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E2252FC-C803-4987-886A-3D69D8BEA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68" b="15154"/>
            <a:stretch/>
          </p:blipFill>
          <p:spPr>
            <a:xfrm>
              <a:off x="22249" y="4224884"/>
              <a:ext cx="12871251" cy="1740362"/>
            </a:xfrm>
            <a:prstGeom prst="rect">
              <a:avLst/>
            </a:prstGeom>
          </p:spPr>
        </p:pic>
        <p:sp>
          <p:nvSpPr>
            <p:cNvPr id="5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C64ED36F-0C65-49B3-832B-A4CE22648A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7185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76817ED-E9A2-40D7-9DBC-EF6546A858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91252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22A6B3E-FF8B-46E5-AD2C-CA5ADE9D0D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20630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D32FE40-0647-4480-B4AF-ECAC59F9A3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4697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8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4AD5FC07-6EB9-421D-A7E7-1126B9EF59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694071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9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5928DFF4-2815-464F-97E5-24B0185115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76563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60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166347C-12D6-4D4F-921A-B5D08D02D8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05941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61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CC22C705-C3DC-4CEC-85A5-17A61EBFBC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35319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6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344567F4-1ED2-4D66-B49D-659081B121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479386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8BACA84-5C6C-4DB5-B615-208BA4A8D4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50008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BCA0984-40DB-425D-B9F2-3ADE2FADE9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61874" y="4422701"/>
              <a:ext cx="182640" cy="1082666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22" name="Rectangle 1">
            <a:extLst>
              <a:ext uri="{FF2B5EF4-FFF2-40B4-BE49-F238E27FC236}">
                <a16:creationId xmlns="" xmlns:a16="http://schemas.microsoft.com/office/drawing/2014/main" id="{D3F32734-3287-4712-9A1B-D62757D0CFD2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1847067" y="4455170"/>
            <a:ext cx="1141413" cy="3698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Verdana" panose="020B0604030504040204" pitchFamily="34" charset="0"/>
              </a:rPr>
              <a:t>FINISH</a:t>
            </a:r>
            <a:endParaRPr lang="vi-VN" altLang="en-US" sz="1800">
              <a:solidFill>
                <a:schemeClr val="bg1"/>
              </a:solidFill>
            </a:endParaRPr>
          </a:p>
        </p:txBody>
      </p:sp>
      <p:sp>
        <p:nvSpPr>
          <p:cNvPr id="23" name="Rectangle 32">
            <a:extLst>
              <a:ext uri="{FF2B5EF4-FFF2-40B4-BE49-F238E27FC236}">
                <a16:creationId xmlns="" xmlns:a16="http://schemas.microsoft.com/office/drawing/2014/main" id="{5D608876-A77D-4AF5-A2C4-692F685E7921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83203" y="4455171"/>
            <a:ext cx="1023937" cy="369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Verdana" panose="020B0604030504040204" pitchFamily="34" charset="0"/>
              </a:rPr>
              <a:t>START</a:t>
            </a:r>
            <a:endParaRPr lang="vi-VN" altLang="en-US" sz="18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7C594D-282E-4987-9C66-C6C56E7E2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22" y="8152829"/>
            <a:ext cx="6107936" cy="6603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8C4F40-DCB4-4FDC-AFAF-091217F2D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537" r="47501" b="20933"/>
          <a:stretch/>
        </p:blipFill>
        <p:spPr>
          <a:xfrm>
            <a:off x="-312852" y="2679996"/>
            <a:ext cx="1176218" cy="1057185"/>
          </a:xfrm>
          <a:prstGeom prst="ellipse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C99DACA-0710-4F42-8016-E0AF5C2322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3" t="57403" r="1106" b="7460"/>
          <a:stretch/>
        </p:blipFill>
        <p:spPr>
          <a:xfrm flipH="1">
            <a:off x="-386991" y="4147438"/>
            <a:ext cx="1280002" cy="916515"/>
          </a:xfrm>
          <a:prstGeom prst="ellipse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FD1D62F-0F4F-4434-8064-3139AD444B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5" t="2788" r="48124" b="62075"/>
          <a:stretch/>
        </p:blipFill>
        <p:spPr>
          <a:xfrm>
            <a:off x="-386990" y="5351357"/>
            <a:ext cx="1280002" cy="916515"/>
          </a:xfrm>
          <a:prstGeom prst="ellipse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1C905A02-DBEF-4DBE-BE0E-7EB4E7EF89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537" r="47501" b="20933"/>
          <a:stretch/>
        </p:blipFill>
        <p:spPr>
          <a:xfrm flipH="1">
            <a:off x="11990133" y="2635951"/>
            <a:ext cx="1176218" cy="1057185"/>
          </a:xfrm>
          <a:prstGeom prst="ellipse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DDB19D66-379A-4F5C-982A-A1B69470E4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3" t="57403" r="1106" b="7460"/>
          <a:stretch/>
        </p:blipFill>
        <p:spPr>
          <a:xfrm>
            <a:off x="11990133" y="4170947"/>
            <a:ext cx="1280002" cy="916515"/>
          </a:xfrm>
          <a:prstGeom prst="ellipse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7821B4A0-7170-4622-ACBC-1FD72AFB5D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5" t="2788" r="48124" b="62075"/>
          <a:stretch/>
        </p:blipFill>
        <p:spPr>
          <a:xfrm flipH="1">
            <a:off x="11990133" y="5374866"/>
            <a:ext cx="1280002" cy="916515"/>
          </a:xfrm>
          <a:prstGeom prst="ellipse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E4EDA031-6B14-4E9A-AEA4-630B2B5F6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93" y="102272"/>
            <a:ext cx="1494110" cy="1601932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B26D91EA-3E52-4E3B-B7C0-38AF62C68A18}"/>
              </a:ext>
            </a:extLst>
          </p:cNvPr>
          <p:cNvGrpSpPr/>
          <p:nvPr/>
        </p:nvGrpSpPr>
        <p:grpSpPr>
          <a:xfrm>
            <a:off x="261366" y="95110"/>
            <a:ext cx="2823110" cy="2486490"/>
            <a:chOff x="334340" y="124826"/>
            <a:chExt cx="2823110" cy="2486490"/>
          </a:xfrm>
        </p:grpSpPr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B74BAA2E-2E83-49AA-A007-762038490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" t="11067" r="-888" b="18589"/>
            <a:stretch/>
          </p:blipFill>
          <p:spPr>
            <a:xfrm>
              <a:off x="334340" y="124826"/>
              <a:ext cx="2795669" cy="216225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FC2289BB-780D-4E8B-A558-0B417452D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" t="64903" r="-888" b="18590"/>
            <a:stretch/>
          </p:blipFill>
          <p:spPr>
            <a:xfrm>
              <a:off x="361781" y="2103900"/>
              <a:ext cx="2795669" cy="507416"/>
            </a:xfrm>
            <a:prstGeom prst="rect">
              <a:avLst/>
            </a:prstGeom>
          </p:spPr>
        </p:pic>
      </p:grpSp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581699" y="1673920"/>
            <a:ext cx="2225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Choose a number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7D4BF94E-0E1A-4697-BCD9-764F5390B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7" b="89359"/>
          <a:stretch/>
        </p:blipFill>
        <p:spPr>
          <a:xfrm flipH="1">
            <a:off x="4976058" y="6294909"/>
            <a:ext cx="3038542" cy="71981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DB3F1F05-92F4-4525-8092-AAE06B7AC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26763" r="3842" b="61000"/>
          <a:stretch/>
        </p:blipFill>
        <p:spPr>
          <a:xfrm flipH="1">
            <a:off x="-363392" y="6352466"/>
            <a:ext cx="5715368" cy="66225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B5520FF2-3D56-43D5-910B-3B469214DA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26763" r="3842" b="61000"/>
          <a:stretch/>
        </p:blipFill>
        <p:spPr>
          <a:xfrm flipH="1">
            <a:off x="7554767" y="6339822"/>
            <a:ext cx="5715368" cy="662255"/>
          </a:xfrm>
          <a:prstGeom prst="rect">
            <a:avLst/>
          </a:prstGeom>
        </p:spPr>
      </p:pic>
      <p:sp>
        <p:nvSpPr>
          <p:cNvPr id="84" name="vangdung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C2961-501B-4550-B64A-563CB257BA7F}"/>
              </a:ext>
            </a:extLst>
          </p:cNvPr>
          <p:cNvSpPr/>
          <p:nvPr/>
        </p:nvSpPr>
        <p:spPr>
          <a:xfrm>
            <a:off x="4588830" y="411944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5" name="vangdung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3B2EB78-9F1D-48D3-B7FE-02E25D7D0EB3}"/>
              </a:ext>
            </a:extLst>
          </p:cNvPr>
          <p:cNvSpPr/>
          <p:nvPr/>
        </p:nvSpPr>
        <p:spPr>
          <a:xfrm>
            <a:off x="5351550" y="411944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7" name="vangdung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9A63A28-F46E-4623-BDE0-5A280FB61A82}"/>
              </a:ext>
            </a:extLst>
          </p:cNvPr>
          <p:cNvSpPr/>
          <p:nvPr/>
        </p:nvSpPr>
        <p:spPr>
          <a:xfrm>
            <a:off x="3798407" y="1610652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8" name="vangdung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BCD6C6D-7DB8-409F-AEF6-EBEE5E1FE301}"/>
              </a:ext>
            </a:extLst>
          </p:cNvPr>
          <p:cNvSpPr/>
          <p:nvPr/>
        </p:nvSpPr>
        <p:spPr>
          <a:xfrm>
            <a:off x="4561126" y="1610652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0" name="vangdung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E6C1CC6-4F71-4808-AF3B-AEEFD8B44B3A}"/>
              </a:ext>
            </a:extLst>
          </p:cNvPr>
          <p:cNvSpPr/>
          <p:nvPr/>
        </p:nvSpPr>
        <p:spPr>
          <a:xfrm>
            <a:off x="3826110" y="1000621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2" name="vangdung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ED2E5E6E-271E-4ED1-99B6-1AB342CC5ED1}"/>
              </a:ext>
            </a:extLst>
          </p:cNvPr>
          <p:cNvSpPr/>
          <p:nvPr/>
        </p:nvSpPr>
        <p:spPr>
          <a:xfrm>
            <a:off x="4588830" y="1000621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3" name="vangdung4">
            <a:hlinkClick r:id="rId17" action="ppaction://hlinksldjump"/>
            <a:extLst>
              <a:ext uri="{FF2B5EF4-FFF2-40B4-BE49-F238E27FC236}">
                <a16:creationId xmlns="" xmlns:a16="http://schemas.microsoft.com/office/drawing/2014/main" id="{F442B96B-B18F-47E0-83C8-FAB618FC9173}"/>
              </a:ext>
            </a:extLst>
          </p:cNvPr>
          <p:cNvSpPr/>
          <p:nvPr/>
        </p:nvSpPr>
        <p:spPr>
          <a:xfrm>
            <a:off x="5351550" y="1000621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4" name="vangdung4">
            <a:hlinkClick r:id="rId18" action="ppaction://hlinksldjump"/>
            <a:extLst>
              <a:ext uri="{FF2B5EF4-FFF2-40B4-BE49-F238E27FC236}">
                <a16:creationId xmlns="" xmlns:a16="http://schemas.microsoft.com/office/drawing/2014/main" id="{A30B93FD-3A81-40CE-A6BD-72FEC901F84A}"/>
              </a:ext>
            </a:extLst>
          </p:cNvPr>
          <p:cNvSpPr/>
          <p:nvPr/>
        </p:nvSpPr>
        <p:spPr>
          <a:xfrm>
            <a:off x="5409364" y="1610652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5" name="vangdung4">
            <a:hlinkClick r:id="rId19" action="ppaction://hlinksldjump"/>
            <a:extLst>
              <a:ext uri="{FF2B5EF4-FFF2-40B4-BE49-F238E27FC236}">
                <a16:creationId xmlns="" xmlns:a16="http://schemas.microsoft.com/office/drawing/2014/main" id="{09B09FE8-61D0-4638-8A6F-B15F85758455}"/>
              </a:ext>
            </a:extLst>
          </p:cNvPr>
          <p:cNvSpPr/>
          <p:nvPr/>
        </p:nvSpPr>
        <p:spPr>
          <a:xfrm>
            <a:off x="6161159" y="411944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6" name="vangdung4">
            <a:hlinkClick r:id="rId20" action="ppaction://hlinksldjump"/>
            <a:extLst>
              <a:ext uri="{FF2B5EF4-FFF2-40B4-BE49-F238E27FC236}">
                <a16:creationId xmlns="" xmlns:a16="http://schemas.microsoft.com/office/drawing/2014/main" id="{701ED670-E217-4862-AA46-E1C6F35B7A95}"/>
              </a:ext>
            </a:extLst>
          </p:cNvPr>
          <p:cNvSpPr/>
          <p:nvPr/>
        </p:nvSpPr>
        <p:spPr>
          <a:xfrm>
            <a:off x="6161159" y="1000621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7" name="vangdung4">
            <a:hlinkClick r:id="rId21" action="ppaction://hlinksldjump"/>
            <a:extLst>
              <a:ext uri="{FF2B5EF4-FFF2-40B4-BE49-F238E27FC236}">
                <a16:creationId xmlns="" xmlns:a16="http://schemas.microsoft.com/office/drawing/2014/main" id="{470B4DA1-F01E-44A5-985D-AECE5B1CE984}"/>
              </a:ext>
            </a:extLst>
          </p:cNvPr>
          <p:cNvSpPr/>
          <p:nvPr/>
        </p:nvSpPr>
        <p:spPr>
          <a:xfrm>
            <a:off x="6161159" y="1610652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8" name="1">
            <a:hlinkClick r:id="rId22" action="ppaction://hlinksldjump"/>
            <a:extLst>
              <a:ext uri="{FF2B5EF4-FFF2-40B4-BE49-F238E27FC236}">
                <a16:creationId xmlns="" xmlns:a16="http://schemas.microsoft.com/office/drawing/2014/main" id="{FF3FAD4A-2AAC-4A5E-8E17-533742AF3744}"/>
              </a:ext>
            </a:extLst>
          </p:cNvPr>
          <p:cNvSpPr/>
          <p:nvPr/>
        </p:nvSpPr>
        <p:spPr>
          <a:xfrm>
            <a:off x="3819651" y="411944"/>
            <a:ext cx="732680" cy="5376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0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531E-6 -8.69183E-7 L 0.11247 -8.69183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47 -8.69183E-7 L 0.20654 0.003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4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54 0.00307 L 0.30234 0.009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34 0.00988 L 0.39679 0.010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79 0.01098 L 0.49 0.009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4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 0.00988 L 0.58444 0.003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44 0.00307 L 0.68024 0.003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024 0.00307 L 0.77469 0.003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469 0.00307 L 0.86913 0.003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13 0.00307 L 0.96358 0.00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-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2309E-6 L 0.11247 3.230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47 3.2309E-6 L 0.20654 0.003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4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54 0.00307 L 0.30235 0.009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35 0.00987 L 0.39679 0.0109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79 0.01097 L 0.49 0.009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4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 0.00987 L 0.58444 0.003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44 0.00307 L 0.68025 0.003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025 0.00307 L 0.77469 0.0030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469 0.00307 L 0.86914 0.0030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14 0.00307 L 0.96358 0.002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-4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7568E-6 L 0.11247 -2.7568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47 -2.7568E-6 L 0.20654 0.0030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4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54 0.00308 L 0.30235 0.0098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35 0.00988 L 0.39679 0.0109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79 0.01098 L 0.49 0.009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4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 0.00988 L 0.58444 0.0030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44 0.00308 L 0.68025 0.003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025 0.00308 L 0.77469 0.0030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469 0.00308 L 0.86914 0.0030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14 0.00308 L 0.96358 0.002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6" y="-4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7" grpId="0" animBg="1"/>
      <p:bldP spid="88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77447" y="793218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77447" y="270941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77447" y="4625612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0" name="Picture 179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71411" y="1064352"/>
            <a:ext cx="1151764" cy="1081271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3149693"/>
            <a:ext cx="1207759" cy="11338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5009851"/>
            <a:ext cx="1207759" cy="1133839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70792" y="2680808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70792" y="73600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0" name="Picture 179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71411" y="2952530"/>
            <a:ext cx="1151764" cy="1081271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25419" y="1155865"/>
            <a:ext cx="1207759" cy="1133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70792" y="4625612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5009851"/>
            <a:ext cx="1207759" cy="1133839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" name="TextBox 45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77447" y="793218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77447" y="270941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77447" y="4625612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0" name="Picture 179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71411" y="1064352"/>
            <a:ext cx="1151764" cy="1081271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3149693"/>
            <a:ext cx="1207759" cy="11338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5009851"/>
            <a:ext cx="1207759" cy="1133839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" name="TextBox 45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77447" y="793218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77447" y="270941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77447" y="4625612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3149693"/>
            <a:ext cx="1207759" cy="11338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5009851"/>
            <a:ext cx="1207759" cy="1133839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71411" y="1064352"/>
            <a:ext cx="1151764" cy="10812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77447" y="793218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77447" y="270941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77447" y="4625612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3149693"/>
            <a:ext cx="1207759" cy="11338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5009851"/>
            <a:ext cx="1207759" cy="1133839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7008955" y="1007832"/>
            <a:ext cx="1151764" cy="10812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70792" y="2680808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70792" y="73600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25419" y="1155865"/>
            <a:ext cx="1207759" cy="1133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70792" y="4625612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5009851"/>
            <a:ext cx="1207759" cy="1133839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25419" y="2834168"/>
            <a:ext cx="1151764" cy="10812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0BCD166-DC59-42F8-823F-F7D8AC2CBDB4}"/>
              </a:ext>
            </a:extLst>
          </p:cNvPr>
          <p:cNvGrpSpPr/>
          <p:nvPr/>
        </p:nvGrpSpPr>
        <p:grpSpPr>
          <a:xfrm>
            <a:off x="7070792" y="2680808"/>
            <a:ext cx="5483881" cy="1583001"/>
            <a:chOff x="7186676" y="965916"/>
            <a:chExt cx="5483881" cy="15830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0214E8FC-0665-4905-86AB-BB2C503AFF4A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50" name="vangdung4">
              <a:extLst>
                <a:ext uri="{FF2B5EF4-FFF2-40B4-BE49-F238E27FC236}">
                  <a16:creationId xmlns="" xmlns:a16="http://schemas.microsoft.com/office/drawing/2014/main" id="{057067C8-5D3C-42EB-8523-65B8CD0B736F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3AE5E554-2656-4099-AAB2-B8C51B779349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Đúng</a:t>
              </a:r>
            </a:p>
          </p:txBody>
        </p:sp>
        <p:sp>
          <p:nvSpPr>
            <p:cNvPr id="97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1D81E23-4032-4368-859A-9B40555544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9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A2E0A7F0-CFA2-49B2-86BD-91189FE3F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26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E204951-4762-41F1-BE58-503A794EAC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ABE0E5B-03C5-40FD-83BA-AC9BAF07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C794D8D9-D42F-44E8-87AB-6FC9E0C2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663B6AC8-5215-41AC-9BD0-ABD84B5D1484}"/>
              </a:ext>
            </a:extLst>
          </p:cNvPr>
          <p:cNvGrpSpPr/>
          <p:nvPr/>
        </p:nvGrpSpPr>
        <p:grpSpPr>
          <a:xfrm>
            <a:off x="7070792" y="736005"/>
            <a:ext cx="5483881" cy="1583001"/>
            <a:chOff x="7186676" y="965916"/>
            <a:chExt cx="5483881" cy="1583001"/>
          </a:xfrm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23BC3E50-CBF6-4EFA-B215-A4E8C15B8180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61" name="vangdung4">
              <a:extLst>
                <a:ext uri="{FF2B5EF4-FFF2-40B4-BE49-F238E27FC236}">
                  <a16:creationId xmlns="" xmlns:a16="http://schemas.microsoft.com/office/drawing/2014/main" id="{BF3DED1E-7546-4FCD-BB8A-6B6E5F72E264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B2939BD-99E5-457D-AD52-B662D28A5A31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6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251E9D5E-7BEE-4496-8120-FB8312F887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9CE0C0C-0533-4B25-858D-E4EA0A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65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770F650C-396B-40FB-97C5-D330993B4A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6B344305-F28F-4163-94EC-32FF26F2D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="" xmlns:a16="http://schemas.microsoft.com/office/drawing/2014/main" id="{E787F7A4-E729-47DC-B932-AE7745DE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1" name="Picture 180">
            <a:extLst>
              <a:ext uri="{FF2B5EF4-FFF2-40B4-BE49-F238E27FC236}">
                <a16:creationId xmlns="" xmlns:a16="http://schemas.microsoft.com/office/drawing/2014/main" id="{5988D341-4B4F-4423-8B8F-3BD8DD1A5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25419" y="1155865"/>
            <a:ext cx="1207759" cy="1133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79D232-4748-4738-85E7-71F5156CC827}"/>
              </a:ext>
            </a:extLst>
          </p:cNvPr>
          <p:cNvGrpSpPr/>
          <p:nvPr/>
        </p:nvGrpSpPr>
        <p:grpSpPr>
          <a:xfrm>
            <a:off x="-208307" y="6329379"/>
            <a:ext cx="13275363" cy="719199"/>
            <a:chOff x="-372623" y="1631380"/>
            <a:chExt cx="13729093" cy="9054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11513C-BE83-4707-933C-50E9E599C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647"/>
            <a:stretch/>
          </p:blipFill>
          <p:spPr>
            <a:xfrm>
              <a:off x="4682879" y="1631380"/>
              <a:ext cx="7236731" cy="8882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846CE07-44E0-4984-8C24-C4D9E0E1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-372623" y="1703074"/>
              <a:ext cx="5910710" cy="8337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D150EEA-64E6-4A77-8586-CE96A7007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" t="26763" r="3842" b="61000"/>
            <a:stretch/>
          </p:blipFill>
          <p:spPr>
            <a:xfrm>
              <a:off x="7445760" y="1698605"/>
              <a:ext cx="5910710" cy="83379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F950F3B-F235-4A18-8458-165BCDF35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2" y="-1856283"/>
            <a:ext cx="1494110" cy="1601932"/>
          </a:xfrm>
          <a:prstGeom prst="rect">
            <a:avLst/>
          </a:prstGeom>
        </p:spPr>
      </p:pic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4A59F5A-7AA2-4C58-980B-A24091538740}"/>
              </a:ext>
            </a:extLst>
          </p:cNvPr>
          <p:cNvGrpSpPr/>
          <p:nvPr/>
        </p:nvGrpSpPr>
        <p:grpSpPr>
          <a:xfrm>
            <a:off x="7070792" y="4625612"/>
            <a:ext cx="5483881" cy="1583001"/>
            <a:chOff x="7186676" y="965916"/>
            <a:chExt cx="5483881" cy="1583001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537FF26-AA28-49AA-A68C-D100D3427743}"/>
                </a:ext>
              </a:extLst>
            </p:cNvPr>
            <p:cNvSpPr/>
            <p:nvPr/>
          </p:nvSpPr>
          <p:spPr>
            <a:xfrm>
              <a:off x="7296439" y="966655"/>
              <a:ext cx="5367388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</a:endParaRPr>
            </a:p>
          </p:txBody>
        </p:sp>
        <p:sp>
          <p:nvSpPr>
            <p:cNvPr id="170" name="vangdung4">
              <a:extLst>
                <a:ext uri="{FF2B5EF4-FFF2-40B4-BE49-F238E27FC236}">
                  <a16:creationId xmlns="" xmlns:a16="http://schemas.microsoft.com/office/drawing/2014/main" id="{C6AC49E4-5249-4276-A375-D45B6059E366}"/>
                </a:ext>
              </a:extLst>
            </p:cNvPr>
            <p:cNvSpPr/>
            <p:nvPr/>
          </p:nvSpPr>
          <p:spPr>
            <a:xfrm>
              <a:off x="7186676" y="1330761"/>
              <a:ext cx="908873" cy="850537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740B12C0-9F44-406F-A512-CD7EB9E9EB6E}"/>
                </a:ext>
              </a:extLst>
            </p:cNvPr>
            <p:cNvSpPr/>
            <p:nvPr/>
          </p:nvSpPr>
          <p:spPr>
            <a:xfrm>
              <a:off x="7986675" y="986109"/>
              <a:ext cx="4603537" cy="15333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84150" cmpd="thickThin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bg1"/>
                  </a:solidFill>
                </a:rPr>
                <a:t>Sai</a:t>
              </a:r>
            </a:p>
          </p:txBody>
        </p:sp>
        <p:sp>
          <p:nvSpPr>
            <p:cNvPr id="172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D42A7319-2D6F-493D-B5C9-FDE2A98C18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499166" y="984196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3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8CA8A3A-052B-4462-ADF3-86C301CF4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09488" y="982597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74" name="Rectangle 3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C383F3C-2B1B-4C52-91D1-1FAB5A4CB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15547" y="979084"/>
              <a:ext cx="158080" cy="1540373"/>
            </a:xfrm>
            <a:prstGeom prst="rect">
              <a:avLst/>
            </a:prstGeom>
            <a:pattFill prst="lgCheck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8086A339-7A42-4B2F-A5D5-8888EB11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7207244" y="965916"/>
              <a:ext cx="5463313" cy="91326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2FCE0856-FC65-43BF-8C4D-16606A5C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7200514" y="2457591"/>
              <a:ext cx="5463313" cy="91326"/>
            </a:xfrm>
            <a:prstGeom prst="rect">
              <a:avLst/>
            </a:prstGeom>
          </p:spPr>
        </p:pic>
      </p:grpSp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DBB4746F-2336-4A13-8417-6C4B2855B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20820" r="7335" b="26865"/>
          <a:stretch/>
        </p:blipFill>
        <p:spPr>
          <a:xfrm flipH="1">
            <a:off x="6938730" y="5009851"/>
            <a:ext cx="1207759" cy="1133839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AB9931F-3C2A-49E3-8A0F-355601BC3DA3}"/>
              </a:ext>
            </a:extLst>
          </p:cNvPr>
          <p:cNvGrpSpPr/>
          <p:nvPr/>
        </p:nvGrpSpPr>
        <p:grpSpPr>
          <a:xfrm rot="5400000">
            <a:off x="584671" y="573323"/>
            <a:ext cx="6359787" cy="6086003"/>
            <a:chOff x="363222" y="664098"/>
            <a:chExt cx="7762186" cy="5291264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F02A3AD-7624-430F-9EE9-D55682481AB3}"/>
                </a:ext>
              </a:extLst>
            </p:cNvPr>
            <p:cNvGrpSpPr/>
            <p:nvPr/>
          </p:nvGrpSpPr>
          <p:grpSpPr>
            <a:xfrm>
              <a:off x="375956" y="666626"/>
              <a:ext cx="7746268" cy="5278129"/>
              <a:chOff x="1274546" y="1308855"/>
              <a:chExt cx="6306930" cy="451382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56D20A3-32E4-495C-94D3-39DD0BA209BF}"/>
                  </a:ext>
                </a:extLst>
              </p:cNvPr>
              <p:cNvSpPr/>
              <p:nvPr/>
            </p:nvSpPr>
            <p:spPr>
              <a:xfrm>
                <a:off x="1375006" y="1308855"/>
                <a:ext cx="6201286" cy="448638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84150" cmpd="thickThin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7574602B-3C55-40EE-B82D-6ED17C5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7454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86" name="Rectangle 39">
                <a:hlinkClick r:id="" action="ppaction://noaction"/>
                <a:extLst>
                  <a:ext uri="{FF2B5EF4-FFF2-40B4-BE49-F238E27FC236}">
                    <a16:creationId xmlns="" xmlns:a16="http://schemas.microsoft.com/office/drawing/2014/main" id="{5CA75A06-408B-43FC-BDA3-4CF0D2A95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98836" y="1315742"/>
                <a:ext cx="182640" cy="4506942"/>
              </a:xfrm>
              <a:prstGeom prst="rect">
                <a:avLst/>
              </a:prstGeom>
              <a:pattFill prst="lgCheck">
                <a:fgClr>
                  <a:schemeClr val="bg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48D73835-4A82-41B7-8902-BCD42F14A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>
              <a:off x="372773" y="664098"/>
              <a:ext cx="7752635" cy="31245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F24B8AC-E7E5-4187-885F-1A41AAAA6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92" b="27499"/>
            <a:stretch/>
          </p:blipFill>
          <p:spPr>
            <a:xfrm flipH="1">
              <a:off x="363222" y="5642908"/>
              <a:ext cx="7752635" cy="3124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E46DCA-3675-4413-A0BC-ACE332BF1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24" y="4224064"/>
            <a:ext cx="2115724" cy="2820966"/>
          </a:xfrm>
          <a:prstGeom prst="rect">
            <a:avLst/>
          </a:prstGeom>
        </p:spPr>
      </p:pic>
      <p:pic>
        <p:nvPicPr>
          <p:cNvPr id="184" name="Picture 18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492D49E-1BF9-4E36-8DF3-0FA8E44E9A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6202" r="44461" b="55476"/>
          <a:stretch/>
        </p:blipFill>
        <p:spPr>
          <a:xfrm flipH="1">
            <a:off x="11316447" y="6341494"/>
            <a:ext cx="1122035" cy="720435"/>
          </a:xfrm>
          <a:prstGeom prst="rect">
            <a:avLst/>
          </a:prstGeom>
          <a:ln>
            <a:noFill/>
          </a:ln>
          <a:effectLst>
            <a:glow rad="889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3B9077B-27EF-4D48-B7EA-D1D7900468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18971" r="49386" b="28714"/>
          <a:stretch/>
        </p:blipFill>
        <p:spPr>
          <a:xfrm>
            <a:off x="6925419" y="2849817"/>
            <a:ext cx="1151764" cy="108127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6807" y="731752"/>
            <a:ext cx="4896544" cy="5784028"/>
          </a:xfrm>
          <a:prstGeom prst="rect">
            <a:avLst/>
          </a:prstGeom>
          <a:noFill/>
          <a:ln w="184150"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Chèn câu hỏi và ảnh tại </a:t>
            </a:r>
            <a:r>
              <a:rPr lang="en-US" smtClean="0"/>
              <a:t>đây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幼儿成长教育儿童招生开学PPT课件"/>
</p:tagLst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</Words>
  <Application>Microsoft Office PowerPoint</Application>
  <PresentationFormat>Custom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Calibri Light</vt:lpstr>
      <vt:lpstr>Tahoma</vt:lpstr>
      <vt:lpstr>Verdana</vt:lpstr>
      <vt:lpstr>方正稚艺简体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卡通幼儿成长教育儿童招生开学PPT课件</dc:title>
  <dc:creator/>
  <cp:lastModifiedBy/>
  <cp:revision>1</cp:revision>
  <dcterms:created xsi:type="dcterms:W3CDTF">2016-10-17T14:00:15Z</dcterms:created>
  <dcterms:modified xsi:type="dcterms:W3CDTF">2020-10-01T06:20:20Z</dcterms:modified>
</cp:coreProperties>
</file>