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1" r:id="rId4"/>
    <p:sldId id="260" r:id="rId5"/>
    <p:sldId id="259" r:id="rId6"/>
    <p:sldId id="265" r:id="rId7"/>
    <p:sldId id="26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6" autoAdjust="0"/>
    <p:restoredTop sz="94660"/>
  </p:normalViewPr>
  <p:slideViewPr>
    <p:cSldViewPr snapToGrid="0">
      <p:cViewPr>
        <p:scale>
          <a:sx n="66" d="100"/>
          <a:sy n="66" d="100"/>
        </p:scale>
        <p:origin x="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CB510-6B71-4089-ADCA-2B60055430C4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41BB8-CFC5-4A79-B600-9887F8E61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2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8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7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4247" y="3255249"/>
            <a:ext cx="666350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5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7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0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6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8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02/10/2020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6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425909" y="2976827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3022" y="0"/>
            <a:ext cx="2773378" cy="2828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03691" y="-1612397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78" y="-19100800"/>
            <a:ext cx="2773378" cy="2828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0804" y="2200299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91" y="19026167"/>
            <a:ext cx="2773378" cy="2828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36026804" y="296128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691" y="-15539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9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=""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b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b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4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5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b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 smtClean="0">
                <a:solidFill>
                  <a:srgbClr val="002060"/>
                </a:solidFill>
              </a:rPr>
              <a:t>ỏi</a:t>
            </a:r>
            <a:r>
              <a:rPr lang="en-US" sz="4000" b="1" dirty="0" smtClean="0">
                <a:solidFill>
                  <a:srgbClr val="002060"/>
                </a:solidFill>
              </a:rPr>
              <a:t> 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Đúng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b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9777" t="85677" r="29828"/>
          <a:stretch/>
        </p:blipFill>
        <p:spPr>
          <a:xfrm>
            <a:off x="2158181" y="2768946"/>
            <a:ext cx="7875638" cy="20931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220</Words>
  <Application>Microsoft Office PowerPoint</Application>
  <PresentationFormat>Widescreen</PresentationFormat>
  <Paragraphs>46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</cp:revision>
  <dcterms:created xsi:type="dcterms:W3CDTF">2020-07-18T15:25:03Z</dcterms:created>
  <dcterms:modified xsi:type="dcterms:W3CDTF">2020-10-02T06:44:06Z</dcterms:modified>
</cp:coreProperties>
</file>