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1"/>
  </p:notesMasterIdLst>
  <p:sldIdLst>
    <p:sldId id="256" r:id="rId2"/>
    <p:sldId id="259" r:id="rId3"/>
    <p:sldId id="313" r:id="rId4"/>
    <p:sldId id="314" r:id="rId5"/>
    <p:sldId id="260" r:id="rId6"/>
    <p:sldId id="262" r:id="rId7"/>
    <p:sldId id="316" r:id="rId8"/>
    <p:sldId id="261" r:id="rId9"/>
    <p:sldId id="315" r:id="rId10"/>
    <p:sldId id="283" r:id="rId11"/>
    <p:sldId id="318" r:id="rId12"/>
    <p:sldId id="317" r:id="rId13"/>
    <p:sldId id="319" r:id="rId14"/>
    <p:sldId id="320" r:id="rId15"/>
    <p:sldId id="321" r:id="rId16"/>
    <p:sldId id="323" r:id="rId17"/>
    <p:sldId id="322" r:id="rId18"/>
    <p:sldId id="258" r:id="rId19"/>
    <p:sldId id="324" r:id="rId20"/>
    <p:sldId id="325" r:id="rId21"/>
    <p:sldId id="326" r:id="rId22"/>
    <p:sldId id="327" r:id="rId23"/>
    <p:sldId id="330" r:id="rId24"/>
    <p:sldId id="331" r:id="rId25"/>
    <p:sldId id="328" r:id="rId26"/>
    <p:sldId id="332" r:id="rId27"/>
    <p:sldId id="334" r:id="rId28"/>
    <p:sldId id="333" r:id="rId29"/>
    <p:sldId id="290" r:id="rId30"/>
  </p:sldIdLst>
  <p:sldSz cx="9144000" cy="5143500" type="screen16x9"/>
  <p:notesSz cx="6858000" cy="9144000"/>
  <p:embeddedFontLst>
    <p:embeddedFont>
      <p:font typeface="Bebas Neue" panose="020B0604020202020204" charset="0"/>
      <p:regular r:id="rId32"/>
    </p:embeddedFon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Cambria Math" panose="02040503050406030204" pitchFamily="18" charset="0"/>
      <p:regular r:id="rId37"/>
    </p:embeddedFont>
    <p:embeddedFont>
      <p:font typeface="Hind Siliguri" panose="020B0604020202020204" charset="0"/>
      <p:regular r:id="rId38"/>
      <p:bold r:id="rId39"/>
    </p:embeddedFont>
    <p:embeddedFont>
      <p:font typeface="Hind Siliguri Medium" panose="020B0604020202020204" charset="0"/>
      <p:regular r:id="rId40"/>
      <p:bold r:id="rId41"/>
    </p:embeddedFont>
    <p:embeddedFont>
      <p:font typeface="Lilita One" panose="020B0604020202020204" charset="0"/>
      <p:regular r:id="rId42"/>
    </p:embeddedFont>
    <p:embeddedFont>
      <p:font typeface="Nunito Light" panose="020B0604020202020204" charset="0"/>
      <p:regular r:id="rId43"/>
      <p:italic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6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3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7" r:id="rId10"/>
    <p:sldLayoutId id="2147483677" r:id="rId11"/>
    <p:sldLayoutId id="2147483678" r:id="rId12"/>
    <p:sldLayoutId id="2147483679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1" y="1015258"/>
            <a:ext cx="1993774" cy="3862100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3349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thự</a:t>
            </a:r>
            <a:r>
              <a:rPr lang="en-US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 TN SGK </a:t>
            </a:r>
          </a:p>
          <a:p>
            <a:r>
              <a:rPr lang="en-US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@ N</a:t>
            </a:r>
            <a:r>
              <a:rPr lang="vi-VN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hiệm vụ cho HS hệ thống các kiến thức đã </a:t>
            </a:r>
            <a:r>
              <a:rPr lang="en-US" sz="32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vi-VN" sz="3200" dirty="0">
                <a:latin typeface="Times New Roman" panose="02020603050405020304" pitchFamily="18" charset="0"/>
                <a:ea typeface="Calibri" panose="020F0502020204030204" pitchFamily="34" charset="0"/>
              </a:rPr>
              <a:t> và rút ra kết luận về tính chất hóa học của acid bằng sơ đồ tư duy ở nhà, nộp lại và trình bày vào tiết sau </a:t>
            </a:r>
            <a:endParaRPr lang="en-US" sz="32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@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trình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bày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tác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dụng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acid H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</a:rPr>
              <a:t>2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SO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</a:rPr>
              <a:t>4 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, HCl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s</a:t>
            </a:r>
            <a:r>
              <a:rPr lang="vi-VN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ơ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đồ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t</a:t>
            </a:r>
            <a:r>
              <a:rPr lang="vi-VN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ư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duy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, PP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gửi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vào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bảng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</a:rPr>
              <a:t>padlet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Ứng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8598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8C0919C-E1BA-4801-B826-53087951C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078" y="174426"/>
            <a:ext cx="9041922" cy="4701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110</TotalTime>
  <Words>1480</Words>
  <Application>Microsoft Office PowerPoint</Application>
  <PresentationFormat>On-screen Show (16:9)</PresentationFormat>
  <Paragraphs>163</Paragraphs>
  <Slides>29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41" baseType="lpstr">
      <vt:lpstr>Cambria Math</vt:lpstr>
      <vt:lpstr>Loved by the King</vt:lpstr>
      <vt:lpstr>Bebas Neue</vt:lpstr>
      <vt:lpstr>Hind Siliguri</vt:lpstr>
      <vt:lpstr>Calibri</vt:lpstr>
      <vt:lpstr>Times New Roman</vt:lpstr>
      <vt:lpstr>Arial</vt:lpstr>
      <vt:lpstr>Lilita One</vt:lpstr>
      <vt:lpstr>Nunito Light</vt:lpstr>
      <vt:lpstr>Hind Siliguri Medium</vt:lpstr>
      <vt:lpstr>Wingdings</vt:lpstr>
      <vt:lpstr>Science Subject for High School - 10th Grade: Acids and Bases by Slidesgo</vt:lpstr>
      <vt:lpstr>Bài 8 – ACID</vt:lpstr>
      <vt:lpstr>KHỞI ĐỘNG</vt:lpstr>
      <vt:lpstr>PowerPoint Presentation</vt:lpstr>
      <vt:lpstr>PowerPoint Presentation</vt:lpstr>
      <vt:lpstr>khái niệm acid </vt:lpstr>
      <vt:lpstr>PowerPoint Presentation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Tính chất hóa học của acid </vt:lpstr>
      <vt:lpstr>PowerPoint Presentation</vt:lpstr>
      <vt:lpstr>PowerPoint Presentation</vt:lpstr>
      <vt:lpstr>Ứng dụng của một số acid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cp:lastModifiedBy>Admin</cp:lastModifiedBy>
  <cp:revision>31</cp:revision>
  <dcterms:modified xsi:type="dcterms:W3CDTF">2023-10-18T22:02:54Z</dcterms:modified>
</cp:coreProperties>
</file>